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5772" autoAdjust="0"/>
  </p:normalViewPr>
  <p:slideViewPr>
    <p:cSldViewPr snapToGrid="0">
      <p:cViewPr>
        <p:scale>
          <a:sx n="236" d="100"/>
          <a:sy n="236" d="100"/>
        </p:scale>
        <p:origin x="354" y="-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3:58:55.516"/>
    </inkml:context>
    <inkml:brush xml:id="br0">
      <inkml:brushProperty name="width" value="0.35" units="cm"/>
      <inkml:brushProperty name="height" value="2.1" units="cm"/>
      <inkml:brushProperty name="color" value="#775839"/>
      <inkml:brushProperty name="inkEffects" value="pencil"/>
    </inkml:brush>
  </inkml:definitions>
  <inkml:trace contextRef="#ctx0" brushRef="#br0">111 1761 7114,'1'1'-80,"0"0"-401,-3 1-55,-3 2 0,-3 0 784,-2 0 128,0-1 112,-2-1-39,0-1-145,1-1-56,1-3-160,1-2-40,1-2-32,2-2 8,1-2 128,2-2 24,2-3 56,1 0 16,3-3-48,3-1 8,2-4 32,3-2 8,4-4-8,3-2 8,4-4-8,5-3-32,3-4-24,2-3 0,3-3-16,1-2 0,2-1-16,3-2-24,3 0-40,4-2-8,5-2-40,3 0-8,3-1-16,2 2-16,3 0-8,1 3-8,4 1-8,1 2-8,2 2 8,0 2 0,3 0 8,2 2 8,3 2 0,2 2 0,2 2 0,1 3 0,3 2 0,2 4-8,0 2 0,2 1-8,1 3 16,1 1 8,1 1 0,-1 2 0,1 2-8,-1 2-8,0 3 16,0 3-16,-1 3 0,-1 3-8,0 3 0,-1 3 16,-2 3 8,-1 4 32,-2 4-8,-1 2 0,-3 4-16,-2 2 0,-2 3 24,-3 3 8,-1 1-8,-4 3 0,-3 2-16,-3 3 8,-3 3 0,-2 3 0,-4 4 0,-2 2-8,-4 4 8,-4 1 0,-3 2 17,-3 1-9,-3 3-8,-2 2 0,-3 2 0,-2 2 16,-3 0 120,-2 1 0,-4 0-8,-1-1-16,-3-1-112,-3 0-32,-1-1-152,-3-2-128,0-4-577,-1-3-695,0-5 888,-1-11-8282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0:21.026"/>
    </inkml:context>
    <inkml:brush xml:id="br0">
      <inkml:brushProperty name="width" value="0.35" units="cm"/>
      <inkml:brushProperty name="height" value="2.1" units="cm"/>
      <inkml:brushProperty name="color" value="#9A7E91"/>
      <inkml:brushProperty name="inkEffects" value="pencil"/>
    </inkml:brush>
  </inkml:definitions>
  <inkml:trace contextRef="#ctx0" brushRef="#br0">1 1480 4441,'1'0'432,"7"0"1000,4 1-1552,5-1 16,3 2-48,3 0-16,2 0 16,1 1 56,1-1 112,1 0 32,0-1 8,2 1 8,1 0-32,5 2-8,3 2-16,4 2-8,4 2 0,2 3 0,2 1 8,2 2 8,3 1 24,3 0 40,2-1 80,3 0 16,3-1 8,2-1-32,4 0-72,5-1-16,2 1-24,5 0 0,3 0-24,3 1-8,3-2-8,4 1 0,4-3 0,2 0-8,4-3 8,2-2 0,3-1 0,1-1 0,3-1 16,2 0-8,2 1 0,2 0-8,2-1 0,3 0 0,3 0-16,2-2 8,2-1 8,2-2-8,0-2 8,1-1 0,1 0 0,-1-2 0,1 1 0,-1 0 8,1-1-8,-1 0 0,0 0 8,1-1 0,-1-1 0,0-2 8,-1-2 0,-2-1 0,0-1 8,-2-1 40,-3-1 137,-3 1 55,-4 0 72,-2 0 0,-3-1-88,-3-1-16,0-1-32,-2-2-24,-1-2-48,-2-2-32,-1-1-32,-3 0-8,-3-2 0,-2-2-8,-2-1 0,-3-2 0,-3-1-8,-3-2 0,-3 0 0,-3-2-16,-2 0 0,-3 0 0,-4 0 0,-2 0 8,-3 1-8,-1 0 0,-1 0 0,-1-1-8,-2-1 8,-2 0-8,0-1-8,0-1 0,0-1-24,-1-1 8,-2-2-8,-1-3 0,-3-1-104,-1-1-32,-2-1-16,-1 1 0,-1 0 48,-1 1 0,-1 1-256,-1 1-208,-2 2-305,-1 1-167,-2 2 584,-9 9-4785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26.459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275 1 6793,'-26'45'-192,"-4"32"-568,-1 15-8,-12 29 120,-4 16 224,-1 22 96,-2 14 256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14.14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0 10482,'6'7'368,"9"9"-8,13 15-240,15 17 8,13 17-32,11 18-16,10 19 25,5 16 7,4 16-8,-1 10-8,-4 6-24,-6 2-8,-10-3-8,-11-6 8,-11-5-8,-12-8-16,-12-7-72,-11-9-384,-10-10-1009,-9-9-943,-7-10 1135,-2-19-5696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14.54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0 2288,'4'2'609,"4"3"559,6 9-472,5 12 168,7 17-144,5 20-56,6 21-183,4 21-177,3 19-224,0 16-48,-1 12-16,-4 9-8,-5 3-80,-6 1-240,-8-2-745,-7-7-207,-9-8 536,-4-31-3769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16.47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101 0 1544,'1'9'536,"1"11"361,1 14 95,1 12 72,-1 12-200,0 11-80,-2 8-351,0 9-169,-3 8-144,-3 7 128,-3 4 272,-2 5 112,-3 2 160,-1 2-184,-1 2-240,1-1-48,2 0 32,0-2 129,4-1 143,3-1-16,5-3-176,5-2-152,7-5-248,7-8-224,7-12-432,7-13-272,5-15-961,3-17-639,3-18 1383,-8-12-5504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17.08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204 1 10274,'0'2'272,"1"3"-128,4 7-200,5 7-24,4 9 8,4 8 16,1 9 256,0 8 128,-1 7 224,-4 6 129,-3 6-81,-3 5-72,-4 5-208,-3 3-112,-3 3-128,-2-1-16,-4 0-16,-1-1 0,-3-1 0,-1 0-8,-1 1-8,-2 1-8,-1 1 0,-2 2-8,-2 3 8,-3 0 0,-1 2 24,-2 0-8,0-3 120,0-2 16,2-3 80,4-4-16,4-3-144,5-3-48,6-4-272,6-6-104,6-6-272,7-8-168,5-8-208,7-8-153,7-7-783,7-6 1080,-4-7-7778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17.52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 10042,'-1'5'648,"1"9"377,1 11-817,2 11 16,3 11-216,2 12 8,0 10 8,-1 9 24,-2 9 288,-3 9 160,-3 7 176,-3 9 16,-2 9-264,-1 8-160,1 8-184,2 8-32,3 5-32,3 4-16,5 0-32,5-3-256,5-5-112,4-9-248,3-11-520,3-15-57,2-16-1151,1-17 1312,-4-23-7002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18.01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209 1 11787,'-2'5'456,"-4"8"24,-1 7-384,2 9-16,0 9-56,3 8 0,1 7 120,-2 9 328,-1 7 136,-2 6 248,-4 5-48,-4 6-264,-2 5-143,-2 7-233,-2 8-72,-1 6-40,2 4 40,1 2 24,3 0-8,5-1-32,4-2-56,5-1-80,5-2-264,4-2-200,4-4-1,2-3-287,2-6 32,4-6-416,3-6-328,3-9-849,2-9 1241,-3-15-7194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18.39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252 0 6329,'-6'1'688,"-6"1"289,-7 3-97,-4 4 72,-2 5-104,0 7 160,0 8-7,2 10-305,1 13-32,2 13-88,3 14-56,3 14-104,3 14-80,4 14-8,5 11-71,5 10-193,6 7-32,7 4-265,5 0-111,6-3 72,4-5-88,2-11-200,1-12-256,-1-17-1184,-2-18 1143,-7-25-10273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18.92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150 0 7866,'-5'8'1088,"-2"10"1632,-5 10-2071,-2 11-273,-1 8-48,0 11-8,-1 9 112,1 10 104,2 10-32,0 11-120,2 11-96,3 9-120,3 10-24,5 7 72,6 5-48,7 0-168,5-2-360,5-8-344,4-9-200,3-14-528,3-14-73,2-15-1703,3-15 1807,-7-18-5272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19.24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94 1 8202,'-4'8'672,"-5"14"424,-3 15-784,-2 16 48,1 17-104,0 15 120,1 15 185,3 15 23,3 11-120,5 7-136,3 2-240,5-2-336,5-9-784,3-11-393,3-14-1863,2-17 1847,-2-21-4424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19.54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28 0 10506,'-4'13'288,"-2"19"-152,-2 17 48,2 15-56,2 12 56,5 7-16,5 3-47,6-2-105,6-3-32,7-7-281,7-10-223,6-11-936,5-14-1201,3-14 1521,-6-12-4513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26.728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190 1 4553,'-42'72'376,"-9"29"560,-1 20-1056,7 34 64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19.80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121 0 11843,'-6'8'576,"-5"11"-24,-6 12-328,-1 10-32,1 10-192,1 8-16,3 5 16,3 6 8,3 1 16,3 0-8,3-2-48,3-5-160,3-7-552,4-8-593,5-12 689,-1-11-9818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20.41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2091 2873,'3'-1'592,"4"-4"376,5-3 128,5-4 64,5-5 9,4-4-57,3-5 80,1-2 8,0-3-63,2-2-65,-2 0-80,1 1-32,-2 0-104,-2 0-63,-2 2-137,-2-1-72,-1 1-48,-1 0-24,0-1-72,-1 0 8,1-1-32,0-4 17,0-4-25,1-4-32,0-3-72,-1-3-40,-2-2-16,-1-2 0,-3 0 8,-2-1 0,-2-2-24,-2-2-48,-1-5-64,-1-4-56,0-6-48,1-5 0,-1-4-32,0-5-112,0 0-400,-1 3-248,-2 5-656,-1 6-249,-1 7-607,-1 4-457,-1 5 1577,0 12-12259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21.02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286 36 6569,'0'-2'545,"-1"-2"223,1-1-248,2-1 80,0-1-32,2 2 376,-1 0 313,0 3 151,-2 3-24,-2 3-224,-2 4-303,-1 3-345,-1 5-104,1 4-232,1 6-64,1 4-56,3 6-16,0 7 56,1 5 80,-1 5 96,-1 6 64,-2 3 32,-3 3-48,-4 2 48,-4 2 40,-4 2 64,-3 2 17,-2 1-25,-1 2-40,-1 2-32,0 2-16,1 1-40,2-1 0,1-2-16,3-1 0,3-2-48,2 0-32,4 1-96,2 0-32,4 1-48,2 0-16,1-1-16,2-1-8,0-2 24,0-4 0,0-4-16,1-4 0,1-4-72,1-2-88,3-1-240,3-3-184,3-1-536,4-4-256,2-2-505,3-6-239,1-6-737,2-10-840,1-12 2105,-5-8-8186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21.53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69 1 6041,'1'2'248,"-1"4"72,-1 4 377,-1 7 167,-1 7 336,-1 8 72,-1 7-151,-1 7-89,0 8-208,-2 7-72,0 9-88,0 8-40,1 8-128,1 7-119,2 8-209,2 8-72,4 9-96,4 8-16,4 4-152,2 3-177,4-3-559,2-5-360,2-6-1281,2-9 1385,-3-21-9234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21.86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45 10922,'0'-3'296,"0"-5"-160,2-4-248,2 0-8,4 3 56,2 8 184,3 10 168,3 13 297,4 14 87,4 14 8,5 14-88,5 15-296,6 12-136,5 8-168,3 5-264,3-1-680,0-6-496,-2-12-1321,-2-14 1457,-11-20-6378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22.18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272 328 2144,'-4'-16'841,"-6"-19"751,-7-14-120,-5-7-255,-4 2-185,-1 7-216,0 10-72,1 13-160,1 15-80,2 15-48,2 18 65,4 19-89,3 19-56,5 22-120,6 21-96,7 23-152,8 23-24,7 21-8,7 16-8,5 8 8,3 3-224,3-8 72,1-14-80,1-20-473,0-23-119,1-27-1736,1-27 1464,-7-26-5978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22.52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8 0 12099,'-1'11'472,"-2"15"176,0 19-648,4 20 0,9 19-8,10 20 8,10 21 0,10 20-8,9 17 0,9 11-8,9 8-400,5-1-48,3-9-112,-2-18-505,-4-23-87,-7-30 608,-13-33-8354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22.87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17 0 10226,'-3'13'928,"-4"19"369,2 22-777,4 23 0,10 25-496,13 22-24,14 22-32,16 17-32,13 9-424,13 5-456,9-6-25,5-12-127,0-19 128,-3-23 336,-4-24-656,-5-24-905,-6-21 1353,-16-20-3161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23.16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 0 8706,'-2'16'896,"-1"24"480,2 26-848,8 26 9,12 23-505,13 17-56,17 12-825,13 5-39,12-2-400,8-11-104,3-17 423,0-22-447,-3-22 928,-16-25-4273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23.47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0 8346,'0'15'808,"3"22"144,7 25-208,9 23-344,13 22-344,14 19-40,14 14-296,12 7-56,7-2-64,5-10-248,0-17-944,-3-23 1048,-14-26-6978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27.045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269 1 5977,'-36'49'248,"-2"14"136,-2 31-400,-2 16-104,1 19-448,1 8-376,8 10 480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23.92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 6713,'1'9'497,"4"15"263,6 19-488,7 18-8,9 18-192,7 17-24,6 15-24,3 15 8,1 15-16,-1 14-8,1 18-24,0 16-32,0 10-680,2 5 512,-7-33-7482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26.05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88 0 3249,'-3'24'432,"-5"33"360,-5 32-224,-2 25-320,-3 18-248,1 9-40,3-19-5209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30.43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1065 6201,'9'-2'288,"8"-5"216,9-4-87,7-5 31,5-3 136,4-2 56,3-1 192,3-1 128,0 1 113,2 1-81,1 1-248,1 0-128,4-2-216,5-2-104,7-5-144,6-8-48,7-8-88,6-9-16,3-9-304,2-9-120,0-6-296,-3-6-248,-4-4-521,-6-3-791,-6-3 1280,-15 15-7082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30.96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2428 12187,'2'0'536,"6"0"288,6-3-560,11-3-80,11-6-24,13-6-80,10-7-40,10-5 16,8-6 72,8-4 144,7-4 80,5-5 24,6-5-56,4-5-152,4-5-64,3-8-56,2-6-24,-1-7 0,-1-6-8,-3-7-8,-5-6 0,-6-6-104,-8-6-48,-9-5-24,-7-6 8,-9-2 80,-7-2-48,-7 0-136,-8 3-224,-7 3-936,-7 2-1073,-6 3 1369,-8 21-8474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31.25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72 0 3009,'-11'22'-256,"-18"28"-144,-2 7-1953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31.58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0 946 10410,'6'0'592,"7"-3"313,9-3-593,8-8-208,9-6-72,8-9-32,6-6 0,6-8 8,5-5-8,1-5-160,2-5-32,0-5-48,1-4-81,0-5-167,2-5-176,2-6-512,2-8-352,3-7 863,-11 12-6264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32.16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0 513 1864,'14'-7'48,"20"-12"-40,19-11 0,19-9 0,12-10-8,10-5 16,5-5 0,3-4 0,0-3-16,-3-2-8,-18 9-1968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32.32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88 0 7994,'-15'16'-816,"-19"21"503,-5 5-6552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32.67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2211 6257,'11'-10'512,"15"-16"401,17-18-441,16-16-32,12-16-176,11-14-120,6-12-80,3-9 0,0-8-24,0-4-8,-5-5 8,-4-1-8,-5-4 0,-6-2-16,-3-6-16,-2-8-128,-1-7-640,-1-8-504,0-6 631,-12 26-5872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32.86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434 0 4457,'-4'7'72,"-6"13"-136,-7 15 64,-5 16 272,-4 15 72,-4 14 200,-1 11 48,-2 10-96,-1 7-55,0 6-209,-2 5-136,0 4-448,-3 1-305,-5 3 329,7-22-5817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27.318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235 1 1968,'-22'66'40,"-4"26"-40,-1 14-8,-3 19 0,-1 11 8,1 19 16,1 3-8,6 11-376,6 1 272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33.63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3261 4329,'8'-4'376,"11"-9"288,14-8-168,13-9-80,13-5-152,11-4-104,11-2 120,6 0 289,5 2 111,4 0 80,1 1-32,2-2-184,1-3-80,0-8-152,0-7-104,1-10-144,-1-10-16,-1-12-24,0-10 0,0-12 0,-1-10-16,0-8 0,0-9-8,-2-6-16,-3-5-8,-3-2 8,-5 1-8,-5 4-232,-6 6-232,-7 8-672,-7 7-424,-8 7-457,-7 7 41,-7 8 504,-6 8 375,-6 10 713,-5 13 344,-7 14 912,-5 14 353,-6 16 271,-6 12-24,-5 12-416,-4 12-127,-2 11-97,-3 13-104,-1 13-312,0 12-136,-1 13-112,-1 10 32,0 10 24,-1 9 16,1 7-64,-2 7-48,0 4-56,-2 5-24,-4 2-16,-3 2-8,-6 2-80,-4 2-88,-8 1-160,-6 3 16,-9 3 72,-7 1 40,-9 0 32,-8-2-144,-7-4-1056,-5-6 888,14-23-6754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33.94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1495 8970,'11'-3'552,"19"-7"216,17-7-208,19-10-200,16-9-152,12-11-160,9-9-24,5-10-8,2-9-8,0-10-8,-3-7-16,-4-8-136,-5-8-80,-4-7-168,-7-7-152,-4-7-560,-3-8-720,-3-8 1039,-13 20-5632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34.14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950 1 8322,'-7'10'624,"-11"15"1024,-12 20-2016,-9 20-192,-9 19-192,-7 18-40,-8 16 280,-5 14 184,-8 9 208,-5 8 56,-5 5-41,-7 3-287,-4-1-760,-5-1 672,16-28-4489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34.55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1369 4273,'8'1'160,"14"0"64,16-1-216,17-3 8,16-3-16,14-4 32,11-4 192,10-5 384,6-4 120,6-4 209,4-5 31,4-6-120,3-6-72,2-7-208,0-9-208,0-7-272,-3-8-32,-4-5-24,-5-4-8,-6-5 8,-8-3-16,-7-2-360,-8-3-256,-8-1-616,-10 0-464,-10 4 943,-16 18-5664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34.71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1086 1 2288,'-6'3'1161,"-11"6"727,-10 9-191,-13 10-545,-10 11-432,-11 11-208,-8 11-144,-8 9-272,-5 6-96,-6 6-136,-3 2-72,-4 2-336,-2-1-400,-3 0-1121,-1-2 1153,16-15-4161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35.03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1802 5273,'6'-2'496,"13"-3"360,12-2-95,14-4-169,13-3 56,11-4 48,11-3-24,10-4-80,9-6-96,7-7-168,4-9-72,5-9-127,2-10-33,2-11-56,1-11-16,1-11-8,-1-10 0,-2-9-240,-2-8-153,-5-9-423,-5-5-192,-6-5-328,-7-3-385,-7-2 1017,-19 24-5193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35.29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1243 32 2288,'-1'-4'1049,"-3"-4"983,-2-2-63,-3 3-713,-3 4-456,-3 9-560,-3 10-136,-3 11 136,-4 13 88,-3 13 48,-4 14-8,-4 12-176,-4 13-72,-4 12-80,-3 11-24,-3 9-112,-4 10-280,-2 7-504,-5 8-64,-5 7 64,-6 7 216,-6 3 416,-7 2 64,-7-4-129,-5-5-279,-7-10 384,15-29-5825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35.54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0 262 9218,'15'-3'232,"22"-5"-144,24-8-72,22-7-112,20-7-232,14-8-584,11-7-561,6-6 745,-20 4-5289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37.94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1 987 7130,'10'-5'160,"18"-11"-56,18-13-128,20-12 40,19-11 8,15-11-24,14-7-24,8-5-8,6-2 0,3-1 24,-1 3 8,-4 4 16,-4 5 8,-6 4-24,-8 5-256,-7 3-1561,-9 1 1241,-20 10-4129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38.14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117 1 7714,'-20'10'-1513,"-26"14"865,-4 1-4905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28.751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174 0 2921,'-10'9'112,"2"7"40,-1 15-104,-2 11 8,-4 22 24,-2 10 16,-2 23 0,-1 15-16,2 18-40,0 10-48,3 24-440,1 5 320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38.48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1245 4137,'11'-3'216,"15"-4"608,17-5-120,20-7 96,17-6-15,16-7-457,16-6-192,11-4-120,9-6 8,6-5-8,4-2 0,2-4 0,0-3 0,-2-2 8,-4-2 0,-5-1-8,-6-3-8,-7-1-8,-7 0-32,-9-1-424,-9 1-249,-10 2-727,-10 4-432,-13 7 1040,-17 12-1969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38.71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2817 0 2497,'-11'6'336,"-18"10"344,-18 12-72,-18 10 104,-13 9 56,-11 7-48,-9 6-128,-5 2-343,-5 4-121,-4 2-120,-3 2-8,-3 2 0,-3 0 8,-3 1 8,-2 0-8,-2 0-8,-3-1-80,-1 0-265,-2-3-127,-1-3-56,0-3 88,2-3 328,3-5 128,8-5-112,9-6-536,12-9 376,22-10-4129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39.01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1 858 6289,'14'-1'432,"21"-1"297,22-2-209,21-2 32,19-3-128,15-3-136,12-5-176,11-5-56,7-6-56,5-4-8,2-5-24,0-5-8,-1-5 0,-3-3 0,-6-3-136,-5-3-72,-9-1-200,-9-1-136,-11 3-176,-14 2-1,-13 5 41,-14 4 8,-14 4-160,-14 6-160,-12 5 520,-11 8-1905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39.15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1021 1 368,'-14'6'448,"-20"10"80,-19 12 32,-17 10 9,-15 11-329,-11 9-24,-8 8-152,-6 5-192,-4 5-441,-4 3-39,-3 1 248,19-11-968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39.49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0 995 1656,'11'-4'216,"14"-7"208,16-5 81,14-5 287,13-2 184,11-2 312,9 0 41,7-2-273,7 0-288,5-3-488,4-3-136,2-3-120,2-3-16,1-4 0,0-4-8,-2-3 0,-1-2 8,-3-1-8,-4-2 0,-4 0-80,-3 0-184,-5 0-632,-4-1-393,-6 1-695,-5-1 928,-16 11-2857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39.66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463 0 1656,'-10'7'352,"-17"9"377,-16 11-553,-15 11-352,-13 8-345,-11 9-199,-10 4 384,12-7-824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40.09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1469 3409,'8'-3'760,"24"-7"1832,21-8-1983,15-6-73,14-6-136,11-4-64,8-4-168,6-3-72,5-3-72,3-1 0,3-2 0,0 0 32,0 0 16,-1-1 16,-3-2-8,-2-3-16,-5-2-24,-3-3-16,-3-3-8,-6-3 0,-4-1-24,-6-1-16,-7-1-56,-7 2-120,-9 2-296,-8 1-144,-8 3-248,-8 2-161,-5 3-759,-6 2 1048,-8 11-2721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40.22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679 1 1952,'-7'3'721,"-9"7"623,-10 8-264,-11 6-608,-8 7-144,-8 4-248,-5 4-128,-6 2-240,-4 2-40,-5 1-168,-4 3-272,-6 3 480,12-7-3473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40.63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1098 2961,'2'-3'496,"2"-2"280,6-4-16,6-3 104,9-4 16,8-2 41,10-3 23,10-4-48,10-3-192,9-4-96,9-5-240,9-4-88,8-5-176,8-5-56,4-5-40,5-4-8,3-3 0,-1-1 0,0 2 0,-5 2-16,-5 3-24,-8 4-8,-9 5-24,-10 4 0,-10 5-144,-9 4-160,-10 5-448,-10 3-344,-10 5-1089,-9 2 1249,-9 6-4513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40.77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516 1 4801,'-23'12'616,"-31"16"632,-31 16-823,-24 14-1442,-20 11 737,13-6-5513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29.137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166 0 2569,'-33'117'328,"0"-9"216,1-12-192,6-21-552,3-10-632,5-15 464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41.17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1284 3817,'5'-2'736,"6"-2"992,8-2-1120,6-1-39,7-2-193,6 0-64,4-2-64,4-2 24,4-1 120,1-2 72,5-2 72,5-3 16,8-5-80,7-4-80,11-6-151,10-6-89,11-6-112,10-8-24,8-4-16,8-5-8,4-3-16,2-3-16,1 0-40,-3-1-81,-3 0-199,-6 1-104,-8 2-256,-7 1-160,-9 2-360,-11 5-377,-11 4 897,-20 13-4889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41.74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43 1486 6401,'-4'2'857,"-5"3"1423,-1 3-2088,0 0-352,3-1 72,4-2 8,7-2 80,4-2 352,6-3 128,5-3 216,4-3 72,5-2-135,7-4-65,8-2-136,9-4-96,9-3-136,9-4-48,9-3-56,10-3-8,7-3 32,9-2 32,7-2 40,7-3-16,6-2-32,7-4-32,4-4-56,5-4-16,2-5-8,2-5 0,1-6 8,0-4-8,-1-6-16,-1-4-16,-2-3-280,-4-2-248,-5 0-680,-5 0-697,-9 3 1057,-24 17-9730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42.32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1786 9994,'5'1'648,"6"-1"1057,10-1-1705,12-6-96,12-8 120,15-9-32,12-11 8,12-10 0,8-9 32,7-7 112,5-4 24,3-2 88,3-3 48,2 0-8,3-1-8,3 0-88,3 0-64,2-1-80,3 1-24,-1 0 0,1 1 0,-3 1 8,-3 0 0,-4 2-8,-6 1 0,-5 0-16,-8 1-16,-7 1-128,-10 1-208,-8 4-608,-8 3-489,-8 5-1671,-9 5 1736,-11 11-5722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42.94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1603 5577,'11'-5'616,"16"-4"697,15-6-753,14-5 64,12-4-112,10-4-96,6-4-64,6-3 32,5-3 96,6-3 40,5-3-23,8-5-89,8-6-200,9-9-80,10-8-104,8-9-48,6-10-144,5-8-96,0-5-128,-1-5-89,-5 0-215,-6 0-208,-8 4-944,-11 6-753,-14 6 1401,-25 21-2841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43.50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0 893 8762,'14'-3'456,"20"-5"424,23-8-648,20-8 48,20-8-24,15-8-56,12-9-128,8-6-56,4-6-32,0-4-120,-5-3-240,-6-1-80,-10 1-88,-10 3 56,-12 4 16,-12 5-136,-12 8-328,-12 8-17,-14 10 313,-15 9 384,-14 10 600,-14 9 144,-14 8 200,-15 8 1,-14 10-49,-14 9-56,-15 10-288,-11 8-152,-13 9-136,-11 7-8,-8 7-232,-7 6-200,-6 5-376,-3 6-89,-1 3-127,1 4-376,5-1 920,23-15-3401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46.51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1580 2032,'0'1'-256,"2"2"184,5-2-40,10-4 176,12-8 785,13-8 159,13-8 104,13-8-24,11-6-288,12-5-175,8-3-329,9 0-96,5-2-120,5 1-40,1 0-24,1 0 0,-3 1 0,-3-1 8,-3-1 0,-5-3-8,-4-3 8,-3-2-8,-4-3-16,-3-3-16,-6 0-320,-5 0-201,-8 4-79,-9 4 32,-11 8 344,-12 9 352,-13 10 264,-12 10-24,-13 8-96,-13 8-160,-13 8-96,-15 8 16,-15 7 56,-13 8 16,-14 8 89,-12 8 79,-9 7 40,-7 7-64,-3 5-568,0 4-425,2 5-487,5 3 16,7 1 576,8 1 400,12-3 408,12-5-112,15-8-696,16-9-169,17-12 97,18-13 296,20-14 872,17-15 264,18-15 201,15-14-17,13-12-144,10-11-72,9-9-80,6-6-48,1-3-40,0-3-55,-4 2-129,-6 2-48,-8 4-96,-8 5-40,-10 5-72,-10 6-40,-14 7-128,-12 7-16,-14 8-8,-13 8-32,-14 9-8,-14 8-80,-16 10-449,-16 9-279,-15 10-16,-15 10 200,-12 11 760,-8 8 440,-6 8 456,1 4-16,5 1-320,9-2-232,14-6-536,14-7-296,19-10-432,18-11 136,21-12 336,19-12 296,21-13 792,17-12 40,18-13-80,15-10-136,13-9-328,10-7-56,7-4-16,4-2 8,-1 0 104,-2 3 112,-5 4 160,-6 4 33,-6 6-73,-9 5-128,-11 6-160,-11 6-40,-12 5-24,-15 6 16,-13 6-176,-16 6-224,-17 8-297,-16 7-63,-18 10 96,-16 8 256,-17 10 464,-13 7 104,-10 7 104,-6 7-88,-5 5-528,-1 5-176,2 2 128,4 0 264,7-1 536,8-5 72,12-5-368,13-8-256,14-10-536,15-9-112,16-10 192,16-10 56,16-11 488,14-9 328,13-9 392,9-8 144,8-6 72,5-4-72,2-3-152,2-3-71,-1 1-73,-1 0-64,-5 3-136,-4 1-64,-6 2-104,-5 3-56,-6 2-48,-6 3-24,-7 4-88,-6 4-40,-9 5-320,-10 6-376,-11 6-393,-12 7 17,-13 7 360,-12 9 352,-13 8 456,-10 8 0,-11 6-88,-7 6-200,-5 3-280,-3 3 40,1 0 464,3-2 312,8-3 440,8-5 56,15-7-184,14-9-112,19-11-104,20-12-88,20-12-176,19-12 0,18-11-40,15-9-8,12-7-16,8-4 0,5-3 8,4-1 0,-1 2-8,-1 2 8,-5 2-8,-6 3-8,-7 4-8,-8 3 0,-10 6-40,-12 5-24,-15 7-104,-14 6-144,-18 9-32,-16 9 40,-17 10 128,-14 9 136,-15 11 128,-9 8 208,-9 8-184,-6 5-176,-3 4-104,-2 4-200,0 2 368,3 2 312,4-1 232,8-2 40,12-6-104,13-8-159,15-9-321,17-11-88,18-11-265,17-12 49,17-12 120,15-12 24,13-12 160,10-11 16,9-8 8,6-7 0,4-6 32,2-2 40,0 0 56,-4 2 40,-4 4 40,-6 5 9,-8 7-1,-9 5-16,-10 7-48,-11 7-32,-12 8 120,-10 5 24,-12 6-80,-9 7-32,-13 6-184,-11 7-56,-13 6 0,-12 7-24,-10 4-24,-9 4 8,-4 4 112,-3 2 144,1 1 360,6 0 128,10-5 32,12-4-176,18-9-376,16-9-144,19-9-96,17-10 80,17-11 40,14-8 16,12-9 0,9-7-8,7-5-8,5-2 0,2-1 0,-1 0-8,-4 2 0,-8 2-8,-10 6 8,-11 5 8,-15 8 56,-14 8-48,-16 7-192,-16 9-80,-18 7-200,-15 9-72,-18 8 48,-14 8 24,-14 7 64,-12 6 32,-7 5-136,-6 2-265,-3 3-895,2 0-128,6-2 583,8-2 473,14-7 1056,18-8 16,20-12-464,21-14-208,24-16-32,20-16 272,20-14 344,16-12 104,13-11 128,7-7 73,5-4 183,1-2 104,-2 3 160,-5 4-48,-8 7-224,-11 7-135,-11 9-225,-12 9 88,-13 9 16,-11 8-64,-14 7-136,-12 8-216,-13 7-240,-13 7-16,-13 9 96,-11 6 48,-10 8 40,-7 7-40,-5 5-248,-3 4-104,2 2 32,4-1 64,9-3 208,9-6 152,15-8 56,15-9-24,19-11 16,20-12-64,19-13-8,17-13 16,15-12 8,13-11 16,10-8 40,6-6 16,3-3 8,-2 0 0,-6 3 40,-8 5 64,-11 9 264,-13 9 176,-15 10 152,-14 11-32,-17 9-247,-15 8-177,-16 7-232,-15 8-32,-13 7-72,-13 5-32,-10 6-48,-7 3-16,-5 1-8,-2 0-32,2-1-40,6-1-16,8-5-160,11-3 31,14-6 25,13-6-104,17-7 168,16-7 8,16-9 48,15-8 128,13-9 16,12-8 0,10-7-8,6-5-16,5-3-8,2-2-8,-2 2 24,-4 3 8,-7 5 8,-9 8 24,-11 8 64,-10 7 8,-10 8-8,-10 8-16,-9 5-80,-7 6-16,-4 3-8,-2 3 16,0 2 0,3 0-8,5 0-56,7-2-16,7-2-16,9-2 40,11-5 64,9-4 16,13-4 48,10-6-8,12-5-24,10-5 0,7-4-8,6-5 0,4-3 16,2-2 8,-1-2 32,-5-1 16,-5 0 32,-9 3-8,-11 2 0,-11 6-8,-13 4 72,-15 7-8,-13 5-168,-16 5-96,-13 8-352,-13 5-64,-11 8 128,-10 6 72,-7 4 216,-3 4 32,-3 1-120,-1 1-144,3-2-448,4 0-329,7-4 577,11-5-5889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46.85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205 1 7746,'-14'2'-304,"-19"4"-305,-15 3-895,-9 5 1216,4 0-4753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47.09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31 546 5417,'-4'3'848,"-4"4"641,-1 3-593,2 2-640,5 0-128,7 0-24,10-2 32,10-2 80,9-3 64,9-1 120,7-3 24,8-2 72,7-2-40,7-3-127,7-3-65,5-4-152,4-6-48,3-5-96,1-7-40,-2-6-176,-3-7-129,-4-6-255,-6-6-144,-6-3-240,-8-2-88,-9 0-537,-10 2-359,-14 5 1120,-10 11-2657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47.35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916 1 3569,'-21'15'2040,"-16"14"-1056,-13 10-231,-5 6-385,-4 5 8,0 1 152,1 0 40,4-3 16,4-1-16,4-3-112,2-1-56,3-2-144,2-1-88,0-1-120,1 0-24,0-1 1,1-1-9,2-1-49,2-4-175,5-4-520,5-6-360,4-6 520,6-6-8538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47.55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 1 4585,'-1'2'176,"-2"0"-4937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29.349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54 0 4089,'-13'49'128,"-1"4"-200,0 8-832,1 6 448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47.67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11 3897,'1'0'232,"0"0"192,2 0-304,2 0-216,2-1-296,3-1-696,3-2 608,-2 0-2137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48.41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945 0 6449,'-1'0'88,"-1"1"-336,0 0 32,0 2 160,0 2 96,1 1 352,-1 2 112,0 2 113,-2 2-9,0 2-80,-2 3-40,-2 2 0,0 4 16,-1 3 64,0 2 8,-1 3-71,-1 2-33,-1 4-40,-1 3-8,-1 4-24,-1 3-16,-1 3-24,-2 0 8,-1 2 88,-4-1 48,-4 0 16,-4 1-31,-6 1-105,-4 2-80,-5 4-112,-4 4-40,-4 4-80,-4 4-32,-3 2-32,0 2-40,0-1-640,2-2-489,4-4-1967,4-6 1703,12-13-9953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49.05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1260 1 10450,'-3'2'1160,"-1"5"2121,-5 5-3129,-1 4-368,-3 5 200,-1 3 24,-2 4 136,-2 2 384,-2 1 224,-4 2 361,-3 1 15,-2 0-136,-1 0-152,0 0-248,-1 2-71,-2 1-73,-2 4 8,-5 5 64,-6 5 40,-6 7 32,-4 5-48,-5 6-176,-4 3-104,-2 4-152,-2 2-48,0-1-72,-1-2-72,3-5-440,4-7-448,5-11-1528,6-10-777,7-13 1665,12-11-14796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49.97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1 652 12179,'4'-1'296,"17"-8"-184,16-6-64,14-2-8,12 1 0,10 1 24,8 4 24,7 3 8,8 0-16,8 0-32,8-4-48,9-6-24,8-9-32,8-9-80,6-12-248,5-13-256,3-12-793,0-13-823,-3-11 1248,-26 12-6146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50.21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1816 1 10082,'-16'10'256,"-22"14"280,-19 13-848,-17 12 96,-12 9 168,-6 8 48,-6 6 192,-4 6 40,-2 4-56,-4 3-176,-5 3-520,-4 3-216,-7 1-216,-7 2-16,-6 1-153,-6 0-215,-6 1 744,23-18-4081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50.61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0 434 4713,'15'-5'208,"22"-8"240,20-5 40,18-5 48,12-1-16,10-2-95,4 1 23,2 1-32,-1 0-64,-3-1-232,-5-3-104,-5-3-320,-9-6-320,-8-6-1081,-9-4 945,-16 6-4537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50.75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149 0 6889,'-15'9'-344,"-19"9"-1416,-16 10 800,0-1-2865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50.96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1 114 8354,'4'0'200,"7"-1"-184,9-2-184,8-3-160,9-6-232,8-4-497,6-7-175,4-4 584,-6 1-3929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51.54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0 405 5097,'4'1'672,"4"0"1297,7-1-1825,11-1 80,11-2 144,12-4 16,11-3-16,13-4-64,11-3-96,10-2-24,10-2-24,9 0-24,9-1-64,9-2-8,8-1-32,7-4-24,6-3-112,4-4-408,0-5-1440,-1-4 1232,-27 6-6386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51.82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2345 0 6329,'-21'7'905,"-28"9"1255,-28 10-1904,-23 9-656,-15 5-72,-12 6-104,-6 1 24,-4 3 232,-1 0 184,-1 1 216,0 2 24,0 2-48,2 3-48,2 2-56,3 1-80,6 0-24,5-4 7,9-3-15,9-6-248,10-5 280,21-11-6145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29.499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11 0 88,'-10'27'0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52.22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1106 2473,'7'0'376,"9"-1"272,10 0-104,9 0-208,9-1 32,8-1 136,8-2 96,8-2 112,8-3-55,9-3-65,7-6-48,8-3-80,8-6-40,7-4-112,6-5-40,6-3-8,5-4 8,4-1-40,2-1-8,0 1-72,1 0-40,-3 1-40,-1 0-24,-3 0-40,-4-2-16,-5 0-56,-4-4-136,-8 0-440,-9-2-272,-9 1-576,-13 1-169,-13 4 57,-15 4 272,-15 7 616,-16 7-1,-16 9 617,-9 7-1696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52.41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2673 1 1600,'-15'4'600,"-23"8"681,-23 8-73,-20 8-368,-17 8-216,-13 6-416,-8 5-112,-8 5-80,-3 3-16,-5 2-224,-2 1-184,-4 1-200,-2 1 32,-3 2 256,-2 0 208,-1 2 200,0 1 8,2 0-64,5 1-8,8-2 48,10-3-120,13-7 48,25-13-4489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52.70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0 341 1904,'4'0'72,"9"-3"264,9-1 217,11-6 351,11-4 72,10-6-256,9-4-200,7-6-384,6-3-96,4-4-144,3-4-256,1-2-680,0-1 608,-14 7-3793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52.85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210 0 3065,'-15'7'40,"-18"7"376,-17 7-1320,-8 4 591,4-2-1991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52.95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84 4841,'17'-8'104,"23"-10"-96,24-11-80,1 0-4809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54.73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 9 9426,'-3'0'144,"2"1"-616,2 1-488,1-2 24,2 1-33,4-1 577,3-1 256,2 0 544,3-2 168,3 0 193,4 0-9,4 1-200,7 2-64,8 3-152,11 3-72,11 4-112,10 3-48,11 3-8,9 2 16,10 0-16,9-3-8,7-4-224,7-7-448,6-7 352,-21-3-9434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56.18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0 767 1928,'4'-1'64,"6"-2"224,8-2 185,5-2 415,6-2 304,3-1 408,1-1 105,1 0-41,0 2-152,0 0-335,1 2-97,2 1-24,1 2 24,3 2-63,4 2-65,7 1-96,7 1-56,9 0-56,11-1-24,12-3-159,15-5-97,16-6-232,18-9-88,17-11-120,16-11-24,15-13-56,13-11-168,11-11-496,10-7-537,9-5-1967,6-5 1871,-37 16-14034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56.96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0 164 5193,'2'4'-96,"10"4"-64,16 1 0,21-3 184,24-6-88,26-10-224,25-15-32,23-15-744,22-18 776,-20 1-2489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02.37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1482 110 8466,'-7'6'312,"-6"8"-88,-9 8-88,-6 10-152,-6 7-88,-7 6-40,-6 5 16,-7 3 48,-8 3 48,-8 2 32,-7 3 8,-8 5-128,-6 3-280,-5 3-352,-3 3-17,-1 1 153,2 0 296,4-4 360,7-5-8,10-9-376,11-9-40,13-10 72,13-12 128,13-12 392,14-13 160,12-12 128,13-12-40,13-11 72,11-9-47,9-7-33,7-3 48,6-1 216,3 1 128,2 4 104,1 5-32,1 2-247,4 4-201,2 0-240,4 1-40,3-2-40,4-3 0,1-3-24,3-3-48,1-4-32,-1-3-8,0-4-16,-1-2-8,-2-2-128,-3-2-344,-5 1-1209,-5 1-1143,-9 2 1424,-13 11-5658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02.62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1088 1 12579,'-7'7'272,"-10"12"-480,-9 13-464,-8 10-113,-5 10-47,-6 5 328,-6 5 240,-7 3 256,-6 2 48,-5 3 0,-6 2-32,-5 2-40,-2 1-112,-2 0-224,0-1-160,3-2-200,6-5-241,9-8 577,16-15-6113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29.672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195 0 8026,'-18'76'160,"3"29"-248,-2 15-128,-3 31-160,-2 21-193,-11 28-463,-1 11-336,-2 15 728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02.81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0 947 4497,'12'-9'1040,"18"-14"937,17-11-1,16-10-424,13-8-191,11-4-377,7-3-248,6 0-440,3-1-128,1-1-120,0-2-40,-2-2-40,-3-3-224,-2-4-960,-5-3-1193,-4-4 1281,-17 11-8474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09.64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68 720 6857,'-2'-1'505,"-3"0"759,-2-2-1256,0 0-8,-1 0-32,0-1-8,1 0 48,1-1 56,0 0 120,0 0 16,2 0-40,2-1-24,3 0-104,4-1-16,7-3 0,6-1 8,9-4-8,10-2 8,10-5-8,11-5 0,8-5-8,8-6-8,6-3-16,4-5 0,4-2 16,3-2-8,3-2 8,1 2 8,2 1-16,1 5-24,0 5-272,-2 8-328,-2 9-1489,-4 10 1257,-17 6-4625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10.12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8 743 6833,'-2'0'217,"-1"-1"23,1-1-192,2-2 224,7-3 104,6-3 240,8-3 56,9-4-16,9-2-56,9-4-184,10-4-104,12-3-136,11-3-56,15-4-64,11-2-24,12-3-40,9-3-8,8-2-296,7-2-216,3-2-152,3 0-8,-1 1-56,-1 4-128,-5 5-961,-6 7 993,-26 9-4281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10.53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0 296 10826,'12'-2'456,"16"-2"345,22-4-793,24-4 0,24-8-344,21-4-265,19-9-591,13-7-312,10-8-937,5-8 1345,-27 7-3833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10.92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1 286 7954,'15'-5'576,"23"-8"832,25-10-1520,24-10-232,21-10-1048,19-10-1097,12-8 1353,-17 6-3329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11.55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1223 8042,'7'-2'200,"14"-6"-152,19-5 0,19-4-24,17-4 0,11-3 120,10-2 104,5-2 192,3-1 104,3-4 64,3-2-64,5-6-176,5-4-96,9-6-192,7-5-40,10-6-40,7-3-48,8-3-248,3-1-104,3-2-152,0 0 0,-3-1 160,-6 2 8,-8 3-352,-9 2-400,-10 2 599,-28 13-6104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11.81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1798 1 11891,'-15'8'-48,"-22"13"-1089,-22 15-255,-18 14-280,-18 11-33,-15 8 961,-13 6 656,-11 2 1016,-9 3 48,-7 2-375,-3 1-297,-2 1-368,3 0-296,6-2-1561,8-2 1257,28-15-4241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12.04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0 398 7298,'18'-6'192,"27"-9"-120,27-8-40,26-7-24,22-6-24,17-4-120,12-4-72,9-5-241,6-3-311,2-3 448,-26 8-5409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12.48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0 148 7810,'20'-2'312,"30"-6"112,29-6-456,28-6-600,23-10-601,16-8 657,-17 2-5497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13.79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1384 0 2873,'-7'6'32,"-8"8"-24,-8 11-112,-8 9 176,-6 10 128,-8 8 384,-9 6 240,-9 5 272,-10 5 24,-12 6-199,-10 6-177,-13 6-256,-10 5-136,-7 3-400,-5-1-360,-3-2-1288,1-4 999,22-17-5664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30.078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367 0 5985,'-3'28'-64,"0"10"-240,3 23-136,-2 12 136,-4 26 136,-5 13 144,-9 25 336,-3 13 32,-10 23-8,-2 6-80,-8 9-224,-3-5-32,-2-7-464,-2-5-408,6-12 472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14.15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1372 8746,'10'-2'128,"15"-5"-152,17-5-152,18-8 208,16-7-16,14-8 96,9-7 160,7-6 296,3-5 80,3-4-8,1-4-152,1-3-296,2-3-87,0-4-97,2-3-81,0-4-175,-1-4-80,-2-6-168,-2-5-112,-5-4-520,-6-4-488,-8-3 863,-19 16-5752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14.42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1974 0 2280,'-6'6'801,"-7"7"599,-10 10-248,-9 12-104,-7 11-159,-7 9-33,-3 9-88,-4 6-72,-2 5-240,-3 2-128,-2 1-192,-3 2-40,-2 1-72,-3 2-8,-4 1-32,-4 1-32,-4 1-80,-5 2-72,-6 1-264,-6 1-104,-5 1-48,-6 0 48,-3 0 256,-2-2 72,0-4-512,3-6-449,7-8 633,20-17-4697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14.65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1180 2889,'6'-4'640,"12"-6"688,13-6-80,14-4-23,11-3-89,12-1-168,10-1-112,9-1-304,9-3-136,7-3-216,8-5-64,5-6-72,5-7-32,4-7-32,3-6-16,2-7-56,1-6-80,0-8-400,-1-7-240,-2-6-592,-4-7-345,-6-3 985,-23 15-5505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14.87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1133 1 2024,'-5'0'657,"-15"7"2167,-12 9-1696,-10 11-191,-7 12-329,-5 12-88,-5 13-24,-3 13 40,-4 14-8,-4 12-64,-3 9-152,-1 8-104,-2 2-168,1 0-48,2-4-240,2-7-112,4-8-496,5-11-480,5-11 784,12-20-7370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15.08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1118 10162,'6'-7'584,"8"-11"641,11-13-1177,11-13-32,12-13-160,10-10-81,8-9-31,5-7 16,4-6-104,1-4-80,0-3-280,-1-1-232,-1-1-664,-2 3-737,-3 3 1313,-14 18-2777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15.28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1520 1 4129,'-11'11'736,"-20"18"1096,-19 20-887,-20 21-353,-14 18-32,-13 16-232,-7 14-104,-7 11-104,-3 7-32,-2 5-40,-1 0-8,1-2-24,2-7-16,5-9-424,5-11-512,8-15 528,21-23-7482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15.56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1112 12307,'7'-2'488,"10"-4"64,16-6-456,18-8-8,16-8-104,17-9-8,13-8-48,10-7-64,8-7-128,4-8-32,3-7-56,0-6-8,0-5-89,-2-6-119,-1-3-400,-3-2-296,-3 1-1353,-5 3 1497,-21 16-3905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15.80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1922 1 5601,'-9'4'760,"-13"7"921,-15 10-1145,-12 10-472,-10 10-32,-9 10-32,-8 12 0,-6 10 232,-7 13 96,-7 11 104,-5 11 16,-6 9-160,-3 8-80,-4 3-128,-1 1-40,-1-3-40,1-7 8,2-8-8,6-13-216,7-13-776,8-14-824,10-16 927,19-17-5936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16.27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1888 6977,'8'-4'777,"13"-6"511,14-6-200,15-5-480,15-6-176,13-6-184,11-6-56,11-7-39,8-6-33,8-6-64,6-6-16,3-8-48,3-5-8,-1-5-24,-2-4-8,-4-4-56,-6-2-73,-5-2-199,-6-2-48,-5-2-32,-7-1 72,-7 2 88,-6 1-144,-8 5-280,-8 6-8,-9 10 136,-9 10 223,-13 14 465,-10 14 73,-12 14 55,-12 12 24,-10 14-16,-13 16-8,-11 18-16,-12 19-40,-10 18 0,-8 16 40,-8 12 168,-6 9 64,-6 5 96,-4 4-16,-3-1-192,-4-2-80,-2-6-168,-3-6-80,-1-7-40,-1-8-8,0-9-152,1-8-168,2-9-752,3-7-872,4-9 1095,17-12-5712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16.51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1399 3473,'1'-3'536,"3"-4"944,6-6-712,9-6 129,10-6 71,12-6-136,13-6-160,13-7-208,11-5-40,12-5-80,8-4-64,7-4-152,7-3-40,3-4-56,3-4-8,3-5-40,0-5-56,-1-5-480,0-4-272,-4-4-544,-4-1-289,-7 3-519,-9 4 1152,-21 18-2697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0:30.173"/>
    </inkml:context>
    <inkml:brush xml:id="br0">
      <inkml:brushProperty name="width" value="0.35" units="cm"/>
      <inkml:brushProperty name="height" value="2.1" units="cm"/>
      <inkml:brushProperty name="color" value="#9A7E91"/>
      <inkml:brushProperty name="inkEffects" value="pencil"/>
    </inkml:brush>
  </inkml:definitions>
  <inkml:trace contextRef="#ctx0" brushRef="#br0">15656 1 672,'0'2'312,"-2"2"288,0 3-64,-1 2-47,0 1-217,-1 0-144,1 1-176,0 2-80,-1 1-72,-1 2 8,0 3 63,-2 1 65,1 3 72,-2 0-8,1 2-160,1-1-8,0 1 32,2-1 48,0 1 264,1-1 88,0 1 121,1-1 23,1 2 0,0 2-40,1 1-96,1 3-72,0 2-112,2 4-48,-1 2-40,0 5-8,-1 3-8,0 4 8,-2 4 8,-1 4 8,-2 4 0,-2 4 0,-2 3 0,-2 2 8,-2 0 40,-3 2 112,-2 0 192,-4 2 80,-3 0 184,-4 1 16,-5 2 81,-4 0 23,-6 0-72,-4 2-64,-4-1-208,-5 0-88,-4 1-160,-5-1-64,-5 2-48,-5 0-8,-5 2 0,-5 2-8,-4 0-16,-4 3-24,-5 0-24,-6 2-24,-4 1-16,-7 1 24,-4 1 40,-5 0 40,-4 2 16,-6 0 0,-4 0 16,-5 1 24,-5 0 32,-4 1 16,-3 0-8,-5-1-8,-4 0 0,-3-1 0,-4-1-24,-4-2-8,-4-2-32,-4-2-8,-2-1 0,-4-1 0,-1-2-16,-3 0 0,-2-1-56,-1-2-72,-4-1-112,-1-2-24,-4 0-16,-1-1 48,-4 0 80,-1 1 8,-3 0 0,0 0 16,-2 0-8,0 0 32,1-2 40,1-2 8,0-3 24,1-2-8,1-2-8,-1-2-16,1-4 0,0-1 24,0-2 56,0-1-72,1-3-8,2-1 0,1-2-48,2-4 96,2-3-8,2-5-16,2-4-40,2-4-16,1-3-96,2-4-104,1-3-80,1-3-392,1-2-57,0-1 1,1-1 224,1 0 120,1 1 304,2-2 128,3 0 40,3-2 16,3-2 40,3-2 112,4-1 248,3-3 136,5-2 176,4-1-7,4-1-89,3 0-64,5-2-120,3-1-72,4-2-184,4-2-80,3-4-472,2-4-552,3-6 512,23 1-8122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01.256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24 527 1736,'-24'9'1455,"39"-22"-428,13-12-239,3-3-599,2 1-1,0 1 1,2 2-1,1 1 0,71-32 1,207-68-396,-273 109 261,463-138-2953,-408 126 2062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16.73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2083 1 6089,'-17'12'953,"-24"17"775,-23 18-904,-21 16-144,-14 14-440,-12 10-152,-8 5-40,-6 3 48,-3 2 160,-2-1 24,-2 0-24,1-3-63,2-2-226,3-2-127,4-3-360,5-5-304,6-3-904,3-6-497,5-4 1169,19-14-4129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16.99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21 1570 3145,'-4'0'688,"-3"-4"560,0-5-520,4-9-616,6-8-80,8-9-8,7-6 96,7-6 512,8-3 209,7-2 335,7-1 64,8-2-280,8-3-143,10-2-273,10-3-152,10-2-208,10-1-64,9-2-48,7-2-24,7 0-32,6-2-8,3-2-24,3 0-40,0-1-416,-1-1-248,-5 0-817,-7 0-727,-8 1 1296,-24 13-6146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17.22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1946 0 11098,'-22'14'136,"-29"20"-176,-30 21-496,-23 19-80,-17 15-136,-11 9-144,-8 6 240,-4 3 408,-4 2 112,-1 0-209,-2 0-151,1-2-224,0-2-184,4-3-224,4-5 656,27-18-2817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17.51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1241 6937,'8'-2'705,"13"-4"607,16-4-304,16-4 104,15-3-247,16-4-201,15-5-360,13-5-96,12-6-56,9-4-16,7-5-48,4-4-32,3-5-32,0-3-16,0-5-8,-2-5-8,-1-4-24,-2-5-40,-2-4-368,-2-5-288,-2-6-1113,-3-6-1239,-5-4 1751,-24 14-4720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18.26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2431 250 11490,'-14'9'489,"-18"14"751,-18 15-1472,-15 13 96,-9 8 16,-9 5 8,-5 4 48,-4 1 96,-6 2 72,-4 1-16,-5 1-64,-5 3-72,-4 1-416,-2 1-201,-4 3-367,-2 2-256,-1 2-256,-1 1 95,1-3 401,5-3 328,6-7 704,9-8 104,13-10-112,13-11-16,17-10 248,16-10-8,18-12 176,17-10 0,17-12-192,14-10 200,15-10 425,13-9 159,15-8 64,13-8-192,15-9-432,12-9-176,12-10-160,8-8-24,9-7-16,4-6-8,4-3-16,2-2 8,0 0-16,-2 2-8,-5 2-40,-6 4-32,-9 5-64,-10 6-80,-11 8-272,-13 9-112,-13 11-88,-14 11-8,-16 13-16,-14 12 71,-17 13 41,-15 11 136,-15 12 504,-14 10 240,-12 9 352,-8 5 16,-7 5-175,-6 3-161,-3 4-360,-3 3-144,-1 2-345,-2 4-183,-1 3 88,-1 2 192,2-2 736,4-4 384,9-8 112,11-9-287,15-10-778,15-11-215,17-11-112,15-11 184,15-11 360,12-10 24,13-9 48,10-8 24,9-5 8,8-6-104,9-5 40,-12 9-5329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18.60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162 0 6369,'-7'5'368,"-8"5"537,-9 5-785,-3 5 96,-1 3 48,4 0-8,4-1 32,8-3 144,8-4 88,8-4 128,10-4-56,11-7-264,11-7-152,11-8-496,12-9-368,9-9-1320,8-8 1168,-9 3-6786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20.58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38 0 8458,'-2'5'176,"-3"9"-184,-2 9-208,0 8 120,0 8 8,2 4 152,1 4 144,3-1 160,3 0 40,4-2 0,2 1-24,3 4-104,3 5-40,2 9-80,2 9-40,1 8-56,2 4 136,1 5 368,1 0 57,4-1-9,4-2-184,4-3-560,3-7-136,2-5-168,0-9-104,-1-8-377,-3-7-551,-4-9 816,-6-10-8338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21.03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 8330,'0'17'24,"2"24"-544,2 24 328,5 18 96,4 13 8,3 2 112,2-2 40,2-8 144,0-11 0,0-11-16,2-13-80,0-12-160,3-13-8,3-12-32,4-11-160,4-10-1033,5-8-695,3-9 936,-6 1-2489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21.47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6 492 11506,'-2'7'80,"0"8"-712,1 8 24,4 6 264,4 3 112,7 0 520,4-2 144,6-3 16,5-6-88,6-7 8,5-8-71,4-8-17,5-7-16,4-8-192,2-5-16,1-6-40,0-4 8,2-2-8,1-3-8,1-1 8,-1-1-8,0-1-16,-4 0-32,-2-3-40,-5-1-32,-3-4-48,-4-1-112,-4-3-553,-3-1-671,-5-2 800,-8 9-8338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21.87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 1 9714,'-1'4'216,"1"6"-176,2 6 176,4 4 224,5 3 176,6 1 217,6 1-9,7-2-200,4-2-184,6-4-312,5-6-128,4-5-40,3-6-16,4-7-64,1-6-80,1-6-392,-1-7-344,-2-7-1241,-2-6 1225,-10 3-8066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02.178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0 27 24,'25'-1'16,"5"-1"0,3-1 0,6-2-16,3-1-8,1-3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22.20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 0 11402,'-1'8'232,"0"9"-31,2 10-362,5 8 514,7 4 47,7 1 184,9-2 72,10-3-200,8-4-56,9-6-184,6-6-104,6-7-88,4-7-72,3-8-368,0-7-272,-2-6-696,-2-5-497,-8-4 1017,-13 3-8730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22.52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 0 13083,'-2'8'304,"0"12"-32,2 11-448,5 9 224,6 8-16,6 4 16,6 3 64,7 0 88,6-1 24,6-4 24,6-6-40,7-9-120,5-9-128,5-11-336,3-10-424,3-12-1721,0-10 1561,-12-3-9034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22.86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 1 10298,'-1'3'328,"1"10"88,6 7-392,6 5 72,7 3 232,9 2 89,8 4 23,10 3-72,7 2-232,7 2-224,5-2-296,3-4-160,-1-5-409,-1-6-103,-5-9-400,-4-9-353,-5-10 1033,-12-4-5009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23.19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10 1 7594,'-1'7'408,"-3"12"616,1 12-960,2 11 272,4 11 24,6 8 0,6 6 64,7 4-72,8 1-32,9 1-112,7-4-96,5-5-240,6-6-216,1-6-600,0-8-360,-1-8-408,-3-8-337,-5-9 1201,-10-7-3385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23.56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 11907,'-1'9'400,"3"14"280,2 13-848,6 13 184,7 12 16,7 11 160,6 9 112,6 6 200,5 2 40,6-1-64,5-4-120,5-7-320,3-9-88,2-10-360,3-11-232,0-13-368,1-11-256,-3-13-1361,-3-12 1553,-12-6-7154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23.89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 1 11386,'-2'6'489,"-1"10"335,3 11-768,5 11 112,7 9-32,9 8 0,9 6-40,8 5-40,8 1-48,8 0-32,7-4-192,6-7-200,3-10-617,2-12-583,0-13 864,-14-11-8546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24.22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 1 10538,'-1'11'544,"0"15"105,2 17-289,5 15 32,7 11-160,8 9-24,10 3-120,8 0-48,10-5-120,6-8-72,4-11-336,1-10-289,1-13-575,-2-14-552,-1-14 1032,-11-9-6554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24.53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 0 12891,'-1'8'160,"0"11"-328,3 11-40,5 11 304,6 9 56,7 6 104,8 4 40,10 2 16,9-2-56,11-3-104,10-6-72,8-8-344,6-8-176,2-13-704,1-12-537,-3-16 945,-15-7-9274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24.82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 11763,'0'14'440,"-1"19"216,5 20-688,6 17 48,9 13-8,10 7-8,11 2 0,9-3-8,10-6-80,6-10-200,4-14-160,1-16-297,0-16-207,-2-19 528,-12-10-9474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25.12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0 12099,'1'10'192,"4"15"-328,7 18 56,8 16 128,10 14 40,10 10 80,9 7-16,8 1-40,6-3-192,4-8-416,4-11-225,1-16-431,1-17-128,-1-17 712,-13-13-7778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02.662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76 498 4153,'-7'1'-88,"0"-1"0,0 1 0,0-1 0,1-1 0,-1 1 0,-14-4 0,21 4 77,-1 0-1,0-1 1,0 1 0,1 0-1,-1-1 1,0 1-1,0-1 1,1 1-1,-1-1 1,0 1-1,1-1 1,-1 1-1,1-1 1,-1 1-1,1-1 1,-1 0-1,1 0 1,-1 1-1,1-1 1,0 0-1,-1 1 1,1-1-1,0 0 1,-1-1-1,1-1 23,1 1-1,-1 0 1,0 0-1,1 0 0,0 0 1,-1 0-1,1 0 0,0 0 1,0 0-1,0 0 1,0 0-1,1 0 0,-1 1 1,2-4-1,7-5 454,0-1 1,0 1-1,1 1 0,0 0 1,1 0-1,0 1 0,14-7 1,97-42-63,-85 41-249,164-61-17,3 8-1,287-57 1,-468 120-447,0 1-1,0 1 1,1 1-1,0 1 1,-1 2-1,1 0 1,0 1-1,39 8 1,-31 2-632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25.67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 6881,'2'14'977,"0"20"1039,5 25-1376,6 25 8,9 27-408,8 23-128,10 15-248,8 7-392,8-3-792,7-9-240,2-17-553,1-19 1017,-11-28-3665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26.03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22 1 10794,'-4'0'-144,"-3"1"-200,0 3-544,3 9 832,5 12 32,5 17 56,5 22 56,4 25 24,3 25 0,3 25-176,2 20-576,3 12 408,-4-22-8514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27.58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50 275 2577,'-5'-7'760,"-4"-7"704,-3-8-344,0-4-600,4-4-208,5 0-240,7 1 16,6 2 273,7 3 231,4 3 424,5 4 104,2 4-64,5 4-183,2 4-345,5 5-120,5 7-88,4 9 0,7 12 56,6 13 0,5 16-80,5 14-48,5 15-120,3 13-32,1 15-32,-2 11 0,-4 12-8,-6 10 0,-7 7-8,-6 6 0,-4 0-56,-6-1-320,-4-6-1008,-6-8-849,-7-11 1049,-10-29-9234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28.17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 11434,'1'-1'248,"0"1"241,6 4-889,6 6 408,9 9 144,8 12 80,10 16 208,10 15 80,10 19-72,10 19-48,7 18-160,5 18 8,3 16 88,-1 13 8,-4 9 8,-9 5-56,-12 2-120,-11-2-32,-11-5-56,-9-9-40,-8-10-360,-6-12-280,-5-10-624,-4-12-480,-6-11 927,-3-25-10889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28.63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24 0 10978,'-2'2'192,"2"2"-240,1 5-48,5 6 104,4 8 8,4 12 16,5 11-8,1 13 8,2 14 0,-1 13 168,-1 13 64,-3 11 113,-2 12 7,-3 11-144,-4 11-56,-3 10-8,-5 8 112,-5 4 16,-3 1-24,-4-4-464,-4-8-408,-3-12-216,-5-13-177,-4-16-231,-4-19-160,-4-19 720,4-24-7394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28.82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 9050,'2'5'-584,"5"5"-584,5 6 151,1 0-5264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29.01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1271 5577,'2'5'688,"2"6"529,3 5-433,3 0-344,2-1-64,3-6-56,3-9-8,3-13-120,4-15-88,3-18-72,3-18-16,4-16-24,1-16-8,1-13-432,-2-9-288,-3-6-296,-5-2-113,-7 2-31,-6 5 80,-8 7-48,-7 9 488,-2 22-1945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29.22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31 1 3353,'-1'7'688,"0"12"776,-1 11-24,-1 9-127,0 7-65,0 4-208,1 3-160,2 2-279,1 2-121,1 7-248,1 8-56,1 11-112,-1 12-32,-3 35-400,-2 20-320,-2 7-185,-3-1-1607,-1-7 1480,0-29-6602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29.39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 5921,'2'1'224,"-1"1"-6369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33.94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532 1 7778,'-1'1'136,"-2"2"-256,0 1 256,-1 3 160,0 2 160,-1 3 272,0 1 64,-2 3 40,-1 2-71,-3 3-169,-2 4-96,-4 5-168,-2 4-48,-3 7 8,-2 6 0,-2 5-8,1 5-24,-1 4-144,0 3-64,0-1-48,0-1-16,-1-5-56,0-5-144,-1-7-424,1-8-328,-2-6-1217,-2-9-1095,-2-6 1847,5-8-4520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05.614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1 678 7362,'15'-18'-110,"1"1"0,1 0 1,1 2-1,0 0 0,1 1 1,40-23-1,-16 10 17,284-177 400,-235 153-135,165-64 0,-170 82-186,2 4 0,0 4 1,2 4-1,148-16 0,-232 36-6,15 0 49,0 0-1,35 4 1,-53-3-55,0 1-1,0-1 1,0 1 0,0 0-1,0 0 1,0 0 0,0 0-1,0 1 1,-1-1 0,1 1-1,-1 0 1,1 0 0,-1 1-1,0-1 1,1 1-1,-1-1 1,-1 1 0,1 0-1,0 0 1,-1 0 0,4 7-1,-5-8-9,0 0-1,0 0 0,-1 0 0,1 1 0,-1-1 0,0 0 0,0 0 1,0 1-1,0-1 0,0 0 0,0 1 0,-1-1 0,1 0 0,-1 0 1,1 0-1,-1 1 0,0-1 0,-1 2 0,-1 1-6,0 0 1,0 0-1,0-1 0,-1 1 0,0-1 0,0 0 0,-5 4 1,-9 5 18,0-1 0,-36 19 0,50-29 30,-84 37-481,-2-3-1,-1-5 0,-120 26 1,101-30 562,-194 76 0,278-88 230,26-14-311,-1-1-1,1 0 1,0 0 0,0 0 0,0 0 0,0 0 0,0 0-1,0 1 1,0-1 0,0 0 0,0 0 0,0 0 0,0 0-1,0 1 1,0-1 0,0 0 0,0 0 0,0 0 0,0 0-1,0 0 1,0 1 0,0-1 0,0 0 0,0 0 0,0 0-1,0 0 1,0 1 0,0-1 0,0 0 0,0 0 0,0 0-1,0 0 1,0 0 0,1 0 0,-1 1 0,0-1 0,0 0-1,0 0 1,0 0 0,0 0 0,0 0 0,1 0 0,-1 0-1,0 0 1,0 0 0,0 0 0,0 0 0,0 1 0,1-1-1,-1 0 1,0 0 0,0 0 0,0 0 0,0 0 0,1 0-1,-1 0 1,0 0 0,0 0 0,0-1 0,0 1 0,1 0-1,-1 0 1,0 0 0,0 0 0,0 0 0,0 0 0,8 0 117,-1-1 1,0 0-1,0 0 1,0-1 0,11-3-1,227-100 2071,-113 45-2026,437-208-38,-520 236-85,-33 19-228,-33 16-650,-320 157 373,227-104 725,-104 61 485,-228 168-1,426-275-646,-25 18 91,39-26-202,-1-1 1,1 1 0,0 0-1,0 0 1,1-1 0,-1 1 0,0 1-1,1-1 1,-1 0 0,1 0 0,-1 1-1,1-1 1,-1 3 0,3-4-1,0-1-1,0 1 1,0-1 0,0 1 0,0-1 0,0 0 0,0 1-1,0-1 1,0 0 0,0 0 0,0 0 0,0 0 0,0 0-1,0 0 1,0 0 0,0 0 0,1 0 0,-1 0 0,0-1 0,0 1-1,0 0 1,0-1 0,0 1 0,1-2 0,76-26 238,78-42 1,-58 24-180,989-480 393,-1060 511-425,-13 8 388,-38 25-114,-102 68-324,-49 38 496,154-108-415,2 2 0,0 0 0,1 1 0,1 1 0,-29 44 1,44-62-54,1 0 0,0-1 1,-1 1-1,1 0 0,0 0 1,0 1-1,0-1 1,1 0-1,-1 0 0,0 0 1,1 1-1,0-1 1,-1 0-1,1 0 0,0 1 1,0-1-1,0 3 0,1-5 5,0 1-1,-1 0 1,1-1-1,-1 1 0,1 0 1,0-1-1,0 1 1,-1-1-1,1 1 0,0-1 1,0 0-1,0 1 1,0-1-1,-1 0 0,1 0 1,0 1-1,0-1 0,0 0 1,0 0-1,0 0 1,0 0-1,-1 0 0,1 0 1,0 0-1,0-1 1,0 1-1,1-1 0,11-2 18,-1-1 0,-1 0-1,1 0 1,16-10 0,64-37-27,232-114 88,-317 163 102,-8 5-56,-18 14-2,-34 22-56,-6 1-27,19-15 34,1 2-1,2 1 0,0 2 0,2 2 1,-38 43-1,72-72-75,-1-1 1,0 0-1,0 1 0,1-1 1,0 1-1,-1 0 0,1-1 1,0 1-1,0 0 0,-1 5 1,8 2 12,16-10 37,2-7-10,-1-2-1,0-1 0,0-1 1,-1-1-1,30-21 0,-12 8-23,-37 23-15,500-293 138,-705 412-76,-329 256-1,516-362-71,10-8-44,0 1-1,0-1 1,0 1 0,0 0-1,1 1 1,-1-1-1,1 1 1,0 0-1,0 0 1,1 0 0,-5 9-1,8-13 37,1-1 0,-1 1 1,0-1-1,1 1 0,-1-1 0,1 1 0,-1-1 0,1 1 0,-1-1 1,1 0-1,-1 1 0,1-1 0,-1 0 0,1 0 0,-1 1 1,1-1-1,-1 0 0,1 0 0,0 0 0,-1 0 0,1 1 0,-1-1 1,1 0-1,0 0 0,-1 0 0,1-1 0,-1 1 0,1 0 1,0 0-1,-1 0 0,1 0 0,-1 0 0,1-1 0,0 1 0,-1 0 1,1 0-1,-1-1 0,1 1 0,-1-1 0,1 0 0,27-10-67,332-183 327,-297 162-232,93-42 7,-136 66-3,1 0 0,0 2 1,0 1-1,1 0 0,33-2 0,-55 7-5,1 0 1,-1-1-1,1 1 0,-1 0 0,1 0 0,-1 0 0,1 0 0,-1 0 1,1 0-1,-1 0 0,1 0 0,-1 0 0,1 0 0,-1 1 0,1-1 0,-1 0 1,1 0-1,-1 0 0,1 1 0,-1-1 0,1 0 0,-1 0 0,0 1 0,1-1 1,-1 0-1,1 1 0,-1-1 0,0 1 0,1-1 0,-1 0 0,0 1 1,1 0-1,-8 16 166,-31 21-81,32-32-103,-47 44-49,30-32 61,1 2 0,1 1 1,0 1-1,2 0 0,1 2 1,-23 37-1,40-59-4,0-1 0,0 1 0,0 0 0,0 0 0,1 0 0,-1-1 0,0 1-1,1 0 1,-1 0 0,1 0 0,0 0 0,0 0 0,-1 0 0,2 0 0,-1 0 0,0 0 0,0 0 0,0 0-1,1 0 1,-1 0 0,1 0 0,0 0 0,-1 0 0,3 3 0,-1-3 3,0-1-1,1 1 1,-1 0-1,0-1 1,1 0-1,-1 1 1,1-1-1,-1 0 1,1 0-1,-1 0 1,1-1-1,0 1 1,0-1-1,-1 0 1,6 1-1,11-1 12,1-1-1,-1-1 1,35-7-1,-54 9-12,80-18 11,-20 3-20,65-6-1,-108 20 24,0-1-1,1 2 0,-1 0 0,0 1 1,0 1-1,1 1 0,-1 0 1,24 9-1,-52-19 33,1-1-1,0 0 1,0-1 0,0 0 0,1 0 0,0-1 0,-12-18-1,-4-3 14,5 8-55,0-2 0,2 0 1,1-1-1,1 0 0,1-2 0,2 0 0,1 0 0,0-1 0,3-1 0,0 0 0,2 0 0,-6-55 1,13 83-11,0 0 1,0 0 0,0-1 0,0 1 0,0 0 0,0 0-1,1 0 1,-1-1 0,1 1 0,-1 0 0,1 0 0,0 0-1,0 0 1,2-4 0,-2 6 0,-1-1 0,1 0 0,0 1 0,0-1 0,0 0 0,0 1 0,-1-1 0,1 1 0,0 0 0,0-1 0,0 1 1,0 0-1,0-1 0,0 1 0,0 0 0,0 0 0,0 0 0,0 0 0,0 0 0,0 0 0,0 0 0,2 0 0,1 1 0,0 1 0,-1-1 0,1 1 0,0 0-1,-1 0 1,1 0 0,-1 0 0,0 0 0,0 1 0,0 0 0,0 0 0,0-1 0,0 2 0,3 3 0,5 11-2,-1 0 0,-1 1 1,-1 0-1,0 0 1,-1 0-1,-1 1 0,-1 0 1,-1 1-1,2 23 1,-1 28 21,-4 91 0,-2-119 5,1-39-22,0 0 0,0 1 1,1-1-1,-1 0 1,1 0-1,0 1 0,1-1 1,-1 0-1,1 0 1,0 0-1,0 0 0,1-1 1,0 1-1,-1-1 1,1 1-1,7 6 0,-7-9-2,-1 0-1,1 0 1,0 0-1,-1-1 1,1 0-1,0 1 1,0-1-1,0 0 1,0 0-1,0-1 1,0 1-1,0-1 1,0 1-1,0-1 1,0 0-1,1 0 1,-1 0-1,0-1 1,0 1-1,0-1 1,0 0-1,0 0 1,0 0-1,0 0 1,0 0-1,-1 0 1,1-1-1,0 0 1,-1 1-1,4-4 1,3 0-10,0-2 1,-1 1-1,1-1 0,-1 0 1,0-1-1,-1 0 1,0 0-1,0-1 0,-1 0 1,0 0-1,6-14 1,-9 15 19,0 1 0,-1-1-1,1 0 1,-2 0 0,1 0 0,-1 0 0,-1-1 0,1 1 0,-1 0 0,-1 0 0,1-1 0,-2 1 0,1 0 0,-1 0 0,-4-13 0,0 6 6,0 0 0,-1 1 0,0 0 0,-1 0 0,-1 0 0,-13-17 0,18 26-25,-1 0 1,1 1-1,-1-1 1,0 1-1,0 0 1,0 0-1,0 1 0,-1-1 1,1 1-1,-1 0 1,0 1-1,0-1 1,0 1-1,0 0 0,0 1 1,-1 0-1,1 0 1,-12-1-1,17 2 7,-1 0-1,1 0 1,-1 0-1,1 1 1,-1-1-1,1 0 1,-1 1-1,1-1 1,-1 1-1,1-1 0,0 1 1,-1 0-1,1-1 1,0 1-1,0 0 1,-1 0-1,1 0 1,0 0-1,0 0 1,0 0-1,0 0 1,0 1-1,0-1 1,0 0-1,-1 3 1,1 0-3,0-1 1,0 1-1,1 0 0,-1-1 1,1 1-1,-1 0 1,1 0-1,1 0 1,-1 0-1,1 4 0,2 8 0,1 0 0,1-1 0,12 29 0,7 0-3,2-1-1,2-1 0,1-2 1,65 69-1,-57-68 29,-35-38-4,0-1 0,0 0 0,0 0 0,0 0 0,0-1 0,1 1 0,-1-1-1,0 1 1,1-1 0,-1 0 0,5 2 0,-7-3-5,0 0 0,0 0 0,1 0 0,-1 0 0,0 0-1,1 0 1,-1 0 0,0 0 0,0 0 0,1 0 0,-1 0 0,0 0 0,0 0 0,1 0 0,-1 0 0,0 0 0,0 0-1,1-1 1,-1 1 0,0 0 0,0 0 0,1 0 0,-1 0 0,0-1 0,0 1 0,0 0 0,0 0 0,1 0-1,-1-1 1,0 1 0,0 0 0,0 0 0,0-1 0,0 1 0,0 0 0,1-1 0,-5-20 201,-8-5-320,-1 1 0,-21-31-1,18 30-209,14 24 217,0-1 0,0 1 0,-1 0 0,1-1-1,-1 1 1,0 0 0,0 1 0,0-1-1,0 0 1,0 1 0,0 0 0,-5-2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34.23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1 194 13267,'3'2'232,"6"2"-376,8 2 64,9 4 40,8 3 0,6 3 32,6 2 24,3 0 40,3-1 0,3-2-16,5-5-8,3-6-16,4-7-16,0-8 8,2-9-8,0-11-176,0-9-200,0-9-648,0-7-513,-5-6 817,-12 7-8858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34.49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797 1 4633,'-5'5'888,"-6"6"865,-6 8-1113,-4 7 160,-4 6-48,-3 3 112,0 4 88,-1 3-135,-1 2-305,0 3-152,0 3-200,-2 3-56,-2 2-64,-2 1 0,-3-1 0,-2-2-8,-3-3-32,-1-2-64,-2-2-288,0-4-208,0-2-865,0-3-743,1-4 1200,8-7-6882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35.27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1 926 9818,'5'-1'1232,"9"-2"2369,12 0-3521,13 0-8,12-1-40,8 0 0,4-1 8,2-1 40,0-3 80,0-3 8,0-5 0,1-7-40,-1-9-80,-1-8-32,-2-9-40,-1-9-56,-3-5-280,-1-5-312,-2-2-640,-5-1-313,-7 0-199,-7 3 304,-11 7 720,-10 8 319,-11 10 369,-9 10 16,-9 10 0,-6 11 40,-5 9 104,-4 9 72,-1 7 257,1 6 151,2 4 368,3 3 136,3 3-72,2 3-88,3 2-279,1 1-161,2 3-88,0-1 56,0 0 128,1-1 8,-2 0-80,0 0-96,-3 1-136,-1 1 0,-4 3 16,-5 3 24,-4 2 40,-5 2-23,-5 1-65,-3 0-48,-3 0-112,-1-2-32,-1-2-56,-1-4-144,0-5-248,-1-6-81,0-7-87,2-8-24,4-8 96,7-9-16,8-8 56,10-7 144,10-8 104,10-4 64,11-4 56,9 0 24,8-1 72,7 2 64,6 1 192,4-1 16,5-1-16,4-2-8,2-2-136,4-2 16,1-2 32,2 0-8,-1 0-32,-4 1-40,-4-1-64,-6 0-64,-4-2-376,-6-3-416,-5-3-1433,-5-2-1128,-5-3 1793,-7 10-3625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35.45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615 1 1960,'-6'3'465,"-7"6"711,-9 7-16,-6 8 104,-4 8 121,-2 7 103,-2 6-128,-2 7-256,0 6-159,-1 2-457,-2 3-152,1-1-224,0-1-56,1-3-72,2-3-112,1-4-672,2-4-689,0-6 793,7-10-9474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35.72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1 309 15539,'-1'0'-208,"1"-1"-928,2-1-32,3-1 480,5-1 160,4-3 335,4-2 65,4-4 120,4-4-128,3-5-424,5-5-104,3-6-112,6-4-144,3-6-577,3-5 929,-7 5-5793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35.89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560 0 9730,'-5'5'280,"-10"10"-160,-9 11-16,-9 13-56,-8 13 56,-8 12 208,-5 10 72,-4 8 16,0 4-79,2 3-257,7 0-241,7-2-823,8-3-888,9-4 992,8-16-7010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37.08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462 0 4129,'-7'4'96,"-4"3"-80,-4 6 0,-3 3 40,-3 3 392,-4 0 600,-3 1 257,-2 0 271,-2 1-360,0 1-584,2 2-248,0 5-200,3 6 80,1 7 145,3 7 15,1 7-88,3 5-120,3 3-152,3 0-24,1 0 0,3-2 0,1-4-24,3-2-8,2-4-8,4-4-280,6-6-705,5-4-343,5-8-1464,7-7 1503,-2-9-5000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37.49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243 1 5649,'-4'1'384,"-5"1"200,-5 4-63,-5 2-49,-2 4 16,-2 3-16,0 3-8,0 3-72,2 5 32,1 4 128,1 4 16,3 5-104,2 4-63,4 4-217,4 2-88,6 1-72,5 0-8,6-2-24,5-3-72,4-4-337,4-5-311,3-5-784,3-7-1009,1-6 1417,-5-7-4681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37.90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189 1 7954,'-2'1'312,"-2"3"-24,-2 2-120,-2 5-56,-2 3 64,-2 3 224,-3 3 80,-2 4 192,-2 2-16,-1 4-176,-1 5-55,2 6-209,2 5-72,5 4-64,6 4-40,6 2-24,8 0-24,9 0-24,9-3-24,10-3-360,7-5-369,6-5-839,4-7-984,4-10 1431,-9-8-4736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38.85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258 12 4577,'-2'-2'336,"-1"0"120,-2-1-216,1 0-152,1 1-40,1 2 240,1 3 160,0 2 257,1 2 31,-1 3-56,0 3 16,-3 2-56,-1 3-48,-3 1-184,-2 2-136,-2 1-184,-3 1 48,-2 2 273,-2 2 95,-1 1 144,-2 3 8,1 2-176,1 5-48,2 4-72,1 4-40,4 6-64,4 4-16,5 3-56,5 1-32,6-1-48,6-4-40,7-5-40,4-5-8,7-6-16,4-7-240,4-8-368,5-8-328,4-10-1240,2-10-1025,1-11 1769,-9-3-6258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06.170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16 0 6065,'-14'6'485,"13"-2"-847,23 7-850,-6-5 1494,-1 2-61,1 1 0,-1 0 0,-1 1 0,0 1 0,-1 0 0,14 14 0,-3 0-217,-1 2 0,21 30 0,-20-22 67,30 60 0,-46-77-456,0 0 0,-1 0 0,0 1 0,-2 0 0,6 34 0,-10-31-431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39.25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112 0 12755,'-4'4'240,"-4"9"-520,-4 9-16,-1 10 24,-1 10 40,0 8 232,-1 6 40,2 4 80,2 2 16,4-1-8,6-1-16,7-2-72,8-4-32,8-3-16,8-6 8,8-6-760,8-6-425,8-9-1895,8-10 1583,-6-8-4472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39.56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295 0 9186,'-7'6'0,"-10"8"-448,-9 11 160,-7 11 80,-4 10 344,-2 5 440,1 5 24,4 0-48,5-1-208,9-4-328,7-4-24,11-5-32,11-6-40,10-6-120,11-6-160,10-6-568,10-7-440,10-9 711,-6-3-6168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39.86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354 0 7594,'-9'2'2000,"-7"5"-2016,-5 5 0,-4 7 0,-1 6 24,-3 7 88,-1 5 120,-2 7 208,-1 5 24,1 5-56,3 3-120,4 3-224,4 2-48,7 3-256,6 0-160,4 1-464,5-2-368,5-3-809,2-5 1081,1-12-4641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40.39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20 1 2473,'-3'1'-505,"-5"0"305,0 1-1568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40.85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13 0 1176,'0'4'56,"-2"6"40,0 6-88,-1 6 8,1 4 32,0 4 128,1 1 216,0 2 73,2 3 39,1 2-128,0 6-208,3 5-80,0 6-72,3 7-8,2 4 0,1 5-8,1 1 0,1-1 0,0-2 24,0-4 16,-1-5 56,0-6 16,1-7-8,0-6-16,2-8-600,1-6-144,1-6 288,-1-8-2161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41.20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12 0 4793,'-2'15'576,"-2"21"128,0 25-240,3 25-32,2 24-351,5 21-17,3 18 80,4 14 72,4 4 64,4-1 24,4-7-96,5-12-80,3-15-416,3-14-296,1-15 312,-5-25-6978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41.56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0 10738,'0'17'280,"2"28"-200,3 32-32,4 34-16,4 30-24,3 25-8,3 18 0,1 8-40,1 0-72,-1-11-464,0-14-528,-1-19-1297,-1-21 1265,-3-32-4681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43.22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239 0 9370,'-2'1'176,"-2"2"-264,1 4 80,0 4 8,0 7 48,0 4 112,-1 5 360,-3 4 232,-3 2 361,-4 1-9,-2 1-216,-3 2-144,-1 1-232,-1 2-40,0 1-88,1 3-71,0 2-25,3 3 48,2 0 152,4 1 64,6-1-16,6 0-88,6-1-192,8 1-88,6 1-120,5 1-8,3 3-32,4 1 0,3 0-192,4 1-128,3-1-488,4-2-352,2-3-841,1-3-767,0-8 1527,-9-11-9969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45.24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47 5 9002,'-2'0'632,"-4"0"704,-3-1-816,1 1 185,1-1-1,2 0 144,2 0-64,3 1-72,2 0 24,2 1-31,2 1-1,2 2 32,3 4-24,2 4-160,3 6-72,4 6-152,3 7-40,2 8 32,3 7 41,2 5 87,1 6 24,1 5-40,0 6-16,0 5-88,-2 3-24,-1 3 0,-2-1 0,-3-1 16,-1-2 0,-3-4-56,-3-5-32,-2-3-64,-4-7-24,-3-4-32,-4-4 1,-3-3-9,-4-1-16,-5 1-16,-4 3-16,-6 1-16,-4 4 0,-4 1-24,-3 1 8,-1-1-24,-2 1-32,0-1-120,-2 0-128,-3-3-417,-1-3-343,-3-4-936,-2-6-593,-1-6-1624,1-7 2201,7-8-11363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45.92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15 0 12987,'0'1'624,"-2"1"416,0 1-920,-1 0 24,0 1 40,0 1 192,2 1 64,1 2 41,2 1 15,2 2-56,2 3 16,4 1 120,3 4 8,6 5 0,6 5-48,8 6-216,6 10-96,5 12-144,3 9-40,1 10 8,-2 8 8,-6 7 24,-7 4 32,-8 2 65,-7 1 23,-7 1-24,-6 0-24,-5 0-80,-4-2-16,-4-1-16,-2-1-8,-4-3 0,-2-1-8,-4-4-24,-6-3-16,-5-4-176,-5-4-200,-4-4-529,-5-4-367,-3-8-1160,-4-7-1105,-4-9 2008,7-13-10089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06.562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 9 7362,'1'-1'-5,"1"0"1,-1 0 0,1 0 0,0 0 0,-1 1 0,1-1-1,0 0 1,0 1 0,-1 0 0,1-1 0,0 1 0,0 0 0,0 0-1,-1 0 1,1 0 0,0 0 0,0 1 0,2-1 0,34 7 121,-29-4-38,0 1 0,0 0 0,0 1 0,0 0 0,-1 0 0,0 1 0,0 0 0,11 11 0,54 63 106,-65-70-194,35 48-155,-3 2-1,-3 1 1,-3 2-1,-2 1 1,31 89-1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46.75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0 12579,'-1'1'88,"1"-1"-472,3 0 80,2 1 384,3 1 240,2 0 432,2 2 200,-1 0 216,-1 1-48,1 0-135,0 1-105,2 1-160,5 2-32,5 3-104,4 4-72,7 7-208,5 8-79,7 9-81,5 8 0,4 10 16,2 5 24,-2 4 96,-4 2 64,-7 0 96,-6-2 16,-6-2-24,-4-3-80,-4-4-120,-3-2-64,-2-1-96,-2-1-8,-4 4-8,-3 4 8,-6 5 32,-5 4 48,-4 2 40,-4 1 0,-4 0-24,-3 2-64,-4-1-47,-3 1-17,-4-1-16,-4-2 0,-5-1-40,-4-2-65,-6-2-191,-4-4-152,-4-3-328,-3-4-216,-2-6-632,-2-4-537,0-5 1193,10-10-17620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47.50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73 15 13931,'0'-1'144,"2"-2"-408,3-1-48,5 0 232,5 2 56,3 2 184,4 2 176,1 3 392,2 3 112,2 2 56,0 2-95,2 3-225,2 2-32,2 6-24,0 5-16,0 7-104,0 7-72,1 8-152,0 7-32,1 6-32,-2 6 32,-3 6 72,-3 4 65,-6 6 47,-5 3-24,-6 6-40,-7 5-32,-7 5-56,-5 2-8,-5 1-40,-5 0-32,-4-4-40,-5-4-32,-4-5-24,-5-6-8,-4-6-72,-4-5-72,-5-7-360,-2-4-216,-3-6-601,-1-5-319,0-5-497,-1-6-727,0-9 1688,10-10-11035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48.24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32 9186,'1'-1'944,"-1"-1"665,2-2-689,2-1 160,2 1-40,2-1 88,2 1-95,3 0-25,3 2-176,3 1-88,4 2-160,1 2-88,4 2-144,2 3-31,3 4 63,4 5 16,2 7-8,3 6-32,3 7-112,1 7-48,1 6-48,-2 6 16,-1 4 8,-2 4 8,-2 4 0,-2 6-32,-2 3-32,-3 4-8,-5 2 16,-3 1 16,-6-1 8,-6 1 0,-4-2-40,-6-2-24,-6-2-24,-7-2 0,-7-3-24,-7-1-8,-7-2-64,-5-3-56,-6-1-104,-6-3-40,-6-1-48,-6-1-56,-3-2-176,-2-2-168,0-3-592,1-3-385,5-6-847,4-5-857,6-7 1913,11-9-11443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50.99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150 1061 6193,'-1'2'-376,"-2"1"360,-1 0-952,-1 0-1288,-1-2 1551,0-1 1298,-2 0 447,-2 1 920,-1 1-408,-1 1-239,0 1-505,0-1-224,1 0-152,2 0 48,1-1 112,3 0 33,0-2 71,1 1 24,0-2 88,0 1 72,1-1-24,1 0-119,0 1-233,1-1-96,0-1-56,1-2-8,0-1 8,2-2-16,1-1-40,1-3 8,1-2 16,1-2-24,1-2-72,2-3-48,2-2-88,2-2-16,1-2 48,1-1 48,1 0 137,1 0 23,1 1-24,2 0-64,1 2-136,3-1-48,1 1-24,0 0-8,1 2 8,-2 0 8,-1 2 56,-2 1 16,0 1 24,0 0-8,3 0-56,2 1-16,3 1-24,4-1-16,3 1 0,3-1 0,2 0 0,0-1 0,0 0 8,-1-1 0,-1-2 0,-1-2 0,0-2-16,-1-1-8,0 0 0,0-1 0,-2 1-32,-1 0-24,-2-1-248,-3-1-224,-1-3-905,-2-5-719,-2-3 1160,-5 4-16700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51.88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87 1594 10410,'-4'2'1305,"-7"0"2455,-4-1-3872,-1-1-104,2-2 120,3-1 216,3-1 320,3 0 192,3 0 281,2-2 39,4-1-64,1-1-112,2-3-120,2-2-7,2-3-1,2-2-40,2-2-160,1-2-80,2-2-112,1-1-16,1 0 8,1 0-8,1 1-24,2 0-16,0-1-40,1 1 0,1 0 48,-1 0 24,1 0 32,-1 1 1,-1 1-73,2 1-40,1 1-64,2-1-16,2-2-8,2-1 0,1-1 16,1-1 16,0 0 16,0-1 8,-2-1 0,-3 1 0,-1-2-16,-3 0 0,-2 0-32,-1-1-16,0 1-24,1-1 0,1 0-16,1-1-8,1-3 0,-1-1-8,-1-2 0,-1-1-8,-3-1-56,-1-1-40,-2 1-96,0-1-80,0 0-224,1 0-209,2-2-559,2-1-400,1-1-1145,3-2-671,3 0 1895,-4 6-13242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52.75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45 1682 8154,'-2'-1'944,"-2"0"1424,-1-2-2023,-2-3-9,1-3 136,-1 0 104,2-1 104,1 0 16,1 0 56,2 0 24,1-1 65,3 0-9,3-1-192,3-2-104,3-3-168,5-2-48,3-5-8,4-3 32,4-5 56,4-4-7,5-4-105,3-1-80,3-2-136,0 0-16,0 0-16,-1 0 0,-2 1-8,-1 2 8,-1 1-8,-1 1-8,-1 1 40,0 0 8,-1 1 24,-1-1 8,1-2-24,-1-3 0,1-3-8,1-4 8,2-4-16,1-1-16,0-1-16,0-1-16,-1-1-16,-3 1-40,-5-1-432,-6 0-392,-7-2-1337,-7-1-1336,-7 0 1953,-5 9-12443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56.99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24 37 4473,'1'0'120,"1"-2"-376,0 0-320,2-1-56,-1 0 104,0-1 536,-1 1 176,-1 0 16,-2 0-72,-2 0-176,-2 1 8,0 0 272,-1-1 176,0 2 104,0 0-72,2 0-520,1 1-392,1-1 192,1 1-3513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57.74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527 0 5185,'0'1'560,"-1"0"568,-1 2-367,0 0-57,1 1-56,0 0-88,1 1-24,1-1 32,0 0 104,0 1 225,1-1 39,0 0-16,0-1-40,1 0-72,-1 0 17,2 0 7,0 0-32,1 1-152,0 1-112,3 1-168,0 2-64,2 2-72,0 1 8,1 1 56,0 3 17,-1 0-17,1 2-40,-2-1-104,0 1-32,-2-1 80,-1 0 40,0 0 48,-2-1 24,0 0-56,-1-1-24,-1 2-8,-1 1 0,0 3-16,-2 1 0,-1 3 32,-1 1 8,-2 0 72,-1 0 40,-2-1 33,-1-1-9,-2-1-96,-1 0-56,0-1-96,-2 0-24,-2-1 8,0 1 16,0 0 32,-2 1 8,0-1-32,0 0-32,0 0-48,-1-1-16,0 1-8,-1 1-8,0 1 48,-2 1 8,1-1 16,0 1 8,1 0-48,1 0-16,-1-1-16,0 0-8,0-2 0,0-1 16,1-2 0,1-1-8,0 0-8,2-1-8,1 1-16,1 1-8,2 0-8,1 1 8,0 0-8,0 1 16,0 3-8,1 3-8,-1 4-8,2 2-32,1 4-128,1 1-88,2 0-312,2 0-240,1-2-641,0-4-519,0-6-1801,0-7 2089,1-7-16212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58.58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506 2 10450,'1'0'256,"4"0"48,4-1-408,5 1 328,5 0 529,2 0 255,2 3 392,-2 2 72,0 2-359,-3 2-249,-1 4-400,-2 2-160,-1 3-128,-2 4-24,-1 2-32,-2 4-8,-3 3-24,-2 3 40,-4 2 88,-4 5 32,-4 2 80,-4 2 0,-3 2-24,-1 1 8,-2-2 9,0-3-1,0-4 48,0-4 24,-1-5-32,0-2-32,-1-3-64,0-1-24,1 0-24,-1 0 16,1 0 8,-2 2 0,-1 1-8,-2 2-16,-2 2-40,-2 2 0,0 1 32,-1 0 41,-1-3-1,1-3-32,1-5-160,-1-4-80,2-3-280,1-5-169,2-3-455,1-4-440,1-4-1425,-1-4-1992,0 0 2721,2-1-11515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59.88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27 1 9122,'-2'5'-232,"-5"4"-1304,0 4-993,0 1 1529,3-2-2825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06.892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 0 9298,'1'3'-26,"0"0"0,1 0 0,-1 0 0,1-1 0,0 1 0,-1 0 0,2-1 0,-1 1 0,0-1 0,0 0 0,1 0 0,-1 0 0,1 0 0,-1 0 0,4 1 0,10 10-215,2 7 156,-2-1 1,0 2 0,-1 0 0,21 41 0,39 102 912,-42-88-667,8 22-134,37 134 0,-42-86-2659,-31-117 1714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00.32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0 8402,'1'17'1280,"3"15"-1120,2 17 8,4 15 144,2 13 240,2 11 321,1 7 15,0 5-240,-1 5-288,-1 2-1200,-2 1-1745,-5-4 1561,-2-18-8170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03.05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0 6897,'1'1'329,"1"0"719,3 0-1352,5 0 320,4 1 56,4 1 232,4 1 200,2 1 472,1 2 208,0 2 145,1 3-57,-2 3-312,0 3-144,-2 5-248,-1 4-119,-1 4-113,-1 4-40,-2 4-16,-1 4 40,-4 4 144,-2 5 72,-3 3 8,-3 2-48,-1 1-192,-2-1-88,1-2-104,2-5 0,2-4-24,5-4-24,3-5-48,4-2-40,4-2-256,2-2-248,3 1-520,2 1-328,1 1-849,1 1-487,-1 1 1511,-4-6-10009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04.01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 13307,'3'0'472,"0"3"152,2 1-584,2 3 24,1 2 32,0 3 144,-1 2 424,-2 2 208,-2 2 225,-1 2-81,-1 0-328,0 2-152,1 1-152,0 2-24,1 1 48,0 2 49,-1 1 47,1 1 24,-1 0-48,1 1-64,1 1-104,1 0-64,2 0-80,1 1-32,2-1-40,0 1 8,0-1 48,1 0 32,-1-1 8,2-3-16,1-1-72,2-3-40,1 0-32,2-1-8,3 2-8,1 3-8,3 3-8,2 3-16,1 2-72,0 0-120,-2-2-416,-2-3-328,-5-4-1096,-5-5-833,-7-4 1585,-4-6-15860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05.48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180 1 11178,'-4'4'232,"-4"5"-160,-3 7-656,0 4 136,0 4 64,0 2 232,0 2 584,1 0 216,3 0 393,2 1 119,2 3-208,4 5-144,2 8-392,3 9-152,3 9-184,2 8-40,3 6 88,1 6 48,0 6 56,1 5 1,-2 3-81,0 4-64,-3 1-40,-2 0-16,-3-2 0,-2-3 8,-4-4 0,-3-4 16,-2-3-16,-4-5-16,-2-1-24,-3-4-8,-2 0 8,-2-1 0,-2 0-144,-1 1-32,-2-1-361,-1-1-375,-1-4-1936,0-4 1727,3-15-10209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05.88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153 1 10226,'1'0'680,"-1"0"497,2 2-569,1 5-192,2 6-136,2 11-120,2 11 8,0 12 40,1 13 32,-3 11 40,-1 11-8,-5 8-56,-5 6-32,-6 4-104,-7 1-40,-5-4-128,-6-4-208,-4-9-840,-2-10-864,-1-13 1063,5-17-9841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06.15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1 330 12979,'4'4'424,"6"3"152,10 3-736,10-1-32,11-3-8,9-3 16,6-5 96,4-7 80,1-6 8,1-8 16,0-9 8,1-10-48,-1-10-432,1-10-512,-4-7 519,-11 7-10841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08.23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20 0 6081,'1'1'800,"0"3"1361,0 4-2025,3 6-152,3 4 16,0 7 32,-1 5 96,-2 5 312,-3 4 128,-4 4 256,-4 4 25,-3 7-105,0 6-80,0 10-264,3 9-112,2 9-208,5 8-80,4 5-488,4 1-352,4-2-1097,5-4-1311,3-7 1855,-2-19-4880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09.94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12 0 6081,'0'1'264,"0"-1"160,-1 2-256,0 0 257,-1 2 607,0 0 256,-1 1 344,1 1-15,1-1-249,2 1-136,1 1-279,4 2-193,2 4-312,3 3-56,2 6-16,1 6 16,0 5 48,1 5-16,1 4-32,0 2 0,1 2 32,1 2 1,0 2-1,1 3-24,0 4-56,1 3 0,1 3-64,2 2-32,2 0-96,2 1-56,0 1-48,-1 1-8,-2 1 8,-3 1 0,-4 0 16,-4 0 8,-4-2 0,-3 0-8,-2-1-24,-1-3-16,-2-3-40,-1-5-168,0-6-336,0-5-304,-1-5-1065,0-5-623,-3-6 1336,1-7-15860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10.54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14 36 9586,'-2'-2'1112,"-2"-1"2297,-1-4-3865,3-1-24,3 0 56,2 2 200,2 5 584,2 3 264,-1 6 528,1 5 96,0 3-79,1 4-121,2 4-376,3 2-160,2 6-192,5 5-80,4 6-152,3 7-40,5 6-24,1 5-8,0 4 8,-2 4 8,-5 2 8,-4 3-8,-6 3 0,-6 2 0,-6 3 0,-5 1 16,-5 1 16,-3-1 0,-1-1-8,0-2-24,0-3-32,1-1-24,0-1-104,-1 2-96,0-1-288,0-2-256,-1-4-840,0-5-649,-3-8 1209,3-12-12915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11.15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0 6649,'0'1'681,"2"2"1439,2 3-2112,1 5 152,2 6 368,1 6 168,0 4 345,2 5 71,-1 2-16,2 4-72,1 3-256,3 3-167,2 5-297,2 5-96,2 5-152,1 7-24,0 7 8,-1 6 8,-3 4 152,-2 3 104,-4 1 128,-3 0 40,-4-1-72,-2-1-80,-2 0-136,-2-1-40,0 0-40,-1-2-8,1-2-16,0-4-32,1-6-240,1-5-248,1-7-400,1-6-296,0-6-545,2-7-263,3-7-681,2-8-583,4-7 1831,-1-7-5136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07.233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 0 6817,'1'12'-80,"3"2"168,8 8-848,3 4 592,1 6 80,0 4 16,-2 8 152,-1 2 48,-2 5 24,0-1-16,-2-1-64,1-1-40,-2-7-48,0-4-56,1-10-552,0-7-408,-1-9 544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11.57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 1 11971,'-1'2'824,"0"4"888,1 3-1488,3 5-224,5 6 8,3 8 104,4 7 128,1 8 400,0 10 169,0 7 191,0 7-64,-2 5-320,0 4-160,1 2-264,-1 1-80,2 0-104,0-3-120,1-6-384,0-6-280,1-9-504,0-9-345,1-8-1079,1-11 1527,-4-9-10513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11.84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10 1 14635,'-2'4'304,"-2"7"88,1 7-792,2 11 312,3 10 192,3 12 216,2 11 280,2 9 9,2 7-169,2 5-336,4 0-937,2-3-615,5-6 712,-3-14-13267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12.89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11 1 1744,'0'1'200,"-3"4"225,-1 2-393,0 1-2433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13.35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0 577 1976,'0'0'224,"0"2"241,2 1-73,1 1 48,2-1-40,2-1-88,2-2-80,3-2-8,1-2 80,2-3 128,2-1 80,1-3 224,2-4 49,2-1-1,1-4-48,2-2-328,2-2-128,0-2-176,1-3-40,0-3-56,-1-2-8,0-4-120,-2-4-112,0-5-160,-2-3-224,-1-4-1113,-1-5 1097,-4 8-5465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13.70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524 1 7202,'-1'1'96,"-2"5"-184,-1 4-24,0 4 128,-1 6 32,0 5 360,-2 4 216,0 3 296,-2 3 72,-2 4-160,-1 3-112,0 5-207,-2 7-65,-1 8-192,1 9-88,-2 7-104,-1 7-24,-4 5-40,-4 2-32,-5 2-232,-7-1-168,-5-1-417,-7 0-271,-5-3-880,-5 0 1112,8-17-6674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13.99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1154 8226,'7'-5'200,"13"-7"-160,11-9-24,11-9 0,7-9 0,6-6 24,3-7 8,2-4 24,-1-3 8,-2-3 40,-4-1 24,-2-2 32,-4-1 0,-2-4-48,-2-1-40,-3-3-64,-2-1-56,-1-1-1032,-2 0-1329,-3 1 1369,-7 14-4073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14.20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 1 6153,'0'5'440,"-2"7"537,0 7-1145,1 6-104,0 4-225,1 4-815,1 2-424,0-1 840,-1-6-1793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15.49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0 6305,'7'13'328,"10"18"273,10 22-633,9 21-225,7 21-199,6 17-576,6 10-688,4 6 968,-7-21-2233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16.49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0 4601,'4'25'80,"8"33"-584,9 31 144,1 1-3457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16.79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8 0 11771,'-2'4'168,"-1"8"-497,0 12 121,4 15 56,4 17 24,4 18 120,7 18 32,5 16 0,8 15-16,6 11-16,7 8-392,4 1-696,3-5-88,-1-12-1377,-1-18 1449,-9-27-3697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07.577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1715 208 4945,'-78'-25'3161,"-157"-27"1,-87 11-2977,-80 16-776,-123-15-1891,416 23 134,65 9 1501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17.12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35 0 12211,'-1'3'16,"-1"6"-312,-1 9-193,1 15 673,0 16 169,-1 16 423,-1 15 192,-1 13 208,0 10-64,0 8-359,2 5-177,5 1-328,5 1-104,8-1-64,8-4-40,9-4-192,7-6-200,6-7-673,4-9-351,2-11-728,-1-13-289,-1-18 1369,-10-17-8402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17.42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17 1 13323,'-2'1'40,"-2"8"-624,-1 10 48,2 15 360,1 15 48,2 14 512,4 13 144,5 11 176,8 12-8,9 11-352,11 10-152,11 10-408,11 6-408,9 5-520,8-2-457,5-8-1607,1-15 1919,-12-27-5416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17.73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 12683,'-1'4'-16,"1"8"-504,4 13 63,3 16 482,6 18 79,4 17 328,4 14 144,4 14 160,5 9-48,5 6-288,5 3-160,5-1-168,6-2-144,4-5-272,2-6-264,0-9-1064,-1-12-985,-3-13 1457,-11-20-7210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18.09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 0 11867,'-1'3'200,"-1"6"-296,0 8 296,3 8 360,3 9 176,3 9 272,5 9 72,5 10-23,6 9-97,9 11-288,7 12-192,8 12-296,8 13-96,5 10-64,5 8-24,1 2-136,1-2-48,-1-9-296,-3-10-208,-5-14-633,-6-15-527,-8-16-1961,-8-14 2121,-9-18-7178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18.47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 0 11418,'-1'5'433,"-1"8"95,2 13-216,4 15 312,6 16-24,6 18-72,7 17-120,7 16-304,8 15-56,7 10-48,4 5 0,3 1-16,0-6-128,-5-9-392,-6-13-408,-10-15-1393,-7-16-959,-8-19 1743,-7-21-4624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18.84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41 0 9658,'-2'6'688,"-3"8"320,-1 12-567,-1 12 103,0 10 184,1 6 176,1 5 248,2 2-16,3 4-327,3 7-193,4 10-328,5 9-136,5 11-112,5 7-16,6 6-24,5 2 0,6-1-304,2-4-120,2-8-400,0-11-337,1-14-655,0-15-625,0-18 1329,-8-16-8994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19.16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121 1 16035,'-4'2'104,"-5"5"-792,-1 9 224,-3 12 264,0 12 72,-1 11 440,-1 10 144,0 6 200,1 5 41,5 5-169,4 3-112,10 4-208,10 3-88,14 3-96,12 2-216,13 2-600,11 3-441,11-1-1343,8-1 1392,-11-18-10915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19.47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 0 12723,'-2'6'352,"0"8"408,2 8-1248,5 11 480,7 12 16,9 12 192,7 13 96,8 14 240,7 12 128,7 13-56,8 11 48,9 10-215,8 7-249,7 2-584,6-3-481,1-12-1207,1-19-1185,-3-23 1881,-18-27-7562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19.72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 1 20412,'-3'11'200,"0"21"-664,8 23 64,11 26 312,15 25 16,14 22 40,13 18 0,12 16-432,7 11-328,8 4-1417,4-1 1201,-12-30-14043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21.46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 9458,'1'10'-1056,"4"21"-152,2 3-5986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08.210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221 241 1216,'-49'-44'2347,"29"27"-2860,0-1-1,2 0 0,-28-35 0,3-6-363,19 27 742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23.34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159 5 7234,'-6'0'232,"-2"0"-96,0-1-392,0 0-289,1 1 41,0-1 624,1 1 456,-1-1 569,1 0-1,1 2-536,2 1-232,3 2-320,4 4-24,2 4-8,3 5 0,2 6 56,3 6 40,1 5 16,1 7 0,0 6-40,0 5-40,-4 7-24,-3 5 8,-5 6 56,-4 4 88,-4 3 48,-3 4-7,-1 2-73,-3 3-104,-2 3-72,-2 1-48,-4 2-104,-3 1-17,-5 0-239,-3-1-536,-4-2 632,5-18-9498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23.91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 6697,'0'2'128,"1"5"-152,1 4-24,3 7-8,1 5 32,1 5 56,2 4 64,0 3 265,0 2 55,1 3-16,0 3-48,2 5-248,0 7-56,1 9-120,1 10-248,-1 9-937,-1 11-471,-4 7-296,-3 6 719,-4-14-471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24.56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47 1 4449,'-2'3'216,"-2"4"136,0 5 96,0 5 272,2 3 112,3 5-47,3 5-33,3 6-312,3 6-160,2 6-144,2 7-40,1 5-40,0 5-8,-1 7 0,-2 4 0,-3 5-8,-3 3 8,-4 3-24,-4 4-8,-5 3-24,-5 3-32,-5 2-320,-5 4-232,-7 3-1032,-4 0 895,3-16-5752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25.99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1 289 9698,'5'1'488,"12"0"40,12-4-144,13-5-264,12-7-72,14-10-48,12-8-208,12-10-496,10-9-392,10-7 496,-14 6-8058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27.36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0 101 14859,'3'0'320,"8"1"-320,13-1 0,18-1-16,20-2 0,21-3 0,19-4-24,20-4-680,17-5-768,17-6-801,-17 2-8305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34.03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299 5 2024,'0'-1'-40,"-3"0"-200,-3 0 648,-3 0 129,-2 1 87,-1 0-80,0 2-304,-1 2-72,0 3-72,1 2-8,1 4 112,1 2 128,3 2 320,4 3 160,4 3 153,4 4-25,4 5-48,4 5-40,2 7-56,2 7-40,1 5-127,-1 5-25,-1 5-56,-1 5 16,-3 6-32,-2 8 0,-4 10 64,-3 9-8,-5 9-87,-2 6-89,-4 5-192,-3 3-72,-3 2-56,-3 2-8,-4 1-40,-4-2-168,-2-3-136,-4-6-144,-2-6-641,-1-8-255,-2-11-1184,-2-12 1279,5-21-9585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34.73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56 1 6233,'0'6'408,"0"7"633,0 8-641,0 5 656,0 5 208,1 3 169,1 3-57,2 4-576,1 3-192,2 5-224,1 4-56,0 5 32,-1 5 8,0 5 9,0 6-1,1 7-8,2 5-24,3 6-64,1 2-40,4 3-96,0-1-32,1 0-40,0 0-8,-2-1-8,0 1 0,-3 1-8,-3 3 0,-4 5-16,-5 5-24,-4 2-128,-4 2-80,-4-1-136,-4 2-72,-3-2-184,-2-2-105,-4-6-279,-2-9-104,-3-9-576,-2-9-209,-1-8-479,-2-8-697,0-9 1881,5-13-3049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37.79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562 0 8794,'2'3'664,"1"4"192,1 8 144,1 9-143,-1 10-25,0 14 168,-1 12-48,-2 15-168,-1 13-79,0 18-217,-2 16-72,-1 22-80,-2 19-40,-2 16-120,-4 12-56,-4 5-48,-4 1-24,-5 0 24,-4-4 16,-3-4 0,-3-8-24,-2-11-104,-2-11-368,-3-13 16,-1-11 16,-1-16-328,-2-14 95,0-14-1031,1-14-1016,2-16 1519,10-18-9609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40.69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16 1 5065,'-2'0'64,"-4"0"-280,1 1-456,2 1-448,3 2 568,2 1-2017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41.32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409 276 6497,'-1'-8'368,"-3"-12"481,1-9-865,1-7 0,3-2 16,3-1 32,2 4 88,1 5 120,0 8 96,1 7 184,-1 11 200,-1 12-112,0 16-96,-1 16-192,-1 18-288,-3 17-24,-3 20 8,-3 16 0,-5 17 96,-5 15 16,-5 17 32,-6 16 9,-6 13-65,-7 10 64,-4 2 0,-5-6-88,0-11-216,1-14-329,5-19-951,7-19-920,6-24 1287,9-29-5800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3:59:56.889"/>
    </inkml:context>
    <inkml:brush xml:id="br0">
      <inkml:brushProperty name="width" value="0.35" units="cm"/>
      <inkml:brushProperty name="height" value="2.1" units="cm"/>
      <inkml:brushProperty name="color" value="#9A7E91"/>
      <inkml:brushProperty name="inkEffects" value="pencil"/>
    </inkml:brush>
  </inkml:definitions>
  <inkml:trace contextRef="#ctx0" brushRef="#br0">447 1 4753,'0'-1'-16,"-1"1"-200,1 0 8,-2 1 32,0 2 120,-3 1 80,-1 2 16,-3 2 32,-2 1 16,-3 3 0,-3 3-8,-1 4-48,-3 6-16,-1 5-16,-2 6 0,-4 8 0,-2 5 24,-1 8 160,-2 6 72,1 8 104,1 7 24,3 5-128,4 6-72,4 5-96,4 4-24,5 7-24,4 5 24,3 7 8,5 8 0,3 8-16,5 7-16,3 7-32,5 4-8,3 3-40,4 1-32,2 2-104,2 2-16,2 2 8,0 4-8,1 3-240,-2 4-248,-2 5-520,-2 2 560,-6-29-2225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08.714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1512 197 4337,'-1'2'-33,"-1"1"-1,0-1 1,1 1 0,-1-1-1,0 0 1,0 0 0,-1 0 0,1 0-1,0 0 1,0 0 0,-1-1-1,0 1 1,1-1 0,-1 1 0,0-1-1,1 0 1,-1 0 0,0-1-1,0 1 1,0 0 0,0-1-1,0 0 1,-3 1 0,-11-1 58,0 0 1,1-1-1,-19-4 1,10 2 587,-139-21 455,-258-73 0,82 14-158,276 74-1171,-1 2-1,-126 3 1,123 5-326,42-2 380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41.71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855 0 6857,'0'1'409,"1"4"279,0 9-136,1 13 80,0 17-32,-2 19 48,-1 19 32,-5 21 1,-4 19-49,-6 23-160,-7 20 16,-8 20 136,-5 16-48,-5 9-96,-4 4-136,-3 3-288,-3-2-24,-3-2-16,-1-8-8,-2-10-8,1-9-88,1-13-360,2-10 0,3-13-536,1-13-360,3-20-1425,3-21 1497,9-27-6850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42.10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76 2769 2256,'4'-24'585,"10"-36"247,11-39-24,12-38-280,12-30-216,9-24 56,8-15 40,5-4 464,3 3 209,0 9 335,-4 14-104,-7 14-408,-6 16-175,-7 15-401,-4 13-104,-1 11-304,-1 12-184,-1 13-272,-1 13-113,-5 18 201,-8 20 120,-9 26 320,-10 26 232,-11 30-24,-11 32 8,-9 34-32,-11 33-40,-7 33 25,-7 30-25,-6 28-40,-5 25-32,-5 22 72,-7 13 80,-5 8 0,-2-1-80,-1-8-16,3-12-192,5-18-392,5-24 24,7-29-409,6-32-279,6-37-664,8-36-481,6-38 137,6-33 375,6-34 1145,6-17-728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42.24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2126 1016,'12'-31'480,"17"-42"208,14-41-151,13-32-329,7-24-440,5-16-56,2-10-1,-2-6 49,-1-3 248,-3-3 72,1 0-296,1-3 168,-11 36-1656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42.44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1294 0 5449,'-1'2'864,"-2"6"689,-6 13-753,-6 20-248,-11 28-96,-10 31-16,-12 37 152,-12 38 104,-12 35-191,-8 31-81,-7 26-312,-2 18-184,-2 12-88,2 6-216,1 1-233,3-3-311,4-4-248,3-8 104,5-13 264,5-16-161,4-22 681,14-50-5753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42.82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298 895 2481,'9'-30'712,"9"-37"592,10-35-280,7-21-520,5-10-168,0 4-184,-2 14-96,-6 23-272,-9 26-104,-12 32-56,-11 30 40,-13 38 232,-11 36 56,-10 41 128,-9 42 104,-5 39 200,-4 37 96,-1 29-88,0 21-104,4 14-175,3 4-610,5-6-15,5-14-40,4-27-640,5-32 1000,6-54-3953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43.28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318 1 10554,'0'15'256,"1"26"-224,3 30-8,3 30-16,3 29 0,3 26 40,-1 21 56,-1 15 64,-3 10-16,-5 5-16,-6 2-40,-7 2-72,-7 1 0,-6 1-112,-7 1 16,-5 0-568,-5 1 48,-2-1-96,0-1-72,2-6-264,1-6-1129,3-8 1297,7-38-3905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43.84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520 1 9418,'-2'10'328,"1"16"80,3 22-400,2 22 0,5 25-8,1 21 16,2 19 80,-1 13 64,-2 12 32,-3 7-8,-3 9-80,-4 6-80,-4 8-48,-4 4 0,-4 4-192,-3 0-312,-4-1 0,-3-2-48,-3-2-344,-4-4-152,-3-2-497,-6-1 625,-5-2-320,-7-2 696,-4-7 1184,-3-8-360,0-13-168,2-19 8,11-32-3865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45.34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210 157 2296,'1'-2'137,"1"-3"55,2-2-96,1-3-72,2-3 72,1-1 584,0-1 240,-1-1 376,0-1 65,0 1-417,-2 2-200,-2 3-360,0 3-24,-2 2 8,-1 4-8,-3 2 144,-1 4-8,-5 6 9,-3 5 31,-6 9-144,-4 8-112,-6 10-72,-3 7 24,-1 7 144,-1 5 64,4 5 32,4 3 16,6 1-112,8 0-80,10-3-136,9-4-88,11-4-208,11-6-24,9-8-24,8-8-200,6-11-448,4-12-424,1-11-1977,0-12 1865,-10-4-7170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45.78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11 14 4897,'-1'-1'1320,"-1"-1"1233,-1-1-681,1 0-984,0 1-359,1 0-305,2 2-32,1 3 24,2 5 16,-1 6 112,0 7 48,-1 6 64,-2 7 0,0 5-136,1 4-88,2 2-104,2 1-32,5-1-40,5-1-24,4-1-32,6-2 0,3-4-208,3-5-168,3-7-480,2-6-520,0-7-1505,0-7 1641,-5-4-7258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46.11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39 0 13091,'-4'3'120,"-5"4"-368,-1 8-120,2 7 8,2 8 216,5 6 184,4 4 128,4 1 32,4 0 128,4-1 48,3-2 56,4-1 0,4-4-88,6-2-88,6-4-232,8-5-56,7-5-304,8-7-248,5-6-504,3-8-345,3-7-1463,0-6 1648,-13-1-5826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09.093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1064 121 1432,'-13'-5'272,"-5"-3"184,-10-1-95,-8-2-81,-10-1-184,-3 0 8,-9-2-152,-6 0 24,-7-1 8,-5 2-128,-7 7-449,-4 5-95,0 4 96,1 5 176,6 2 488,5 0 120,16 2-160,11-1-16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46.49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133 0 6129,'-6'2'184,"-6"6"-88,-6 4 72,-2 6 393,1 5 311,1 4 416,2 3 72,4 3-167,4 4-241,4 2-296,6 4-104,6 1-144,5 3-72,7 0-120,5 2-72,5-1-96,4-2-16,4-2-208,1-5-16,3-5-192,0-7-208,1-7-568,0-9-857,0-11 1113,-7-6-8866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46.85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139 1 7842,'-4'1'248,"-4"3"104,-3 4-384,-1 3 96,-1 6 576,1 3 304,0 3 400,0 4 57,2 4-417,0 6-296,1 5-392,1 7-112,1 5-120,1 3-16,2 3 8,3-1-8,5-1-16,6-1-8,8-4-144,6-3-216,7-4-496,3-6-264,3-11-1113,1-11 1225,-6-10-8666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47.20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297 1 9506,'-4'2'-752,"-7"5"-872,-4 7-329,-5 8 233,-3 7 1968,-5 6 1112,-3 3 889,-2 2 151,0 3-864,2 1-431,4 5-561,5 3-160,9 5-256,8 3-64,10 3-48,11 3-16,10-1-264,11-2-48,9-6-216,8-7-297,5-14-671,3-14-832,1-15 1223,-10-10-5528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47.53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 10370,'1'4'224,"3"8"-224,5 8 48,5 5 216,7 6 136,5 2 209,5 1 47,5-1-184,4-2-120,5-2-208,5-3-72,4-2-352,3-4-112,2-2-648,1-3-633,-1-4 1017,-10-5-8914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47.84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68 0 10346,'-5'5'240,"-5"5"-304,-3 8-960,-1 6 416,2 6 104,4 1 1000,3 2 232,5-1 192,6-1-40,6-2-431,8-3-137,7-2-392,6-3-152,6-4-441,4-5-191,1-4-56,-1-3-56,-2-5-537,-4-3 945,-8-1-5777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48.12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11 0 8802,'-2'2'-320,"-2"3"-1048,1 5-73,1 4 385,3 5 688,3 3 1280,4 2 184,3 2 41,3 0-313,5 0-512,4 0-152,6 0-208,3-1-296,4-1-576,1-4-425,-1-3 617,-6-4-4577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48.52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 7858,'0'2'176,"0"4"-136,2 5-32,2 5 16,3 7 40,5 4 184,5 5 56,5 5 80,3 2-16,4 3-168,1 2-56,1 2-88,0 2-24,1 0 0,-2 1-8,-2 0-8,-3-2-8,-3-2-64,-4-3-232,-4-6-632,-3-4-760,-3-7 871,-3-7-5424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48.94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11 1 8210,'-2'3'312,"-1"5"56,0 7-288,1 7-32,1 5 176,2 3 144,1 2 224,3-1 112,2 1-56,4 0-111,5 0-209,5 1-104,5 1-128,3 2-24,3 0-24,3 1-16,2 0-8,0-2 0,0-2-16,-2-3-8,-3-3-120,-3 0-120,-6-1-368,-7 0-185,-6 0-511,-8 0-536,-6-1 1088,-4-5-6538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49.26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4 10650,'1'-1'616,"3"-1"1265,6 2-2393,5 3 352,5 6 32,3 9 88,2 7 112,1 6 56,-1 5 184,0 4 64,-2 4 8,0 3-48,0 6-200,-1 4-64,-3 4-64,-2 4-16,-5 1-504,-4-1-192,-6-3-593,-6-4-471,-5-7 1072,-2-13-8450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49.60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 9602,'2'4'272,"4"7"-88,5 11-168,7 10 0,5 9 48,5 9 80,2 4 328,1 4 144,0 2 97,-3 3-57,-3 2-328,-3 0-144,-3-1-136,-5-3-24,-5-3-152,-6-4-144,-6-4-288,-6-4-233,-5-4-623,-5-6-1040,-3-8 1431,1-8-5664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09.305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494 1 2345,'-3'-1'552,"-7"1"488,-14 2-704,-7 3-360,-14 3-48,-10 2 24,-14 5-32,-8 3-96,-11 6-608,-4 2 424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49.90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8 10290,'3'-2'432,"2"-1"464,6 1-1224,6 2 112,4 4 96,3 8 240,0 5 208,1 8 89,-2 6 87,-1 8-88,-1 7-136,-1 11-88,-3 8-152,-1 8-40,-4 3-104,-4 0-24,-6-6-96,-5-7-176,-7-10-657,-6-10-1007,-5-11 1136,1-11-7418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50.21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0 13259,'-1'0'152,"2"1"-424,2 3 144,4 5 112,4 8 56,1 7 168,2 8 64,0 7 96,1 7 40,-2 8-120,1 6-56,-1 5-112,0 5-56,-1 2-40,-2 0 0,-1-3-88,-3-3-240,-2-8-456,-3-9-336,-4-10-1553,-4-13 1577,0-9-8026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50.60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2 8178,'2'-1'840,"2"0"1576,3 1-2536,6 4 128,4 3 24,6 4 369,4 6 191,4 4 216,2 6 40,3 6-304,4 5-160,2 6-200,3 5-48,-1 5-64,-1 4-8,-4 4-16,-4 3-8,-6 1 8,-7 0-8,-8-3-8,-9-3-16,-9-3-232,-8-3-160,-7-3-408,-6-4-304,-6-5-721,-4-6-1527,-4-9 1991,4-9-5312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50.90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 10618,'2'6'480,"4"9"449,6 15-1225,7 12-65,6 13 25,3 9 24,1 5 392,-2 3 200,-3 0 80,-3-2 9,-5-3-113,-4-2-152,-3-4-873,-2-4-855,-2-5 904,-2-12-8338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51.16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0 11442,'2'1'168,"1"2"1,3 5-514,4 9 81,2 11 192,1 12 88,0 14 0,-2 11-8,0 11-40,-1 7-136,-1 2-312,0-3-248,-2-9-696,1-10-449,-1-14 1025,-2-15-4737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51.38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23 1 9290,'-2'0'280,"0"0"400,-1 6-1120,0 7-96,1 12 200,0 11 144,0 11 112,0 9 80,0 8 0,1 7-24,0 5-1504,1 3 1111,0-12-6280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52.10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 5833,'2'7'488,"4"11"409,4 13-657,2 15-32,3 12-136,1 10-56,0 9 0,-1 5-16,-3 3-72,-3 0-929,-5-3-543,-6-7 768,-2-16-3601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52.40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2 9978,'2'-1'480,"1"0"704,4 5-1608,4 8 184,6 10 0,4 11 32,2 12 152,0 9 168,0 6 16,-1 5-16,-1 0-24,0-1-80,0-4-16,0-7-256,0-9-176,-1-11-392,0-12-272,-2-13 600,-2-7-7266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52.66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10 1 11042,'-2'2'32,"-1"5"-680,0 7 192,2 10 56,1 8 160,3 8 352,2 7 80,2 6 80,3 6-8,4 2-72,5 3-64,6-1-128,7-1-48,6-6-472,5-8-376,5-13-1265,2-15 1129,-7-10-4801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52.94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249 1 8098,'-5'0'232,"-6"3"-144,-5 6 0,-4 10-88,-4 10 16,-1 14 128,0 12 80,0 11 96,2 9 56,1 7-72,4 6-80,4 5-104,3 1-80,4 0-40,4-3-32,5-6-40,4-9-136,6-11-376,5-12-384,5-13 480,-2-14-7434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09.664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759 37 3001,'13'-5'66,"5"-2"130,0 0 1,0 2-1,38-8 1,-131 38 1080,11-2-768,-537 152-5006,597-174 4506,-13 4 111,0 0 0,-1-1-1,0-1 1,-31 2 0,47-5-142,-11-2-178,13 2 187,-1 0 0,1 0 0,0 0 0,0 0 0,0 0 0,-1 0 0,1-1 0,0 1 0,0 0 0,0 0 0,0 0 0,-1 0 0,1-1 0,0 1 0,0 0 0,0 0 0,0 0 0,0-1 0,0 1 0,0 0 0,0 0 0,-1 0 0,1-1 0,0 1 0,0 0 0,0 0 0,0-1 0,0 1 0,0 0 0,0 0 0,0-1 0,0 1 0,0 0 0,0 0 0,1 0-1,-1-1 1,0 1 0,0 0 0,0 0 0,0 0 0,0-1 0,0 1 0,0 0 0,1 0 0,-1 0 0,0-1 0,10-11-487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53.24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182 1 13339,'-5'0'56,"-7"10"-824,-5 12 504,-4 10 320,-2 11 352,0 10 64,0 7 48,2 7-136,4 6-216,5 5-80,5 3-80,6 2-16,6-1-136,4-4-152,4-8-160,1-10-48,2-10-104,-1-10-104,-1-10-689,-1-10-455,-2-8 936,-2-8-6642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53.50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156 0 10274,'-4'1'480,"-7"3"352,-4 6-800,-3 9 0,-2 11 257,-1 12 111,1 13 64,2 10-8,4 10-264,5 6-96,4 2-80,4 0-16,5-6-144,2-9-152,3-13-408,0-13-169,1-16-311,0-15-360,0-16 960,-3-8-7650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5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124 326 11883,'0'-1'344,"0"-2"-16,1 1-352,3 0-8,3 3 72,3 5 88,3 5 104,1 9 24,1 8-32,2 9-48,1 9-120,0 6-24,2 5-32,0 0-8,0-3-144,1-6-96,-1-9-384,-1-11-160,-2-12-145,-2-12-79,-3-13 24,-2-12-72,-4-13 191,-2-10 169,-5-9 328,-2-7-112,-3-6-448,-3-6 56,-2-6 888,-2-2 944,-2 3 1304,-2 6 169,-2 11-681,-1 14-591,0 15-785,-1 14-240,0 15-48,-3 14 136,-2 15 256,-4 15 96,-1 13-56,0 12-112,1 9-224,4 8-88,4 5-96,7 0-24,6-3-96,4-8-136,5-11-336,3-13-224,3-14-584,2-15-217,1-15-1119,4-15 1471,-2-7-4912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54.24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289 1 11546,'-4'0'769,"-6"1"1095,-6 6-1944,-4 8 8,-4 9 16,-3 9 56,-2 10 104,-1 8 72,0 7 0,2 6-24,4 4-120,4 3-96,5-1-576,7-1-296,5-5-609,4-8-359,4-9-360,2-12-329,2-13 1465,-1-11-2409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55.14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528 1 12843,'-4'-1'440,"-5"3"-176,-4 4-24,-1 10-272,-1 12 8,1 12 8,1 11 16,1 11 0,1 7 16,1 3 0,1 0 0,0-6 0,1-8-8,2-11-200,1-10-200,3-13-448,2-9-177,2-11-151,2-11 152,2-9 464,1-10 248,2-8 520,-1-7 136,-1-3 224,-1-4 8,-2-2-128,-1-1-80,-3 1 176,-3 6 153,-3 6 175,-2 8 64,-4 11-272,-3 10-184,-2 12-192,-2 12-72,-1 12-160,-1 9-32,2 8-24,2 4-8,4-1 0,4-3 8,4-6-8,4-6 0,4-7 0,2-7 0,3-8-24,1-7-16,2-8-64,1-8 8,1-8 32,-1-6 32,0-6 72,0-5 32,-2-4 32,-2-1 32,-2 2 8,-2 4 16,-2 7-8,-2 8-56,-2 9-32,-3 11-15,-2 12-41,-3 10 16,-1 10 16,0 9-16,1 4 0,3 3-8,5-1-16,4-2-16,6-5-24,3-4-8,4-6-41,2-7-23,1-8-64,1-7-72,-1-8-296,0-8-144,-2-8-264,-2-7-192,-3-6-33,-4-6 89,-5-3 360,-5-5 280,-7-3 416,-4-2 136,-5 0 552,-5 4 72,-3 8 88,-2 12-71,-4 15-553,-2 17-80,-2 19-96,-1 16 32,0 15 192,0 8 56,4 5-8,3 0-32,5-4-200,6-4-72,6-8-288,5-8-104,5-10-472,4-9-153,4-11-415,2-11-616,3-11 1263,-1-4-5800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55.36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43 0 9618,'-3'3'304,"-3"6"-96,-2 10-120,0 12-88,1 12-24,1 10-40,3 7-24,2 5 8,2 0-24,2 0-304,1-2-160,2-6-296,1-6-377,2-9 777,-1-12-5849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55.78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0 102 4745,'3'-8'576,"3"-9"184,2-5 297,2-1 151,1 5-232,1 10-168,1 12-272,1 14-176,3 11-160,4 11-56,4 9-104,5 8-24,6 6-32,4 4-24,5 0-144,3-3-216,0-5-640,-1-6-416,-2-12-433,-5-11 209,-5-16 632,-5-16 224,-6-16 71,-5-14 33,-5-12 456,-6-9 304,-3-5 536,-5-6-40,-4-3-383,-4-3 175,-2 2 1016,-4 5 488,-2 10 401,0 14-241,-2 16-1024,2 17-464,0 17-432,4 16-31,4 16-17,5 12-24,6 12-40,8 8-49,6 5-527,5 2-312,3-5-800,2-6-345,0-9 1145,-5-16-4425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56.10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56 0 5801,'-2'14'608,"-3"21"393,-1 21-545,0 17 0,2 15-248,1 9-24,1 5-104,2 0-32,0-2-160,-2-5-184,0-6-656,-4-7-1089,-2-8 1169,-1-17-3697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56.39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 7130,'9'5'200,"13"9"-152,14 10 0,10 11-40,8 11-8,3 10 8,-1 7 16,-3 4 72,-5 2 64,-6 0 48,-5-2 0,-5-1-88,-6 0-112,-5-1-560,-7-2-449,-7-5 521,-3-12-5753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56.67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0 10050,'3'0'320,"3"0"8,6 3-448,5 6 8,6 8 56,2 9 160,3 13 208,1 11 40,-1 13 16,-1 11-79,-1 8-193,-1 9-48,0 5-72,-1 3-353,-1 1-559,-3-3-440,-3-5 592,-6-19-7698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10.131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1399 1 2192,'-20'0'652,"1"0"-1,-1 2 0,0 1 0,1 0 0,-24 8 0,-23 3-91,-58 6-426,1 5 0,1 5 0,-140 56 0,160-47-612,30-13 203,-86 45 1,181-95-2574,-20 20 2885,0 0 0,0 1-1,1-1 1,0 1 0,-1 0 0,1 0 0,0 0-1,1 1 1,-1-1 0,0 1 0,1 0-1,5-2 1,-10 4-35,0 0-1,1 0 1,-1 0 0,0 0-1,0 0 1,1 0 0,-1 0-1,0 0 1,0 0 0,1 0-1,-1 0 1,0 0 0,0 0-1,1 0 1,-1 0-1,0 0 1,0 1 0,1-1-1,-1 0 1,0 0 0,0 0-1,1 0 1,-1 0 0,0 0-1,0 1 1,0-1 0,1 0-1,-1 0 1,0 0 0,0 1-1,0-1 1,0 0-1,0 0 1,1 1 0,-1-1-1,0 0 1,0 0 0,0 0-1,0 1 1,0-1 0,0 0-1,0 1 1,0-1 0,0 0-1,0 0 1,0 1 0,0-1-1,0 0 1,0 1-1,-9 17 27,-17 12 4,-8-3 49,-69 42 1,-8 4-1614,78-46 1033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56.99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 8850,'2'2'48,"4"6"-336,4 6 112,5 10 184,5 11 16,2 11 128,3 12 104,2 11 80,1 12-8,0 12-120,2 12-96,2 12-88,0 11-16,1 8-104,-1 4-248,-3-1-1216,-5-6 1000,-6-25-6770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57.27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 4945,'1'9'-760,"4"15"104,1 4-2873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57.59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 9930,'-1'16'40,"2"22"-1256,3 21-488,7 15 847,2-5-5336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57.68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78 3249,'6'3'688,"8"1"464,7 0-328,6-4-912,5-9-256,2-10-1104,2-11 856,-7-1-2849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58.13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368 129 1312,'-6'-10'576,"-7"-11"1025,-8-8 79,-7 0 24,-4 4-279,-5 11-753,-1 14-304,0 16-152,1 18 72,3 13 128,4 13 88,6 8-80,7 5-72,7 4 57,7-1-81,9-4-80,8-8-8,10-11-224,7-12-24,6-14-40,4-12-64,0-13-40,-1-11-16,-2-10-128,-3-8 16,-3-8 23,-3-7-23,-6-3 72,-5-3 64,-7-1 72,-8 0 88,-6 2 256,-6 3 136,-5 6 105,-4 9-49,-1 9-216,-1 13-152,0 12-120,2 14 0,1 13 24,3 11 0,4 11-8,4 8-16,4 8-16,4 4 8,4 1 8,3-3 0,3-8-168,3-10-232,2-12-569,3-11-271,1-12-1336,2-11 1471,-4-7-4840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58.37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86 32 6009,'-2'-6'872,"-2"-3"913,-4-1-1441,-2 4-296,0 7-160,-2 10 120,1 12 128,1 12 152,1 13-8,2 11-88,5 8-96,3 8-168,3 5-176,4 0-160,3-3 0,2-9 32,2-9-64,0-13-561,1-11-535,0-13 720,-2-9-3825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58.57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190 2 6617,'-5'-1'120,"-8"1"-256,-5 6-808,-5 8 248,-3 11 72,0 9 712,1 11 192,3 8 64,5 8-16,6 7-320,7 5-312,7 2 160,3-12-4793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58.88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133 0 10946,'-4'0'248,"-4"2"-288,-4 6-32,-2 9-40,-2 9 40,0 11 232,-1 11 184,1 10 185,2 7 23,4 6-128,5 4-160,4-1-192,7-2-24,4-7-32,3-8-8,3-11-120,-1-11-184,1-11-272,-1-10-161,-2-12-311,0-12-328,-3-13 808,-2-2-8082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59.13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24 0 11282,'-2'4'705,"-3"6"1039,-2 6-2008,1 9 224,3 11 8,3 10 80,3 12 24,3 11 24,1 6 16,2 4 72,1-3 8,0-4-32,2-7-40,3-9-240,1-9-232,2-8-480,3-8-400,0-8-1497,0-8 1577,-3-5-6810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59.82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34 0 14155,'-3'4'240,"-2"5"-368,-2 10 72,1 12 0,0 12 136,2 14 88,2 12 40,2 12-16,2 9-72,4 8-72,5 2-32,6 0-8,5-8-120,6-10-176,2-14-264,3-17-192,1-18-224,0-18 47,-3-19-103,-1-18-48,-5-17-96,-3-16-1,-5-13 353,-5-11 248,-5-8 448,-6-7 168,-6-1 640,-4 2 369,-3 9 479,-2 14 80,-2 17-576,-1 19-383,0 20-473,-1 18-80,0 19 184,0 15 144,1 15 80,1 14-32,4 11-264,5 12-136,5 8-176,6 4-128,6-5-168,4-10-112,3-16-160,2-18 64,-1-21 151,1-19 49,0-20-136,0-18-152,4-28-1552,0-17 1191,-2-11-95,-2-6 0,-4-2 144,-5 1 704,-5 5 880,-4 11 1208,-5 13 193,-3 19-417,-4 19-592,-2 21-752,-1 21-176,0 20 32,1 17 72,3 17 216,2 12 32,4 9-24,3 3-87,3-2-257,4-8-152,3-11-649,2-13-487,1-17-1208,0-16 1247,-1-13-4816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11.426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0 537 1696,'114'-95'1210,"207"-132"-1,-267 194-974,1 3 0,1 3 0,2 1 0,0 4 0,2 2 0,97-20 0,-110 33-232,1 2 1,75 1-1,-98 5 3,-1 0 1,0 2 0,0 1-1,0 2 1,0 0-1,42 17 1,-60-21 1,-1 1-1,0-1 1,0 1 0,0 1 0,0-1 0,0 1-1,0-1 1,-1 1 0,0 1 0,0-1 0,0 1-1,0-1 1,-1 1 0,0 0 0,0 0 0,0 1-1,4 9 1,-6-10-13,0 0 1,-1 0-1,1 0 0,-1 0 0,0 0 0,0 0 1,-1-1-1,1 1 0,-1 0 0,0 0 0,-1 0 1,1 0-1,-1-1 0,0 1 0,0-1 0,0 1 1,-1-1-1,1 0 0,-1 0 0,0 0 0,-6 6 1,-16 13 22,0-2 0,-1 0 0,-1-2 0,-1 0 0,-57 27 0,62-34-41,135-25-939,96-33 1299,-58 11-280,-179 67 892,-29 23-820,-55 72 0,112-125-123,-1-1 1,1 0 0,0 0-1,0 1 1,0-1-1,0 1 1,0-1 0,0 1-1,0-1 1,1 1-1,-1 0 1,1-1 0,-1 1-1,1 0 1,-1 0-1,1-1 1,0 1 0,0 0-1,0 0 1,0-1 0,0 3-1,1-3-8,0 1 0,0-1-1,0 0 1,-1 0 0,1-1 0,0 1 0,0 0-1,0 0 1,0 0 0,1-1 0,-1 1-1,0 0 1,0-1 0,0 1 0,1-1 0,-1 1-1,0-1 1,0 0 0,1 0 0,-1 1-1,2-1 1,5 0-13,0 0-1,0 0 0,0 0 1,0-1-1,-1 0 1,1-1-1,0 0 0,10-4 1,19-11-93,0-1 0,49-35 0,-69 42 11,-1-1 1,0 0 0,-1-2-1,-1 0 1,0 0 0,-1-1-1,12-18 1,-23 31 83,-1 1 0,0-1 0,-1 0 0,1 1 1,0-1-1,0 0 0,-1 1 0,1-1 0,-1 0 0,1 0 1,-1 1-1,0-1 0,0 0 0,0 0 0,0 0 0,0 0 0,0 1 1,0-1-1,0 0 0,-1 0 0,1 0 0,-1 1 0,-1-4 0,0 2-17,0 0-1,0 1 0,0-1 0,-1 1 0,1 0 0,-1 0 0,0-1 1,1 2-1,-1-1 0,0 0 0,0 0 0,-4 0 0,-10-5 23,-1 1 0,0 2 0,-31-6 0,43 9 99,-114-12 1567,-1 5 0,-202 13 0,268-1-1631,-38 0-280,93-3 235,0-1 1,-1 0 0,1 0 0,0 0 0,-1 0-1,1 0 1,0 0 0,0 0 0,-1 0-1,1 0 1,0 0 0,-1 0 0,1 0-1,0-1 1,-1 1 0,1 0 0,0 0-1,0 0 1,-1 0 0,1 0 0,0 0-1,-1-1 1,1 1 0,0 0 0,0 0-1,0-1 1,-1 1 0,1 0 0,0 0 0,0-1-1,0 1 1,-1 0 0,1 0 0,0-1-1,0 1 1,0 0 0,0-1 0,0 1-1,8-12-441,21-10-216,-4 7 573,0 0 0,1 2 0,1 1 0,0 1 0,0 1 0,1 1-1,0 2 1,1 1 0,0 1 0,-1 1 0,2 2 0,-1 1 0,0 1 0,0 2 0,0 0 0,0 2 0,30 8 0,-55-10 204,0-1 0,0 0-1,0 1 1,0 0 0,0 0-1,0 0 1,0 0 0,-1 1 0,1-1-1,-1 1 1,1 0 0,-1 0-1,0 1 1,-1-1 0,5 6-1,11 12-685,-14-17 518,0 0 1,0 0-1,1 0 0,0-1 1,-1 0-1,1 1 0,0-2 1,0 1-1,1-1 0,-1 0 1,0 0-1,1 0 0,7 1 1,-10-3 68,0 1-1,0-1 1,0 0 0,0 0 0,0-1 0,0 1 0,0-1-1,0 1 1,0-1 0,0 0 0,0 0 0,0 0 0,0 0-1,-1-1 1,1 1 0,0-1 0,-1 0 0,1 0 0,-1 0-1,0 0 1,1 0 0,-1 0 0,0-1 0,0 1 0,-1-1-1,4-4 1,-5 6 10,0 1 0,0-1-1,1 1 1,-1-1 0,0 0 0,0 1-1,0-1 1,0 0 0,0 1 0,0-1-1,0 1 1,0-1 0,0 0 0,-1 1-1,1-1 1,0 1 0,0-1-1,0 0 1,-1 1 0,1-1 0,0 1-1,-1-1 1,1 1 0,0-1 0,-1 1-1,1-1 1,-1 1 0,0-1-1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00.03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45 0 14611,'-4'9'240,"-4"16"-416,-1 20 112,0 21-8,1 18 40,3 17-352,4 11-208,3 7-576,3 0-265,3-4-239,1-10-625,1-15 1425,-2-22-5217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00.30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121 1 13579,'-6'6'112,"-5"12"-792,-4 15 456,-1 18-8,1 19 88,3 19 144,3 20 24,2 16 0,2 14-216,1 9-40,1 0-201,-2-6-127,1-13-128,-1-15-112,3-20-584,1-21-881,3-21 1377,2-20-4129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00.57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16 11 12195,'-1'-3'704,"0"-2"32,0 2-464,1 8-304,1 11-120,0 18 152,0 18 8,0 21 32,-1 20 0,0 19 0,-1 16-8,0 9-24,0 3 0,-2-2-8,1-7-88,-1-8-304,0-11-152,1-14-448,2-15-417,1-20-1215,4-19 1479,0-18-5560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00.80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75 0 13507,'-2'6'240,"-3"9"-448,-2 13-32,0 15 48,0 17 24,0 19 168,1 18 16,-1 20-8,1 17-16,0 17-752,1 13-209,1 3-887,1-4-945,2-16 1785,0-32-4537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01.06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165 1 13379,'-3'6'0,"-2"12"-1008,-1 15 255,0 19 161,-1 20 144,-2 22 528,-2 19 24,-2 14-8,-3 9-24,-2 3-256,0 1-256,0-3-1896,-1-5 1496,4-25-6290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01.77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232 1 15211,'-2'11'240,"-1"20"-416,1 24-56,1 28 136,2 26-8,0 26 88,0 22 16,-3 18 32,-2 13-48,-2 9-16,-2 5 64,-2-2-48,-1-7 80,-2-15-296,-2-18-200,-2-18-600,-2-20-376,-2-19-545,-1-18-55,1-19-377,2-20 273,3-21 799,4-21 241,5-24 960,3-7-720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02.04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1 437 2745,'5'-19'768,"8"-23"712,7-17-240,6-10-15,2 0-1,0 6 0,0 11-160,-4 14-55,-4 16-201,-3 18-144,-5 23-152,-4 24-152,-5 28-184,-3 28-56,-4 31-104,-4 31-16,-3 31 0,-4 28 8,-4 18-24,-1 8-136,-1-7-224,0-18-256,2-26-656,3-31-521,2-36 969,3-39-8690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02.36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0 895 5057,'8'-28'208,"11"-34"-32,12-33-56,8-21-464,6-11-16,0 3 376,-6 12 496,-8 20 1233,-9 23 295,-10 23-304,-6 22-463,-4 25-857,-3 25-288,-1 29-80,0 31 0,0 32 8,0 30 0,-2 26 8,0 22 32,-3 16 24,-2 6 8,-5-5-32,-3-11-40,-3-18-264,-1-19-256,0-21-713,1-22-359,1-25-1336,2-25 1551,4-24-4592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02.67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347 48 9826,'1'-6'520,"0"-6"384,1-2-752,1 2 32,1 9 273,-2 15 263,0 21 232,-4 24 64,-3 26-88,-3 26-167,-3 27-313,-3 24-112,-2 22-224,0 20-48,-4 12-72,-2 8-168,-4-2-464,-4-6-225,-2-13-439,-1-18 64,-2-24-225,1-27-519,2-32 1288,7-32-8306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02.98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158 38 6681,'1'-7'905,"1"-4"1543,2-1-2256,3 4-8,0 9 48,1 15 416,-2 17 225,-2 21 279,-5 23 48,-4 25-288,-5 27-192,-3 25-327,-2 24-113,-2 14-168,-1 8-72,1-2-48,-1-10-64,2-17-320,1-20-185,2-24-703,2-25-376,2-27-889,1-28-639,2-29 1791,2-18-4472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11.626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441 3 952,'15'-1'2497,"-20"0"-1937,-8 1-80,-4 0-88,-11 4-96,-5 2 8,-8 5 64,-5 2 16,-2 0 24,1 0-23,1-1-225,1 0-208,2 2-1185,0 1 857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03.26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165 49 8890,'2'-6'792,"2"-6"936,0-1-1584,0 0-48,-1 9 153,-4 11 319,-4 18 368,-4 21 104,-5 24-80,-4 25-224,-2 28-351,0 29-137,0 28-152,1 28-48,2 22-240,4 14-273,3 5-807,3-3-512,3-13-865,2-19-55,1-27 1447,0-46-5336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03.54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195 1 12019,'1'0'456,"1"0"632,2 3-2136,2 4 240,2 11 295,-2 14 673,-2 17 617,-6 20 127,-5 22 160,-7 24-160,-5 29-448,-5 30-152,-4 29-280,-2 28-336,0 19-352,2 14-600,3 3 608,6-44-12235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05.06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451 1 12203,'-1'1'368,"-3"4"-224,-2 3-176,-3 7-112,-4 10 8,-5 8 112,-8 10 96,-6 9 168,-8 7 16,-5 9-32,-3 8-80,-2 7-504,4 3-336,5 2-809,7-3-671,11-6 1184,9-17-6594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05.32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261 1 8882,'-10'17'1472,"-6"18"-1720,-7 17-200,-4 16-48,-3 11 40,-3 6 368,0 1 240,2-4 80,5-6-24,7-11-408,8-12-616,10-14 480,5-15-7522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05.59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489 0 15579,'-7'3'224,"-7"6"-656,-10 9-120,-8 12-80,-7 12 112,-5 11 232,-4 8 496,-3 6 88,1 5-8,3 3-40,5 3-224,6 0-232,9 0-576,9-5-288,9-10-281,9-10-39,8-14 360,7-14-128,8-17 711,-1-8-6544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05.84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394 50 10266,'1'-6'1104,"0"-5"489,0-2-337,-3 1-1016,-3 5-176,-7 9-88,-8 9 48,-8 12 232,-8 9 80,-3 8 96,-3 7-8,1 6-184,2 9-88,4 6-136,4 6-56,6 2-296,6-1-160,5-5-280,7-8-224,6-10-144,4-12-81,6-15-1711,5-14 1840,1-10-6234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06.08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413 0 10690,'-5'5'704,"-9"8"889,-10 11-1673,-8 13 72,-5 15-8,-5 14 48,-1 12 0,-1 12-24,3 8-24,3 5-224,5 3-120,7-4-256,7-8-177,8-14-423,7-15-384,7-19 888,3-16-6690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06.33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488 1 15459,'-4'0'736,"-5"-1"65,-6 4-697,-5 8-128,-7 11-144,-6 14 112,-7 14 56,-5 14 32,-3 12-24,-2 9-8,1 5-88,4 2-208,7 0-497,7-3-255,10-9-592,10-10-177,10-13-287,9-16-313,9-16 1401,1-12-4657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06.55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599 201 4089,'0'-14'1568,"-2"-17"1273,-5-9-889,-6-2-639,-8 4-761,-8 12-256,-7 16-288,-7 18 8,-4 19 168,-5 18 104,-2 16 40,0 15-24,1 13-184,3 12-120,6 7-856,7 5-400,9-2-1281,10-7 1153,8-20-6442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06.81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314 0 16484,'-5'4'224,"-8"8"-1337,-5 15-47,-6 17 136,-3 18 24,-2 16 912,-3 13 152,-1 10 24,1 7-16,2 3-48,4-2 24,6-5-872,6-9-401,6-15 641,6-20-9402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33.542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0 0 2513,'19'46'464,"2"7"392,5 13-480,1 6-136,0 16-168,-2 5-24,-7 15-40,-6 5-32,-12 6-416,-7 1-152,-13-11-272,-6-6 303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07.09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368 4 15651,'-3'-1'320,"-6"-1"-1024,-4 2-504,-3 8 216,-3 12-8,-3 13 904,-4 14 240,-4 12 104,-3 10 0,-1 9-88,0 7-88,1 5-104,4 2-128,4-1-592,6-2-465,6-6-1343,6-6 1327,4-17-5656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07.25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8 8 9090,'-2'-2'-1696,"-1"-1"495,0 0-4992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07.35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141 0 4929,'-4'7'704,"-6"9"664,-5 10-927,-3 11-353,-2 10-552,0 9-201,0 8-687,2 7 672,3-10-3689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07.73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241 1 9234,'-3'4'416,"-6"5"344,-2 10-1280,-2 10 56,-3 10 104,0 9 344,-3 6 376,0 5 104,-2 5 48,0 5-48,0 6-304,2 5-136,1 3-504,4 4-384,4 1-1536,3-1 1327,3-14-5144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08.10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413 1 9346,'-7'5'200,"-9"10"-200,-9 13 8,-6 11 8,-4 12 24,-4 9 304,-1 9 152,0 8 136,1 7-16,4 8-303,3 7-177,5 6-408,6 3-249,6 1-511,7-3-400,6-8 784,3-19-7594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08.41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481 18 11594,'-6'-3'16,"-8"-4"-432,-6 2 128,-5 2-72,-6 9 584,-3 9 320,-4 11 273,-1 13 79,-1 12-288,0 12-184,2 11-272,1 9-96,4 11-64,4 7-24,5 6-304,7 3-200,5 0-600,8-3-409,7-7-607,6-12-441,8-15 1449,0-20-3641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08.63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357 0 15611,'-4'1'-256,"-7"3"-1608,-4 5 248,-5 9-33,-5 10 545,-5 9 1376,-4 9 176,-5 8 64,-3 6-32,1 3-552,3 2-616,5 1 384,9-11-9466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09.78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800 1 11658,'1'3'161,"3"6"-490,2 8 169,2 7 40,1 8 40,-1 5 288,-1 4 144,-3 2 209,-2 3 39,-3 2-128,-4 1-120,-4 4-184,-3 2-64,-6 1-32,-6 2 32,-8-1 48,-7-2 16,-10-2-8,-10-4-24,-9-6-56,-8-5-32,-8-8-408,-7-10-304,-4-9-1256,-6-12 1047,15-5-10177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10.24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676 4 9154,'-1'0'720,"-1"-1"832,1 0-1872,0 0-48,3 1 152,0 3 440,3 3 360,-1 2 65,1 4-81,-1 5-128,-2 4-160,-2 5-48,-4 6-16,-6 3 8,-6 5 0,-7 1 8,-8 3 0,-7 2-8,-7 0-64,-6 0-24,-6 0-72,-3-2-32,-1-2-288,-2-1-152,1-2-544,-1-4-480,2-5 831,11-8-10993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10.61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630 0 5745,'2'0'280,"2"1"224,2 2-96,0 4 161,-1 5 383,-4 5 160,-3 5 64,-3 6-55,-5 3-273,-4 4-184,-2 2-280,-2 1-88,-3 2-32,-3 1 8,-4 3 8,-4 1-32,-4 3-72,-5 1-40,-4 1-88,-3-1-32,-2-2-232,-2-5-208,-2-7-680,0-5-480,-2-9 839,9-7-10681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35.399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41 148 7458,'-2'0'-21,"0"-1"1,0 1-1,0-1 1,0 0-1,0 0 1,0 0-1,0 0 1,0 0-1,0 0 1,0-1-1,1 1 1,-1-1-1,1 1 1,-1-1-1,1 0 1,-1 1-1,1-1 1,0 0-1,0 0 1,0 0-1,0 0 1,0 0-1,0 0 1,0 0-1,1 0 1,-1 0-1,1-1 1,0 1 0,-1 0-1,1 0 1,0 0-1,0-1 1,1 1-1,-1 0 1,1-4-1,0 2 73,0 0 0,0 0 0,0 1 0,1-1 0,-1 0 1,1 1-1,0-1 0,0 1 0,0 0 0,1-1 0,-1 1 0,1 0 0,0 0 0,0 1 0,0-1 0,0 0 0,0 1 1,0 0-1,7-3 0,-1 1-84,0 1 0,1 0 1,-1 1-1,1 0 1,0 0-1,-1 1 0,1 0 1,0 1-1,0 0 1,0 1-1,0 0 0,0 0 1,-1 1-1,1 0 1,-1 1-1,1 0 0,-1 1 1,0 0-1,0 0 0,0 1 1,-1 0-1,0 0 1,0 1-1,0 0 0,-1 1 1,1-1-1,-1 1 1,-1 1-1,0-1 0,0 1 1,0 1-1,-1-1 1,0 1-1,-1-1 0,0 1 1,4 12-1,-3 3-75,0-1 1,-1 1-1,-2 0 0,0 0 1,-3 45-1,-25 126-208,7-68 259,11-38-465,3-2 206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10.96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590 0 8378,'4'2'392,"5"2"320,6 4-792,4 4-32,1 5 200,-1 3 192,-4 3 416,-6 4 104,-7 1-103,-8 3-161,-9 2-264,-7 0-56,-8 0-24,-6 0 16,-8-1 16,-5 0-32,-7-2-56,-3-1-48,-3-1-384,-3-3-264,-1-3-776,-2-3-745,1-5 1169,10-6-7818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11.26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902 1 11298,'3'0'200,"4"1"-552,3 2 8,3 2-32,-2 3 176,-3 3 616,-7 4 296,-8 5 129,-9 6-161,-10 7-400,-10 6-176,-10 8-208,-10 4-16,-10 4 16,-11 0 16,-7 1 88,-8-3-80,-3-3-448,-1-5-289,1-8-1367,5-10 1216,18-9-7298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11.66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900 1 11306,'2'3'625,"0"5"7,0 9-64,-2 6-536,-3 9 32,-5 5 264,-6 4 168,-6 3 200,-5 1-16,-5 3-240,-3 2-152,-4 4-200,-4 2-40,-5 2-24,-4 1-8,-6-3 16,-5-3-7,-2-5-82,0-6-95,0-5-336,0-6-296,2-6-984,0-6-1041,2-9 1561,11-6-7834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11.99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817 0 13827,'7'1'304,"10"1"-336,10 3-8,7 4-64,2 5 256,-3 5 200,-5 7 216,-7 4 8,-6 7-272,-7 7-264,-8 7-168,-9 4-16,-11 4 48,-12 2 96,-14-1 40,-12-2 40,-12-4 40,-10-6 0,-7-5-48,-6-7-136,-3-7-520,-1-7-296,0-7-728,2-8-497,5-12 1201,18-5-8962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12.28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1099 1 11658,'7'1'881,"5"2"1007,4 4-1992,0 5-224,-3 7-72,-6 7 80,-10 7 248,-13 7 368,-13 5 8,-15 4-104,-14 2-96,-14 1-168,-12-2-8,-13-1-8,-11-3-80,-7-2-160,-4-4-160,0-2-857,4-4-1039,8-6 1344,23-7-7154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12.57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1100 1 10530,'0'3'304,"-3"8"-496,-8 8 336,-8 6 224,-12 5 745,-14 4 87,-14 3-256,-13 3-248,-11 4-504,-9 2-128,-6 3-40,-3 1-16,-1 0-48,5 0-160,7-4-880,11-1-808,11-5 967,19-7-10345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13.47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591 0 2497,'1'1'1040,"1"2"624,1 2-216,1 3-175,-1 4-489,-1 4-128,-2 7-224,-3 5-104,-2 5-176,-5 4-72,-4 5 120,-6 1 72,-7 4 72,-7 3 0,-7 1-168,-6 3-143,-7 0-258,-6 0-207,-7-2-672,-6-2-472,-7-4 832,10-10-6898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14.65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102 1 10186,'-1'-1'248,"1"1"-200,1 2-88,3 2 72,3 3 96,3 4 272,2 3 128,1 2 185,2 1 23,1 3-40,0 3-56,0 3-112,0 5-40,-1 6-152,-1 5-72,0 7-152,-2 7-56,-1 8-24,-1 7 0,-3 5 8,-3 2 0,-4 0 16,-7-4-8,-7-5-160,-8-7-72,-9-7-240,-7-7-184,-8-8-584,-5-9-632,-5-9 1015,8-8-10385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15.13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656 1 11666,'-1'0'-24,"1"0"-328,1 2 96,1 2-8,2 4 480,2 4 392,1 3 153,2 4-9,1 5-136,1 6-320,-1 6-160,-1 7-112,-4 7-8,-5 4 16,-6 3 16,-8 3 8,-8 2 0,-10 2-24,-7 2-8,-9 2-16,-5 1 8,-7 0-16,-3-3-216,-4-4-464,-2-5-272,0-6-713,1-8-455,2-10 1224,13-9-7042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15.50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637 1 8162,'-3'3'288,"-6"7"112,-6 9-400,-5 9-8,-7 10 152,-7 7 216,-7 8 128,-7 5 8,-7 6-144,-5 3-224,-5 2-608,-1-2-488,-3-5-1593,1-9 1393,11-12-4465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35.847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3 1 1152,'-2'16'104,"3"1"136,6 4-152,2 2 136,1 8 192,0 5 33,0 14-49,2 6-144,2 17-224,1 7-384,5 12 240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15.79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540 1 11987,'2'2'88,"1"7"-777,1 10 409,-2 14-8,-5 15 120,-9 14 408,-8 12 80,-10 10 0,-8 7-63,-7 2-209,-6 1-289,-4-5-263,-5-7-184,-2-13-672,-2-13-408,3-15 983,12-15-5704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16.09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510 0 6857,'-1'5'136,"-1"9"-184,-4 11-136,-3 10 120,-6 11 200,-6 9 553,-6 6 183,-7 4 96,-7 4-192,-5 2-456,-5 2-208,-3-1-440,-1-4-328,1-6-1448,2-9 1223,11-14-5720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16.40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401 1 9770,'2'6'232,"1"11"-240,3 11 64,2 11-56,-2 9 168,-2 8 232,-6 5 336,-6 5 41,-6 4-145,-7 5-240,-7 4-424,-7 2-304,-6 0-552,-6-1-241,-7-6-511,-6-8-160,-5-11 1071,10-14-5872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16.74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508 0 8634,'-4'8'1080,"-5"9"1689,-6 13-3786,-7 12-263,-7 12-168,-6 8 504,-8 2 1152,-6 0 440,-6-5 104,-6-5-272,-3-6-1704,-2-7 800,10-9-7810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17.00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398 0 7226,'0'5'-737,"-1"6"-599,-4 11 160,-4 10 48,-8 12 1216,-9 8 416,-10 10 160,-10 8-88,-11 6-600,-8 4-392,-8-1 200,10-13-3809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17.39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704 1 12355,'-7'6'-568,"-10"9"-785,-10 12 321,-9 10 48,-6 9 1272,-6 6 384,-4 3 32,-4 1-72,-3-1-616,-2-2-296,-2-6-440,-1-7-312,2-8-1489,1-11 1521,12-8-4177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17.75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1247 0 4025,'-1'3'152,"-1"5"104,-5 6-264,-6 6 384,-9 8 320,-10 7 712,-10 6 105,-8 4 55,-8 5-248,-4 3-591,-5 0-233,-3-1-288,-2-2-72,-2-4-48,0-4-8,1-4-32,0-6-8,2-3-16,2-5-96,3-5-384,4-4-272,4-5-873,7-4-1215,7-5 1655,11-3-5160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18.11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1110 1 7338,'-4'2'-665,"-6"4"-943,-8 3 104,-8 1 1128,-7-1 1104,-9-1 1176,-6-2 209,-5-3-721,-4-1-336,-1-3-472,0 0-248,0 1-272,0 1-64,-2 3-88,-2 3-88,-3 3-280,-4 4-48,-1 0 72,1 2-64,6-2-648,9 0-1009,10-3 1137,14-3-3881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18.51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1355 5 10826,'-3'-1'216,"-5"0"-208,-6-1-256,-5 2-32,-7 0 464,-7 2 328,-7 1 217,-6-1 63,-5 2-296,-5 0-136,-4 2-224,-6 3-80,-6 4-56,-7 5-8,-6 8 8,-5 7-8,-2 8-16,0 9-32,4 8-416,6 7-208,9 3-353,10 4-255,12 0-1200,12-2 1519,12-12-5792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18.84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645 1 12939,'-10'6'384,"-14"9"-16,-13 14-1120,-11 13 16,-9 15 175,-6 13 457,-5 12 152,-4 9-16,-2 7-928,2 7-1592,5 3 1472,14-16-6202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3:59:59.491"/>
    </inkml:context>
    <inkml:brush xml:id="br0">
      <inkml:brushProperty name="width" value="0.35" units="cm"/>
      <inkml:brushProperty name="height" value="2.1" units="cm"/>
      <inkml:brushProperty name="color" value="#9A7E91"/>
      <inkml:brushProperty name="inkEffects" value="pencil"/>
    </inkml:brush>
  </inkml:definitions>
  <inkml:trace contextRef="#ctx0" brushRef="#br0">18 1 2377,'0'0'64,"-1"0"-8,1 0-32,1 0 128,0-1 88,1 2 312,1-1 64,0 1-40,0 0-80,0 2-320,0 1-80,0 2-72,-1 2-8,1 2-8,-1 2 0,0 2 8,-1 3 8,-2 3 24,0 5 64,-2 3 184,-1 5 80,-1 4 128,0 3-23,-1 4-145,1 3-80,-1 3-144,1 2-16,1 1 48,2 3 8,1 1 32,2 0-16,3 2-56,2 0-24,4 2-32,5 2-16,5 6-16,5 4-8,7 7-8,5 5-8,3 6 0,2 4 8,1 3 0,-1 1 8,0 2 0,-1 0-16,1-1 400,1-1 136,1-3 64,2-1 16,0-3-384,2-2-136,2-2-64,0-2 1,3 0-17,2 1 8,2 2 0,-1 3-8,0 2 16,-4 2 0,-2 2 16,-4 0 8,-3-1-8,-2-1 0,-1-2-24,-2-1-8,-2-3-176,-4 0-161,-5-1-95,-4-2-144,-7 2-184,-6 1 40,-6 2 16,-7 1 136,-6 2 352,-4-2-232,-5-2 312,0-17-7090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36.162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5 0 3921,'-4'13'-24,"4"4"-336,8 10 256,5 6 16,6 13-248,3 8-168,3 10 247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19.19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654 0 9210,'-7'5'304,"-13"7"208,-12 8-720,-11 11 216,-9 10 80,-6 10 304,-5 11 80,-1 9 32,1 10-88,3 8-367,6 8-322,8 5-527,7 4-376,8 2 552,9-18-8250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19.53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814 0 7970,'-4'1'360,"-5"3"-40,-7 8 32,-8 11-192,-9 13 8,-9 13 136,-7 13 80,-7 12 168,-6 11 24,-4 10-96,-3 9-103,0 4-193,2 4-88,5 1-88,6-1-40,9-3-929,9-5-671,11-7 872,9-20-8146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20.14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2164 0 8042,'-3'1'624,"-4"1"344,-5 0-416,-3 3-56,-2 0 96,-2 1 185,-2 0 87,-1 0 24,-3 0-160,-4 0-152,-5 0-264,-5 0-72,-6-3-80,-5 0-16,-17-2 112,-9-1-160,-5-1-23,0 0-41,1 1 0,3 0-32,2 1 0,0 1 0,0 1-8,-3 2 0,-5 4 0,-7 5 0,-5 7 8,-7 7 32,-2 9 8,0 10-32,5 8-24,9 8-377,11 7-295,12 7-784,12 6-376,13 4-1305,11 3 1681,11-15-5986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20.59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1396 0 10954,'-5'0'32,"-6"2"-488,-8 2 280,-7 4 192,-7 5 344,-8 7 344,-9 6 89,-10 10-177,-8 8-176,-9 10-256,-9 9-40,-6 9 176,-4 10 96,-3 11 56,0 9-40,3 11-280,4 8-112,9 7-440,9 3-320,11 0-240,13-2-264,13-5-1001,13-9 1441,10-23-8346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21.00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1272 1 12795,'-9'2'40,"-10"4"-648,-11 7 208,-9 6-9,-8 7 345,-7 5 392,-6 6 257,-5 6 31,-6 4-120,-4 7-200,-5 6-232,-5 7-56,-2 8-16,-2 8-16,1 8-32,3 9-24,7 8-472,8 7-448,11 9-2353,11 6 1977,14-19-5922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21.37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862 0 12659,'-8'3'232,"-12"6"-368,-12 10-792,-11 12 463,-11 14 33,-9 15 768,-8 13 153,-6 14 47,-4 13-24,0 15-512,1 13-544,5 12-1297,6 10-1143,8 5 1511,15-24-4488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21.75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870 1 11090,'-10'4'192,"-14"9"-280,-14 11 48,-14 15 0,-12 16 96,-7 18 192,-6 16 41,-1 17-25,1 17-56,3 13-576,5 12-289,7 8-423,5 4-304,9-2-801,8-6 1273,12-29-4681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22.09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134 0 12627,'-7'9'400,"-7"17"-96,-6 21-568,-2 25-184,1 24-224,1 21-129,5 17 65,5 11 192,5 6-8,8-1-896,6-4 968,2-27-6906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22.53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119 0 4769,'-4'11'128,"-7"16"-48,-3 17-80,-2 18-32,-1 17 0,0 15-144,2 15-304,1 11 296,4-14-3889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22.94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319 1 3705,'-3'6'-632,"-2"12"-801,-3 15 793,-3 17 1040,-4 18 681,-2 16 639,-4 16 136,-3 17-423,-1 15-465,-3 18-616,-2 16-216,-2 13-712,-3 11-921,0 4 865,5-30-5609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36.445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0 1 1568,'7'52'-128,"-2"4"200,-2 6-792,-2 7 608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23.64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1595 24 5433,'-18'-1'2049,"-15"-1"-2193,-9 0 152,-5-1 408,0 0 320,1 0 280,3-1 24,2 1-320,4 1-223,1 2-273,1 4-96,-4 5-88,-4 6-16,-8 6 0,-6 7-8,-10 5 48,-9 5 32,-9 6 48,-10 8-8,-10 13-40,-7 13-48,-4 17-592,-1 16-793,3 15 777,22-15-9810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24.04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1107 0 8642,'-3'0'840,"-5"1"1192,-6 1-1920,-8 5 57,-8 6-49,-9 6 328,-8 6 264,-7 6 400,-6 5 128,-6 7-143,-5 6-225,-4 8-432,-1 8-160,-1 10-224,0 10-56,3 9-96,3 6-272,7 4-568,8 1-329,9 0-1167,11-5-1649,11-7 2441,10-20-5714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24.37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1038 1 9858,'-14'7'256,"-19"13"-184,-21 14 32,-18 13 320,-16 13 248,-11 11 313,-8 10 103,-1 10-336,4 10-264,9 11-1032,12 11-544,15 8-1241,15 7-1119,16-1 2007,15-23-4408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24.69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423 0 13243,'-7'5'-104,"-8"8"-616,-11 12 120,-10 12-9,-9 13 417,-6 9 264,-3 9 8,1 6-56,5 4-24,7 4-536,12 2-312,13 0-1240,15-2 1071,7-14-5688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24.95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672 11 11642,'-2'-2'-80,"-4"-3"-416,-6 2-416,-9 2-64,-9 7 520,-10 7 480,-9 6 536,-8 6 88,-4 6-56,-4 3-144,1 5-352,2 2-88,6 2-440,7 3-416,10 1-968,10 1-745,10-2 1361,9-8-3041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25.21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1107 159 11242,'1'-6'953,"-1"-7"919,-2-7-1656,-4-4-160,-6-2-200,-10 1 96,-11 4 192,-14 5 368,-14 8 64,-12 9-24,-11 8-136,-8 10-271,-5 9-113,-1 7-177,1 8-127,7 5-392,7 4-296,11 4-1128,12 0-937,13 1 1657,15-10-6634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25.46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1292 79 14099,'-7'-6'-8,"-10"-9"-832,-14-4-392,-14 0-57,-19 4 449,-18 10 712,-19 13 760,-16 13 120,-12 15-7,-4 13-201,4 10-512,9 10-392,14 6-1089,17 4-943,18 2 1256,21-13-5994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25.70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620 0 12187,'-14'5'200,"-17"12"-808,-17 15 103,-12 17 49,-7 17 64,-4 12 640,0 10 40,5 8-24,6 6-192,11 3-1584,10 2-1184,12-2 1391,10-18-4480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26.26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29 1 3817,'-4'9'704,"-2"15"400,-1 16-32,0 16-623,3 15-201,3 11-184,5 8-40,4 5-136,6 1-337,7-5 289,0-17-6601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26.56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211 0 4081,'-5'4'48,"-8"8"-208,-5 11 160,-5 11 48,-3 12 328,-1 11 176,0 10 112,1 11-40,5 8-328,5 8-168,7 5-376,10 2-264,10-1-592,11-3-344,10-7 744,-1-20-1937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36.831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141 0 8866,'-18'32'40,"-6"15"-72,3 8-504,5 17 408,1 6 8,2 14 16,1 8 88,2 15 24,2 11 16,4 16 8,5 5 8,12 9-32,7 2-32,15 7-712,7 1-697,12-8 793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26.83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41 1 5097,'-4'14'216,"-3"20"-8,-3 22-72,1 20-16,2 17-64,3 12-24,6 6-8,7 2 8,7-4-16,8-8-744,9-11 536,-2-22-4825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27.09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99 1 7098,'-8'26'856,"-6"28"-896,-3 24-224,1 23-801,1 17-279,3 11 24,4 5 280,2-2 944,4-8 304,3-10-536,5-14 328,0-23-2665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27.37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152 2 8034,'-2'-1'336,"-5"3"448,-1 8-1560,-1 12 408,0 17 0,-1 19 288,-1 19 104,-2 16 104,0 14 24,0 8-8,0 3-80,2-5-240,2-10-32,1-15 24,2-19-48,1-18 120,2-20-89,1-18-959,3-19 824,1-7-5129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27.80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344 2 8114,'-2'-2'440,"-2"2"0,-2 6-56,-3 12-416,-3 15 88,-2 18 272,-4 17 72,-3 18 40,-2 14-72,-1 11-216,0 6-64,2-2-136,1-8-80,3-13-296,3-18-80,2-19 24,4-18 40,4-20 248,3-17 16,4-18-472,6-14-168,5-13-617,4-11-71,3-11 48,1-8 127,0-9 1017,-1-8 208,-1-4 544,-3 0 281,-4 4 79,-5 11 152,-5 14 8,-5 18-256,-4 18-488,-4 21-224,-4 20-72,-3 21 48,-4 22 40,-3 20 8,-3 17-32,-2 13-408,0 8-696,2-1-224,4-8 487,6-21-1263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28.05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412 1 12243,'-7'11'0,"-12"18"-553,-10 27 81,-9 27 8,-8 26 240,-4 21 192,0 13 56,2 7-224,7-1-392,7-8-416,9-13-520,8-19-489,11-23 1105,5-27-3353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28.33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349 1 11458,'-8'11'184,"-12"19"-704,-7 22-232,-7 25 64,-2 22 24,-1 16 504,0 12 160,1 4 216,2-2 96,5-8-112,5-12-200,8-17-656,7-19-432,8-23-233,7-22-191,6-25-224,5-21 1016,-1-7-1833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28.56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521 42 7794,'-1'-8'880,"-3"-5"616,-8-1-656,-7 8-696,-10 12-72,-8 18 0,-8 19 32,-5 21 64,-3 20 9,-1 16-49,3 13-24,4 7-104,7 1-104,7-9-193,9-14-63,9-18-208,8-20-72,9-21-360,6-21-488,7-22 855,0-10-6256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28.76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382 0 3185,'-5'1'408,"-7"3"344,-8 8-376,-8 11-272,-5 13 232,-5 15 432,-4 16 80,-1 16-151,1 11-185,3 9-656,6 3-640,6-4 463,8-20-6416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29.03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369 1 11258,'-7'5'352,"-10"8"-15,-9 12-385,-7 13-40,-5 15 0,-4 14 39,-1 13 17,1 9-24,2 3-136,7-1-592,8-5-96,9-12-352,9-14-48,9-19 7,7-18-303,5-21 920,1-10-3057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29.48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480 391 2136,'2'-12'769,"2"-14"767,0-11 88,-3-5-151,-5 2-25,-7 8-288,-9 13-256,-8 16-384,-8 18-151,-6 18-49,-3 17-16,1 12-80,1 9-64,6 2-72,5-1-48,7-6-176,7-8-112,7-11-160,7-12-168,6-13 15,5-15-151,5-14-240,3-16 88,3-12-8,0-11 184,2-8 375,-1-5 105,1-3 152,1-2 56,0-1 32,0-1 48,0 1 288,-2 1 273,-4 6 351,-5 7-8,-8 12-160,-9 15-264,-8 16-376,-9 16-24,-8 17-48,-7 14 40,-3 11 25,-2 7-9,3 5-88,3 1-56,8-2-184,9-4-217,8-6-423,8-7-192,7-10-184,6-10-208,5-12 871,1-8-6104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39.297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1 551 2288,'10'-11'0,"-10"-7"48,3-6-472,2-3 184,3-6 352,1-1 352,3 0 441,4-2 15,7-5-304,3-3-272,12-6-512,5-3-144,11 3-344,8 1-392,8 2 624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29.67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425 82 6345,'0'-6'873,"-1"-9"447,-1-5-264,-3 0-784,-5 5-192,-6 9-48,-8 14 104,-8 15 248,-9 15 40,-5 14-64,-5 11-104,1 8-240,3 7-56,8 2-616,9-1-520,11-5 632,8-14-8594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29.91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316 0 12499,'-5'4'104,"-8"7"-560,-8 15 288,-8 17-24,-6 20 120,-5 18 64,-1 12 32,0 7 0,7 1-24,6-5-257,10-9-823,8-10-528,9-15 728,5-17-7050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30.16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306 0 13723,'-8'4'288,"-9"11"-344,-9 14-376,-5 18 104,-4 16 8,-2 17 224,1 11 64,2 7 16,4 1-144,6-3-344,7-7-281,8-10-1239,7-13-745,7-14 1489,2-17-3929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30.40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172 0 11098,'-8'11'160,"-8"18"-768,-6 22 48,-5 22-320,0 17-72,2 12 224,5 7 7,4 0 105,8-4-240,6-8 528,4-21-4681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30.64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124 0 10698,'-8'17'440,"-9"24"329,-6 27-1202,-1 25-327,2 21-480,6 14-8,6 8 408,6 0 343,6-6 497,4-12 32,4-14-24,0-26-6937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30.96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 7746,'3'15'368,"3"24"296,2 25-648,4 26 8,3 22 24,4 16 336,2 11 104,3 8 48,2 1-16,-1 0-344,0-5-72,-2-7-456,-2-9-344,-2-12 384,-5-26-9402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31.26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150 1 11570,'-2'1'137,"0"2"-226,-1 8-231,2 11 120,1 17 504,1 18 281,1 23 103,-1 22-88,-1 22-328,-3 19-136,-1 15-120,-3 12-48,-2 7-200,-3 2-120,-2-4-32,-2-10 8,-2-13-361,1-16-327,0-19-1648,1-19 1463,4-26-5312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31.56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299 1 10570,'3'-1'184,"3"2"-304,4 5 144,3 10 88,1 18 520,-3 19 209,-4 24 199,-6 27 8,-7 30-400,-9 29-200,-8 26-216,-7 19-88,-7 9-88,-4 0-24,-1-9-112,2-12-120,4-16-400,6-20-328,6-25-1200,6-25-1345,5-29 1952,4-27-5440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32.17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225 2 7218,'-1'-1'472,"-2"0"480,-2 4-856,-1 8 48,-2 12-32,-2 15 8,-2 17-32,-3 21-80,-2 20-8,-4 21-40,-2 17-200,-1 10-504,1 5-384,3-7-465,3-14-239,5-20 1024,4-28-2017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32.42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374 0 9746,'-4'1'-200,"-3"5"-432,-6 10 0,-3 13 24,-5 17 552,-4 16 272,-5 15 120,-4 12 0,-3 10-144,0 6-104,2 1-136,2-1-80,5-8-400,4-11-320,6-14 447,6-19-6432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39.680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32 524 9338,'-21'-5'96,"12"-12"-488,7-6 104,9-10 32,6-6 32,10-7 184,5-3 24,10-3 0,7-2-16,12 0-448,5 1-305,10 1-727,3 5 696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32.66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410 1 7306,'-8'4'-112,"-12"9"-417,-10 11-31,-9 13 8,-6 14 296,-3 10 248,0 7 144,2 4 24,5-3-8,5-5-56,7-8-72,9-14-5881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33.17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705 1 12867,'-4'0'240,"-7"2"-400,-7 7 72,-6 8-136,-5 8 96,-5 7 128,-4 5 8,-3 3 24,0 0-8,2 0-24,4-2-8,4-4-96,7-4-88,5-5-96,5-5-25,4-6-143,3-5 32,3-5 32,1-5 40,2-6 224,1-5 56,2-5 72,0-5 24,1-5 40,1-4 0,0-3 8,-1-3-8,-2-1-8,-1 1 32,-4 5 120,-2 4 88,-6 9 0,-4 10-32,-6 12-80,-4 14-80,-5 16-23,-2 15-33,0 14-40,2 11-8,4 7-24,5 2-17,7-4-183,5-8-16,4-10-64,4-14 24,2-15-32,2-15-320,1-17-776,2-16-561,0-15 969,1-2-4329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33.62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278 565 368,'-1'-11'-16,"0"-15"120,-2-17 184,-2-12 368,-2-9 216,-3-5 305,-2 2 15,-2 6 96,-2 9-15,-1 11-369,-1 12-184,-1 16-448,-1 14-160,0 17-64,-1 15 16,1 14-16,0 11 0,3 8-32,2 3-16,4 0 8,4-4 8,4-4 8,3-7-8,4-6-104,2-8-64,2-10-136,2-11-272,1-13-472,1-15-89,2-13 73,0-12 288,0-10 672,-1-8 280,0-7 264,0-5 56,0-4-80,0-1-152,-1 0-328,-1 5-72,-3 7 80,-4 9 48,-4 14 120,-4 14 24,-5 15 56,-4 17 16,-1 15 24,-1 13-15,1 11-161,3 8-56,4 3-16,5 1 0,4-3-32,6-3-48,5-5-1225,6-6 929,0-11-5145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34.05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64 8 6145,'2'-3'776,"2"-1"409,0 3-497,-1 6-408,-3 11-176,-3 13 184,-6 12 216,-4 11 24,-1 10-48,-1 4-192,2 4-240,5 1-48,6-4-320,8-3-128,7-8-104,9-8-88,9-10 40,7-9 40,6-10-56,3-10 104,0-10 279,-1-8 97,-3-8 216,-4-5 80,-3-4 121,-4-5 7,-1-2-32,-3-3-72,-3-1-136,-3 1-8,-5 5 336,-6 6 96,-5 11 280,-5 13 0,-5 15-336,-4 17-104,-2 18-296,-1 16-32,2 16-280,2 12-112,5 9-176,5 4-64,4 0-104,5-3-216,3-7-1201,1-8 1233,-2-18-3417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34.29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496 1 9786,'-3'6'336,"-7"9"-200,-3 11-1976,-3 13 103,-3 14 145,-3 12 1128,-3 11 896,-5 12 824,-3 10 137,-3 10-121,-1 9-344,2 7-720,2 4-224,2 3-360,2 4-280,1 5-608,-3 4-161,-3 5 689,3-24-4905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34.58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190 1 4137,'-3'13'368,"-4"19"96,-5 21 32,-3 20-40,-4 14-176,-2 10-136,-2 5-56,0-1-96,-1-4-216,0-6 152,5-19-6057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36.45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1943 0 10898,'-3'10'552,"-6"12"441,-4 12-865,-2 13 48,0 12 8,1 10-8,2 7-16,1 7-96,1 5-40,0 5-56,0 4-80,-1 3 8,-3 3 16,-1 2 96,-2 1 80,-2 1 96,0 2 88,0 1 40,2 3-8,2 6-104,0 7-112,1 9-264,-1 10 8,-5 10 224,-4 8 328,-9 5 696,-8 0 121,-12 0 143,-9-2-200,-12 2-416,-9 1-96,-28 38 241,-12 17-497,-2 1-104,3-6-488,6-12-440,8-13-673,6-12-271,6-12-473,2-12 49,5-13-857,3-15 1545,17-28-8770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37.11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2352 1013 6753,'4'-18'617,"3"-25"615,3-24-384,2-18 144,0-12-16,0-4-63,-1 1-161,0 5-376,1 8-136,-1 11-232,0 10-32,-3 12 40,-4 11 144,-6 10 504,-4 9 136,-6 9 152,-5 7-87,-3 8-449,-4 9-128,-1 8-192,-1 10-24,-3 10 48,-2 9 40,-3 12 96,-4 10 24,-2 11-32,-2 10-32,-1 10-96,0 11-40,0 13-32,1 15-8,1 13 0,-2 14 8,-2 11 24,-2 8 0,-3 5 16,-1 2 0,-2-1-16,-2-1 0,-1-2 112,-2-1 32,-2 1 88,-2 0 25,-3 3-121,-1 3-24,-4-2-64,-3-2-64,-4-7-56,-3-8-8,-2-6-128,-3-8-96,-2-7-305,0-7-207,0-8-352,0-9-32,1-9-513,2-12-311,3-14-1201,3-16 1585,14-20-7970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37.36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0 359 2080,'14'-34'120,"16"-45"-496,15-43 248,0-1-1568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37.73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2237 426 3073,'4'-17'864,"6"-20"848,3-17-247,2-7-553,0-3-272,0 5-416,0 8-112,-3 12-16,-3 10 128,-4 15 456,-5 14 304,-6 17 369,-7 17-9,-5 18-328,-5 19-264,-3 19-416,-4 19-160,-4 18-136,-4 16-8,-5 17 136,-6 14 57,-5 13 151,-5 12 16,-8 10-120,-6 7 0,-5 6-72,-3 3 0,-2 1 0,-1 2 0,1 1-48,0 4 8,0 4 64,-2 1-8,-1 0-16,-2-4-8,-3-5-48,-1-9-48,-1-9-16,1-11-128,0-13-216,1-14-80,0-13-320,1-14-248,1-15-1153,0-14 1193,17-27-13963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40.041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0 391 3241,'19'-39'104,"9"-5"-32,5 0 16,8-1-16,7 0-16,4 1-16,5 0-40,6 2-664,1-1 488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38.04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1793 10482,'16'-21'408,"21"-32"104,20-32-408,31-58-120,14-33-48,4-18-208,-4-6-496,-8 0-104,-7 4-344,-7 5-241,-7 7 993,-16 35-5913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38.34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2342 0 12955,'-9'19'880,"-13"31"232,-13 34-448,-11 37-248,-9 35-304,-7 30-80,-6 28 8,-6 22 32,-6 15 24,-6 9 113,-8 3 23,-8-3 48,-7-4-16,-6-6-56,-4-5-32,-2-9-72,1-11-32,3-12-88,4-12-144,4-12-216,4-10-24,4-12-144,6-12 63,5-15-159,5-15-448,6-17-1601,6-16 1569,16-25-9290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38.92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5892 8650,'4'-6'856,"8"-8"528,8-12-367,10-12-465,8-14-8,9-15 56,7-15 40,8-15 0,5-15-64,6-15-104,6-14-40,4-14-55,4-12-81,5-14-112,5-12-8,3-13-160,5-10-88,3-9-120,3-7-136,2-4-96,2-3-1,0-4-359,-2-2-296,-3-1-480,-6 1-81,-8 3 129,-9 5 152,-10 8 536,-11 9 151,-10 13 377,-9 16 344,-8 18 256,-8 22 8,-6 21-272,-4 22-248,-5 22-96,-5 22 112,-5 21 680,-7 23 441,-7 24 487,-8 22 48,-7 25-312,-8 23-247,-5 23-521,-6 22-120,-3 23-128,-4 22-16,-2 22-8,-2 21-32,-5 19-8,-4 18-24,-8 14 208,-7 11 56,-7 5 56,-8 4 72,-5 0-184,-3 2-56,-3 0-56,0-2-72,-2-6-48,-1-10-24,-2-11-24,0-16-64,-1-16-336,2-19-200,2-20-616,5-21-585,6-25 1073,20-34-10154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39.20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2824 5937,'11'-15'1177,"14"-21"1047,16-22-544,13-19-799,13-18-193,9-15-296,6-13-160,5-14-152,4-11-24,4-12-40,1-9-8,2-8-32,-1-3-24,0-4-40,-3-3-216,-3-3-336,-3-6-289,-2-5-1287,-2-5 1328,-15 32-7346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39.45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1293 0 11723,'-13'17'264,"-18"24"-72,-17 29-352,-14 30 128,-10 30 32,-5 26 56,-4 25 64,0 24-8,2 20-24,1 19-8,0 18-56,0 17 8,-1 16-656,-3 14-361,-4 8-111,-3 3-1064,-7-7 1447,13-56-6208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46.83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1847 1 3889,'-7'13'944,"-11"17"800,-8 17-807,-7 13-233,-7 10-296,-5 6 8,-5 5 168,-4 4 104,-4 3 224,-3 3 33,-2 4-241,0 3-168,-1 3-336,0 3-136,-1 5-72,0 4-8,-2 5-8,-2 5 8,-5 5-80,-4 6-8,-5 4 32,-5 1 0,-4-3 80,-3-5-8,1-9-216,0-9-272,5-13-1857,7-14 1505,17-21-8546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47.61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90 3279 15115,'7'3'568,"10"3"-40,13-1-303,14-3-89,15-11-128,15-14-48,12-13-24,11-15 32,10-14 16,7-15 16,4-13 24,5-11-80,1-11-17,1-6 1,-2-7 8,-3-6 72,-2-5 24,-5-7-24,-4-6 0,-6-9-248,-5-7-352,-7-10-512,-8-7-144,-7-5 256,-10 3 359,-10 9 665,-10 16 233,-11 22 127,-9 25 0,-10 25-112,-7 23-104,-7 23-296,-6 18-48,-4 18-32,-6 16 56,-3 17 312,-4 15 120,-3 15 168,-3 12 16,-1 12-72,-2 9-88,-1 10-160,-3 8-64,-4 9-56,-3 7-16,-4 5 8,-6 4-16,-6 4-8,-8 2 0,-9 3 8,-9 2-8,-11 3 8,-9 2 48,-10 5 56,-7 2 8,-6 2 8,-2 1-120,-1-2-184,2-6-88,3-10-256,5-11-56,7-13-72,6-14-40,9-14 192,9-16 7,12-14-591,12-15-704,13-15 960,15-11-6826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47.82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1870 3609,'6'-4'856,"9"-4"808,13-7-199,12-6-313,13-6-120,12-9-232,12-7-168,12-8-304,10-9-127,10-7-121,9-7-16,7-6-40,5-6-16,4-5-40,1-3-32,0-4 32,-2-3-16,-5-4 7,-6-3-103,-8-3-320,-7-4-248,-9-4-1088,-9-3-833,-8-5 1441,-20 20-3561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48.12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1560 1 6377,'-5'11'376,"-9"17"425,-7 17-761,-6 16-16,-6 15-8,-5 11 48,-5 11 336,-5 9 128,-4 9 232,-4 6 8,-7 7-304,-6 4-40,-6 6 24,-7 3 57,-4 2-17,-3 1-104,-4-1-320,-1-4-216,-1-7-368,1-10 32,3-13-113,5-15-167,6-20-1008,9-19 1088,17-21-7250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48.65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2648 9290,'10'-2'944,"14"-3"737,14-5-929,13-8-448,10-8-200,10-11-96,6-9 0,6-12-16,3-9-8,4-10 16,2-10 16,5-10 0,2-8 8,2-8-48,1-6 0,-1-5 8,-1-4-8,-3-5-248,-4-3-160,-5-4-112,-5-1 15,-8 3 281,-7 4 160,-7 7 120,-7 9 0,-7 11-168,-5 12-184,-7 13-112,-6 15 24,-9 15 312,-7 16 200,-9 16 256,-10 17 72,-9 18-24,-9 18-8,-9 18 25,-8 16 47,-6 15 160,-6 14 72,-4 11-8,-5 10-128,-3 8-240,-3 8-32,-2 4-48,0 1-16,-1-2-56,1-3-96,0-7-248,-1-7-112,-1-6-112,-2-6-32,-4-6 88,-2-6 104,-4-5-144,-1-4-96,-3-4-872,-1-2-865,-4-4 1257,16-13-8018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40.467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1 231 6617,'54'-25'473,"13"-6"655,12-7-1120,11-3-24,19-6-1000,8-2 727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48.93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1346 8642,'11'-4'1056,"14"-5"1361,17-6-1577,15-9-512,15-8-72,13-8-192,11-9-64,8-7-40,4-5 8,3-6 32,0-4 16,-1-5 16,-2-4-16,-3-4-24,-4-6-64,-2-3-448,-5-5-272,-5-4-1145,-5-1-927,-8-1 1623,-16 16-4920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49.23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1513 0 10474,'-6'11'384,"-9"14"208,-7 16-744,-6 13-88,-4 10-32,-4 9 32,-4 4 256,-4 5 216,-5 3 184,-5 4 32,-7 4 41,-5 4-81,-6 4-208,-6 4-88,-6 4-192,-5 3-80,-4 0-24,-3-1-432,-1-4-1073,-1-5 25,2-8 15,2-9-31,4-12 1472,18-18-4729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49.48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1048 3977,'8'-2'728,"12"-6"704,11-6-744,12-7-439,10-9-137,6-8-64,6-8-24,4-8-24,3-7 0,2-5-32,1-6 8,0-4 8,-1-5 8,0-6 8,0-6 16,1-6-697,1-8 505,-13 15-6161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50.91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2336 1 7642,'-3'0'840,"-5"1"1608,-4 5-2448,-3 6 32,-3 9 224,-2 10 152,-3 13 129,-3 14 15,-4 14-200,-5 13-144,-5 14-120,-7 13-32,-8 12-16,-8 10 0,-9 11 16,-7 9 96,-8 10 88,-5 7 32,-5 9 0,-2 6-80,-1 5-112,-2 3-32,-1-1-16,-3-4 0,-3-7 24,-2-6 8,-1-10-8,-1-10-8,3-9-56,4-10-256,6-10-680,8-9-536,7-8 687,19-24-10817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51.82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28 0 2929,'-3'11'-40,"-3"13"-144,0 12 32,1 8 224,1 3 112,1 0 256,3-4 88,1-5-48,2-9-200,2-9-736,2-12-272,2-14-160,1-15-33,2-21 641,-2-2-984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52.16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157 1 7954,'-3'11'112,"-4"14"-264,-3 16-376,-2 14-105,-1 10-143,-3 8 56,-1 6 256,-2 3 136,-1 2-328,-2 2 384,4-15-3265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53.08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2441 1 8154,'-1'2'-352,"-2"2"-1025,-2 1-95,0 1 928,1-1 528,0 0 1264,0-1 161,1-1-41,0-1-208,1-1-480,0-1-176,1 1-304,-1 1-104,-2 4 80,0 6 112,-2 8 201,-3 9 87,0 10-56,-3 11-96,-1 11-208,-3 12-72,-3 11-112,-4 8-8,-4 7 16,-6 4-8,-4 4 16,-5 1-16,-4 2-8,-3 2-8,-4 4-8,-2 6 0,-3 6 0,0 6 0,-1 5-16,-1 4-24,-1 3 8,0 2 8,0 1 16,0-1 24,0-2 16,0-2 0,0-3-8,0-5-8,-1-7-8,-1-6-8,-1-8 8,-2-6 16,-1-5 32,-1-4 8,1-3 8,2-1-16,4 0-48,3-1-24,3 1-80,2 0-56,1 0-80,1 1 8,0 2-160,1 2 56,2 3 72,1 2-80,4-1-176,3-3-369,4-8-1823,5-9 1592,7-20-6386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53.72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2581 8 7610,'-1'-2'744,"1"-1"888,-3 1-1184,-1 4-160,-2 8 40,-2 10 312,-4 11 209,-1 13 263,-3 12 0,-2 12-264,-1 12-152,-2 11-143,-3 9 15,-3 8 24,-5 7-8,-5 7-88,-5 5-64,-4 7-56,-4 5-8,-1 4-56,-1 1-72,0 0-136,0-2-48,-2-4-8,-2-4 1,-3-4 39,-3-4 88,0-3 144,-2-3 24,2-2-32,0-3-104,2-1-160,1-1-24,1 0-24,-1-1 0,-2 0-16,-3 0 8,-6-1 8,-5-1 0,-4-3 8,-4-2-32,-2-3-56,-1-4-56,0-5-208,2-5-168,3-6-521,1-5-231,3-8-568,3-6-313,3-10-2400,4-9 2713,13-13-7010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54.12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1152 13931,'0'0'368,"3"-1"-128,7-1-136,11-3 0,12-5 8,13-6 8,13-7 8,12-9 16,9-9-16,9-10-64,6-11-40,5-9-48,2-10-16,2-8-168,1-9-160,-1-8-424,-2-7-256,-1-6-1257,-5-6 1353,-17 19-8778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55.78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1960 8778,'3'-1'792,"6"-3"632,7-1-1008,8-1 17,9-1-33,5 2 96,3 2 192,3 1 56,1 2 0,3 0-56,2 2-128,6 0-55,5 1-185,7 0-64,7 0-64,8 1-16,8-1 80,11-2 64,9-4 120,11-4-24,11-7-80,11-7-56,8-7-152,9-8-16,6-9-16,5-9 8,4-9 48,1-8 40,1-8 96,-3-9-8,-1-7-31,-5-8-49,-5-5-144,-5-4-16,-7-5-24,-7-4-112,-8-3-745,-9-3-455,-10 2-872,-13 5-433,-14 9-1248,-16 12 2153,-20 22-7330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59.941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4 220 4697,'-1'0'1,"1"-1"1,0 1-1,0 0 1,0 0-1,-1 0 1,1 0-1,0 0 1,0-1-1,0 1 1,0 0-1,-1 0 0,1 0 1,0-1-1,0 1 1,0 0-1,0 0 1,0 0-1,0-1 1,0 1-1,0 0 0,-1 0 1,1-1-1,0 1 1,0 0-1,0 0 1,0 0-1,0-1 1,0 1-1,0 0 1,0 0-1,1-1 0,-1 1 1,0 0-1,0 0 1,0 0-1,0-1 1,0 1-1,0 0 1,0 0-1,0-1 1,1 1-1,-1 0 0,0 0 1,0 0-1,0 0 1,0-1-1,1 1 1,-1 0-1,0 0 1,0 0-1,0 0 1,1 0-1,-1 0 0,0 0 1,0 0-1,1-1 1,-1 1-1,0 0 1,0 0-1,1 0 1,28-12 27,47-9 630,-66 18-353,156-34 1396,195-19 0,175 11-1508,-223 21-215,-165 14-2573,-118 9 1664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56.51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2462 15003,'1'0'456,"2"-3"-32,6-4-416,7-4-32,8-3-8,9-2 40,8-1 112,8-1 369,8 2 135,7 0 160,8 0-8,7 0-192,9-2-96,10 0-168,9-2-80,10-1-160,9-2-32,8-2-16,8-3 24,6-3 72,7-4 48,4-4 153,4-5 23,4-4-48,2-5-56,3-5-144,1-3-40,2-5 8,-1-3 56,-2-6 104,-2-6 48,-4-5 48,-3-5-40,-4-5-128,-4-4-56,-5-3-80,-4-3 0,-6-3-32,-6 0-48,-7-1-232,-8 3-184,-9 5-512,-10 7-425,-11 9-1023,-11 7-769,-12 11 1729,-18 16-12035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57.19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2923 13235,'10'-3'872,"17"-7"824,20-6-1496,19-8-64,18-6-104,15-4 112,12-5 305,9-1 191,7 0 192,5-2-72,6 0-248,3-3-120,2-4-88,3-5 16,1-6 40,1-5-23,1-6-73,1-5-32,0-6-8,2-5 16,0-5 24,-1-4 8,-1-5-96,-2-4-64,-1-4-72,-3-3 24,-3-2 40,-1-3-8,-2-1 8,-2-1-56,-3 1-72,-5 3-24,-7 3-56,-8 6-64,-10 6-280,-13 8-224,-12 6-793,-12 9-599,-12 7 1136,-16 16-16612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57.83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3457 12707,'20'-10'344,"31"-15"-152,32-15-296,30-14-112,24-11 16,16-11 72,10-6 272,7-5 512,0-3 144,1-3 160,-2-5-112,-2-4-383,-3-5-145,-2-8-200,-2-5-32,-5-9-32,-3-7 0,-5-9 0,-6-8-24,-6-7-16,-7-5-16,-7-4 16,-6-1-8,-7 4-16,-7 5-144,-7 8-649,-6 10-375,-7 11-1088,-8 11-1697,-7 14 2401,-15 25-5754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00.17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20 419 11490,'-3'0'433,"-2"0"23,0 0-232,2 0-56,0 0 40,3-1 280,0-1 224,2 0 256,2-1 40,1 1-151,1 0-153,3 1-192,3 0-80,4 2-112,4 1-40,5 1-72,4 2-16,6 1-56,5 0 0,6 1 40,4 0 24,5-1 32,5 1-16,6-1-48,4-1-7,6-1 31,3 0 24,5-1 8,5 1-16,4 1-72,3 0-16,3 1-8,4 0 8,3 1 56,4 0 32,3 0 48,3-1 24,4-2 40,2 0-16,4-1-16,2 0-24,3 0-64,3-1-16,6 0-48,3-1-16,7-2 0,5-1-8,6-3-16,4-2-8,6-2-48,4-2-8,4-3-16,5-3 8,5-3 8,4-4 1,7-3-9,5-6-8,5-3-16,2-5 0,1-2-265,-2-2-263,-7 0-816,-8 0-624,-11 0-1721,-14 0 1976,-36 8-14562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00.96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0 517 11530,'6'0'609,"7"0"527,9 0-1040,9 1-24,10 0 64,8 0 144,8 1 368,7 0 176,5 0 152,7-1-63,6-1-313,8-1-176,7 0-264,10 1-72,8 2-80,9 3 0,9 2 0,9 4-8,9 2 16,9 1-8,9 0 16,9-1-16,9-2 8,8-3 0,9-4 0,7-4 0,7-5 0,4-5 16,3-5 24,3-5-8,1-4 48,1-4 0,0-3-40,1-2 0,1-1-56,-1-1-72,0-2-464,-1-1-192,-4-2-168,-4 0 23,-9-2 337,-9 1 0,-11-1-848,-12 1-1673,-15 2 1769,-35 7-7898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03.03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1665 10514,'4'1'696,"0"0"601,4 0-1041,8-1-256,7 0-24,9-2-8,8 0 0,6-2 32,7 1 32,6 0 144,5 1 96,6-2 184,6 0 56,8-4 16,8-4-64,10-6-112,9-7 0,10-9 16,8-11-39,7-11-57,6-12-56,4-12-152,3-10-8,0-11 0,2-8 16,-2-8-16,-1-7 8,-3-4-272,-4-2-280,-5-2-1225,-7 1-1319,-9 2 1663,-24 23-9193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03.83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0 167 2609,'14'-6'504,"19"-10"368,18-9-624,17-11-1248,11-7 616,-7 3-2465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04.50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3346 6401,'13'-5'304,"18"-7"305,20-10-617,19-7 0,15-7 16,12-6 32,8-2 272,6-3 120,3-1 280,2-1 136,1 0-96,1-1-64,3-2-120,4-1-79,4-4-65,5-5-32,6-7-168,3-7-72,5-8-112,5-7-8,3-9 16,5-9-8,2-9-24,1-8-16,-2-5-24,-3-4 16,-6-2 24,-8 1 24,-7 1 32,-8 1-32,-7 3-296,-8 2-288,-7 4-368,-8 5 7,-9 8 321,-9 6 280,-9 10-48,-8 7-224,-9 11-1336,-11 9 1055,-13 17-5592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04.68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799 0 5529,'-8'11'408,"-12"15"544,-14 14-1160,-13 12-256,-12 12 24,-13 7 144,-9 5 296,-9 2 376,-6 1 8,-4 1-1032,-3-1 560,15-12-5417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05.07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1948 11650,'18'-8'801,"26"-12"663,26-14-1096,25-12-328,21-11-16,16-9-8,11-7-8,5-7 16,2-4 8,-1-6-16,-2-5 0,-2-6-8,-2-6-8,0-8-176,1-7-224,2-8-744,3-7-281,2-7-559,2-6-369,-1-6 1465,-26 23-5209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00.352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1442 47 1112,'22'-19'906,"-22"18"-858,0 1 1,1 0-1,-1-1 1,0 1 0,0-1-1,0 1 1,0-1-1,0 1 1,0 0-1,0-1 1,0 1-1,0-1 1,0 1-1,-1-2 147,0 1-147,-1-1 112,-1 1 0,1-1 0,-1 1 0,0-1-1,0 1 1,0 0 0,1 0 0,-1 0 0,0 0 0,-1 0 0,1 1 0,-5-1-1,-36-2 106,0 2 0,0 2 0,0 2 1,-80 15-1,34-5-100,-860 152-969,870-145 412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05.33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1873 67 2409,'1'-6'184,"1"-8"264,-4-3-520,-4 1 160,-9 5 752,-9 9 344,-9 11 480,-9 15-95,-7 14-617,-4 15-296,-4 15-392,-4 15-112,-4 15-80,-5 14-24,-7 13-24,-7 9-8,-9 8-240,-7 4-280,-8 2-816,-8 2-441,-10 0 9,-7 1 352,-7-1 872,-5 0 400,-5-2 216,24-26-3057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05.57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0 244 2048,'21'-22'184,"29"-30"225,31-32-321,0-1-2817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06.29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227 0 3985,'-19'24'-336,"-18"22"-824,-14 18 175,-11 16 689,4-7-912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06.59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 1643 704,'-1'-3'56,"0"-4"128,3-7-8,4-8 200,7-10 280,7-10 73,9-9-33,7-10-72,9-7-104,7-6-64,9-5-144,7-2-104,5-3-152,6-3-8,3-1-16,2-3 0,3-2-40,1-2-24,0-2-8,0-1-8,-1-1-192,-1 1-432,-4 0 416,-14 18-4313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07.35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0 279 3193,'23'-15'112,"31"-24"-192,32-23-712,27-21 399,-6 4-1647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07.58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335 0 7194,'-20'21'-449,"-28"31"-399,-27 32-392,-24 27 1072,6-4-4321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07.92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1433 6537,'13'-11'344,"19"-14"329,23-16-9,23-15 24,19-13-112,18-9-232,13-8-320,7-5-24,5-3 0,0 0 0,-2 2 24,-4 1 8,-4 2-16,-4 1-16,-3 1-288,-3 0-320,-2-2-1336,-1 0 1135,-21 14-5464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08.15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660 0 6505,'-19'19'144,"-26"24"-96,-25 27-64,-20 21-504,-14 16-408,-9 9-680,-5 5 656,18-18-1721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08.21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249 0 296,'-18'17'24,"-22"19"16,-18 18-88,-11 9 16,6-6-248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08.44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2328 3105,'4'-7'648,"6"-12"488,10-15-288,10-14-528,12-14-160,10-15-120,11-11 0,9-11 8,9-7 24,8-4 16,6-2 88,7 0 177,4 2 15,3 2-8,3 2-96,1 0-216,0 0-24,-2 0-24,-3-1 0,-5 0-16,-5-1-8,-6 1-128,-6 1-344,-8 4-1401,-9 5 1185,-16 20-4089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03.732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768 39 5001,'-142'16'-488,"30"-1"1065,-13-4-196,2 6 0,-123 33 0,227-43-546,28-5-26,33-6 46,243-44 39,143-21 171,5 34-47,-414 36-70,-28 3-51,-35 4 52,-62 6 202,-356 60 1146,371-55-1136,1 5 0,1 3 0,-85 40 0,331-100-81,414-60-189,8 37 18,-390 40 118,-141 11 49,-39 3 71,-32 4 82,-151 21 299,1 7 0,1 7 0,-267 96 0,662-171-305,790-95-68,-1051 138 117,-75 20 0,34-6-252,-563 143 262,625-155-229,30-6-11,36-5 6,96-15-12,554-66 0,-674 83-30,-2-1-1,1 1 0,44 3 0,-68-1-4,0 0-1,0 0 0,0 0 0,0 0 0,-1 0 0,1 1 0,0-1 0,0 0 0,0 0 0,0 0 1,0 0-1,0 0 0,0 0 0,0 1 0,0-1 0,0 0 0,0 0 0,0 0 0,0 0 0,0 0 1,0 1-1,0-1 0,0 0 0,0 0 0,0 0 0,1 0 0,-1 0 0,0 0 0,0 0 1,0 1-1,0-1 0,0 0 0,0 0 0,0 0 0,0 0 0,0 0 0,0 0 0,1 0 0,-1 0 1,0 0-1,0 1 0,0-1 0,0 0 0,0 0 0,0 0 0,1 0 0,-1 0 0,0 0 0,0 0 1,0 0-1,0 0 0,0 0 0,1 0 0,-1 0 0,0 0 0,0 0 0,0 0 0,0 0 0,0 0 1,0 0-1,1-1 0,-13 7 7,-66 16 93,-152 22 1,149-32 24,-153 44 0,226-53-120,3-2-3,1 0 0,0 0 0,-1 1 0,1 0-1,0 0 1,0 0 0,0 1 0,1-1 0,-8 6 0,11-8-2,0 0 1,0 1 0,0-1 0,-1 0 0,1 0 0,0 0 0,0 1 0,0-1 0,0 0 0,0 0 0,-1 0 0,1 1 0,0-1-1,0 0 1,0 0 0,0 1 0,0-1 0,0 0 0,0 0 0,0 0 0,0 1 0,0-1 0,0 0 0,0 0 0,0 1 0,0-1-1,0 0 1,0 0 0,0 1 0,0-1 0,0 0 0,0 0 0,0 1 0,0-1 0,1 0 0,-1 0 0,0 0 0,0 1 0,0-1-1,0 0 1,1 0 0,-1 0 0,0 1 0,16 4 36,22-3 19,94-9-38,131-25 0,-59 5-54,-63 11-50,0 6-1,175 10 1,-461 35 84,-100 7 33,-78 15-9,506-67-365,-32-4 206,404-16-462,-521 34 224,-34-4 372,0 0 0,0 1-1,0-1 1,0 0 0,0 0-1,0 1 1,0-1-1,0 0 1,0 1 0,0-1-1,0 0 1,0 0 0,0 1-1,-1-1 1,1 0 0,0 0-1,0 1 1,0-1-1,0 0 1,-1 0 0,1 0-1,0 1 1,0-1 0,-1 0-1,1 0 1,0 0-1,0 0 1,-1 1 0,1-1-1,0 0 1,0 0 0,-1 0-1,1 0 1,0 0 0,0 0-1,-1 0 1,1 0-1,0 0 1,-1 0 0,1 0-1,0 0 1,0 0 0,-1 0-1,1 0 1,-1 0-1,-65 14 52,56-12-18,-122 23 183,25-7 7,2 4 0,-124 45 0,196-48-190,33-19-30,-1 0 1,1 0 0,0 0-1,0 0 1,0 0 0,0 1-1,0-1 1,-1 0 0,1 0 0,0 0-1,0 1 1,0-1 0,0 0-1,0 0 1,0 1 0,0-1-1,0 0 1,0 0 0,-1 0-1,1 1 1,0-1 0,0 0 0,0 0-1,0 1 1,1-1 0,-1 0-1,0 0 1,0 0 0,0 1-1,0-1 1,0 0 0,0 0-1,0 1 1,0-1 0,0 0 0,0 0-1,1 0 1,-1 1 0,0-1-1,0 0 1,21 5 20,42-6-111,1-3 0,-1-3 0,64-14 0,8-1-262,-83 15 201,51-8-78,0 5-1,109 3 1,-187 12 199,-25-5 33,0 0 0,0 0 0,0 0 1,0 1-1,0-1 0,0 0 1,0 0-1,0 1 0,0-1 1,0 0-1,0 0 0,0 1 0,0-1 1,0 0-1,0 0 0,0 1 1,0-1-1,0 0 0,0 0 1,0 0-1,0 1 0,0-1 0,0 0 1,-1 0-1,1 0 0,0 1 1,0-1-1,0 0 0,0 0 0,-1 0 1,1 0-1,0 1 0,0-1 1,0 0-1,-1 0 0,1 0 1,0 0-1,0 0 0,0 0 0,-1 0 1,1 0-1,0 1 0,0-1 1,-1 0-1,-46 16 322,-52 5 22,63-14-247,-1 0-1,1 3 0,0 1 1,-59 27-1,95-38-98,-1 0 0,1 0 0,0 0-1,0 0 1,0 0 0,-1 0 0,1 0 0,0 0 0,0 0-1,-1 0 1,1 0 0,0 0 0,0 0 0,0 0-1,-1 1 1,1-1 0,0 0 0,0 0 0,0 0 0,-1 0-1,1 0 1,0 1 0,0-1 0,0 0 0,0 0 0,0 0-1,-1 0 1,1 1 0,0-1 0,0 0 0,0 0 0,0 0-1,0 1 1,0-1 0,0 0 0,0 0 0,0 1 0,0-1-1,0 0 1,0 0 0,0 0 0,0 1 0,0-1 0,0 0-1,0 0 1,0 1 0,0-1 0,0 0 0,0 0-1,0 0 1,0 1 0,1-1 0,15 3 33,26-4-44,128-24-1059,-112 15 623,1 1 1,88 0-1,-146 9 446,-1 0 0,0 0 0,1 0 0,-1-1 0,0 1 0,0 0 0,1 0 0,-1 0 0,0 0 0,1 0 0,-1 0 0,1 0 0,-1 0 0,0 0 0,1 0 0,-1 0 0,0 0 0,1 0 0,-1 0 0,0 0 0,1 1 0,-1-1 0,0 0 0,0 0 0,1 0 0,-1 0 0,0 1 0,1-1 0,-1 0 0,0 0 0,0 0 0,1 1 0,-1-1 0,0 0 0,0 0 0,0 1 0,0-1 0,1 0 0,-1 1 0,0-1 0,0 0 0,0 1 0,0-1 0,0 0 0,0 1 0,0-1 0,0 1 0,-16 13 140,-28 9 143,25-15-114,-1-1 0,1-1 0,-1 0 1,0-2-1,-36 4 0,56-8-175,0 0 1,-1 0-1,1-1 0,0 1 1,0 0-1,0 0 0,0-1 1,0 1-1,0 0 0,0 0 1,0-1-1,0 1 0,0 0 1,0 0-1,0-1 1,0 1-1,0 0 0,0 0 1,0-1-1,0 1 0,1 0 1,-1 0-1,0-1 0,0 1 1,0 0-1,0 0 0,0 0 1,0-1-1,1 1 1,-1 0-1,0 0 0,0 0 1,0 0-1,1-1 0,-1 1 1,0 0-1,0 0 0,1 0 1,-1 0-1,0 0 0,0 0 1,1 0-1,-1 0 0,0 0 1,0-1-1,1 1 1,-1 0-1,15-10-138,-9 8 81,-1 1-1,1-1 0,0 1 1,0 0-1,0 0 1,0 1-1,1-1 1,-1 1-1,0 1 0,0-1 1,10 3-1,-57-1-1635,1 15 1667,38-16-3,1 0 0,-1 0 0,0 0 0,0 0-1,1 0 1,-1 1 0,1-1 0,-1 0 0,1 1 0,-1-1 0,1 1-1,0 0 1,0-1 0,0 1 0,0 0 0,0 0 0,0-1 0,0 1 0,0 2-1,35-8-2065,-30 4 1891,-1 0 0,0 0 0,0 0 0,0 0 1,0 0-1,0-1 0,0 0 0,0 0 0,0 0 1,-1 0-1,1 0 0,0 0 0,0-1 0,-1 1 1,4-3-1,0-3-69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09.79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605 1162 9226,'-23'26'280,"-26"33"16,-23 28-344,-13 18 0,-5 9 0,6-3-16,11-10-24,15-17-160,17-21-72,18-21 8,17-21 56,16-20 200,14-18 56,15-18-24,10-15-16,11-15-40,9-12 8,9-11 24,7-12 24,6-8-120,4-8-48,2-7-16,1-2 0,-3-1 152,-4 2 48,-8 7 16,-8 11 0,-11 11 0,-10 14 8,-13 15-40,-12 13-24,-13 14-177,-12 13 33,-13 15 40,-13 13-64,-12 16-176,-11 15-72,-13 17 32,-11 16 144,-12 13 720,-8 13 232,-7 9 192,-2 7 33,1 1-329,5-2-168,10-6-224,12-11-88,16-15-224,15-16-96,17-20-8,16-19 16,15-20 168,13-19 88,15-17-144,11-16-184,11-15-553,8-13-151,8-10-40,5-8 184,4-5 488,2-4 168,0 0 192,-2 2 24,-5 4 160,-6 9 192,-10 12 408,-11 14 160,-15 16-40,-15 16-224,-16 17-632,-18 17-344,-17 16-752,-16 18-48,-19 16 528,-14 16 464,-15 14 824,-10 11 160,-7 10-120,-1 7-216,2 3-95,9 0-57,14-5-200,18-8-48,20-12-96,22-15-24,22-18 64,21-18 72,20-21 160,18-21 32,17-21-88,15-20-96,12-18-288,10-13-120,8-11-248,6-7-160,1-5-89,0-2 65,-4 2 240,-7 3 176,-9 7 264,-10 9 72,-15 13 288,-15 14 200,-18 17 168,-18 16-31,-19 18-321,-17 19-280,-20 18-392,-19 20 16,-17 17 64,-18 16 64,-14 16-89,-13 14-199,-11 13-64,-6 9 16,-2 4 376,3-2 360,9-8 376,16-12 8,20-19-151,24-21-353,26-25-304,27-26 40,25-27 216,25-26 176,23-26 24,20-22-64,18-21-136,16-18-72,12-14-312,9-11-96,4-5-49,1-3 33,-3 4 320,-7 7 96,-11 11 56,-15 16-8,-18 19-40,-21 19-104,-25 23 8,-24 22-40,-27 22-192,-28 24 48,-29 24 72,-27 24 56,-27 21 320,-22 19 56,-19 18-48,-15 14 24,-10 12-128,-4 9-16,4 5-32,7-1-24,17-5-24,20-12-152,24-17-352,27-22-728,28-27 688,28-27-913,28-32 713,27-30 912,26-31-112,24-28-16,20-24-96,-5 2-1168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12.17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984 1561 272,'29'-24'184,"35"-32"344,32-25 128,21-16 145,11-5 39,-3 3-16,-11 12-32,-19 17-72,-25 20-128,-27 24-288,-30 24-72,-30 25-168,-31 25 185,-29 23 71,-26 21-32,-21 18-8,-18 16-192,-13 14-80,-8 9 8,-3 8-32,1 3-24,7-1 40,12-7 128,17-11 392,21-16 80,24-21-200,25-23-200,29-27-320,26-26-56,27-28 352,24-27 80,24-26 0,20-24-16,21-23-200,18-19-16,14-17-48,11-11-56,7-6-168,1-3 8,-4 5 56,-8 7 64,-12 13 224,-16 16 24,-21 19 8,-20 19 8,-25 23-56,-24 19-88,-26 23-64,-26 22-56,-28 22-184,-25 24 8,-25 22-72,-21 21 0,-19 21 168,-13 16 8,-10 15 120,-2 9 16,1 3 48,8-2 56,14-7 88,17-14 8,24-19-144,25-22-288,28-27-136,28-26 48,28-30 296,27-29 264,27-28 72,22-26-56,22-25-176,17-20-8,16-18-136,10-12-80,7-6 32,1-3 32,-2 3 128,-8 7 88,-13 11 32,-15 16-8,-21 21-8,-22 21 136,-26 25 24,-26 23-16,-28 23-40,-26 21-128,-25 23-64,-23 18 160,-20 18 144,-15 13-8,-12 11-16,-7 9-248,-5 8-592,0 6-152,4 4 8,5-1 96,13-6 376,16-11 63,20-15-487,22-19-280,24-22-208,24-22 104,24-25 744,23-25 288,22-25 272,19-22-64,18-21-376,13-17-56,11-13 56,5-9 80,3-3 464,-2-1 272,-6 3 104,-6 7-16,-12 9-336,-12 12-232,-16 15-152,-17 17 0,-20 18 0,-22 18 24,-24 21 112,-22 18 48,-23 20 56,-20 19-40,-18 16-208,-15 15-168,-13 13-208,-10 10 24,-5 9 328,-2 5 320,2 3 545,8-2 135,12-9-56,18-14-184,24-18-552,25-22-152,27-24-24,28-26 8,26-27 168,23-25 0,21-25-192,18-23-48,13-19-176,12-16-80,6-14-184,3-11-240,1-6-104,-3-2-1,-7 6 289,-12 14 400,-15 19 608,-19 25 345,-23 25 135,-23 27-168,-24 26-408,-23 24-272,-24 25-408,-23 24-32,-22 23 136,-22 21 240,-17 20 488,-15 15 144,-7 10 0,-2 7-168,6 2-312,11-4-88,18-11-104,22-15-72,26-21-272,27-25-16,28-27 0,25-28 128,25-32 272,21-28 0,19-27-192,16-25-184,14-21-32,9-18 8,7-17-8,4-14-240,-1-9-273,-2-7 25,-7 2 240,-9 7 336,-12 14 536,-15 19 232,-18 23 384,-18 27 185,-19 27-57,-20 27-224,-20 26-424,-19 26-208,-21 28-112,-18 25 40,-15 26 72,-13 22 104,-8 19-8,-2 13-32,4 5-64,9-3-216,13-9-208,15-16-32,18-19-48,16-20 96,15-22 96,14-20 40,11-22 128,11-18 32,11-21 64,10-20 0,10-21-64,8-23 0,7-23-16,5-22-32,3-19-288,2-15-32,-1-9-72,-3-5-40,-4 3 40,-6 7 16,-8 13 120,-8 19 95,-10 22 289,-11 24 81,-11 25-49,-11 26-24,-13 26-72,-12 27-56,-13 27 144,-12 26 64,-9 24 32,-6 20-8,-4 17-144,0 10-48,2 4-8,4-2 48,7-11 168,8-14 32,10-20-48,10-21-128,11-22-360,10-20-48,10-22 72,9-19 64,9-21 224,8-22 0,8-21-24,8-20-8,7-19-32,5-15-8,3-13-40,1-8-72,-2-4-208,-2 1-144,-6 7-81,-6 15 81,-10 19 288,-11 22 264,-12 26 224,-13 25-8,-12 30-112,-13 26-288,-13 30-336,-12 27 96,-12 23 448,-10 20 344,-5 12 449,-2 8-65,2-2-504,6-8-208,10-12-336,9-18-48,12-20 160,9-22-8,11-22 104,9-22 24,11-24-144,10-22-88,10-24-161,7-20-15,7-21 32,6-15 144,4-14 184,3-9 16,1-5 48,0 0 24,-2 7 48,-6 11 24,-7 19 72,-9 19 216,-9 23-80,-10 23-56,-12 23-128,-10 24-224,-13 27-8,-12 24 16,-12 25 48,-9 22 16,-7 16 40,-6 13 32,-3 5 208,-1-1 65,4-9 167,6-16 48,10-20-256,13-23-280,13-25-320,15-24-80,15-27 0,15-25 128,14-29-241,14-27-175,11-26-960,9-22 912,-5 11-2873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12.62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1528 47 4337,'-7'9'296,"-12"15"224,-16 22-272,-18 25 128,-17 25 272,-17 25 73,-13 21-25,-8 16-112,-5 10-232,0 4-104,7-7-64,9-12-32,13-20-200,16-21-88,16-27-400,18-24-80,16-27 88,15-22 104,15-24 488,14-22 112,12-23 16,11-22-24,10-22-96,7-22-40,7-20-32,3-17-24,2-10-96,-1-6 0,-3 6 40,-8 11 56,-11 20 304,-13 25 256,-15 27 40,-18 30-48,-18 29-264,-19 31-264,-20 31-64,-18 33 8,-16 32 32,-13 28 24,-9 24 0,-6 19 0,-1 12 0,3 7-32,6 0-160,10-7-64,13-17-392,14-23-328,19-31-921,18-30 1009,13-30-3673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12.86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1193 14 3601,'2'-6'632,"-2"0"464,-5 4-360,-7 11-448,-11 16-40,-13 20 16,-14 25-7,-14 26-73,-14 27-120,-13 24-384,-12 22-73,-8 16 17,-4 7 48,1-2 296,7-10 32,11-21-480,14-25-312,19-30 400,19-33-3865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13.13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1260 6 4705,'0'-3'288,"-5"0"-32,-8 6-80,-11 13-160,-14 18-8,-16 23 80,-16 26 128,-16 27 40,-13 24 16,-10 19 112,-7 12-64,-1 4-71,2-2-41,7-12-176,12-18-96,15-22-320,18-27-465,20-29-319,21-28-232,22-29 648,11-16-2105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13.88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1612 446 3041,'13'-18'640,"15"-17"704,9-10-88,1 0-119,-5 8-169,-11 16-368,-16 18-208,-20 26-304,-21 26-40,-22 28 0,-20 26 8,-20 24 8,-16 20 8,-13 14 48,-7 8 72,-3 1 72,4-6 8,11-15-88,15-18-184,21-25-464,22-26-248,22-28 0,22-27 96,22-29 368,17-28 240,19-27 8,17-24 8,14-25-16,13-19-24,9-18 16,8-12 8,3-8 8,2-4 8,-1 3 0,-5 8 0,-7 13 40,-9 18 56,-14 24 384,-16 25 192,-18 27 16,-22 28-40,-23 29-352,-22 28-176,-21 28-80,-19 27-16,-18 24-112,-15 24-16,-14 18 32,-10 14 8,-7 9 72,-2 2 16,4-5 48,11-13 32,16-20 0,20-25-80,26-30-128,26-31-32,29-35-40,27-33 48,25-34-184,23-33-72,18-31-336,15-27-160,10-24 56,8-16-33,4-11 249,0-4 144,-5 4 216,-6 12 104,-13 20 152,-15 24 96,-18 32 384,-22 31 8,-23 35-56,-25 33 33,-28 36-353,-27 33-16,-25 31 40,-24 28 56,-21 24 120,-16 16 48,-9 10 16,-5 5-136,3-3-120,9-11-64,17-17-232,22-23-248,26-28-1328,27-30-473,27-31 1049,19-23-2777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14.39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963 284 2176,'13'-18'665,"15"-20"839,11-14 88,2-5 161,-4 5-113,-10 11-592,-13 17-240,-18 22-720,-20 23-480,-20 26-256,-21 23 32,-18 21 232,-16 18 296,-13 12 184,-7 7 24,-2 2 24,3-3-16,11-11-16,14-13-80,18-20-640,20-18-384,23-22-537,21-19 17,22-23 616,18-19 560,18-20 672,16-18 72,14-17-88,13-15-184,11-12-144,7-10-8,4-6 8,1-1 8,-6 4 16,-8 8 24,-13 13 264,-16 18 304,-19 18 505,-20 20 15,-21 21-248,-20 19-280,-22 22-576,-18 19-80,-20 20-296,-16 17-224,-15 17-200,-12 14 24,-9 12 359,-4 8 361,2 1 529,10-5 71,17-12-376,22-16-480,29-20-1257,28-21-127,32-23 64,27-22 207,27-24 1153,1-9-1096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14.85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221 734 1632,'22'-17'472,"27"-20"665,21-15-81,11-8-8,2 1 96,-9 9 81,-13 13-57,-20 16-392,-20 17-224,-20 19-488,-21 16-80,-18 16 8,-15 14 8,-14 12-8,-9 10-128,-7 6-88,-1 4 8,3 0 0,7-2 24,12-6-240,14-11-216,19-12-336,20-15 31,21-17 225,20-18 224,21-21 344,17-19 64,15-19 8,12-18-56,9-14-48,6-12 8,1-8 72,-1-6 56,-3-3 64,-5-1 8,-7 2 0,-9 3 8,-10 6 0,-12 7 8,-14 12 328,-15 13 232,-15 17 264,-15 15 56,-17 19-279,-16 19-217,-16 18-328,-15 18-88,-13 17-16,-12 14-16,-8 11-272,-7 9-441,-1 7-703,0 6 688,16-15-3889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15.12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41 1 4481,'-17'13'208,"-7"5"-4897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15.40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1 705 4089,'12'-8'328,"14"-14"272,14-11-208,11-10-48,7-9-40,4-6-104,4-7-72,0-4-184,0-3-96,-3-2-624,-5-1-312,-5 2 552,-12 12-3241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0:35.214"/>
    </inkml:context>
    <inkml:brush xml:id="br0">
      <inkml:brushProperty name="width" value="0.35" units="cm"/>
      <inkml:brushProperty name="height" value="2.1" units="cm"/>
      <inkml:brushProperty name="color" value="#9A7E91"/>
      <inkml:brushProperty name="inkEffects" value="pencil"/>
    </inkml:brush>
  </inkml:definitions>
  <inkml:trace contextRef="#ctx0" brushRef="#br0">0 2021 3585,'4'1'88,"9"0"-88,9 0 0,10 0 0,7 0 0,6-1 48,3 0 120,2-1 104,2 0 40,3-2-8,4 1-112,5-2-104,3-1-40,5 0-40,2-2 0,4 0 0,3-2 8,2 0 0,2-2-8,1-1 0,2-2-8,1-3-16,2-2 0,1-4-8,3-4 8,3-5 0,2-5 8,2-5 8,2-6 8,0-3 8,0-4 0,-1-2-16,-1-2 8,-4-2 0,-2-1 0,-3-2 16,-3 0 8,-3-2-8,-2-2 0,-5-1-8,-5-3 0,-4-2-8,-3-3 0,-4-2-8,-4-2-8,-4 0 8,-6-2-8,-5 1-200,-6 0-144,-6 2-280,-4 0-288,-5 1 528,-7 15-2385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03.930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148 0 832,'-18'7'503,"0"0"0,0 1 0,0 1-1,1 0 1,1 2 0,-19 13 0,35-23-499,-1-1-1,1 1 1,-1-1 0,0 1 0,1-1 0,0 1 0,-1-1 0,1 1 0,-1 0 0,1-1 0,-1 1 0,1 0 0,0-1 0,0 1 0,-1 0-1,1-1 1,0 1 0,0 0 0,0 0 0,0-1 0,0 1 0,0 0 0,0 0 0,0-1 0,0 1 0,0 0 0,0 0 0,0-1-1,1 1 1,-1 1 0,20 15-220,32 0-1030,-30-13 590,3-1 245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15.61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312 0 8762,'-15'20'40,"-19"27"-280,-18 29-480,-14 26-72,-11 19 399,9-12-6264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15.93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1641 10514,'8'-12'440,"13"-18"240,16-20-624,18-18-15,16-14-41,17-11 0,12-7-24,11-4-17,5-1 33,3-1 0,-1 2 16,-3 2-8,-5 0-200,-5 2-184,-6-1-520,-4 1-400,-5-1-953,-7 2 1201,-17 17-4497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16.14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1323 0 3705,'-7'9'896,"-11"13"792,-13 16-471,-11 17-649,-9 16-168,-10 18-96,-7 15 8,-5 16 64,-3 14-24,-3 13-128,-1 9-88,-2 5-512,0 4-184,0-2-72,2-3 48,2-9 528,4-12 176,7-17 24,7-19-144,10-20-640,12-20-641,11-20 681,10-17-5113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16.48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2207 2409,'8'-9'864,"12"-17"752,13-18-288,15-18-704,13-19-247,11-17-281,11-15-64,8-12-32,6-9 0,3-6 8,3-3 16,-2-2-8,-1 2 0,-4 5 24,-7 7-8,-8 10 8,-8 13 0,-10 12 16,-9 12-8,-9 11-8,-10 11 0,-10 11 32,-9 12-80,-10 12 0,-8 13 0,-11 16 16,-9 17 128,-10 22 8,-10 23 0,-8 29-80,-7 26-40,-3 27-56,1 22-368,1 14-873,4 7-359,6-3 136,5-11 544,7-20 952,7-28 264,11-30-280,10-33-232,13-33 31,4-23-2095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16.71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210 1 6529,'-11'28'24,"-14"39"-72,-11 39-1072,-10 32-440,-3 19 848,7-17-2401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16.98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16 0 4665,'-7'26'280,"-2"8"-5225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18.04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186 467 3361,'-1'-3'32,"0"-5"320,-2-8-1272,0-9 271,0-7 193,0-7 536,1-4 288,0-2 401,1 0 103,0 3-120,-1 3-152,1 5-344,1 4-128,0 5-328,1 7-128,1 4-72,0 6 48,0 8 320,-1 8 136,-1 12 216,-2 14 24,-3 19-8,-3 19-16,-2 18-144,-2 17-56,-1 12-72,-2 10-16,-1 3 0,0 0-16,0-7-16,1-9 0,2-14-40,1-14-40,3-15-248,4-17-336,2-15 376,3-14-4393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18.28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121 296 8,'2'-13'0,"1"-17"16,2-14 48,0-7 336,0 0 280,-1 7 368,-3 10 25,-1 12-329,-4 15-264,-1 15-368,-3 15-56,-2 16-8,0 14-16,-2 17-32,0 13-64,1 12-96,0 9-48,0 3-344,1-2-248,1-7-161,1-8 41,0-14 384,1-13 272,1-16 256,2-16-280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18.55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242 1 4105,'-2'6'584,"-3"11"432,-3 16-496,-4 19-160,-3 19-224,-2 19-56,-2 18-48,-1 13-8,-1 11-24,0 7-48,1 0-264,1-2-216,2-5-424,2-7-168,2-11-88,4-13 103,4-15 665,1-22-704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19.25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366 567 6713,'-6'17'272,"-9"29"137,-9 34-385,-7 33-24,-5 33 0,-1 27-120,0 21-161,3 9-311,3 1-272,3-9-16,3-19 152,4-23 360,3-27 304,5-29 240,5-27 0,7-28 0,7-24-24,9-25-128,7-24 16,7-27-8,4-26-8,4-28 40,2-25 8,1-22 168,1-17 120,0-13 80,0-8 8,-1-4-152,0 0-136,0 6-136,-3 9-80,-1 14-264,-5 20-40,-4 25 72,-7 26 184,-6 29 480,-8 27 88,-7 27 104,-7 27-31,-6 27-241,-6 28-24,-4 29-176,-3 26-72,-4 25-56,-3 23 0,-2 19-8,-3 15 8,1 7 40,-1 1 32,4-10 24,2-18 0,6-26-80,6-29-88,6-32-336,7-28-41,7-29 73,7-26 96,5-26 344,5-27 40,4-25 24,5-25 0,3-20-32,4-18-8,5-13-48,2-8-16,3-7-312,1 0-288,0 4-728,-2 9 672,-9 29-3033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05.726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2685 450 9418,'-50'12'-53,"0"-3"-1,0-3 1,-89 2 0,126-9 297,3 1-228,1-1 1,-1 1-1,1 0 1,-1 1-1,1 1 1,-1-1-1,-8 4 1,82 10-908,22-10 978,-1-4 1,1-4-1,116-19 0,-295 32 368,-99 15-233,162-19-154,0 1-1,1 2 0,0 0 1,-35 18-1,62-27-66,1 1 0,0-1-1,0 1 1,-1-1 0,1 1 0,0-1 0,0 1 0,0 0 0,0 0-1,0 0 1,0-1 0,0 1 0,0 0 0,0 0 0,0 0 0,0 0-1,0 1 1,1-1 0,-1 0 0,0 0 0,0 2 0,2-2 2,-1-1 1,1 1-1,-1 0 1,1-1-1,0 1 1,-1 0-1,1-1 1,0 1-1,0-1 0,-1 1 1,1-1-1,0 1 1,0-1-1,0 1 1,0-1-1,0 0 1,-1 0-1,1 1 1,0-1-1,0 0 1,2 0-1,66 5 152,-65-5-149,52 0 31,247-1 22,-217-3-21,128-23 0,-205 23-43,-22 0-16,-24 1-8,-174 11 46,-11 0 126,185-9-43,-1-1 0,0-2 0,-64-16 0,69 8-50,32 12-53,0-1 1,0 1-1,0 0 0,0-1 0,0 1 1,0-1-1,0 1 0,0-1 1,0 1-1,0-1 0,0 0 0,1 1 1,-1-1-1,0 0 0,0 0 0,1 0 1,-1 1-1,1-1 0,-1 0 1,1 0-1,-1 0 0,1 0 0,-1 0 1,1 0-1,0 0 0,-1 0 1,1 0-1,0 0 0,0-1 0,15-5-66,-4 3 16,-20-3 29,-24-1 121,0 1 1,0 1-1,0 2 1,-56 0-1,20 0 48,-978-29 1055,1022 33-1270,28-2-73,39-5-111,-29 5 250,317-30-1124,-50 6 45,-264 24 1060,-6 1 15,-1 0 0,0 0 0,0-1 0,0 0 0,0-1 0,16-7 0,-24 10 7,-1 0-1,0 0 1,1 0-1,-1 0 0,0 0 1,0-1-1,1 1 1,-1 0-1,0 0 0,0 0 1,0 0-1,1 0 1,-1-1-1,0 1 0,0 0 1,0 0-1,1 0 1,-1-1-1,0 1 0,0 0 1,0 0-1,0-1 0,0 1 1,1 0-1,-1 0 1,0-1-1,0 1 0,0 0 1,0 0-1,0-1 1,0 1-1,0 0 0,0-1 1,0 1-1,0 0 1,0 0-1,0-1 0,0 1 1,0 0-1,-1 0 1,1-1-1,0 1 0,0 0 1,0 0-1,0-1 1,0 1-1,0 0 0,-1 0 1,1-1-1,0 1 1,0 0-1,-1 0 0,-20-11-35,-28-2 93,-37 2 343,-136-2 0,-91 20-51,159-2-185,26 0-28,31 0-60,-1-4 1,-100-12 0,193 10-85,0 0 0,0 0 0,0 0 1,0 0-1,0-1 0,-7-3 0,12 5 2,0 0-1,-1-1 0,1 1 1,-1 0-1,1-1 0,0 1 1,-1 0-1,1-1 0,-1 1 1,1 0-1,0-1 1,0 1-1,-1-1 0,1 1 1,0 0-1,0-1 0,-1 1 1,1-1-1,0 1 0,0-1 1,0 1-1,0-1 0,0 1 1,0-1-1,0 1 0,0-1 1,0-1-10,1 1 0,-1 0 0,1 0 0,0 0 0,-1 0 0,1 0 0,0 0 0,0 0 0,0 0 0,0 0 0,0 1 0,0-1 0,0 0 0,0 0 0,2 0 0,15-9-88,1 0 1,1 2-1,0 0 0,0 1 1,25-5-1,111-15-313,-104 19 115,40-4-225,-44 6 150,0-1-1,91-26 0,-139 33 384,1 0 1,-1 0-1,0 0 1,0 0-1,1 0 1,-1 0-1,0 0 1,0 0-1,0 0 0,1 0 1,-1 0-1,0 0 1,0 0-1,1 0 1,-1 0-1,0 0 0,0 0 1,0 0-1,1 0 1,-1 0-1,0 0 1,0-1-1,0 1 1,1 0-1,-1 0 0,0 0 1,0 0-1,0 0 1,0-1-1,1 1 1,-1 0-1,0 0 1,0 0-1,0 0 0,0-1 1,0 1-1,0 0 1,0 0-1,1 0 1,-1-1-1,0 1 0,0 0 1,0 0-1,0-1 1,0 1-1,0 0 1,0 0-1,0 0 1,0-1-1,0 1 0,0 0 1,0 0-1,-1-1 1,1 1-1,0 0 1,0 0-1,0 0 0,0-1 1,-19-4 235,-29 1 20,-385 39 858,194-10-612,192-20-451,5-1-39,-1-1-1,-49-4 0,92 1-26,-1 0 1,1 0-1,0 1 1,0-1-1,-1 0 0,1 0 1,0 0-1,-1 0 1,1 0-1,0 0 0,-1 0 1,1 0-1,0 0 1,-1 0-1,1 0 0,0 0 1,0 0-1,-1 0 1,1 0-1,0 0 0,-1-1 1,1 1-1,0 0 1,-1 0-1,1 0 0,0 0 1,0-1-1,-1 1 1,1 0-1,0 0 0,0 0 1,0-1-1,-1 1 1,1 0-1,0 0 0,0-1 1,0 1-1,0 0 1,-1-1-1,1 1 0,0 0 1,0 0-1,0-1 1,0 1-1,0 0 0,0-1 1,0 0-1,16-10-399,30-7-59,61-12-1269,2 5 0,137-13 0,20-4 2151,-763 100 3453,213-32-3598,260-22-381,19-2-40,0-1 1,0 0-1,0-1 0,0 1 1,0-1-1,-1 0 0,1 0 1,0 0-1,-6-2 0,32-10-1681,19-1 914,56-12 1,-86 23 784,62-15-366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20.74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658 1506 1408,'-9'31'648,"-12"39"425,-9 35-273,-8 24-216,-2 8-360,1-5-72,6-16-224,7-22-256,9-27-56,10-26-16,13-29 96,10-27 216,11-28 40,9-24 16,9-25 32,7-21 16,7-17 24,4-14-16,1-9 24,1-4 0,-3 4 16,-4 11 8,-8 20 160,-10 25 256,-12 30 120,-14 30-40,-14 31-272,-14 31-280,-13 31-144,-11 30 8,-11 27 104,-8 25 16,-8 20-96,-5 18 0,-4 10 120,-3 3 0,-1-4 168,2-11 48,5-16-144,7-19-40,11-24-344,11-23-432,14-28-152,12-25 40,13-28 312,13-26 424,12-24 184,11-21-8,11-20 48,8-16-56,7-14-24,4-11 16,3-6-72,2-1 8,-1 4 16,-4 7 40,-6 15 288,-9 18 96,-13 22 288,-11 21-48,-14 25-344,-15 23-224,-15 25-368,-15 25 16,-15 22 80,-12 21 112,-11 17 56,-6 16 0,-6 13 0,-1 8 16,1 0 104,5-4 72,8-14 72,10-17-32,13-23-320,14-26-88,15-27-64,16-26 0,16-27 240,15-25 16,13-25-8,13-20-32,10-19-80,8-12 8,3-9 240,1-4 160,0-2 80,-2 3-8,-5 5-216,-4 9-112,-7 12 80,-10 16 64,-11 17 329,-12 17 47,-13 19-136,-14 19-128,-14 18-416,-14 20-104,-14 21 40,-10 20 56,-7 19 96,-4 15 16,-1 12 16,2 5 24,5 0-40,7-5 0,9-12 0,10-14-32,10-18-16,13-21 24,10-22 16,12-22 48,10-24 152,10-22-8,7-21-48,6-17-24,5-17 152,2-15 56,3-15-16,3-14-24,3-16-232,1-12-80,2-11 8,1-10-24,1-5-288,-1 0-96,-2 9-288,-6 14-64,-9 22 256,-11 26 175,-13 28 345,-14 29 40,-15 29-32,-13 28-72,-14 31-40,-10 30 56,-7 27 152,-4 27 104,-1 21 185,2 16 47,4 14-80,5 7-80,4 3-216,5-3-96,4-11 40,6-16 24,5-22 32,6-26-24,6-28-80,8-28-32,8-29-56,7-28 48,9-29 8,6-27-16,7-25 24,3-23 8,4-20-88,1-19-120,3-15-265,0-11-127,2-6-48,0 2 88,-2 8 296,-4 15 160,-7 23 272,-9 26 232,-10 30 352,-10 27-8,-8 29-120,-9 26-208,-7 26-344,-9 27-16,-9 28 0,-8 28 8,-7 27 40,-5 22 89,-4 13 39,-1 7-8,1-2-40,4-9-96,5-15-176,6-18-128,7-21-353,7-20-271,6-22 488,8-20-4801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21.28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191 1727 992,'7'-27'96,"10"-37"64,8-39-56,8-32-40,4-22 0,3-8 56,0 2 96,-3 14 112,-4 22 81,-7 26 175,-7 29-48,-8 29-120,-9 30-64,-9 32-192,-9 33-48,-9 35-256,-8 35-88,-8 28-40,-5 23 8,-5 14 264,-2 4 64,0-5 280,3-13 136,4-21 80,8-26-8,8-29-376,11-30-176,10-33-184,10-30-128,11-33-24,7-30-24,7-29-48,6-25 56,4-21 96,3-17 48,2-12 160,0-9 80,1-4 112,0 0 56,0 5 48,-1 7-16,0 13-40,-1 13-24,-3 21 136,-6 21 144,-7 25 80,-10 28-16,-11 28-120,-11 29-143,-11 32-105,-11 31-24,-8 31-88,-7 27-24,-3 24 0,-3 17-8,1 9-24,2 2-8,3-8-48,5-15-32,6-25-145,6-25-143,7-31-840,8-27-56,7-27-48,6-26-49,6-28 1121,2-8-752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21.50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598 1 5489,'-5'11'160,"-8"19"-40,-8 28-112,-8 29 8,-9 32-32,-7 27 8,-6 25-32,-5 18 8,-2 9-24,0 0-112,2-10-128,4-18-144,6-24-592,6-27 632,10-35-2905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21.64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12 0 984,'-5'18'32,"-2"5"-1048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21.73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69 1 152,'-8'13'40,"-8"16"40,-6 9-40,0-2-352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21.81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74 224,'6'-32'0,"3"-10"-224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32.28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2338 1846 2184,'-10'10'161,"-17"19"439,-21 25 24,-19 29 24,-20 28-40,-14 29-296,-11 26-40,-7 24-8,-2 21 0,3 13 32,5 8 8,11-2-16,13-11 17,15-19-121,16-25-192,18-33-537,17-32-119,17-37 40,17-33 168,15-37 608,15-33 120,14-36-32,13-31-88,9-31-96,8-27 8,5-20 8,5-18 56,1-13 88,2-7-16,-1-4 16,-1 1-64,-3 8-80,-5 10 17,-6 18 151,-10 22 112,-12 26 136,-12 30 152,-16 30-136,-15 31-184,-15 31-464,-17 32-240,-17 35-96,-15 34 88,-16 34 296,-11 31 80,-10 25 48,-3 21 8,2 13-8,6 4-32,9-3-8,13-13 8,11-22 80,14-31 56,11-37-16,12-39 0,13-41-72,11-38-32,11-39 16,10-35 8,8-33 8,9-30-8,7-25 0,6-22-24,5-18-8,2-15-8,0-10-8,-2-4 0,-3 2 0,-5 8 8,-6 17 16,-10 23 16,-11 30 56,-12 33 8,-14 34-88,-12 34-168,-14 35-168,-12 34 16,-13 36 136,-11 36 152,-10 35 104,-6 33-16,-5 27-56,-2 21-8,-1 13 8,2 3 8,4-7 80,5-16 24,8-28 72,9-30-16,10-33-176,11-33-32,13-31-80,13-31 8,12-31 96,12-28 0,11-30 0,8-28 0,9-27 0,5-24 8,7-20 0,2-16 8,3-9 16,-1-1 8,-1 5 24,-2 12 0,-4 18 8,-3 23-8,-6 25-96,-7 28-96,-11 30-8,-12 31 0,-13 35 64,-14 36 80,-15 38-16,-12 36-8,-11 34 8,-7 27 0,-5 19-16,-1 11 8,2-1 32,3-11 40,6-19 104,7-24 56,7-31-24,10-31-24,9-34-88,9-31-48,9-34-16,9-32 0,7-32-8,7-28-24,5-28 24,5-25 0,2-21 8,2-15 8,2-10 0,0-2 16,-2 8 0,-3 14 0,-5 23 8,-8 29-16,-10 32-144,-10 32-56,-13 34-48,-12 30 8,-12 31 192,-11 30 56,-9 28 16,-6 28-24,-4 25-40,-1 21-8,3 15 16,3 8-32,8-4-208,7-12-104,8-20-168,8-25 7,8-28-79,7-28 80,6-29 144,8-26 24,6-28 272,7-25 16,6-25 8,6-24 16,6-21 8,5-18 16,2-14 24,0-9 32,0-6 128,-1-2 40,-2 4 24,-2 8-16,-2 15-152,-4 19-120,-6 25-216,-8 27-16,-9 32 0,-12 33 80,-11 37 192,-12 36 8,-10 36 16,-9 30-8,-6 27-416,-4 22-304,-2 14-80,0 7 15,3-5 569,3-14 560,4-23 569,7-29 31,7-30-288,8-32-336,10-32-472,9-31-56,9-33 136,7-33 64,8-31 216,7-30 64,7-27 48,6-24-8,7-18-192,6-14-48,4-7-8,4-4 8,1 2 0,-1 7-8,-4 13-8,-6 20 8,-9 28 256,-12 32 89,-13 36-33,-15 35-40,-15 36-296,-14 36-72,-15 38-8,-11 35 16,-9 33 8,-4 27 0,0 23 8,1 17 16,5 11 0,7 2 0,7-9 0,9-18-32,8-27-56,10-31-144,8-36-168,8-34 31,9-38 41,7-36 112,8-37-48,6-36-416,6-36-120,6-30 32,4-28 208,5-21 408,3-14 192,3-9 48,0 0 72,0 5 32,-3 14 152,-4 20 112,-7 26 304,-7 32 192,-10 32-71,-8 31-153,-10 32-376,-11 29-232,-12 35-144,-11 35-16,-12 37-8,-10 35 8,-7 31 0,-3 26 16,2 21-32,5 12-104,7 0-392,8-8-48,10-22-1,7-30 81,7-35-96,8-38 8,5-38 104,6-34 64,6-36 504,5-31 48,6-31-56,5-29-48,6-28 16,7-27 16,6-25-16,7-22 8,5-14-8,3-9 8,3 3 96,-2 13 64,-5 22 88,-6 30 16,-11 35 8,-10 36-56,-12 37-136,-12 36-48,-16 39-88,-14 39-8,-16 41 40,-12 36 64,-9 30 80,-6 25-8,-1 19-16,4 12-48,5 4-55,9-6-1,8-18-16,9-25 8,10-32-96,9-35-153,10-36-39,10-34 0,9-35 80,9-33 136,8-33 48,7-31-16,5-28-8,5-23 16,5-20 0,4-18 16,3-12 0,2-7 8,-1-2 0,-2 5 16,-5 14 80,-7 19 72,-9 30 152,-9 31-7,-10 35-113,-11 34-88,-12 35-168,-9 35-32,-12 38 40,-10 34 8,-7 32 24,-5 25 16,-3 19 0,2 8 0,3-2-8,6-11 16,8-24 8,8-28-48,7-34-240,8-35-24,8-34-25,8-31 25,8-32 176,7-30 16,6-29-32,5-28 8,5-25 40,5-23 8,4-15 40,2-11 16,1-1 40,-2 6 8,-3 17 88,-4 22 96,-8 31 112,-8 31-7,-10 36-113,-11 33-96,-12 38-152,-11 37-8,-13 39 8,-10 37 0,-10 34 16,-8 29 8,-4 23 0,-4 16-24,0 8-88,0 1-8,0-9 23,1-14 25,2-24 80,5-26 8,7-31-16,10-32 32,11-33-32,13-31 8,13-34 8,12-30-24,11-32 49,8-30 15,9-27 40,6-22 24,6-17 40,4-11 8,2 0 0,-1 6-8,-4 16-48,-7 22 16,-10 28-64,-12 27-32,-17 32-16,-18 29 8,-19 32 88,-21 30 32,-18 30-8,-17 27-48,-12 27-80,-9 22-128,-4 21-352,-3 17 0,1 11 40,3 4 128,6-4 376,10-12 64,13-19 96,14-23 64,17-29 24,17-31-72,19-35-96,16-33-48,17-34 160,15-32 136,13-31 136,11-28 24,11-28-160,10-23-120,8-22-136,8-17-32,4-15-72,2-10-16,3-5 0,-2 0-16,-3 7 8,-8 13 0,-11 19 16,-12 23 8,-16 25 16,-15 27-32,-16 26-8,-17 27 16,-17 26 8,-14 27 17,-16 30-41,-13 30-40,-14 33-41,-10 32 9,-9 31 32,-7 25 16,-3 21 8,-1 11 0,4 2-280,7-7 24,11-16-392,13-22 48,17-31-32,17-35-128,17-40 288,18-40-136,16-42 183,16-39 41,13-37 16,12-31 88,9-26 120,8-21 96,7-18 256,5-11 144,5-8 128,2-4 17,3-1-169,2 5-160,-2 10-128,-3 15-56,-9 22-513,-11 24-271,-16 31-168,-19 30 64,-21 34 600,-25 35 272,-24 37 312,-23 34 48,-21 34-80,-16 28 16,-13 26-160,-8 19-192,-5 17-288,-2 11 0,2 5 40,2 0 176,7-9 904,7-15 176,12-23 72,14-27-63,15-31-841,17-33-200,20-32-97,17-31 9,19-29 200,17-29 16,15-27 16,13-26-16,13-25 8,10-20 8,10-19 112,6-14 89,7-12 55,3-9 56,2-5-64,1-3-72,-1 1-72,-2 3-72,-4 6-48,-4 8 0,-8 13 0,-7 13 0,-11 21 16,-10 23-40,-13 28-72,-15 29-56,-17 34-232,-16 35-273,-18 41-767,-15 39-32,-14 37 280,-13 31 375,-9 24 937,-6 17 145,-5 11 183,1 7 88,1-2 312,5-9 120,7-21 64,9-26-63,14-36-473,14-37-200,17-38-288,16-38-120,16-35 120,14-34 40,10-35 40,9-30 64,8-30 0,8-26-16,8-22-32,7-16-24,6-11-80,4-5-8,2 1 16,-1 5-16,-5 12 32,-8 14 16,-10 21 24,-12 23 48,-14 27 248,-12 25 136,-13 28-32,-14 26-72,-12 30-384,-15 30-184,-16 34-48,-15 37 48,-14 35 112,-12 33 32,-8 29 16,-4 25 0,1 18-272,3 11-24,8 0 16,9-9-32,11-24 104,12-30 24,14-40-152,13-40 32,12-42 136,12-39-8,9-40 96,9-35 16,7-33 32,7-27 16,6-23 24,7-16 8,5-14 8,4-9 8,3-5 40,1-1 0,1 5 24,1 9 8,-2 15-16,-4 16 0,-6 21 8,-9 22 16,-11 24 200,-11 24-8,-13 27-64,-13 26-56,-16 33-248,-14 34-24,-14 39 40,-14 38 24,-9 32 40,-7 26 24,-2 16 32,1 9 8,6-2 0,8-7 24,12-17 8,11-23-8,12-32-48,12-33-56,10-37-40,10-37-24,10-39 16,9-37 32,10-38-32,8-36 8,10-31-16,7-27-16,6-20-16,4-11-16,2-2 8,-1 7 24,-3 18 64,-5 25 32,-10 33 56,-11 35 24,-14 37-56,-15 36-32,-18 41-56,-17 40-48,-19 44 0,-17 42 32,-14 37 32,-11 30 24,-8 25 0,-3 16-24,1 10-240,4-1-208,9-12-312,11-21-24,14-28 151,16-33 105,16-38 0,16-38 48,16-39 112,15-39 128,15-38 400,14-36 272,12-35 128,11-31 104,9-28-8,10-23-224,6-20-127,5-12-105,4-6-56,1 1-24,0 9-8,-3 13-8,-6 22 0,-9 26 8,-13 30-32,-16 31 104,-20 33 88,-21 33 16,-23 35 32,-24 38-136,-23 38-96,-22 37-24,-17 33-24,-13 28 0,-10 21 0,-4 17 0,-1 7 8,3 1 8,7-6-136,8-13-64,13-18-104,14-23 16,17-29 80,17-31-16,19-36 32,18-35-56,18-36 24,17-32 72,15-29 56,13-26 24,12-22-32,9-16 32,8-15 48,7-10 16,5-7 72,2-4-32,2 1 40,0 7 80,-5 9 184,-7 14 96,-8 14 24,-10 15-80,-13 17-64,-14 19 8,-17 21-192,-17 23-88,-19 28-288,-20 30-144,-20 34-8,-18 33-88,-17 33-640,-16 28-505,-13 27-7,-9 23 200,-4 14 976,-1 6 768,7-4 360,12-12-8,16-25-8,20-29-176,23-40-352,22-44-56,23-47-120,22-46-48,19-45 144,18-41 16,16-38-8,14-33-8,11-29-8,8-25 16,7-21 32,2-15 0,3-9-16,-2-4-8,-2 3-32,-5 10 8,-9 16 0,-11 22 25,-15 28 343,-17 29 240,-19 34 368,-19 32 16,-19 32-384,-16 29-272,-16 29-480,-16 30-104,-13 32-208,-13 34-64,-10 36-224,-7 36-192,-4 30 144,-2 25 80,4 17 311,6 8 273,9-6 225,12-16 103,13-29 168,15-35-24,16-43-160,16-42-112,13-45-184,15-44 8,11-42 24,13-40 8,11-36 24,9-29 8,8-25 40,6-19 24,6-13-48,5-7 8,2-1-32,1 5-16,-2 13 40,-5 17 0,-7 23 48,-12 29 56,-16 31 256,-16 31 8,-20 35-80,-18 32-72,-20 38-336,-19 37-56,-17 38-8,-15 37 24,-13 31 88,-8 26 48,-6 20 48,1 11 0,4 1 32,8-8-48,13-17-40,13-25 24,16-34-240,15-37-24,16-43 8,16-40-32,13-43 192,11-41 48,9-39-24,8-34 8,6-30-24,7-24 24,5-17 32,3-12 0,3-9 0,1-4 8,-2 4 0,-3 11 8,-7 19 56,-7 25 16,-12 31 128,-11 32-24,-14 34-112,-14 33-72,-15 34-152,-15 34 16,-14 36 72,-13 34 56,-10 30 8,-5 28 0,-4 21 0,2 16-8,5 8 16,8 2-8,9-10-24,11-18 16,11-25-24,10-33-56,11-36 24,9-38-40,9-39 16,9-38 64,8-37 16,7-35 0,9-32 8,6-26 8,8-21-8,5-17 0,3-11-8,2-8 8,-1-2 8,-2 2 16,-6 10 32,-4 17 32,-10 25 64,-10 30 80,-11 34-80,-13 33-64,-15 33-120,-14 32-104,-14 33 24,-13 33 24,-13 33 40,-9 31-8,-8 30 32,-3 25-24,1 19-24,5 11 16,7 0 8,11-11 24,13-21 64,13-28-8,13-36-32,14-36 8,14-39-40,11-39 0,10-38 16,10-37-16,7-34-8,9-30 0,6-26 8,4-19 8,3-12 8,-1-7 8,-1 4 0,-4 9 24,-6 19 24,-8 25 24,-9 29 32,-10 31 8,-12 33-72,-12 33-40,-11 36-72,-13 35-24,-9 36 40,-8 33 16,-5 28 24,-1 21 16,0 9-16,4 4 0,4-8-72,7-13-120,7-21-56,7-23 48,6-28 88,6-25 104,5-26 80,7-26-24,5-25 0,5-25-24,6-25-32,3-24-32,2-24-96,2-22 8,2-19 8,1-15 0,0-12 88,0-7 8,-1-3 16,-3 2 0,-3 7 8,-4 11-8,-4 17 32,-6 20 24,-5 24 104,-7 25 88,-6 24 0,-5 21-32,-5 19-96,-5 17-96,-5 19-24,-3 21-16,-4 21 0,-4 24-16,-2 21 8,-2 18 8,0 11 24,2 4 8,3-5 8,6-11-8,6-18-216,6-21-144,5-23-561,5-20-39,4-21 200,3-16 144,3-17 616,1-15 168,1-16 376,2-15 232,0-15 104,1-17-31,1-15-241,0-16-232,2-16-136,2-14-88,3-12-112,2-10 8,2-6-24,2-4 0,0 4 0,-2 8 0,-2 17 24,-5 19 16,-6 24 56,-5 24 0,-6 24-200,-5 22-120,-5 24-360,-5 26-280,-7 34-849,-7 37 961,1 4-4585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32.36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51 0 1168,'-5'24'112,"-5"25"80,-3 17-160,0 3-8,3-11-1552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32.86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240 1506 112,'8'-30'16,"14"-36"0,10-34-16,10-21 32,3-10 344,-3 7 872,-7 15 377,-10 24 383,-10 26-319,-12 29-865,-11 31-400,-11 36-440,-9 36-32,-9 38 0,-6 35 24,-4 30 16,-2 23 8,0 12-40,2 3-280,5-10-464,5-18-169,5-27 41,5-30 272,7-34 320,6-33 120,6-32-80,6-29-64,6-30 8,5-28 32,3-27 224,5-26 160,2-23 464,4-22 112,3-17 40,3-16-72,3-12-248,3-9-64,2-5-136,2 1 8,0 9 184,-2 16 73,-4 23 95,-8 30 8,-7 32-288,-9 30-200,-9 32-176,-9 30-48,-10 34-8,-10 38 64,-9 39-96,-8 40-112,-6 37-377,-3 30-39,-1 19-528,0 8 656,11-35-3545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33.17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2541 1768,'4'-32'665,"7"-47"527,8-49-88,8-44-192,11-35-312,8-25-192,6-12-264,5-2-40,1 10 16,0 16-208,-2 22 0,-4 26 0,-8 33-40,-10 31 224,-10 34-24,-11 31-16,-11 33-72,-13 34-24,-13 42-16,-12 42-24,-10 44 8,-8 38-8,-5 30-168,-3 21-24,0 7-104,3-3-360,5-14-576,8-24 752,11-47-2441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05.906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796 1 6457,'-51'14'336,"-17"-3"97,-2 4-698,-8 1-7,-1 0 8,-3-5 288,1-1 8,7-4 8,6-1-16,11-3-136,11-2-240,20-2-928,10-3 784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33.43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651 64 1400,'2'-10'392,"2"-9"136,-2-1-407,-2 5-97,-6 16 152,-9 21 416,-11 28 352,-12 33 96,-14 38-272,-11 39-264,-11 44-312,-7 39-104,-3 38-816,1 28-536,7 13 672,15-48-3593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33.98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150 2303 1168,'8'-38'416,"12"-52"320,9-46 233,9-35 207,4-18-96,1-8-232,-3 4-288,-4 10-199,-5 17-265,-6 18-56,-5 23 40,-7 24 64,-4 26 32,-7 25-24,-7 26-72,-7 26-72,-8 29-8,-10 31 16,-9 36 16,-8 37-8,-5 37-24,-2 34 0,0 25-336,5 14-432,6-2-473,7-12 25,9-28 400,8-33 528,7-40 728,6-38 32,5-39-56,5-36-88,4-34-304,4-32-16,5-32-24,4-31 8,6-29-8,5-24 16,5-20 24,6-17 8,5-10 24,5-8-8,3 0-32,2 5-8,-3 13 0,-3 18-16,-7 24 8,-7 27 24,-10 30-40,-9 30-48,-9 28-40,-8 27-16,-11 27 64,-8 30 80,-12 32 96,-11 34 40,-10 38 0,-9 36-16,-5 38-88,-1 31-24,5 27-32,12-35-5689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36.60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509 1211 760,'8'-36'128,"12"-47"152,9-45-216,8-34-48,2-17 24,0 1 112,-6 18 432,-7 30 33,-10 37-41,-10 40-104,-11 45-432,-11 44-56,-11 49 0,-13 46 8,-10 46-8,-9 38 48,-7 36 8,-5 25 24,0 15 40,2 4-24,5-13 112,5-23 64,9-33-16,9-36-8,9-41-296,9-38-248,10-39-112,8-36 8,8-35 352,6-33 320,8-33 224,4-31 88,6-33-88,3-29-144,4-29-120,4-25-88,4-18-80,2-8-16,1 5 184,-2 16 152,-5 28 249,-7 34 87,-8 36-136,-7 34-200,-8 32-296,-6 28-88,-7 30-80,-7 29 40,-7 35 32,-9 35 16,-5 36 16,-6 36 32,-1 31-8,0 25 8,3 13-152,5-2-280,7-17-296,6-27-32,7-36 247,5-40 257,4-42 296,5-38 48,3-38-136,5-35-16,3-35-16,3-29 16,3-28 40,4-23 24,2-21 32,3-17-16,2-14-16,3-6 0,1 0-24,1 9 8,0 17 24,-4 24 24,-6 30 89,-5 30-25,-9 34-104,-9 31-40,-10 34-104,-10 33 16,-9 36 39,-8 33 17,-6 32 32,-5 28 8,0 24 16,1 17 0,2 6 0,6-3-24,6-14-96,6-22-72,9-29-80,7-33-56,9-35 64,7-34 40,7-35 40,6-30 40,6-31 8,3-28 24,4-28 136,3-26 64,4-25 40,5-23-16,4-18-96,5-12-40,0-2-40,-2 10 16,-5 23 72,-9 30 96,-9 38 24,-11 36-24,-10 37-88,-9 34-96,-10 37-120,-8 37-216,-9 38-104,-8 37 16,-6 32 112,-4 24 232,-1 17 136,1 7 0,5-4-24,6-13-128,7-23 120,8-29 64,7-35 8,7-36 112,9-37-104,6-33-72,6-34 40,6-30 120,4-30 200,3-26 88,4-26 144,1-21-88,3-17-128,-1-12-64,-1-6-176,-2 2-32,-3 11-23,-5 17 15,-6 27 144,-8 28 32,-6 31-56,-8 29-40,-8 28-152,-7 26-32,-6 29 0,-7 30 16,-5 32 8,-4 33 0,1 33 0,1 30-8,6 20-320,5 10-232,9-6-217,6-16 1,7-29 424,7-35 296,4-40 280,5-37 24,4-37-80,3-35-72,4-34-40,4-29-8,3-29 8,2-27 16,1-23 40,2-22 24,0-17 32,-1-9-16,1-4-32,-2 4 64,-3 14 57,-4 20 15,-5 28 40,-7 30-80,-5 31-216,-7 29-80,-6 30-112,-6 30-24,-7 33 120,-5 35 48,-6 38 48,-3 39 0,-2 37 0,1 31 0,1 20-289,4 8-175,6-8-360,5-20 80,6-32 256,6-37 144,6-42 408,6-41-40,6-42 24,7-41 16,5-41-40,4-36-24,3-35-8,4-28 8,1-26 80,3-21 64,2-15 216,2-12 48,2-3-56,0 5-32,-4 15-8,-6 26 64,-10 34 185,-9 35-25,-10 37-272,-8 33-128,-9 33-200,-10 33-16,-10 36 48,-8 38 16,-6 40 16,-6 35 0,-2 35 0,1 26-96,2 19-496,3 10-257,7-3-239,5-15-40,8-29 880,8-37 432,8-45 232,10-44 144,9-47-424,9-42-104,9-45 32,8-39-8,5-39 16,4-33 88,5-29 192,3-22 40,3-19 64,2-14 9,1-5-225,-1 0-16,-6 14 56,-8 22 0,-9 36 248,-11 38 88,-11 40-104,-11 36-160,-9 36-272,-11 33-96,-9 38-32,-11 38 0,-10 41 40,-6 39 8,-6 37 0,0 29 0,2 21-280,4 12-312,9-2-184,8-13-40,9-25 32,10-35 295,9-42 1,9-44 32,7-44 248,8-41-8,5-39 184,5-36 32,5-33 200,3-29 72,4-26 184,4-23 168,7-22-135,4-19-33,6-17-168,4-14-152,2-6-64,-1 2 0,-5 13 120,-6 24 112,-10 35 264,-10 38 24,-12 40-200,-10 39-160,-11 39-288,-11 39-72,-11 41 32,-10 42 48,-10 46 8,-7 43 24,-5 39-8,-3 31-104,2 18-232,3 4-392,9-12-824,7-23 7,10-37 217,9-41 368,8-46 512,8-47-72,7-46-249,7-43 17,7-44 376,4-37 144,7-36 792,6-30 272,7-25 673,4-23 55,6-19-480,3-16-224,4-12-552,3-8-32,1 2-15,1 9-9,-6 21-112,-8 30 48,-11 36 216,-12 41 8,-14 38-32,-12 35-88,-12 37-240,-12 34-56,-13 41-32,-11 40 16,-11 43 8,-8 42 32,-7 39 0,-2 31-144,0 18-304,4 7-216,8-9-801,10-23-439,11-32 1056,12-54-2521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37.91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189 3999 2345,'7'-37'1096,"8"-50"632,12-53-248,9-48-351,7-38-353,5-25-160,1-9-184,-1 2-24,-5 17-280,-5 25 0,-9 33-8,-9 34 16,-9 37-56,-9 34-40,-8 31-104,-8 29-72,-8 31 0,-7 30 8,-8 38 56,-5 37-8,-4 42-112,-3 35 8,2 26-80,5 13-152,6-4-296,8-16-248,8-30-289,7-34 305,7-42 488,5-40 304,6-42 472,4-41-104,5-42-48,5-38-40,6-36-8,5-32-8,7-25-24,3-22 8,4-11-72,2-8 40,0 3 184,-2 5 48,-2 14 0,-3 17-16,-5 21-167,-6 26-33,-7 27-80,-7 29-64,-8 29-57,-8 27-23,-8 30 56,-9 30 56,-8 36 40,-9 37 0,-8 39 24,-5 36-8,-3 29-24,-1 18-64,2 2-40,5-9 32,7-25 72,8-30 128,8-36-8,7-35-96,7-33-80,6-28-40,5-28 16,5-25 48,4-25 32,5-24 0,4-26 16,5-26 24,3-24 16,4-22-8,2-16-8,1-11-8,0-4-16,-1 3 8,-2 9 24,-4 17 16,-5 23 49,-7 28-49,-6 30-96,-6 31-49,-9 33-87,-8 33 40,-9 37 64,-10 38 40,-9 39 16,-9 38 0,-5 34 8,-4 27-24,2 17-552,3 6-96,7-9 8,8-20 8,8-33 664,7-37 256,8-41 8,7-42-8,7-41-168,7-38-168,6-37-8,6-32 16,5-30 56,4-25 8,5-21 24,4-17 24,5-14 40,4-10 24,4-4 16,0 1 24,-1 8 32,-3 13 16,-5 20 48,-6 23 96,-7 27 104,-7 26 9,-7 28-41,-7 24-136,-9 26-168,-8 25 32,-11 31 56,-11 34 32,-12 40-32,-10 39-48,-8 36-112,-2 30-40,2 16-216,5 3-96,9-12-32,10-23 64,10-33 344,9-36 96,9-36-48,6-35-48,5-33-152,6-31-48,5-30 56,4-28 16,6-29 0,4-26 24,5-27 32,4-22-8,3-18 16,2-12 16,-1-6 0,-3-1 8,-3 7-8,-5 8-8,-3 13-56,-3 16-72,-4 21-489,-4 22-15,-3 26-120,-4 25 72,-5 27 536,-4 28 32,-8 31 208,-7 30 8,-10 35-32,-8 33-16,-6 33-32,-4 31-16,-1 27-688,0 20 504,8-30-4057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38.20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79 2300 1024,'-2'6'248,"0"3"176,0-3-144,3-10-248,6-16-40,7-24-16,6-25 0,7-31 8,6-27-8,6-29-24,4-23 16,3-18 8,2-11 24,0-1 56,-2 5 0,-5 14-16,-5 19-40,-7 24-408,-7 27-8,-8 30-80,-7 31 80,-9 32 680,-9 33 216,-11 35 312,-12 35-23,-12 36-257,-10 36-208,-8 34-216,-5 28-40,0 22-112,2 13-184,6 0-352,8-9 311,13-45-1991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38.44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2210 616,'1'-6'24,"3"-12"16,4-19-64,6-23-8,6-27-8,7-25 40,7-24 0,7-23 64,4-18 144,2-12 368,-1-6 128,-1 1 257,-4 9-41,-6 17-296,-5 20-96,-5 26-344,-7 27-328,-5 28-272,-5 27-16,-7 26 48,-6 26 248,-9 30 200,-9 31 16,-10 36 8,-10 37 8,-7 39-32,-6 36-48,-2 32-8,10-28-4265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39.26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2420 624,'1'-5'128,"4"-14"392,5-18 72,4-25 105,6-28-25,7-28-360,6-26-48,6-25-152,5-19-48,4-16 0,0-8-24,0-2 16,-3 4 16,-5 15 120,-5 20 120,-7 30 72,-7 32-200,-8 36-192,-8 36-128,-8 39-128,-9 40 192,-8 40 64,-9 40 8,-8 36 56,-6 33 0,-4 24-24,-2 15-16,2 4-56,3-7-8,5-20 0,7-27-80,8-36-128,7-35-112,6-36 8,6-33 88,8-32 152,5-31 72,6-30-48,6-27-8,6-25 16,5-24 40,4-20 40,3-16 8,3-13 8,-1-7 8,0 3 32,-3 9 24,-6 19 184,-6 25 48,-7 29-96,-8 31-120,-6 30-200,-6 29-56,-8 29 88,-7 30 104,-7 32 32,-7 34 0,-7 35-8,-4 32-8,-3 25-16,1 14-24,2 1-336,5-11-40,7-23 40,7-31 48,6-36 376,6-36 8,7-35-40,6-31-80,6-31-272,6-27-25,7-27 33,5-23 56,4-21 488,4-19 184,3-17 105,1-13-25,1-10-248,1-6-144,0 3-96,-3 7 24,-5 18 208,-6 24 112,-9 29 0,-8 31-48,-9 31-232,-9 31-120,-10 37-16,-8 37 16,-7 39-8,-7 37 0,-4 36-8,-4 29-8,-2 22-536,2 13-360,3 0-192,6-9 31,8-26 673,8-32 304,8-41 64,9-43-16,7-44-64,5-30-248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41.60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1108 1362 1152,'7'-33'208,"10"-45"152,8-43-104,8-31-96,4-19 0,1-6 33,-2 9 295,-6 16 256,-7 27 80,-9 29-56,-11 35-376,-11 34-296,-10 37-128,-11 38 24,-9 40 8,-9 41 24,-6 38-8,-5 36 0,-2 28 8,0 24-32,4 9-120,4-2-88,7-17-360,8-29 96,7-40 368,9-42 80,7-44 368,7-45-48,9-42-296,7-42-8,7-40-32,8-35 0,5-32 48,7-27 16,4-21 8,5-16 16,3-10 232,0-1 64,-1 6 160,-4 14 40,-6 22-128,-8 28 33,-7 33-145,-9 32-64,-9 33-136,-10 34-96,-10 36-16,-11 38-8,-11 43 8,-10 40 0,-8 40 8,-4 36 0,-1 26-168,4 17-168,4 2-177,9-12-23,8-27 264,9-36 192,8-41 144,8-42 0,7-41-72,7-36-72,8-37-32,5-32 24,6-34 0,7-31 32,5-30 64,5-27-8,6-21 0,3-15 8,4-10 8,0-3 16,-2 7 56,-5 15 96,-6 26 272,-9 32 32,-8 34-87,-9 36-113,-9 34-296,-8 33-40,-10 36 32,-10 36 8,-9 36 8,-9 35 0,-7 33 8,-6 32-8,-2 26-240,1 20-57,2 6 1,6-8 8,7-25 176,8-34-72,9-44-264,8-42-72,10-43 40,8-39 96,9-37 200,6-36 96,7-34 8,5-31 40,4-29 56,4-27 8,4-24 0,5-19 0,1-13-8,1-4 24,-3 9 264,-7 17 256,-9 29 384,-11 37 48,-11 39-335,-11 39-281,-11 38-400,-9 34-72,-10 35 56,-10 30 32,-9 31 16,-8 28 0,-7 25 40,-5 23 8,-3 16 0,0 11 16,3 4-16,6-5-8,8-16-80,9-21-96,12-30-369,11-33-263,12-34-112,12-32 80,10-32 352,9-32 264,9-31 192,5-29 8,7-29 88,3-26 96,4-25 16,4-20-8,1-16-88,2-9-88,0 2-16,-3 11 24,-5 24 224,-8 32 144,-11 37 72,-12 39 8,-14 41-184,-13 39-128,-14 40-96,-11 36-24,-12 36-48,-9 30 0,-6 29 0,-5 21 9,0 16-1,2 11-8,2 3-8,6-1-33,7-11-15,9-20-24,9-30 24,9-37 0,12-42-16,9-43 24,10-43-8,10-41 40,9-39 24,6-35 8,6-30-48,5-24 8,3-22 24,4-17 16,5-13 48,4-9 0,4 1-32,1 8 24,-2 23 41,-8 28 39,-11 38 104,-12 37 48,-14 39-8,-14 35-40,-14 38-104,-12 37-56,-11 35-64,-8 32-16,-8 31-8,-3 23 0,-3 20 0,-1 14-8,0 8 8,2 0 0,4-9-64,6-19 32,10-27-80,9-35-160,12-40-24,12-39-32,11-42 40,12-38 127,10-37 9,9-32 8,8-30 40,4-27 40,4-22 72,1-17 0,1-11 40,1-4 16,1 5 32,-3 13 24,-5 23 64,-7 27 97,-12 33 127,-11 31 0,-13 33-88,-13 30-32,-12 29-16,-13 28 0,-10 27-16,-9 25-72,-5 23-144,-5 22-24,0 18-8,0 13-8,5 6-96,6-1-152,10-12-48,10-18-80,11-27-272,10-31 56,11-33-1,9-33 81,10-31 352,8-29 56,6-29 40,6-25-8,4-24 40,3-21 24,1-16 24,1-12 8,2-9-8,-2-1 8,-1 7 40,-4 13 40,-7 22 216,-8 27 96,-11 30 17,-11 30-25,-11 30-192,-12 29-64,-9 29-56,-9 27-24,-6 24-64,-4 20-8,-4 17 0,-1 10 32,0 4 16,1-2-8,3-7-24,5-13-16,6-19-8,8-20-104,9-26-88,10-26-8,11-29 0,10-30 56,9-29-104,8-30-48,4-27-129,6-27 17,2-21 168,4-19 0,1-10 48,1-5-8,0 7 40,-4 15 56,-6 27 232,-9 32 168,-11 35 96,-10 34 80,-12 33 32,-11 29-127,-10 29-65,-9 26-88,-7 26-152,-6 22-8,-3 22 0,-1 16 40,-1 5 24,4-2-8,4-13-48,7-18-112,9-24-288,8-25-208,10-29-65,9-28 57,11-31 208,9-29-80,9-31-392,7-28-104,6-28-104,6-22 255,4-17 305,2-12 8,0 0 304,-9 27-592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41.69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159 0 2569,'-2'15'216,"-7"27"112,-6 35-232,-6 36-504,-6 32-57,-2 27-255,-1 20 272,5-24-720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42.12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194 0 2000,'-4'15'128,"-6"20"56,-4 23-71,-3 22-81,0 20-16,-1 18-16,0 14 0,1 11-48,0 6 0,1 2-1,1-6-47,2-11-224,3-17 216,3-29-1704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06.209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490 1 3937,'-36'5'248,"-1"0"504,-2 2-880,-2 1 24,-1-2 240,-1-3 168,1-2 80,0-1 8,2-1-168,0-1-104,7-1-120,7-1-104,8-1-312,7-2-280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42.39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277 187 3369,'2'-13'688,"2"-14"592,2-9-312,0-2-496,1 3-95,-2 9-105,-2 14-40,-4 22-40,-5 25-16,-7 33-24,-5 36-8,-7 38-64,-4 34-32,-3 29-48,0 20 0,1 12-384,2 5-224,4-4-153,3-11-639,5-20-112,3-25 240,5-32 351,3-40-671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42.57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0 702 1968,'4'-24'296,"5"-32"137,5-29-121,4-19-192,0-8-64,0 5 72,-3 14 80,-2 23 144,-4 28-48,-2 33-88,-3 33-120,-3 32-216,-3 32-192,-3 33 200,0-3-3833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42.66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49 1 2184,'-4'32'128,"-4"36"97,-2 31-113,-1 14-200,2 1 88,3-18-2561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42.91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351 2 2088,'0'-1'489,"-1"1"247,-3 5-344,-2 8-208,-5 15-88,-4 16 64,-6 18 24,-5 18-16,-5 22-136,-2 22-32,-2 22-16,0 21 0,-1 15-8,2 9-104,0 2 80,6-33-4249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43.21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94 0 6193,'-4'11'64,"-3"20"-248,-4 26-192,0 31-624,1 31 0,0 31 96,2 24 199,0 17 713,0 8 32,1-2-224,2-8-184,2-17 192,2-38-1232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43.37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23 848 1760,'-1'-20'560,"-3"-30"393,0-30-345,-2-28-232,1-24-424,3-19-464,3-13 312,1 21-3297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43.70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161 0 1296,'-3'0'680,"-2"0"433,-3 1-209,-2 1-176,1 3-360,1 1-112,2 3-136,1 3-32,2 4-16,0 8 32,0 13 104,-1 17 8,-2 22 0,0 23-48,1 22-112,0 20-24,0 14-8,1 10-24,-1 4 0,0 0-8,-2-2-48,0-4-80,-2-5-96,1-8-24,0-11-8,2-17-32,1-23-632,3-23-240,1-28 544,2-21-2057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43.81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0 319 848,'4'-30'80,"5"-39"-48,5-40-80,1-1-864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44.37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158 4 2521,'1'-2'568,"-1"0"528,1 4-360,-1 8-272,0 14-40,0 19-56,-1 24-24,-1 30-96,-2 32-24,-2 37 1,-2 34-17,-2 32-40,0 22-56,-1 14-56,-1 2-8,0-5-32,0-14 8,0-20-24,0-26-40,0-30-232,1-31-136,1-33-545,2-32-223,3-29 224,3-28 168,4-27 680,3-25 424,3-26 240,2-25 80,1-25 24,1-22-64,2-19-176,2-14-80,2-11-136,1-7-79,3-2-41,2-1-16,2 1-32,4 3-56,1 8-393,2 9-183,-2 17-272,-2 22 40,-7 27 512,-7 30 240,-9 33 432,-9 32 64,-7 36-104,-5 37-56,-3 38-160,-1 38-64,2 38-64,2 33-232,2 31-608,1 24 8,0 15 432,-1 1 456,-4-13 896,-2-27 144,-2-40-280,2-43-328,3-48-704,5-47-216,7-48-592,7-46-280,5-45 888,2-12-2585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44.62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640 239 2705,'5'-18'896,"4"-18"912,4-12-272,-1 0-559,-1 5-241,-3 12-448,-7 16-160,-5 21-144,-8 22-24,-6 28 48,-8 29 24,-5 31-24,-6 29-8,-4 27-24,-4 22-88,-4 14-80,-4 7 8,-3-2-64,-2-9 56,-1-19-120,1-24-280,2-27-1193,3-28 1065,11-32-3985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06.487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398 1 3897,'-39'7'-224,"-3"3"-96,-3 1-793,-2-1 121,0-5 1104,4-2 560,3-2 449,4-1-25,10-1-680,3 0-208,13-1-280,35-6-2384,-1 3 2095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44.83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1 812 3697,'4'-16'424,"6"-23"272,6-22-88,6-16-256,3-11-64,4-4-88,0-1-64,0 7-32,-1 8 136,-4 12 289,-5 14 207,-7 15 96,-6 15-136,-8 17-384,-6 18-280,-5 20-384,-4 21-256,-3 24-808,-1 24-745,-3 25 1169,4-8-3361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45.12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136 1780 2601,'-8'27'424,"-9"30"576,-6 24-408,-3 10-208,1-4-448,6-17-368,6-25-168,9-34-112,8-34 352,9-35 176,7-31 72,9-27 112,5-19 40,7-14 368,4-9 120,2-5-16,0-2-8,0 1-248,-1 4-96,-1 7 0,-4 9-8,-3 11-80,-4 13-16,-7 16 32,-7 19 40,-8 20 464,-10 21 40,-9 23-63,-10 25-65,-9 26-576,-7 29-264,-7 32-1137,-5 32 953,5-4-4977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45.20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136 0 4913,'-8'27'440,"-10"31"192,-6 25-224,-2 12-688,1 0-280,5-13 312,5-20-5057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46.63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246 1872 1800,'5'-14'488,"9"-18"537,10-19-25,9-14-272,9-12-160,6-10-312,5-5-128,0-7-96,0-4-8,-3-3-8,-3 0-8,-3 3 0,-6 5 0,-5 10 8,-8 10-16,-7 14-16,-10 15-136,-10 17-40,-11 20-24,-9 20-208,-10 22-256,-9 26-216,-7 24 80,-5 23 439,-5 20 410,-2 14 287,-1 7 8,3 1-112,3-6-32,6-12 16,6-16-32,9-21-360,9-22-240,9-22-192,10-23-33,9-22 233,9-19 224,9-17 232,8-14 136,7-12 232,8-10 161,6-9 135,5-8-56,3-7-112,2-7-120,0-7-168,-2-6-40,-1-3-96,-4-1-24,-4 1-24,-4 6-8,-7 7 0,-8 12 0,-10 16 8,-11 19-16,-13 25-48,-11 24-56,-12 30-176,-9 28-152,-9 29-88,-7 28-224,-5 27-304,-3 23 207,-2 16 217,-1 9 392,1 0 816,3-7 9,4-16 31,5-23-176,8-25-720,8-28-176,10-27-177,8-27 25,11-25 400,10-23 104,10-23 136,8-20 184,9-17 225,6-15 31,8-14 16,6-11-144,4-9-112,3-8-24,0-4-56,0-3-8,-3 0-96,-3 3-8,-5 6 40,-7 10 8,-8 12 0,-9 16 40,-11 20 240,-12 22 40,-12 25-16,-12 26-47,-10 28-377,-9 28-104,-8 30-361,-5 27-191,-7 25-104,-3 22 24,-3 15 328,-1 10 184,0 3 208,3 0 48,3-6 16,5-11 0,8-15-32,8-19-72,11-23-376,9-25-224,12-29-32,11-29 55,11-28 449,11-26 368,9-25 168,9-23 17,6-20-33,6-18-152,5-15-72,4-11-8,4-9-24,1-3-8,-2-2-56,-2 2-8,-5 8 0,-6 9-8,-8 15 40,-9 18 16,-9 21 376,-12 21 104,-12 24 56,-12 24-8,-13 25-424,-13 25-176,-12 25-80,-10 24 0,-9 20 160,-6 15 200,-3 12 48,1 6-7,3 3-113,5 1-128,8-5-72,8-8-24,11-14-208,10-16-25,11-21-175,11-22 24,11-23 200,10-23 24,11-22 208,8-21 32,8-19 24,7-18 0,7-18-8,5-16-16,7-14-24,3-14-16,2-11-24,2-9 0,-3-7 0,-1-1 0,-5 1 16,-5 6 16,-7 12 16,-8 13 16,-10 20 64,-11 22 216,-13 22 129,-11 25-81,-13 23-224,-13 25-416,-12 29-1393,-12 29-335,-11 31 375,-9 28 545,-7 22 1656,-6 14 529,-2 6-113,1-1-336,5-6-472,6-12-144,12-15-328,10-17-256,13-21 312,13-27-3769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46.82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1105 2553,'12'-16'216,"15"-24"192,16-24-208,12-20-128,6-15-16,4-10-40,-1-3 0,-4 1-8,-5 6 24,-8 10 48,-8 12 48,-10 15 200,-11 16 32,-13 15-144,-12 14-80,-13 17-808,-11 16-576,-12 23 712,2 5-1833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47.74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422 975 1744,'-12'24'408,"-16"32"481,-12 28-497,-8 20-80,-4 10-176,2 0-120,7-10-144,7-14-8,11-19-32,11-22 64,12-22 272,12-22 40,11-23 192,12-20 48,9-22-120,9-18-48,8-17-120,6-14-88,6-12-56,3-9 0,1-5 0,-1-5 8,-3 1 0,-6 3 16,-8 8 8,-8 10 24,-11 14 248,-10 15 208,-13 18 345,-12 17 71,-14 18-248,-11 18-296,-14 20-592,-10 18-232,-12 23-360,-11 22 96,-8 23 223,-6 21 145,-2 19 416,-1 14 32,3 9-8,5 2-16,9-3-87,11-7-122,11-14-327,13-18-160,13-23-352,12-23 32,12-25 312,13-23 168,11-25 576,12-21 232,11-19 80,10-17 48,8-15-64,6-11-136,5-9-40,1-6-56,1-3-144,-4-2-8,-5 2-8,-5 4-8,-9 8 8,-7 8 0,-10 13 48,-10 13 32,-11 14 160,-11 16 16,-11 14-136,-11 15-168,-11 16-464,-9 17-272,-10 20-792,-9 21-8,-7 21 823,-6 20 545,-4 15 1073,-1 9 287,4 1-184,7-2-256,11-12-160,12-14-176,15-21-464,14-25-72,16-27-72,15-28 8,16-27 120,14-28 16,13-24 40,10-22 8,7-18 24,5-13-8,0-5 8,0 0 0,-6 6 16,-7 11 56,-11 15 184,-10 15 64,-12 18 113,-13 16 175,-12 17-56,-13 15-112,-12 17-336,-12 14-312,-12 16-272,-10 17-24,-8 17 64,-8 18 88,-3 16 136,-2 13 55,1 7 161,4 2-16,7-5-40,7-10-208,9-15-728,9-16-624,11-17 784,7-19-2553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49.61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384 2896 1440,'7'-12'600,"11"-19"489,12-21-161,12-23-392,8-19-264,6-16-232,1-13-8,-1-6-16,-3-5 40,-5 1 344,-6 4 216,-7 6 288,-7 9 105,-7 10-97,-5 13-144,-5 11-240,-5 12-136,-5 11-216,-3 12-48,-2 10-120,-3 12-184,-2 13-560,-3 15-288,-1 24-224,-3 26-49,-2 32 305,-2 31 280,0 26 368,2 19 288,1 7 400,3-1 96,5-14 48,3-19-168,4-25-376,2-27-176,4-28-120,2-28 272,2-27 552,1-27 256,0-27 289,0-24-81,-1-21-280,0-19-152,0-12-112,-1-9-40,1-9-16,1-6-8,-1-4-168,1-2-48,1 0-64,1 4 0,1 7-8,1 8 0,-2 11 0,-1 16 8,-2 19 16,-4 22-16,-3 22-136,-4 21-104,-3 27-200,-2 28-48,-1 36-264,-2 37-144,1 39-152,-1 33 87,1 25 433,0 13 312,1 1 544,-1-10 129,1-20 111,1-26-72,3-32-400,4-35-168,3-35-160,3-36-48,3-36-104,3-32 40,1-31 16,1-25 31,1-22 281,1-16 8,2-13 65,1-9 47,3-3 120,0 0 48,2 5-16,-1 8-56,-1 11-96,-3 13-40,-4 19 56,-4 17 112,-4 22 216,-4 19 40,-5 21-192,-2 20-176,-5 25-304,-4 30-72,-3 35 0,-3 36-40,-3 34 32,-1 28 0,-1 21 104,0 12 96,1 3 56,1-8 16,2-19 16,1-26 16,3-31-32,2-32-104,4-32-56,4-33-32,4-31-8,4-30 88,3-29 40,3-25 0,3-20 16,2-18 8,4-12 16,4-9 0,2-7 16,3-2-16,3 1-8,1 4-8,0 10 32,-1 13-8,-4 20 8,-3 21-56,-4 24-64,-6 24-48,-4 28-72,-5 28 24,-4 33-8,-2 33 0,-3 34 40,-2 28 16,0 21 64,-2 12 40,0 2 48,-2-7 16,0-15-8,-1-19-16,0-23-368,2-26-320,3-25-665,3-24-47,3-23 288,5-21 312,3-20 671,4-17 81,3-13 121,2-12 39,3-8-8,1-5 0,2-2-56,0 4-24,-1 8 88,-1 11 256,-3 16 264,-4 15 8,-5 16-56,-4 18-272,-5 16-368,-7 17-72,-6 18-96,-7 17 0,-7 16-144,-6 17-16,-7 15-416,-6 13 16,-4 9 295,-2 5 49,-4 1 560,-1-2-80,-2-6-496,-1-9 352,-1-10-512,1-12-136,0-17 1136,2-15-88,2-17 464,3-15 17,6-16-113,4-15 0,6-15-208,7-13-64,6-14-176,6-10-88,6-8-120,6-5-40,5-2-88,4 3-24,4 3 16,2 8 48,3 8 152,-1 8 40,1 8 56,-1 5 8,-1 6-48,1 2-8,0 2 0,1 1-8,2 0 0,4-1 16,3-1 32,5-1 16,3-1-8,3-3-32,1-1-80,3-3-24,0-3-40,1-3-8,0-5 0,0-5 0,1-8-16,2-7 0,1-9 8,0-11 8,1-10-8,-2-10-16,-1-9-88,-3-5-8,-1-2 32,-3 1 24,-3 6 88,-2 6 16,-2 8 32,-4 8 8,-2 12 0,-3 10 16,-5 11 24,-4 11 1,-5 10-25,-5 10-8,-7 10-104,-6 11-160,-7 14-169,-8 16 1,-7 18 48,-9 19 136,-9 17 176,-10 15 0,-8 12 8,-8 5-32,-8 3-400,-6-1-376,-4-4 408,14-25-4057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51.91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523 161 7418,'1'-1'192,"-1"-4"-224,3-5-280,3-3-89,4-3-23,4-3 152,1 0 120,0-1 224,-1 2 104,-1 1 48,-3 4 40,-2 5-64,-1 7-39,-2 8 7,-2 12-24,0 14-32,-3 16 24,-3 17 72,-3 18 72,-4 17 96,-5 17 16,-5 16-8,-5 14-56,-7 15-104,-7 12-48,-7 11-112,-7 11-16,-5 8-24,-3 8 0,-1 4-16,4 1-224,5-4-432,8-10-360,8-17 440,11-40-7202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52.31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47 1 10930,'-3'16'304,"-1"27"-96,-1 32-200,0 30-8,1 26 0,3 21 0,2 12 0,1 7 8,1 3-16,-1 6-568,-1 8-152,-3 12-336,-2 12 16,-3 9 208,-3 2 407,0-37-6328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52.81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351 0 6793,'-5'2'233,"-4"3"63,-5 5-296,-2 7 16,0 9 136,0 9 152,-1 10 272,1 11 88,0 13-64,0 17-136,0 20-240,0 23-96,1 25 80,1 27 16,0 22 192,0 16 25,0 5-121,0-1-48,0-5-280,0-4-88,1-1-408,1 1 23,1-3 113,0-3 48,3-13-48,1-17-464,5-22 456,1-37-8602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06.627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33 0 2144,'-11'0'-128,"-10"2"120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53.20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11 1 9274,'-2'23'504,"-1"35"552,-1 46-1120,2 48-136,3 44-88,5 37-16,2 25-24,3 13 136,1 2 72,-3-5-96,-2-14 32,-5-18-128,-3-22-560,-4-20-609,0-18 817,0-38-4945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56.37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30 3 5281,'-3'1'144,"-3"-1"-64,-4-2-576,0 1-4513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56.65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34 761 2697,'-2'0'648,"-3"1"600,-2 0-456,0 0-520,0 0-72,2 0-8,4-1 8,5 1 56,6-2 8,6-2-40,7-1 49,7-2 239,9-3 64,9-2 8,8-4-56,8-5-312,8-4-88,8-3-88,7-4-8,8-3-8,7-2 8,8-1 24,7-3 8,6-1-16,6-2-16,6-2-32,5-2-16,4-1-240,3-2-200,2 0-584,1 0-545,-3-2 873,-25 10-5361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57.14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1 605 8498,'18'-6'448,"28"-9"248,29-10-712,26-9-560,22-6-56,16-6 48,11-1 216,6-2 472,4 0 56,2 0-56,4 0-40,4-1-376,6-1-633,7 0 569,-29 8-5889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57.79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2417 11626,'3'0'225,"8"1"-257,10 0-40,12-1 160,12-2 152,11-2 392,11-4 136,10-4 184,11-4-80,11-6-256,12-4-103,14-6-137,13-5-32,14-4-32,12-4 32,12-2 96,9-3 16,9-2 8,7-3-48,7-3-144,5-6-48,5-3 8,2-5 40,1-6 64,-2-5 33,-2-7-65,-3-7-72,-2-8-120,-3-5-72,-6-6-96,-5-4-72,-12-2-176,-13 1-72,-16 4-121,-18 6-119,-17 8-528,-18 11-432,-18 12-1329,-18 11-1536,-19 14 2537,-17 16-6122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58.39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3132 11610,'14'-6'801,"20"-9"1039,25-10-1744,23-10-24,23-9-40,17-8 64,15-8 424,10-6 272,9-5 417,7-4 31,8-3-328,8-2-232,10-2-392,11-1-104,10-1-80,10 1-32,6 0-8,3 1 40,-1 0 96,-4 0 57,-6-2 47,-5-1-48,-8-3-96,-5-5-48,-7-5-56,-7-7 0,-5-7-16,-6-7-8,-7-4-24,-7-3-16,-7 0-472,-9 2-409,-11 4-903,-12 7-496,-13 8-625,-15 10-192,-14 12 1769,-22 19-8050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58.82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3644 1 12979,'-12'7'408,"-16"12"-528,-16 10-552,-16 12-56,-12 9-1,-11 7 625,-9 6 280,-9 3 112,-10 4-23,-9 4-161,-11 3-136,-13 6-80,-14 6-9,-16 6 17,-13 5 48,-13 6 24,-11 2 0,-5 2-600,-4-1-320,-2-2-1088,0-2-481,1-4 441,2-4 263,2-6 1209,39-17-120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59.70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3993 12419,'12'-5'416,"21"-7"-128,23-8-136,22-7-120,19-6-16,13-7 80,10-4 184,7-4 376,5-4 112,4-2 24,6-3-119,7-3-369,5-3-96,8-3-120,5-2-40,6-3 48,6 0 24,3-3 24,5-1 0,2-4-48,3-3-16,3-3 96,2-4 48,2-4 72,1-5 32,1-3-96,0-4-40,0-5-88,-2-3-32,-1-4-40,-3-3 8,-3-2-8,-4-1-8,-8-1-8,-6 2-16,-11 2 0,-10 3 0,-10 4-40,-8 5-112,-6 4-256,-6 5-112,-7 6-64,-6 6 104,-7 8 24,-8 6-192,-8 7-401,-10 6-159,-9 7-128,-9 6 7,-8 7-63,-8 6 104,-8 8 424,-7 5 328,-7 6 640,-7 5 80,-6 6-16,-6 4-40,-5 4 96,-5 4 112,-5 3 224,-5 1 88,-5 3-8,-2 0 0,-5 2-8,-1 1-71,-3 2-153,-2 4-104,-2 3-240,-2 4-48,-3 4-16,-4 4-8,-6 3 8,-5 4 0,-7 6 16,-6 7 8,-6 10-8,-6 9-24,-7 10-64,-7 10-16,-9 9-16,-10 6-32,-10 7 0,-13 6 0,-13 2-120,-15 3-64,-16 1-137,-14 0-103,-15-1 56,-14 0 104,-12-1 128,-11 1 72,-9 1-216,-7 0-280,-5 1-480,-2-2-465,-1-2 905,46-24-4009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00.09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2393 8962,'14'-5'904,"22"-6"1281,26-10-1961,27-8-40,26-9-136,23-7-24,16-5 248,15-5 160,11-4 288,9-3 88,8-3-112,7-3-136,9-4-288,5-2-95,6-2-121,2-3-24,0 0 0,-3-2 0,-3-1-24,-7 0 8,-6-2-16,-5-3-16,-8-3-353,-5-4-175,-5-4-336,-7-3-200,-6-4 104,-9 0 144,-8-1 7,-9 0-247,-9 3-1480,-9 3 1487,-27 20-5368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00.42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3171 0 6521,'-6'6'889,"-8"8"1407,-9 10-2072,-9 11-240,-9 9-24,-8 6 0,-6 4 16,-6 4 8,-6 2 24,-5 2-104,-6 3-88,-4 0-96,-6 2-104,-5 0-48,-4 2 32,-6 1-8,-3 1-16,-5 2 71,-1 1 33,-2-1 32,-1-1 72,-1-1 96,-1 0 8,-4 0 64,-4-1 32,-4-1-280,-7 0-88,-6 1-8,-7 0 24,-6 2 32,-5 0-536,-4 1 552,26-14-2433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06.751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358 0 472,'-61'8'56,"0"2"96,2 1-136,5 1-16,10 1 8,5 0 0,16 0-104,7-1 72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02.01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551 2562 8250,'13'-3'184,"21"-7"-392,25-6-280,25-8-160,22-6 23,16-5 553,14-4 408,9-3 497,7-2 95,6-3-232,8-2-200,7-5-352,7-2-96,6-5-88,5-2-24,2-4 16,0-1 0,-1-1 96,-2-2 40,-2-3 8,-2-1-16,-3-2-88,-3-2-16,-5-2 16,-4 0 16,-5-1 80,-7-1 0,-7 1-16,-7 2-24,-10 1 8,-9 3 40,-10 1 128,-10 3 88,-11 3 144,-9 5-31,-11 7-113,-11 7-104,-13 8-176,-12 9-72,-13 8 8,-14 9 16,-14 10 32,-14 9 96,-16 9 56,-14 10 16,-15 9-8,-11 9-40,-11 8-80,-10 9-40,-8 6-32,-8 5-8,-8 3 0,-6 1 0,-7 0 24,-7-2 0,-5 0 0,-6 0-16,-7-1-64,-7 1 0,-7-1-8,-7 1 48,-6 1 72,-6 0 8,-4 2 24,-2-1-32,-2-1-32,0-2 8,2-4 0,3-3 8,4-4 8,6-5 8,7-5-48,7-5-96,10-5-360,7-5-80,7-3-17,8-2 97,8 0 328,7-1 24,8 0-128,9 0-64,9 2-80,8 1 56,9 1 176,10 1 64,10 0 80,12-2-32,11-1-16,11-5 16,11-3 160,10-5 184,13-5 176,11-4 48,14-5-128,14-3-128,16-5-152,15-3-64,14-3-40,13-3 8,10-4 16,10-1 88,8-3 160,6-2 33,7-2-9,4-2-88,6-1-176,6-4-24,6-2-8,5-4 0,7-3 16,4-5 0,6-4-24,2-5-8,4-4 0,2-6 8,1-5 8,1-6 16,-1-6-24,-3-4-8,-3-4 8,-5-3 32,-6-3 120,-5-2 24,-7 0-24,-6 0-32,-6 1-184,-6 1-64,-7 1-16,-8 3 8,-7 4 88,-10 5 40,-9 6 24,-8 6 0,-9 7-40,-8 7-72,-11 7-40,-11 9 0,-13 8 80,-12 9 48,-14 8 104,-12 6 8,-13 8-8,-12 8 32,-12 8 0,-13 8-8,-9 9 16,-11 7-16,-8 8-8,-10 5 16,-9 5-8,-10 5-16,-9 3-56,-10 3-16,-10 4-16,-10 4-8,-8 2 0,-10 3 8,-10 2 0,-10 3 0,-10 3-16,-12 3 0,-10 0-72,-9 2 8,-9 0 64,-5 1 0,-5 0 16,-1-2-80,0-2-88,-1-1-32,1-2-8,1-2 64,1-2-64,2-3-152,4-4-240,2-4-145,6-3-191,5-3-424,6-3 848,38-12-7754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02.71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3756 7434,'11'-4'856,"17"-6"592,21-6-584,20-7-384,21-4-248,18-5-152,14-4-16,13-1 56,10-3 81,7-1 119,4-1 40,5 1 0,5-1-88,4-2-80,6-2-32,6-3-48,7-5 0,8-6 8,5-6 48,7-6 8,5-7-8,4-7-8,3-5 48,2-8 152,1-7 64,0-6 48,-1-5-48,0-3-103,-1-3-57,0-3-80,0-2-40,-1-2-88,-2-1-8,-4-2-16,-6 0-16,-8 1 8,-10 2-24,-13 3-8,-14 4-128,-14 6-272,-16 6-72,-17 7-9,-17 9 145,-19 11 280,-16 11-32,-16 14-120,-15 12-104,-11 15-64,-13 13 96,-13 13 168,-13 13 112,-14 14 112,-15 12 56,-14 15 112,-14 14 8,-10 11-16,-10 11-56,-7 9-120,-7 8-32,-8 6 8,-6 5 24,-7 4 8,-6 2-16,-7 3-48,-7 2-32,-9 2-56,-9 1-8,-11 1-104,-11 0-48,-11 0-160,-10-2-352,-10 1-840,-10-2-529,-6 0-975,-5-3 1479,39-22-4336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03.90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5533 10 10634,'2'-1'344,"2"-2"-296,2 0-600,0 1 72,-1 2 288,-3 1 848,-4 2 448,-4 2 185,-4 2-217,-3 1-488,-1 1-200,-2 3-32,-1 2 80,-1 1 160,-2 3 49,-1 1-129,-1 3-112,-2 2-160,-1 2-40,0 1-24,-2 1 0,-1 0 96,-2 0 48,-2-1 64,-2-1 0,-1 1-96,-1 2-72,-2 0-136,-1 1-16,-1 2-24,-2 0 0,-2 2 24,0 2 8,-1 1 24,-1 3-8,1 0-23,1 1-25,0 1-32,2-2 16,-1-1 8,0-1 8,0-3 0,-2 0 0,1-2-16,-2-1 0,0 0 0,-1 0-8,-2 0 0,-2 1 8,-2-1-8,-3 1-8,-2 1 8,-2 0 0,-2-1 0,-2 0 8,-3-3-16,-2-1 8,-2-1-8,-2-2 0,-3 0 16,-4 0 0,-3 2 8,-3 0-8,-3 2-8,-4 3-8,-2 2 0,-4 2 0,-2 2 8,-3 0 0,-1-1 24,-1 0 8,-2-2-16,0 0-8,-1-2-24,0 1-8,-2-1-8,-1-1 8,-2 2 0,-3 0 0,-3 2-16,-4 1-8,-4 0-48,-2 1-16,-2-1-40,0-1-56,1-1-345,2 1-351,2-1-1120,4-1-817,2-3 1497,23-6-12371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04.77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3013 2377,'4'1'560,"5"1"816,6 0 224,3-1 273,4-1-73,3-2-392,3-3-159,3-4-345,4-4-184,5-4-216,5-3-80,5-4-16,5-2 48,4-1 16,3 1-55,3 0-137,3 1-40,1 3 16,0 1 56,0 2 120,0 2 16,-1 1-24,1 0-32,1 0-72,0 1-40,0-1-48,0 0-32,0 0-24,2 0 8,1 0-8,0-1 1,1-2-33,1-1-16,1-1 8,3-1 8,2-1 32,1-1 24,2-2 40,2 0 0,1 0 24,1-1 0,1 0-8,0 0-16,2 0-32,-1 0-16,-1 0-8,0 1 16,-1 0 0,1 0 0,-1 0-32,-1-1-16,1-1-8,1 0 8,0 0-24,0-1-16,2 0-32,0 0-24,-1 0-16,0-1 9,-2 0 7,-2 0 8,-1 1 8,-1-1-16,-1-2 0,-1-3-8,0-3-8,-1-4 0,2-2-8,0-4-16,2-3 0,1-1-8,1-4-8,1-3 0,0-4-8,-2-5-8,-2-4-32,-1-3-48,-1-2-80,-3-3-57,-2-3-63,-5-2 8,-2 0-160,-3 3-152,-2 1-480,-1 4-304,-1 3-705,-1 4-343,-2 2-1097,-1 5 1809,-12 12-10115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05.63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 2906 12059,'-3'1'72,"3"-1"-416,5 0-201,7-1 449,6-2 232,6-2 553,6-3 215,4-1 168,6-3-128,6-3-336,4-1-112,5-3-128,4-2-23,4-2 47,4-2-8,5-3-16,6-2-24,5-4-88,6-4-40,5-2-104,3-3-48,4-1-8,0-1 16,2 0 72,0 0 56,1 0 88,2-1-16,0-3-72,2-1-48,2-4-40,0-2 16,2-1 16,0-2 0,0-1 32,-1-2 41,0-1 55,-3-2 32,0 0-40,-2-2-56,0 1-80,-1-1 16,-1-1 32,0-2 8,1-2 0,-1-2-32,1 0-56,0-2-16,-2 1-32,-2-1 0,-2 1-24,-2 1 0,-1 0-16,-2 2-8,-3 0-80,-3 1-128,-6 0-504,-5 2-336,-6 1-905,-5-1-559,-7 0 1383,-13 11-14722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07.93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17 534 9506,'0'1'272,"-5"0"-864,0 1-184,1 1 104,2 0 504,2 1 320,2 0 504,2 1 176,4-1 72,3 0-56,6 0-224,6-1-87,6 1-33,8 1-8,7 0 0,8 1-16,8 2-16,7 0 8,7 1-48,8 0-40,8-3-112,9-1-88,11-5-79,9-2 7,11-5 24,11-4 0,13-4-32,13-4-48,15-3-56,14-5 0,13-2-16,13-3 16,10-1 0,10-2 0,8-2 0,8 0-16,5-2-352,5-1-169,0-3-295,-3-1-120,-9-1 80,-11 1-280,-15 2 728,-46 9-11355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08.65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3 162 8170,'-1'-1'280,"0"-1"144,1-2-600,0-1-56,3-1 48,0 1 72,2 0 272,-1 0 128,2 2 104,0 1 16,1 1-88,3 0-40,3 0-56,3-1-40,3-1-72,4 0-32,4-1-56,3-1-16,4 0-8,1-1 0,2-1-8,0 1 0,1 0-8,0 0-8,0 1-32,0 2-24,0 1-192,0 0-96,-1 2-96,1 0-56,0 1-32,0 0 32,2 0-24,2-1-25,4 0 1,6-1-8,5-1 40,6-2 56,6-2 240,5-1 80,5-1 112,7-2-16,6-1 48,-12 1-3945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10.18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1392 8778,'0'-1'256,"1"-1"88,2-3-1056,3-2-40,3-2 88,2-1 247,2-1 730,-1 0 311,-1 1 328,-2 1 40,-1 1-176,-2 1-168,1 1-312,1 2-103,5 0-89,5 2-8,6-1-8,5 2-16,5-1-32,2 1 56,3-1 192,3 0 72,4-2 56,4-1-40,3 0-160,4-1-56,4-1-56,1 1-16,3-1-24,1 2-8,1 1 8,1 1 24,1 2 16,0 1 24,2 1 96,1 1 40,3 0 49,1 1-9,2 0-48,2 0-24,1-1-56,4 0-24,1-2 8,2-1 16,2 0 8,3-2 16,1 0-104,1 0-24,1-1-24,2-1 0,-1 0 24,2 0 0,2-1 0,1 0 0,4-2 16,2-1 32,4-1 64,2-1 16,4-1-32,4-2-40,2-1-56,4-3-16,3-1 48,2-3 17,3-1 31,1-3 8,1-1 8,2-2 0,0-1-40,2-2-8,1-1-64,1 0-24,1 1-24,1 0-24,1 1 8,0 0 0,1 0 0,1 1-8,0 0-8,2-1-8,0 1-8,-1-3 8,-1-1-8,-3-3 0,-2-3-8,-2-3-8,-3-2-104,-3-1-80,-4-1-208,-5 0-200,-5 0-873,-7 2-623,-7-1 1104,-22 8-15772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11.08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2005 10714,'4'-1'592,"19"-4"569,17-3-1161,16-2-24,11-3 8,8-2 168,5-1 512,4-2 160,4 0 160,5-1-160,5-1-456,7-1-159,7-1-161,8-1-16,7 0-24,6 0 0,5 1 16,5 2-8,4 2 8,3 1-8,3 1 0,4 1 0,2-1 40,4-2 48,4-2 40,4-3 0,4-3-32,5-4-40,4-2-48,5-4-16,3-2-8,2-4 0,3-3 0,1-1 16,-1-2 0,0 0-8,-1 0 8,-1 1-8,-2-1 0,-1-1 0,-1-2 0,-2-2-8,-2-2 8,-2-2 8,-3-1 8,-3-1 16,-2 1 0,-1 0-24,-2 0-152,-1 2-128,-3 0-280,-4 2-193,-5 2-311,-7 1-56,-6 3-32,-8 3-97,-8 3-1775,-9 3 1936,-25 8-6202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13.45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109 1455 6265,'-1'-2'136,"-2"-2"-496,0-2-728,-2-2-536,-1-2 151,0-2 1217,-1 0 832,-2-1 1209,-1 2 143,-1 2-391,0 1-329,0 1-648,0 3-232,4 1-256,1 1-24,4 2 192,4 1 104,3 0 160,4 2 0,3 1-160,3 0-103,4 0-137,2 1-24,3-1-24,2 0 8,3 1 8,3 0-8,2 0-16,2 1 0,3 0-32,2 0 0,4 1-8,3 0-8,3 1 8,3 0 0,2 1 0,0 1 0,1 0-8,0 0 8,2 2 0,2-1-8,0 1 8,2 0-8,0 0 0,1 0 0,2 0-8,2 1 0,3 0-8,2 0 0,2 1-8,2 0 0,3 0 8,1-1 0,1-1 16,2-1 0,0-2 0,2-2 0,1-3 8,1-1-8,0-2 0,1-1-8,1-1-8,-2-2 0,1-1 16,-1-1 0,1-1 8,0-1 8,1-1 0,1-1 8,2 0 0,2 0 16,1-1 56,1 0 56,0 0 88,2-1 48,0-1 24,1-1-24,1-1-80,2-1-16,2-2 72,1-2 96,2 0 128,2-1 8,1 0-112,3-1-79,2-2-81,3-1-8,3-3 24,2-2 0,1-1 0,1-2-24,1-2-32,-1-2-16,0-1 8,-1-2 8,-1-1 24,-2-3-8,1-2-64,-1-3-32,0-3-48,0-3-16,0-2-16,-1-2 0,0 1 0,-2 0-8,0 1-8,-1 1-8,2 0-16,1 0-8,3 2-440,1 0-224,-1 2-360,-3 2-201,-6 1-15,-7 0-248,-9 2 920,-21 8-11971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07.328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1729 24 5409,'-263'46'104,"191"-38"198,-85 7-86,-269 63 0,467-89-4036,52-14 3836,460-84-951,-514 98 777,-39 11 161,0 0-1,0 0 1,0 0-1,1 0 0,-1 0 1,0 0-1,0 0 0,0 0 1,0 0-1,0 0 1,0 0-1,1 0 0,-1 0 1,0 0-1,0 0 0,0 0 1,0 0-1,0-1 1,0 1-1,0 0 0,0 0 1,0 0-1,0 0 0,0 0 1,1 0-1,-1 0 0,0 0 1,0-1-1,0 1 1,0 0-1,0 0 0,0 0 1,0 0-1,0 0 0,0 0 1,0-1-1,0 1 1,0 0-1,0 0 0,0 0 1,0 0-1,0 0 0,0 0 1,0-1-1,-1 1 1,1 0-1,0 0 0,0 0 1,0 0-1,0 0 0,0 0 1,0 0-1,0 0 0,0 0 1,0-1-1,0 1 1,-1 0-1,1 0 0,0 0 1,0 0-1,0 0 0,0 0 1,-22-5 517,-28 2 398,0 1 0,-90 10 0,-100 26-590,146-18-90,-735 148 1070,729-143-1580,88-18-262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14.46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1400 7090,'6'-1'512,"10"-1"416,9-1-720,8-1-296,6-1-24,4-1 88,3-1 216,2-1 616,2-1 208,2-2 128,1-1-167,3-2-465,3-1-176,5 0-120,4 0 40,5 1 160,5 2 56,5 1-8,3 1-72,3 0-200,4 0-64,2-2 72,2 0 65,1-2 119,1-3 64,-1-1-40,1-4-40,0-1-96,0-2-56,0-1-88,1 0-24,1-2 0,2 0 24,0 0 56,2-1 8,2-1 8,1 1-24,2-1-88,2 0-24,0-1-24,-1-2 40,0-3 136,-3-1 48,-1-2 40,-2 0-31,-2-1-137,-2 1-48,-1 1-64,0 1 8,-2 1-16,0 2-8,-1 0 0,-1 0-16,-3 0-192,-3 1-297,-4-1-879,-5 0-512,-7 0-897,-7-2-312,-8 0 1753,-14 6-8914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15.45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7705 1 12075,'-4'0'-529,"-4"4"-567,-6 2-96,-6 5 1048,-4 4 552,-3 2 536,-5 2 200,-2-1 65,-2 1-185,-3-2-456,-2 0-200,-3-1-264,-3-1-56,-4 0 24,-3 2 8,-4 0-8,-3 2-16,-2 3-40,-4 2-16,-3 4 8,-4 2 16,-2 3 56,-2 1 16,-3 1 24,-1 1 0,-1-1-32,-1-1-16,0-2-16,0-2 8,2-3-8,0-3 8,1-2-8,1-2 0,0-1 16,0 0-16,0 0 17,-1 0 7,0 2 16,-1 1 32,-2 1 80,-2 1 32,-2 2 0,-1 0-32,-2 0-88,-2 0-24,-1-1 48,-1-3 64,0-2 80,-1-3 16,0-2-80,-1-1-56,-1-1-88,-1-1-32,-1 0 0,-2-1 8,-1 0 136,-3-2 72,-3 0 136,-2-1 48,-3 1-88,-1 0-63,0-1-129,1-1-64,0-2 16,2-2 8,2-2 40,1-4 16,1-2-24,3-2-24,2-2-56,1-2-32,2-1-48,-1-2-8,1 0 0,-2-2 8,0-1 0,-1-1 16,-2-1-16,0-1-24,-2 1-32,-1 0-56,1 0-96,1 1-40,0 1-88,2 0 0,2 1-113,3 1-143,5 1-408,4-1-192,7 1-296,6 0-217,9-1 1033,14 3-13539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16.21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0 481 6985,'1'1'729,"2"1"1255,4 2-1864,5 1-32,5 0-24,5 0 88,6-1 312,5-1 120,5-2 193,5 0-33,4 0-288,4-1-128,5 2-184,4-1-64,4 2-40,4 0-8,4 2 112,3 0 80,1 1 152,3 1 40,2 0-56,2 2-80,1 1-144,1 1-40,1 1-56,0 0-8,2 0-8,0-1 8,2-1 24,1-2 72,3-2 120,2-2 33,2-1-9,2-2-48,3-1-128,3 0-32,2-2-40,1-1 0,1 0 0,1-2 8,0-1 48,0-1 48,1-1 56,0-2-8,3 0-32,1-2-56,3 0-40,2-1 8,2 0 64,0 0 24,1 0 16,-2 1 0,0 0-72,0 0-24,0-1-24,0-1 0,3-2 56,1-3 32,1 0 32,2-1-8,1-2-56,1 0-32,2-3-56,0-3-8,0-2-24,-2-4-120,-1-2-392,-2-2-248,-2-2-784,-4-1-785,-3-1 1369,-22 7-12451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17.05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0 831 11098,'7'2'304,"13"4"-64,11 2-175,9 2 79,7 0 424,7-2 224,6-2 320,6-2 8,6-3-328,6-2-191,7-1-305,7-2-88,9 0-104,7 0-40,7 1-32,5 1-8,5 2 0,4 3 8,2 1 8,3 2 24,1 2 112,2 0 72,2 0 72,1-2 0,3-2-88,2-4-56,4-4-64,2-4-16,2-5-24,2-5-16,1-4-16,1-4-8,2-2 32,2-4 40,1-1 24,3-2 0,0-2-32,2-3-48,-1-3-8,0-2 0,-3-1-8,-3 1-8,-4-1-24,-6 2-24,-6-1-56,-6 2-160,-6-1-384,-8-1-312,-8 0-1080,-7 0-513,-9 1 1337,-20 7-11475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17.92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1318 12355,'0'0'448,"1"1"520,5 2-1256,6 1 80,7 2 112,8 1 96,7 0 248,6 1 136,5-2 200,7 0 32,6-2-160,8-1-104,9-2-208,9 0-64,9-1-40,9 0-16,9-1-8,8 0 0,7 1-8,6-1 0,5 1 0,6-2 8,4 0 64,3-3 73,4-3 119,3-2 24,3-5-48,3-3-64,3-5-112,2-4-24,1-5-16,2-3-8,0-5 128,-1-3 64,1-2 40,1-1-8,-2 0-112,0 0-80,-4 0-40,-2 1 8,-4 0 16,-4 0 48,-3-1 32,-4 0-8,-5 1-24,-2-1-48,-4 2-40,-2 0 8,-5 2-8,-3 2 8,-4 0 8,-4 2-8,-4-1-72,-4 1-48,-4-1-160,-3 1-152,-3 1-440,-1 2-425,-2 2-3031,-3 1 2703,-17 7-8641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18.42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3759 0 10962,'-12'3'-776,"-18"5"376,-17 6-2272,-17 6 271,-12 4 1833,-11 3 848,-7 1 808,-6 1 48,-6 0-463,-6 0-337,-9 1-264,-8 1-40,-10 3-32,-10 2 0,-11 3 8,-10 4 0,-8 4 8,-9 4 0,-7 6-8,-6 3 8,-4 4-16,-2 0-96,-2 0-288,0-1-361,2-4-1031,2-3 1008,36-11-3297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18.78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1 409 6153,'20'-4'192,"28"-6"-64,30-6-304,27-7-656,22-7-56,16-4 24,12-3 184,8-4 608,6-1 48,3-1 8,3-1-168,1-1 128,-28 6-2625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19.95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211 0 7114,'-55'1'552,"-12"1"776,13 1-1248,24 0-56,26 0-24,23 0 0,18 0 144,12-1 288,7 0 448,6 0 144,6 0 49,5 0-217,8 2-416,8 0-144,8 1-176,8 2-56,7 1-32,6 2-8,5 1 8,5 2-16,2 1-8,2 0-8,2 0-8,2 0-24,3-2-24,3-1-48,3-4-200,5-3-288,5-5-1793,4-4 1513,-24-2-9314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20.19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0 15555,'5'3'336,"13"4"-280,16 4-112,22 2 56,25 1-40,26-2-40,25-2-360,25-4 304,-13-3-15059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22.82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0 121 11923,'6'2'248,"13"5"-608,17 4-305,16 1-319,15 0 8,14 0 640,12-2 424,10-2 688,8-1 64,10-2-200,9-1-160,12-2-343,13-2-81,14-5-48,14-3-8,13-5-8,12-5 8,10-4 8,7-5-32,5-2-577,0-3-599,-2 0 648,-41 5-8946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07.702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1603 0 4545,'-98'19'-1416,"-165"25"3539,152-33-1331,-360 43 258,342-33-741,-203 60 0,320-77-331,-84 30 230,85-30-406,0 1 0,1 0 0,0 1 0,0 0 0,1 1 0,-13 11 0,21-18 156,1 0 1,0 1-1,-1-1 1,1 0-1,-1 0 1,1 0-1,0 0 0,-1 1 1,-3 7-957,4-8 956,0 0 1,1 1-1,-1-1 1,0 0-1,0 1 1,0-1-1,0 1 0,0-1 1,0 0-1,1 1 1,1 1-250,23-3-1664,8-7 1230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23.05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236 1 5593,'-24'1'-200,"-29"1"256,-26 1-832,0-1-3897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24.37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344 788 6953,'-11'0'673,"-11"0"511,-8 0-712,-1 0-808,4 1-192,8 0-88,12 1 16,14 1 391,16 2 169,16 1 169,15 2 47,15 1 24,13 1 8,14 0-56,12-1 0,13-3 16,14-2-8,13-5-32,11-5-8,12-4-64,9-4-8,9-4-32,7-3-24,5-4-40,4-2 0,2-4 16,2-1 24,-2-3-240,-2-1-416,-5-1-713,-6 0-207,-10-1-112,-10 0 423,-13 0 761,-14 1 336,-14 1 488,-16 2 16,-17 3-152,-19 3-232,-19 5-40,-19 4 216,-22 6 473,-21 6 311,-23 6 216,-23 6 8,-23 7 40,-20 7-55,-18 6-217,-16 6-208,-15 7-368,-12 5-104,-11 5-96,-10 3-32,-8 2-144,-8 0-64,-7 1-232,-6 0-64,-5 1-136,-6 1-40,-3 1 192,1 0 56,3 0 264,8-1-24,10-2-361,14-3-311,14-4-784,17-4 16,18-6 463,19-9 433,21-7 1088,19-10 344,21-9 65,20-10-121,21-9-312,20-8-296,21-8-104,17-6 72,18-5 80,15-3 24,14-1 216,13 0 40,10 0 232,11 2 193,8 2 63,9 2-16,7 2-200,6 3-200,6 2-288,4 0-96,5 0-120,4 0-16,1-2-40,1-1-8,1-3-32,0-1-64,-2-3-296,-2-2-144,-4 0-16,-6 0 72,-7 2 256,-9 3 104,-13 5 48,-13 4-16,-18 6-192,-18 5-73,-22 5-39,-19 5 168,-24 5 352,-22 3 272,-25 4 417,-25 3-57,-24 4 96,-23 3-32,-22 4-176,-19 3-80,-18 6-200,-14 6-104,-13 5-120,-11 7-24,-10 6 257,-6 6 47,-6 5 232,-6 0-520,-4-1-32,-1-1-56,0-3-48,6 0 8,4-3-192,5-4-24,5-6-80,6-4-113,9-6-239,10-4-48,13-4 32,15-3 24,17-4-392,19-3-193,19-4 41,19-4 136,19-4 296,17-4 64,18-4 167,16-4 241,14-4 1089,13-3 335,11-1 8,10-1-240,10 1-512,10 1-88,10 2-88,10 1 0,10 2 24,9 0 56,8 1 241,8-1 79,8-2 40,6 0-80,8-3-288,6-3-112,8-2-104,6-3-24,8-3-8,5-2-8,8-3-24,5-4-8,6-2 8,4-3-8,4-1-24,2 1-168,1-1-184,2 0-152,-1 0-600,1-2-313,-2-1 793,-35 7-4385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24.75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4749 0 9306,'-11'3'-304,"-14"3"216,-20 7-1008,-21 8 360,-21 9 503,-20 8 273,-20 9 433,-17 7 135,-17 6 0,-14 6-208,-13 6-336,-13 5-64,-11 4-24,-10 4-8,-9 4 16,-5 2 40,-3 2-16,-1 0 8,4 1-56,5 0-216,8-3-896,9-3-505,12-4-71,13-6 216,15-6 863,18-8 481,20-10 104,21-10-40,24-10 48,27-11-1576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24.99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1744 2328,'18'-6'993,"27"-8"871,29-10-296,31-9-743,25-8-265,24-6-216,20-5-112,16-6-72,13-3-32,9-5 96,8-4 16,6-4-8,5-4-8,3-2-184,3-3-16,3-2-16,2-1-16,1-1-72,-2 1-88,-3 2-136,-7 1-24,-10 3-96,-9 1-136,-11 2-785,-11 1-727,-11 3 1080,-36 12-2721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25.46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4180 1 5753,'-13'4'288,"-39"17"288,-59 27-416,-39 16 161,-25 11 167,-14 5 72,-9 2-24,-5 3-192,-4 1-152,-2 4-88,-1 1-8,0 0-48,1 0-16,4-3-40,2-4-16,5-5 24,5-4 16,5-5 24,8-6 0,12-4-16,12-6-72,18-8-424,17-7-224,20-9-32,20-10 128,22-9 535,21-10 226,23-8 23,22-9-80,23-9-104,21-7-8,21-6 24,18-6 32,19-4 40,17-4 56,15-4 96,14-4 40,10-4 144,9-3 8,7-1-72,3-2-24,2 1-184,1 0-72,2 0-104,0-1-88,1 1-584,-2-1-448,-3-1-1105,-3 0 1113,-33 12-3521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25.71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1602 1 992,'-35'17'208,"-46"22"224,-43 22-224,-32 16-88,-23 12 152,-11 4 17,-2-1-41,6-5-208,11-7-272,15-10 104,36-17-2321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25.91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1 976 3137,'22'-9'1104,"32"-12"792,32-12-695,28-11-361,24-8-392,19-6 32,15-5 96,12-3-32,11-3-184,7 0-184,8-3-184,4-1-144,1 0-504,-1 0-320,-5 1-1657,-6 2 1513,-38 11-4097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26.06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181 0 7986,'-30'12'-792,"-41"19"624,-8 4-6858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32.41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14 752,'6'-1'16,"9"-1"-144,9-1-64,6-1 88,-2 0-240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32.48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5 744,'3'0'128,"5"-1"80,5 0-160,2 0-56,0 0-1112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07.877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15 5 7338,'-5'-5'-577,"-4"6"465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34.85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 0 400,'-2'0'32,"0"1"-464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34.95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 0 1168,'-1'0'-160,"1"1"216,-1-1-1120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35.24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7 1 1424,'-1'0'-264,"-2"2"24,1 0-680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36.09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9358 0 5689,'-3'3'136,"-4"5"88,-6 4-568,-4 4 40,-5 5 16,-4 4 272,-2 2 296,-3 3 440,-2 1 48,-3 2-199,-2 3-137,-3 3-256,-4 3-48,-4 4-40,-3 1 0,-5 1 120,-4-1 64,-4 0 120,-3-1 32,-2-1-104,-4 0-48,-3 0-88,-3 1-40,-4 0-32,-4 1-16,-7-1 80,-6 0 32,-8 0 96,-7 1 33,-8 3-73,-8 3-48,-8 4-104,-8 2-40,-6 2-56,-5 1 0,-5-1-16,-4-1 0,-5-1 8,-3-1 0,-3-2 0,-4-3 0,-2-2 0,-4-3 0,-3-1 0,-3 0 8,-3-1 16,-2 0 0,-1 0-8,-2 1 8,1 0-8,0-1 48,2-2 144,2 0 40,2-1 136,3 0-24,4-1-128,2 0-48,3-1-144,1 0-32,2 0-8,1-2-8,0-3-32,2-2-24,2-3-96,2-3-40,4-1-176,5-2-120,6-1-280,9-2-89,10-2-199,10-1-64,13-1-480,10-3-665,13 0 1313,21-4-3657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36.90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6448 0 13387,'-7'2'320,"-9"3"-288,-10 3-64,-10 3 32,-8 3 40,-9 1 368,-7 0 208,-5 0 256,-4-1 57,-4-1-193,-2 0-160,-3 0-256,-2 1-80,-3 1-40,-1 0 32,-3 0 120,-2 0 64,-1-1 72,-3 1-16,-1-1-96,-3 2-39,-2 0-105,-3 0-24,-3 0-32,-4 0-24,-3 0 16,-4-2 24,-3-1 64,-3-1 8,-2 0-48,-2 1-56,-1 1-88,-4 4-24,-4 3 0,-2 4 8,-4 4-24,-2 4 0,-4 2-16,-3 0 0,-2-1-8,-2 0 16,0-2-8,2-2 0,2 0-8,2-1-8,4 0-40,2 0-16,1 0-144,2 0-64,1 0-200,1-1-64,0-2 16,1 0-16,2-3-225,4-1-311,5-4-848,8-2-361,11-5-919,11-4 1599,22-3-8761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37.47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8 699 2833,'-1'1'888,"0"1"1136,0 0-103,-1 0-193,0 1-56,1-2-439,2 0-201,2-1-352,3-1-168,6-2-112,5-1-72,6-2-56,7-1 40,8-2 96,10-3 49,8-1 23,10-2-40,8-2-80,9-2-48,8-2-128,8-1-56,8-3-88,8-2-24,5-1 8,4-2 0,3-1-8,3 0 0,3 0 24,2 1-16,3 0 0,3 1 0,-1 2-24,0 1 0,-3 2-8,-3 2 8,-3 2 0,-5 2-8,-4-1 8,-4 2-8,-6 0-64,-4 1-200,-7 1-312,-7 3-136,-6 1-329,-7 2-103,-8 2-808,-9 1-1281,-10 4 1841,-15 1-6978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38.13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331 909 6081,'-13'0'224,"-16"-1"280,-13-2 137,-5 0 519,-2-2 200,4 0 136,6 0-103,9 0-193,9 1-232,9 1-400,9 0-80,10 0-143,11 1 63,12-1 96,12 0 0,12 0-72,14 0-64,12-1-128,13 0-40,13-1-8,10 0 0,10 0 0,10-1-24,7 0-56,6-1-16,7 0-40,5-2-8,5-1 32,5-1 24,4-1 48,3 0 8,3-1-32,1-1-32,-1 0-32,1 0-16,-1-1 24,-1-2 1,1 0 15,-1-3 8,1-1 0,-1-2 24,0-1 24,-1-3 8,1-2-32,-1-1-24,1 0-56,0-1-8,0 0 0,-1 2-16,-3 2 0,-3 0 0,-4 1-16,-5 1-16,-7 0-72,-6 0-152,-8-1-352,-8 1-81,-10-1-279,-9 1-144,-13-1-656,-12 2-905,-16-1 1489,-20 4-11779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38.80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59 1447 10714,'-6'-2'248,"-6"-2"-248,-3-4-136,1-1 88,5-3 136,7-3 488,10 0 217,11 0 255,11 0-40,13 2-256,11 0-136,13 2-208,12 0-31,11 1 7,10 1 0,9-1 32,7 0 8,7-2-56,8-1-32,8-2-64,7-6-144,7-2-48,5-3 8,6-1-72,1 1 0,3 0 40,0 1 32,-1 0 72,0 0 24,-2-1 8,0 1-16,-2-2-16,-2 0 0,-1 0 16,-2-2 32,0 0 41,-1 0 15,-1-1-8,-1-1-24,0 1-48,0-1-24,2 0-56,0-1-32,3 0-32,-1-2 0,1-3-24,-2-3 8,-3-4-16,-4-2-8,-6-1-176,-5-2-168,-8 1-608,-9 1-457,-11 1-847,-11 1-489,-12 1 1497,-21 7-12187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39.45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2227 10498,'2'0'544,"8"-2"841,8-3-2033,12-4 31,12-2 153,12-3 592,10-3 416,7-1 625,7-3 183,5-1-136,6-3-272,7-1-463,9-1-193,7-3-208,7 0-16,6-1 24,2 0 40,3 1 72,0 0 32,1 1 64,0-2 40,1-2 112,1-2 24,2-3-40,2-3-48,1-3-72,1-4-8,2-3 16,1-4-7,2-4-41,0-4-40,1-4-64,2-3-24,2-4-56,3-2-48,4-3-24,3-1-8,3-3-8,2-1-24,0 0-56,-2 1-88,-4 0-280,-6 1-225,-7 1-847,-10 2-520,-11 1-2601,-12 2 2616,-24 14-8553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40.13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54 2126 13075,'-6'0'432,"-5"-2"16,-3 0-576,1-1 32,4-1 168,8-3 144,18-6 696,16-5-360,15-4 24,14-2 49,14-1-9,12-3-136,13-2-72,11-3 16,10-1 32,10-4 64,7-5 8,8-5-112,5-7-88,4-7-71,4-7-1,3-8-40,2-8-16,2-9-72,2-7-40,2-8-24,2-3-24,-1-1-16,-1 2-16,-5 3-16,-8 6-24,-10 7-80,-12 6-112,-13 8-537,-13 7-423,-14 9-1168,-12 7-1369,-14 6 2121,-20 13-10547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0:37.326"/>
    </inkml:context>
    <inkml:brush xml:id="br0">
      <inkml:brushProperty name="width" value="0.35" units="cm"/>
      <inkml:brushProperty name="height" value="2.1" units="cm"/>
      <inkml:brushProperty name="color" value="#9A7E91"/>
      <inkml:brushProperty name="inkEffects" value="pencil"/>
    </inkml:brush>
  </inkml:definitions>
  <inkml:trace contextRef="#ctx0" brushRef="#br0">528 0 3793,'3'2'-80,"0"3"-392,0 5 272,-2 3 144,0 6 8,-2 3 8,0 4 64,-2 4 16,-2 5-8,0 5 8,-2 4 8,0 5 48,-1 4 208,-1 3 96,-2 5 112,0 6-24,-3 5-176,-2 6-56,-3 6 24,-2 3 24,-3 2-8,-1 2-32,-3 1-128,-1-1-24,-3 1 8,-1 0 17,-2-1 87,1-1-8,2-2-32,2-2-24,4 0-120,3 0-56,4 3-16,4 4-8,5 3 16,4 1 24,7 2-88,8 1-192,9 1-657,9-2-671,10-4 832,-2-19-3345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08.060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1163 0 3897,'-216'25'1966,"-407"101"-1,575-111-1684,-68 28-1,101-36-294,0 1 0,0 0 0,0 1 0,1 1 0,1 0 0,0 1 0,0 0 0,-12 16 0,22-25-65,1 0 1,0 1-1,1 0 0,-1-1 1,0 1-1,1 0 0,-1-1 1,1 1-1,0 0 0,0 0 1,0 0-1,0 0 0,1 1 1,-1-1-1,1 4 0,0-6 32,1 0-1,-1 1 0,1-1 1,0 1-1,-1-1 0,1 0 1,0 0-1,0 1 0,0-1 1,0 0-1,0 0 1,0 0-1,0 0 0,0 0 1,1 0-1,-1-1 0,0 1 1,1 0-1,-1-1 1,0 1-1,1-1 0,-1 1 1,1-1-1,-1 1 0,0-1 1,1 0-1,-1 0 1,1 0-1,-1 0 0,1 0 1,-1 0-1,1 0 0,-1 0 1,2-1-1,83-8-1624,-27-2 1040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41.47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1 388 6409,'10'-2'657,"12"-4"463,14-4-544,11-4-32,10-2-16,9-2 136,4-2 136,4 1 65,0 0-33,0 1-88,1 0-112,2 1-56,5 2-200,5 0-128,7 2-160,9 0-56,8-1-24,10 1 8,10-2-8,8 1 0,9-2-8,8 0-32,7-1-544,7 0-624,6-1 688,-27 3-12899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44.30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46 178 9082,'-2'-1'416,"-2"-1"80,-1-2-344,-1 0-32,1 0 104,-1-1 264,2 0 537,-1 0 247,2 1 256,1 0-128,0 2-407,1 0-153,2 0-272,2 2-56,5 1-32,4 2-48,6 2-64,6 1-24,6 2-7,4 0-1,5-1-32,6-2 0,6-1-24,9-3-8,9-1-32,10-2-40,8-2-64,9-2-40,7-1-56,6-1-24,3-1-16,2 0-8,1-2-8,-2-1-160,-3-2-504,-4-2-408,-6-2-1417,-7-3-1136,-10-2 2009,-19 2-11923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44.73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80 66 5601,'-9'0'128,"-4"0"336,-3-2 312,1 0 625,3-3 287,3-2 1,4-1-185,4-1-424,6-1-232,5 2-304,5 1-56,6 2 1,5 3 15,8 4 48,8 3 8,10 4 24,10 2-8,11 2-96,10 0-72,8 0-200,8-2-72,5-2-96,2-3-16,1-2-24,-2-3 0,-4-3-344,-5-4-416,-7-3-1168,-6-3-841,-9-3 1409,-17 1-12251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45.10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120 85 12067,'-8'1'296,"-10"3"-192,-6 1-864,0 3 231,2 1 25,6 0 728,8-1 432,8-1 665,8-2 215,9-2-136,9-2-247,8-2-553,8-1-216,8-1-184,5 0-32,5 1 16,5 0 0,4 1-8,7-1-24,7 0-80,6-2-16,7-2-56,4-3-64,3-3-352,-1-2-336,-4-4-833,-6-2-535,-8-3 1104,-20 3-12171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45.46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19 80 14339,'-5'-1'144,"-2"0"-632,1-1-40,5 0 32,10 1 264,9-1 808,10 0 216,11 1 232,10-1-24,11-1-327,10 1-177,10-1-192,9-1-64,9 1-120,8 0-32,9-1-40,7 0-24,6 0-32,3 0-64,0 0-256,-3 1-120,-7 0-368,-10-1-281,-11 1-951,-14-2-1137,-15 0 1769,-19 0-7290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45.99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4 771 15331,'-2'-1'128,"1"-2"-592,4 0-80,8-2 216,10 0 104,10-1 432,11 0 200,10 0 376,7 0 128,8 1 1,7 1-145,9 1-312,7 1-136,9 1-200,8 0-40,9 0-48,8 1-16,6-1 0,6 0 8,4 0 24,2-1 32,3 0 64,1-1 32,1 0 40,2-2 8,1-1 16,4-2 16,3-3 8,4-3 8,5-3-15,4-5-33,4-5-32,3-3 0,1-3-16,1-3-24,1-3-24,1-1-40,-1-1-64,-1-1-16,-3 0-16,-3 0-8,-7 1-280,-8 0-192,-14 4-521,-15 3-351,-21 5-440,-22 5-233,-25 5-975,-27 7 1639,-19 4-9561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46.66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456 1617 11715,'-20'8'744,"-22"8"704,-17 4-1912,-9 2-344,0-2 112,6-5 544,10-4 440,12-5 400,12-7 48,13-4-64,13-4-208,16-4-144,16-3-32,15-3-144,16-1-48,15 0 96,12 1 56,11 2 72,8 1 65,9 2 31,5 0-32,6 1-8,4 0-16,5-1-56,4-2 0,5-1-48,5-4-48,6-2-96,7-3-32,6-3-24,6-1-8,5-1-16,6 1 0,4-1 104,4 1 24,4 0 24,3-1 32,3-1-48,2 0 8,2 0 56,0-2 9,3-1-9,2-2-24,3-2-80,5 0-48,3-3-48,5-1-16,3-4-8,2-2 0,-1-3-8,-3-3-16,-6-2-8,-6-1-8,-7-1-216,-8-1-273,-8 0-719,-9-2-424,-11 0-1089,-13-2-1072,-13 1 2217,-32 9-8282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47.44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3846 10978,'8'-3'312,"16"-6"-80,16-4-64,16-7 249,16-4 287,14-4 424,11-4 168,11-5 33,8-1-225,9-2-392,7 0-168,5 2-208,6 2-8,4 2 112,3 2 96,4 1 81,4 3-25,5 1-152,3 2-96,2 0-192,3 0-32,-1-1 72,0-3 48,-1-3 72,-1-3 32,-1-4-80,0-3-56,2-5-72,2-5-56,3-4-32,2-4-8,2-2 8,3-1 0,2-2 32,4-1-8,1-1 0,2-3 8,1-3-8,0-2 8,-1-5 24,-2-4-8,-3-6 64,-5-5 25,-4-4-25,-5-2 0,-4-2-88,-3-2-40,-5-2-16,-2-1-8,-4-1-32,-4-1-24,-5-1-208,-4 0-113,-7-1-287,-7 0-144,-10-1-272,-10-1-304,-13 0-1113,-10-1-1064,-9 1 1937,-18 20-12363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48.10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0 923 11370,'6'-7'393,"8"-14"-89,9-12-296,9-12-665,8-10-375,4-7-528,4-4 40,-2-4 551,-3 0 385,-4-1 576,-4 0 56,-1 1-16,-1-1-32,3-2-584,5-2 416,-5 12-4905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49.38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2848 1 11755,'-4'10'184,"-8"18"-641,-10 19 177,-10 19 8,-10 17 16,-10 10 312,-8 8 48,-10 5 64,-11 5-8,-10 6-80,-13 6-160,-11 5-608,-12 4-56,-12 1 104,-9 0 288,-6-3 768,-5 0 56,-1-1-192,0 0-344,2-2-456,4-1-32,3-4 120,3-5 208,6-7 224,7-9 16,8-9 0,26-22-8162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08.401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912 7 1664,'-26'-3'490,"-1"1"-1,0 1 1,0 1-1,0 2 1,-34 6-1,-136 35 737,150-31-732,-104 28 146,-171 37 419,395-87-6646,-45 3 4962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49.75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3054 11122,'9'-4'344,"15"-7"-79,14-8-185,16-9-56,16-8 0,12-8 16,11-9 128,7-6 320,5-6 176,4-6 272,3-4-16,1-4-200,2-2-103,0-1-137,1 1-24,0 2 40,-1 2-24,2 0-144,2 0-64,1-1-144,1-4-32,0-3 0,-1-4 88,-4-3 136,-4-3 64,-5-1 80,-4 0-88,-4 0-135,-3-1-65,-4 1-112,-3 1-24,-5 0-48,-4 2-24,-7 0-136,-9 3-137,-9 4-343,-9 4-208,-9 4-496,-7 5-377,-8 8-1495,-7 6 1807,-5 15-10137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50.01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625 0 4361,'-4'6'512,"-5"8"384,-7 9-272,-6 5 209,-4 3 79,-2 0 256,-2-3-96,1-5-296,1-4-191,2-5-273,3-3-88,2-1-104,2 0-48,3 2-72,0 0 0,1 4-8,0 1 0,-2 4-8,-1 2 0,-4 2-16,-2 2-24,-5 3-256,-3 1-185,-2 3-575,-3 0-576,0 2 944,5-6-7394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52.23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2376 81 5265,'-3'-3'992,"-3"-3"1025,-4-3-1081,0-2-384,1 1-208,0 1 0,1 0 96,0 1 144,-1 1 97,-2 2 159,0 2-8,-3 3-64,0 4-96,0 8-176,0 8-56,-1 11-23,0 14 31,-2 14-16,-2 16-64,-3 17-136,-3 15-80,-5 15-80,-6 9 0,-6 7 192,-9 2 120,-6-1 112,-7-2 16,-7-4-168,-4-3-136,-3-5-120,-4-4-32,-1-4-16,-3-3 0,-2-3-8,-2-2-8,-2 0-16,-4 0-8,-4-2-72,-4-2-80,-2-5-280,-3-6-208,0-8-480,2-9-264,5-10-865,5-11-1328,9-11 2113,19-13-8338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54.95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4491 78 8058,'-2'-3'400,"0"-3"184,0-2-432,1-1-72,1 0 200,-1 1 144,1 1 256,-2 0 152,0 2-7,-1 0-41,-1 1-112,0 0-80,-2 1-144,-2 3-48,-1 3 16,-1 3 16,-1 3 57,-1 4 23,2 3-32,1 4-16,1 4-24,3 3-32,1 4-32,1 3-8,0 2 56,0 2 24,0 2 8,-1 0-15,-1 0-57,-1-1-16,-2-2-48,0-1-8,-2-1-16,0 2 0,0 1 0,0 3-8,0 2-72,0 3-24,-1 1-48,0 1 0,-2-1 0,-1-1-8,-1-1 0,-2-2 0,-2-1 0,0-1 8,-1-1 8,-1 0-7,-2-1-33,-1 1-8,-2-1-24,-2-1-8,-2-1-8,1-2-8,-2-1-8,1-1-8,-1-2 8,1-2 8,0-2 8,1-4 8,1-2-32,0-3 0,1-3-16,-1-3-8,-1-3-8,0-1-8,-1-2-8,0-1-8,0-1-8,1-1 0,0 1 8,0 0 0,1 2 0,1 1 8,2 1-16,2 2-8,3 1 8,1 2 8,2 0 8,1 1 0,1-1-16,3-2 0,1 0-32,3-2 0,2-1-24,3-1 0,3-1 16,2-1 0,3-1 32,2 0-8,2 0 8,2-1-8,1 1 8,2 0 0,-1-1 16,1 0 8,0-2 8,-1 0 16,1 0-16,-1-1 0,-2 0 8,-1 1 0,-2 0 24,-2 0 8,-2 1 8,-2-1-16,-2 2-16,-2 0-8,-1 1-8,-3 2 8,-1 1 0,-3 2 16,-2 1 0,-3 2 0,0 2 0,-3 2 0,-1 1-8,-2 2 0,-3 2 0,-2 0 0,-1 2 0,-1 1 8,0 1-16,0 2 16,0-1-8,0 1 0,1-2 0,0 0 8,1-2-16,0-2 8,1 0 0,1 0-8,-1 0 8,0 1 8,-1 1-8,-1 1 0,-1 2 0,0 0-8,-1 2 0,0 1 0,0 1 0,-1 0 0,1 0 16,0 0-8,0-2 0,1-1 0,0-1-8,-2-2 0,-1 1 8,-1-1 8,-1 0 0,-1 0 16,1-1-16,0 0-8,0-2-8,1 0 0,0-2-8,1-1 8,1-1-8,-1-2 0,2-1-16,-1 0-16,0-2 0,0-1 8,1-2 16,2-1 0,3-2-8,3-1-8,5-2-32,3-1-32,4-1-40,3-1 0,4-1 40,4-2 24,3-2 64,6-2 0,4-1-8,7-2 0,6-1-24,6-2 0,5 1 0,3-2 8,4-1 0,2-1 0,2-2 0,2-1-8,3-2 8,1-3-16,0-2-1,0-3 9,-2-1 8,-3-1 24,-2 0 8,-3 2 16,-4 2 0,-3 2 0,-3 2-16,-4 3 9,-2 2-1,-4 3 0,-4 3 0,-3 3 0,-5 4 8,-5 2 8,-2 3-8,-4 2 0,-3 3-24,-2 3 0,-2 3 8,-2 3 8,-3 3 8,-2 2 0,-3 2 24,-4 1-8,-3 2 8,-5 0 0,-2 2-16,-4 1-8,-1 2 0,-3 1 0,0-1-8,-2 1 0,-1-2-8,-3-1 16,-2-1-8,-4-1 8,-4 0-8,-1 0-16,-3 0 0,0 1 8,0 1 16,0 0 0,-1 2 16,1 1 8,-1 1-24,2 3-8,1 1 0,3 0 0,1 0 16,0 1 16,0-1 8,0-1-8,-1-1-16,0-1 0,0-3-24,2 0 0,2-1 0,0-1-8,-1 1 8,0 1 16,-1 0 0,0 0 0,-1 0 8,0 0-16,-1-1-8,0 1 0,-2 0 0,-3 0-8,-1-1 0,-2-2-16,-1-3-24,0-3-16,0-2-24,0-3-32,0-1-120,-1-1-104,3-1-489,3-1-479,3-2-1536,5-4 1575,10-4-18667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57.88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4820 0 5129,'-4'1'208,"-4"1"792,-6 0-1216,-4 1 232,-2 1 424,-1 1 497,1 2 135,1 0-16,2 1-72,1 1-464,0 0-184,0 0-200,-3 1-47,-1 1 319,-2-1 160,-3 0 160,-2 0 32,-1 0-264,-1 0-104,-2 1-88,1 2 0,0 2-80,0 3-48,-1 1-88,1 1-32,0 2 48,0-2 97,0 0 135,1-1 24,-1-1-40,-1 1-88,0-1-56,-2 1 24,0 1 24,1 0 16,-2-1-72,-1 1-40,-2 0-56,-3-2-8,-3 1 128,-4-2 56,-6-1 48,-4-1 16,-5 0-120,-4 0-56,-3 0-40,-4 2-32,-2-1-40,-2 1 0,-2-2-8,0 0 0,0-1 0,0-1-16,0-2 0,2-2 8,6-2-8,5-3-56,8-2-64,8-3-48,7-2-120,7-2-24,6 0-48,7-1 16,5-1 96,6 0 64,6 1 112,5-1 24,5 0 40,5 1 16,5 2-8,3 1-16,4 3-8,2 2 8,3 3 16,0 2 24,1 3 0,1 1 0,2 1-24,0 2 16,3-2 0,2-1 16,3-3 8,2-3 0,2-3-16,1-3-8,0-2-16,-1-3 8,-2 0-8,0-1 8,0-1 0,0 1 8,1-1 0,1-1 0,-1 1 0,-1-1 0,-2 1 8,-5 0 0,-5 1 0,-6 1 8,-5 2 16,-6 0 0,-5 2-8,-3 1 0,-3 2-24,-3 1-8,-3 3 0,-3 3-8,-4 4 56,-5 2 0,-5 3 16,-6 1 8,-6 2 32,-4 2 0,-4 0 0,-4 2-24,-2 0-48,-3 1-8,-1 0 104,-3 1 8,-3 0 40,-1 0-8,-1 0-80,-2-2-16,0 1-32,0-1 0,-1-1 8,-1 1 0,-1-1 24,1 0 0,-1-1 41,1-2 31,-1-1 16,1-3-16,0-2-24,3-3-48,3-3-32,3-3-24,3-2-24,2-2-24,2-2-8,2-2 0,3-1-32,4-2-40,4-2-80,5 0-8,5-2 8,4-1-113,7-2 121,6 0 8,6 1-8,6 1 56,4 0 24,4 2 0,2 1 16,2 3 16,1 2 8,2 1 24,1 2 8,1 1 16,1 1-88,0 2-48,1 1-8,0 0 8,0 1 80,1 1-184,-1 1-8,-1-1 0,-1 1 8,-1 0 248,-2-1 16,-1-1 8,-2 0-8,-1-2 0,1-2-16,0 0 0,1-1 0,1-2 8,2-2 0,2-2 16,2-2-8,2-1-8,3-3-8,2-2-8,2 0-16,1-2 0,1-1 8,-2 0 8,-2 0 8,-2 0 8,-4 0 8,-3 1-16,-2 2 8,-4 2-48,-4 3-32,-3 2-136,-4 3-24,-5 2 56,-5 2 40,-5 3 176,-4 2 32,-5 2 0,-3 3-40,-5 1-32,-6 2-16,-5 2 16,-7 1 40,-4 2 24,-5 0 24,-3 1 8,-4 0 0,-2 0-32,-4 0-16,-4 0-16,-2 0 0,-3 0 88,-3-1 32,-2-1 32,-1-2 40,0-1-48,-1-1-24,1-1-40,1-1-24,1 0-24,2-2 8,1 0-8,3-1-16,1-3-24,2-1-24,3-2-224,5-2-160,5-1-520,6-1-456,5-1 743,12 0-15450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05.34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 56 3313,'-1'-1'64,"0"0"-80,0-1 16,1 0 128,1-2 216,1-1 456,1-1 184,1 0 152,0-1-79,0 1-345,-1 0-152,-1 3-168,0 0 0,-2 1 88,0 1 48,0 1-8,0 0-39,0 0-73,1 0-40,1 0-88,2 1-24,2 0 24,2 1 64,1 0 144,2 0 80,2 0 72,1 0-24,1 1-103,2 0-113,1 1-168,2 0-24,0 0 32,2 0 56,0 0 112,1-1 32,0 1 8,-1-1-40,1 0-152,1 1-64,2 0-88,1 1-16,4 0 32,3-1 40,4 1 56,4 0 17,2 0-9,3 0-32,3 1-64,3 1-24,5 1-48,5 1-16,4 2-8,6 2-16,5 2 24,8 0 24,8 0 40,9 1 16,9-1-16,8 1-16,8 0-40,8 1-16,5 0 0,5 2-8,3-1-16,2 1 0,1-2-8,1 0-16,0-2-184,-1-3-168,-3-2-536,-4-3-465,-6-3-1207,-9-4-1441,-10-5 2240,-26-1-9545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06.35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58 147 5289,'-3'-2'1280,"-2"-2"1273,-3-2-1193,-1-1-184,0-1-287,0 0-49,2 0-144,2 1-104,3 0-120,2 2-56,4 0-32,3 2 8,1 1-7,3 2-1,0 3 8,3 2 8,3 2 48,2 2 8,3 3 8,3 1-32,4 2-96,2 1 0,5 1 40,5-1 33,5-1 63,5 0-24,6-2-112,3-1-64,6-2-72,4-2 0,6-1-24,6-1-24,6 0-32,6 0-24,6 1-32,4 1 0,4 2 24,3 0 32,2-1 32,1 1 24,3 0-24,1-1-16,2 1-48,1-1-24,3 1-16,0-1 16,2 1-8,0 1 16,1 0-16,0 0-16,0 1-8,1-1 0,1 1 16,2 0-8,4 1-8,3-1 0,5-1 8,5-1 8,5-1 40,4-1 16,4-1 40,5-1 1,2-1-25,3 0-16,3-2-40,3 0-24,2-2 8,1-3 0,3-4 24,3-4 16,2-4 8,3-5 0,4-4-32,1-2-24,3-4-32,-1-1-8,-1-2 0,-2-1-16,-4-1-72,-6 1-88,-8 1-344,-10 0-345,-13-1-823,-14-2-416,-14-3-761,-16-2-584,-15-3 2033,-23 7-12139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07.57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49 92 8666,'-1'-2'456,"-2"-3"256,-2-3-680,1-1-184,0-1-48,0 0 128,0 1 160,-1 0 528,0 0 168,0 2 97,1 1-113,1 1-376,2 3-160,1 1-120,4 3 40,2 3 152,3 2 64,4 4 56,5 2-24,6 3-96,8 2-40,9 2-32,10 1 56,10 1 57,12 1-1,11 1-40,12 1-24,12 0-72,11 1-16,11 1-64,12 0-64,10 0-48,10 0-16,9-1-16,8-2 0,7-3 8,6-3 64,5-3-752,3-3-345,2-5-991,-1-3-1025,-1-5 1865,-35-3-8738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09.33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26 37 9010,'-3'-2'608,"-4"-2"976,-1-1-1776,2-1 96,4 1 32,5 0 80,4 1 256,4 1 104,5 1 177,4 1 47,6 2-176,5 3-104,7 3-176,6 4-56,8 3-48,6 3 8,7 5 64,7 3 104,7 4 176,5 3 32,5 2-8,4 2-88,5 1-184,5 2-32,5 0-40,6-2 8,6-2 32,7-4 8,8-4 0,8-4-15,10-4-49,7-2 0,8-1-32,8-1 8,6 0 0,6-1 16,4-1 40,4 0-8,4-1 8,5 0-8,4-2-48,6-1 0,5-2-16,3-2 0,1-2-8,0-3 0,-2-1-16,-6-2-8,-5-1-248,-6 0-112,-9 1-401,-8 0-343,-10 1-360,-11 2-281,-12 0 945,-32 0-9746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10.06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0 833 10266,'2'1'160,"4"3"-264,7 2 120,10 2 184,10 2 248,12-1 337,11-2 79,12-2 48,12-1-200,12-1-280,12-1-88,15 1-144,12 0-40,14 1 24,12 0 48,12 2 112,10 1 33,9 2-57,9 1-48,7 1-72,8 0 8,5 0 88,5 0 64,4-2-8,2-2-48,4-4-120,1-3-72,1-6-48,1-6 32,-1-5 40,-2-5 0,-3-4-8,-2-4-32,-5-4-64,-5-4 0,-8-3-16,-7-5 8,-10-1-8,-9-3 8,-8 0 0,-10-1-56,-9 1-240,-8-1-16,-11 1-240,-10-2 8,-10 1-152,-13 0-72,-11 2-129,-11 3-135,-12 4-672,-12 6-705,-12 6 1329,-14 7-8850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11.907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545 56 1784,'-91'15'2205,"-140"42"-1,9-1-989,303-68-1574,129-3 0,-13 2 350,152-48 62,11-2 196,-322 62-63,-38 5 81,-9 1 49,-66 19 482,61-19-958,-64 17 216,44-14 26,1 1 0,0 2 0,1 1 1,0 1-1,-57 35 0,87-48-91,1 1-1,0 0 0,0 0 0,-1-1 1,1 1-1,0 0 0,0 0 1,0 0-1,0 0 0,0 0 1,0 0-1,0 0 0,1 0 0,-1 1 1,0-1-1,0 0 0,1 0 1,-1 1-1,1-1 0,0 0 1,-1 3-1,1-3 0,1-1 1,0 1-1,-1 0 0,1 0 1,0-1-1,-1 1 0,1 0 1,0-1-1,0 1 0,0-1 1,0 1-1,-1-1 0,1 0 1,0 1-1,0-1 0,0 0 1,0 0-1,0 1 0,0-1 1,0 0-1,0 0 0,1 0 1,67-2-55,100-17 66,0-8 0,-2-7 0,191-64 0,-295 73-18,-63 25 15,0 0-1,0 0 0,0 0 0,0 0 0,0 0 0,1 0 0,-1 0 0,0-1 0,0 1 0,0 0 0,0 0 0,0 0 0,1 0 0,-1 0 0,0 0 0,0 0 0,0 0 0,0 0 0,0 0 1,0 0-1,1-1 0,-1 1 0,0 0 0,0 0 0,0 0 0,0 0 0,0 0 0,0 0 0,0-1 0,0 1 0,0 0 0,0 0 0,0 0 0,0 0 0,0 0 0,0-1 0,0 1 0,0 0 1,0 0-1,0 0 0,0 0 0,0 0 0,0-1 0,0 1 0,0 0 0,0 0 0,0 0 0,0 0 0,0 0 0,0-1 0,0 1 0,0 0 0,0 0 0,0 0 0,-1 0 0,-11-3-53,-16 2-3,-98 17 176,-228 60-1,325-69-92,-441 118 388,445-116-377,42-9-63,46-9 1,809-103-512,-660 92 797,-304 33 2,-176 49 0,135-28-39,123-31-207,-79 18 144,-113 43-1,200-61-53,14-2-59,19-4-1,510-67-154,-326 47 96,-184 17 146,-45 5 73,-52 5-49,-118 25 214,-276 81 1,450-106-387,12-2 15,24-3 30,44-6 41,244-28-95,-116 16 76,220-51-1,-409 67-48,-12 2-11,-24 3-27,-45 8-5,-42 13 107,1 5 0,-162 63 0,265-85 66,12-2-34,28-1 19,49-4-46,917-93-226,-1144 120 130,-225 71 0,360-94 31,8-2-1,1-1 0,-1 1 0,1 1 0,-1-1 1,1 1-1,0 0 0,-1 0 0,1 0 0,0 0 0,-6 6 0,15-7 10,1 0 1,0 0-1,0 0 0,0 0 1,0-1-1,10-1 0,388-39-98,-222 18 11,147-16-48,-479 62 185,-249 73-1,370-82-30,29-15-32,0 1 0,1-1-1,-1 1 1,1-1 0,0 1-1,-1-1 1,1 1 0,-1-1-1,1 0 1,-1 0-1,1 1 1,0-1 0,-1 0-1,1 0 1,0 1 0,-1-1-1,1 0 1,0 0 0,-1 0-1,1 0 1,0 0 0,-1 0-1,1 0 1,1-1 0,70-1 66,-69 2-73,287-17-36,444-40-254,-711 54 264,-3 0-86,-33 6 33,-297 58 134,223-40 69,-126 49 0,190-56-24,23-14-93,0 1 0,0-1 0,0 0 0,0 1 0,1-1 0,-1 0 0,0 1 0,0-1 0,0 0 0,0 0 0,0 1 0,1-1 0,-1 0-1,0 0 1,0 1 0,1-1 0,-1 0 0,0 0 0,0 1 0,1-1 0,-1 0 0,0 0 0,0 0 0,1 0 0,-1 1 0,0-1 0,1 0 0,-1 0 0,0 0 0,1 0 0,-1 0 0,0 0 0,1 0 0,-1 0 0,0 0 0,1 0 0,-1 0 0,51 2 134,-45-2-140,570-20-79,-348 9 6,-148 6-2,76-1-79,-198 20 163,-328 65 149,133-32 81,226-44-147,13 0-20,27-1 16,46-2-35,705-2-74,-777 3 19,-8 3-7,-24 6-24,-39 8-19,-10-2 61,31-8 21,1 2 1,0 3-1,-61 23 1,87-21-15,20-15-12,0 0 1,0 1-1,0-1 1,1 0-1,-1 1 1,0-1-1,0 0 0,0 1 1,0-1-1,1 0 1,-1 1-1,0-1 1,0 0-1,1 0 1,-1 1-1,0-1 1,0 0-1,1 0 1,-1 0-1,0 1 1,1-1-1,-1 0 1,0 0-1,1 0 1,-1 0-1,0 0 1,1 1-1,-1-1 1,0 0-1,1 0 1,-1 0-1,0 0 1,1 0-1,0 0 1,48 2 63,-46-2-68,468-31-221,-79 2 49,-367 29 174,-25 0 1,0 0 0,0 0 0,0 0 0,0 0 0,0 0 0,0 0 0,0 0 0,0 1 0,0-1 0,0 0 0,0 0 0,0 0 0,0 0 0,0 0 0,0 0 0,0 0 0,0 0 0,0 0 0,0 0 0,0 0 0,0 0 0,0 0 0,0 0 0,0 0 0,0 0 0,0 1-1,1-1 1,-1 0 0,0 0 0,0 0 0,0 0 0,-36 6 3,17-3 3,-109 17 30,-99 20 165,207-32-210,38-5 20,39-3 22,210-21-64,119-3 51,-404 27 8,-1 0 1,2 1-1,-20 7 1,1 0-16,16-6-8,11-4-3,0 1 0,1 1-1,-1-1 1,1 1-1,0 1 1,-1-1-1,2 2 1,-9 4 0,16-9-3,-1 0 1,1 0-1,0 1 1,0-1-1,0 0 1,-1 0-1,1 0 1,0 0 0,0 1-1,0-1 1,0 0-1,0 0 1,-1 0-1,1 1 1,0-1-1,0 0 1,0 0 0,0 0-1,0 1 1,0-1-1,0 0 1,0 0-1,0 0 1,0 1-1,0-1 1,0 0 0,0 0-1,0 1 1,0-1-1,0 0 1,0 0-1,0 1 1,0-1-1,0 0 1,0 0 0,0 0-1,0 1 1,1-1-1,-1 0 1,0 0-1,0 0 1,0 0-1,0 1 1,1-1 0,-1 0-1,0 0 1,0 0-1,0 0 1,0 0-1,1 1 1,-1-1-1,0 0 1,20 6-9,23-1-10,37-6-216,82-13 1,-22 1 105,-218 19 250,0 3 0,-142 37 0,304-58-3834,-54 4 2596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13.03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 0 4633,'-1'1'128,"0"1"136,0 2-520,1 3-24,1 0 16,1 1 128,-1-1 144,1-1 248,-1-2 16,1-1-128,-1-2-200,-1-1-824,1 0 576,0 0-3225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13.29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7 0 280,'-1'1'-40,"-2"0"72,0 1-304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13.59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116 1 248,'-1'0'16,"-2"2"16,0 2-48,-1 1 8,-1 2 32,-1 2 96,-1 1 72,-1 1 264,-1 0 160,1 0 201,1 0-1,1-1-240,0-2-184,2 0-256,1-2-64,0-1 0,0-2 24,0-2 80,1-1 32,-1-1 32,1-2-8,0 0-16,0 0-16,0 0-40,1 1-40,0 0-48,1 1-24,-1 0-48,0 1-32,1 0-112,-1 0-112,0 0-248,0 0-160,0-1-312,-1 1-88,0-1 575,0 0-1711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14.22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 1 88,'-1'0'0,"-1"1"-88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16.29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574 0 6153,'-1'2'-48,"-4"4"-1008,-2 4-480,-2 3 111,-1 3 97,-2-1 1200,1-1 520,-1-2 264,1-2-24,0-2-351,2-1-169,-1 0-200,1-1-64,1 2-17,0 0 17,1 1 96,0 0 56,0 2 8,0 1 8,-2 1 0,0 0 8,-2 1 0,-1 1 0,0-1-8,-2 1 0,-2 0 0,1-1 0,-1 0-8,-1-1 8,2-1-8,1 0-8,1-1 8,2 0 0,1-1 8,-1 0-8,1 0 17,-1-1 7,0 1 24,0 0 8,1 0-16,1 1-8,1-2-32,1 0 8,1-1 8,1 0 0,0-1 8,1-1-8,0 1 8,-1 0 0,0 1-8,0 0 0,-1 1-24,0 1-16,1 0 8,-1-1 8,1 0 0,-1 0 8,0 1 8,0-1-8,0 1 0,-1 0-8,1 1-8,0-1-24,0 1-64,0-1-56,2 0-209,1-2-79,2 0-104,1-2-8,2-1 336,0-2-240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16.96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4179 1 776,'-1'0'336,"-1"1"328,-2 0-39,-1 1-185,-2 1-72,-3 1-64,-1 0-32,-2 1-72,-1 0-24,-2 0-8,0 1 16,-2 0 16,-1 0-8,-3 0-56,-1 0-32,-3-1-24,-1 1 8,-2-1 40,-1 1 16,-2 1-16,0 0-16,-1 1-48,-1 0-24,0 1-8,-1 0 0,1 1-8,0 0 16,0 1 8,1 0 0,0 0-8,-1-1-8,1-1-8,-1-1 0,-1-1 24,0-1 8,-1-1 0,0 0 0,-1 0 16,-1 0 0,-1 1 48,-1 1 64,-4 0 121,-4 2 55,-5 1 56,-5 1-48,-7 1-72,-4 0 24,-5 1 0,-2-1-16,-3 1-64,-2 0-64,-3 0-32,-3 1 32,-3 1 104,-3 0 56,-5 0 8,-2 1-32,-4-1-87,-1 0-57,-3-1-64,-1-2 0,0 0-32,-1-2-8,-1-2-32,0 0-8,0-3 0,-1 0-16,-1-1-8,1 0-8,0-1-152,2 1-184,3 0-681,4-1-567,6 0 824,19-1-7794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17.49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1207 12331,'5'1'280,"8"0"-240,13 2-1553,13 1 209,11 0-40,10-1 600,4-2 1480,1-1 464,1-1 352,-1-1-135,1-1-641,5 1-240,5 1-296,7 1-80,7 1-8,8 1 32,8 0 120,6-1 64,7-3 80,6-1 0,6-5 9,6-4-1,5-7-32,4-5-40,6-7-104,5-7-72,3-4-88,4-4-24,1-2-24,1-1 0,-2 1-32,-2 1-16,-5 3-16,-5 1-8,-7-1 0,-6-2 0,-9-1-120,-7-2-80,-8-3-216,-9-2-136,-9-3-400,-8-1-217,-10-1-399,-8 0-232,-11 2-633,-8 4-440,-10 7 1593,-11 11-4265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17.80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3353 0 10474,'-19'7'464,"-45"21"345,-36 16-785,-22 11-16,-17 6 16,-10 2 32,-6-4 200,-5-4 96,-1-5 32,-2-6 8,-1-5-160,0-3-80,1-3-64,2-2-48,3-2-40,4 0 0,5-3-24,5 0-32,6-4-248,8-1-128,8-4-304,8-3-265,8-3-807,9-3-544,9-2 1207,19-3-4752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18.05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63 1864,'6'1'793,"6"0"583,10 0 32,9 1-96,9-1-343,8 0-193,6 0-344,7-1-144,5-1-152,5 0-56,4-1-80,6-1 0,4-1-24,5 1-80,2-1-544,2 0-360,1-1-457,-2-1 57,-1-2 336,-3-2 64,-3 0 768,-16 1-2217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18.21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15 1 5369,'-6'1'128,"-2"0"-5625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12.191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65 43 6361,'-20'-15'408,"-2"2"-480,-1-1-904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18.28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24 3 2048,'-5'-1'-40,"-4"0"40,-1 0-2008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18.85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357 7 376,'-2'0'192,"-2"0"176,-3-1 40,-2 0 16,-1 0-48,-1 0-71,-1 0-49,0 0-16,1 1-56,1 0-24,1 0-56,1 2-24,2 0-32,-1 0-8,0 2-8,-1 0 32,0-1 88,0 0 32,-1 0 64,1-2-8,0 1-64,0 1-40,0-1-80,0 0-24,0 1-16,1-1 8,-1 0 24,1 1 8,0-2-8,1 1-8,0 0-32,0-1 0,0 1 0,0-1 8,-1-1 0,1 1 8,-1-1-16,0 0-8,1-1-48,-1 1-72,2-1-112,-1 0-32,1 0 8,1-1 40,-1 0 136,2 0 32,-1 0 80,1-1 16,0 0-8,0 0-24,1 1-40,0 0-8,0 0 8,1 1 8,0 0 8,0 1-32,1 0-104,-1 0-64,1 0-72,0 0-48,0 0-32,0 0 23,0 0 25,0 0 56,0 0-40,0 0-112,0 0 240,-1 0-664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18.93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 0 32,'-1'0'0,"1"0"0,0 0-32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21.28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35 0 1528,'-4'0'136,"-2"0"48,-3 1-16,1 0-104,2 1-8,5 2 64,3 1 153,7 1 287,5 1 112,8 1 40,7 1-136,9 2-288,7 1-120,10 3-120,7 2-24,10 4-16,7 2 8,10 4-8,7 1 0,8 1 0,7 0 8,7-2-16,7-2 0,6-3-96,7-4-192,7-5-1048,6-4 856,-22-5-2961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21.91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0 3297,'1'1'384,"2"3"784,2 2-1168,5 3 56,3 3 80,6 3 136,5 2 288,6 1 120,7-1 113,6 1-81,10-1-256,9-1-104,11-1-112,11 0-8,10 0-16,11 1-24,11 2-96,9 1-72,7 1-272,7 1-544,4-2-1609,1-2 1417,-24-4-4457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22.37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0 7858,'10'0'192,"15"1"-320,18 0-376,20 2-865,17 0-535,16 1 984,-9-1-2305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23.35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24 2433,'0'0'184,"0"1"240,1 0-368,1 1-48,2 1 32,2 1 120,1 1 232,2 1 72,1 1 160,2 1-24,3-1-120,3 0-48,5-2-80,7-2 113,5-1-17,8-3-24,8-2-96,9-2-200,10-2-128,9-2-152,8-1-560,7-1-289,4-2-703,4 0 816,-16 1-3097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24.54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1 136,'2'0'-8,"1"1"8,0 1-128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24.85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0 228 624,'2'0'328,"2"1"216,3 1-32,3 2-63,3 0-1,2 1 40,3 1 24,2 0-16,4-1-64,2 1-24,4-2-32,1 0 8,3-2 16,2-2-16,3-3-31,5-4-57,6-4-96,6-3-72,7-4-88,5-4-40,5-3-184,3-2-208,3-2-481,1-1-279,1-2-560,-1 0 864,-14 6-1793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25.50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0 427 2361,'1'0'64,"3"0"-16,3 0 144,5 3 384,4 0 192,5 3 304,5 0 8,6 1-175,5 0-121,6-1-112,6 0-40,9-2-48,8 0-32,12-3-80,12-2-16,12-3-24,15-4-39,14-4-153,14-5-88,14-6-112,12-6-32,8-6-8,7-5-24,2-5-216,1-5-184,-4-3-665,-5-4-655,-9 0 968,-33 9-7410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12.424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10 65 5329,'-1'0'20,"0"-1"0,0 0 0,1-1 0,-1 1 0,0 0 0,0 0 1,1 0-1,-1 0 0,1-1 0,-1 1 0,1 0 0,-1 0 0,1-1 0,0 1 0,-1 0 0,1-1 0,0 1 0,0 0 0,0-1 0,0 1 0,0-1 0,1 1 0,-1 0 1,0-1-1,1 1 0,-1 0 0,1 0 0,-1-1 0,1 0 0,1 0-7,0 0 1,1 0-1,-1 1 1,0-1 0,1 0-1,-1 1 1,1 0-1,-1-1 1,1 1-1,-1 0 1,1 1-1,0-1 1,3 0-1,12-2 104,0 0-1,1 2 0,21 0 0,-20 2-59,1 1-1,-1 0 1,1 2-1,-1 0 1,0 1-1,-1 1 1,38 17-1,-49-19-97,0 0 0,0 0 0,-1 1-1,1 0 1,-1 0 0,0 1-1,0 0 1,-1 0 0,0 0 0,0 1-1,-1 0 1,1 0 0,-2 1 0,1-1-1,-1 1 1,0 0 0,0 0-1,-1 1 1,0-1 0,2 17 0,-4-15-281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26.28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1 985 6609,'1'1'240,"3"1"57,4 2-289,3 1 0,3 2 0,3 3 24,2 1 56,2 2 424,2 0 208,0-1 328,1-1 88,1-1-152,0-2-71,0-1-97,2-1-16,2-2-24,3-1-16,3-1-63,4-2-41,4-1-72,4-2-8,4-1 40,4 0 8,5-2-24,6 1-56,6-1-127,8-1-81,7-2-112,8-3-40,6-5-48,7-5 0,5-4 16,5-4 8,3-3 48,4-3 8,3-1 0,2-1-24,3-2-56,2-1-48,1 0-56,-1-1 8,-1-1-24,-4-1 0,-5-4-8,-6-3 0,-6-2-40,-8-3-128,-6-1-624,-8-3-424,-8-2-921,-8-1-455,-10-1 1423,-15 11-14354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26.99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 1681 12291,'-2'2'464,"0"1"112,3 2-176,5-2-16,9-2 64,9-3 168,10-6 72,10-4 185,9-3 7,8-3-120,8-4-80,8-3-224,9-3-48,7-2-64,6-3-8,5 0-8,4-2 9,2-1 55,3-1 40,0 0 48,2 0-8,0-1-128,1-1-80,2 0-120,0-3-40,1-2-32,1-3-24,1 0-8,1-1-8,-1 0 0,0 2-8,0 1-8,-1 2 8,-2-1-16,-1-2 0,-3-1 0,-4-4-8,-4-2 0,-4-3 0,-5 0-24,-5-1-8,-4 1-288,-6 1-280,-6 1-1048,-8 2-713,-9 3-2568,-10 2 2689,-12 9-9819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27.64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11 1604 10754,'-2'2'648,"-4"0"1201,3 0-2017,6-2 0,8-5 280,10-4 296,9-5 544,9-4 232,10-5 201,8-5-129,10-3-432,7-6-184,9-3-224,8-4-48,8-2-80,6-1-8,7 0-31,3 3-1,4 1 24,4 2 8,1 0-8,3-2 16,1 0 0,1-3-16,0-1-40,1-1-40,-2-1-72,-1-1-32,-1-1-40,-3-1-16,-3-1-8,-5-1-8,-3 0 8,-6 1-16,-4 2 0,-6 4-8,-5 3-48,-6 4-32,-5 4-184,-4 2-216,-5 2-840,-4 3-601,-5 1-1415,-6 2-1353,-7 3 2656,-11 4-7785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28.36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1 711 10810,'0'0'768,"5"-3"913,6 0-1545,10-3-152,9 0 8,12 0 16,8 0 128,7 0 456,3 2 288,2 2 416,1 1 25,2 3-281,4 1-232,3 1-352,6 0-128,7 0-88,5-2 8,8-2 56,6-2 41,6-1-9,4-2-8,3-2-24,3-1-16,1-1-40,2-2-32,1-1-80,2-4-32,0-4-48,2-5 0,2-6-24,0-4 0,2-6-24,4-4-8,-1-3-88,-1-2-168,-4-2-384,-8 1-280,-10 0-769,-13 3-343,-17 3-1369,-18 4 1801,-20 10-11291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28.94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18 1608 12339,'-5'0'232,"-1"-1"-184,0-3-152,6-5 160,8-6 256,10-5 440,13-4 144,12-4 128,11-1-111,13-1-257,11 1-80,13-1-128,9 1-16,11 0-16,9 0-32,8 0-64,7 0-40,5-1-96,4 1-24,3-2 8,2-2 0,2 0-40,4-2-40,2 0-48,5 0-16,2-2-8,3-2 0,0-1-8,0-1 8,-3-1-8,-2 0 16,-2 0-8,-2-1 9,0-1-9,-1 0 0,1-1 0,1-1 0,-1-2 8,-3 0 16,-3 0-8,-6 2 0,-7 3-24,-8 3-8,-9 2-313,-9 3-343,-10 2-1072,-10 0-809,-12-2 1321,-19 5-13603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29.79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1080 13291,'2'-1'64,"8"0"-312,7 1-216,10 2 488,9 3-8,10 1 152,9 1 128,10-1 232,10-1 72,12-1-80,12-2-120,13 0-240,14 0-80,12 0-80,11-2 0,10-1 8,9-2 32,6-4 32,5-3 48,6-4 48,2-4 16,2-5 8,1-4-40,0-7-63,0-8-105,-4-8-89,-4-7-95,-7-8-168,-8-8 16,-10-8-184,-9-5-168,-14-5-648,-12 1-481,-17 2-935,-18 7-105,-16 8 745,-17 12 775,-17 15-519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30.03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2792 1 12235,'-23'11'336,"-32"17"-64,-32 17-384,-27 15 48,-22 10 0,-15 5 40,-13 0 96,-9-2 32,-9-6-16,-8-7-56,-4-7-32,-5-9-136,-1-7-208,1-7-609,3-5-527,5-4-1561,5-2 1665,34-5-4169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30.52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1651 3545,'7'-4'1144,"13"-4"672,17-7-335,20-5-353,19-5-440,20-4-96,19-1-88,16 1-24,13 3-119,13 2-57,11 4-56,8 1-40,8 1-64,6 0-16,6-3-64,3-3 0,4-5-8,1-3-8,1-5-8,0-5-8,0-4-16,0-6-8,0-6-112,-1-8-216,-3-7-544,-6-8-217,-7-7 25,-9-5 232,-14-2 504,-14 1 128,-19 5 0,-20 7 0,-23 11 80,-23 12 8,-23 11 16,-21 11-24,-22 11-56,-19 9 120,-18 11 192,-17 10 112,-14 11 128,-14 11 16,-13 11-128,-14 12-96,-14 13-152,-15 14-24,-16 13-32,-16 13 8,-17 9 24,-15 7-16,-11 2 16,-9-3-16,-6-8-720,-2-9-1393,-1-9 1281,39-19-4329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30.89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0 134 8834,'13'1'264,"19"1"-24,21 1-376,20 0-64,16-2-200,14-2-32,8-3 128,7-5 56,2-3 200,1-5-96,-1-4-601,1-4-359,-1-4 504,-20 4-4377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31.12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67 0 5161,'-10'4'-888,"-17"7"1144,-2 1-4785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12.762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17 49 8618,'-1'-1'-46,"-1"0"1,1-1-1,0 1 1,-1-1-1,1 1 1,0-1-1,0 0 1,0 0-1,0 1 0,0-1 1,1 0-1,-1 0 1,0 0-1,1 0 1,-1 0-1,1 0 1,0 0-1,0 0 1,0-2-1,1 3 115,0 0 1,0 0-1,0 0 0,0 0 1,1 0-1,-1 0 1,0 0-1,0 1 0,1-1 1,-1 0-1,1 1 0,-1-1 1,1 1-1,-1 0 0,0 0 1,1-1-1,-1 1 0,1 0 1,-1 0-1,1 0 0,-1 0 1,1 1-1,-1-1 0,1 0 1,-1 1-1,1-1 0,1 1 1,27 6 17,-1 1 0,1 2 0,54 25 1,-8-3-76,-35-17-43,65 27 6,-97-38-91,0 1 1,0 0-1,0 1 1,0 0-1,-1 0 1,0 1-1,0 0 0,8 10 1,-15-15-23,1 0 0,-1-1 0,0 1 0,0 0 0,0 0 0,0 0 0,0 0 0,0 0 0,0 0 0,-1 0 0,1 0 0,-1 0 0,1 0 0,-1 0 0,0 0 0,0 0 0,0 1 0,0-1 0,0 0 0,-1 0 0,1 0 0,-1 0 0,1 0 0,-1 0 0,0 0 0,0 0 0,-1 4 0,-12 11-1063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31.16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51 0 664,'-22'7'16,"-7"3"-696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31.42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213 41 1080,'-14'5'168,"-14"5"208,-10 4-376,-2 0-256,3-1-104,8-3 208,10-2 200,11-3 560,10-2 281,10-1 143,8-1-24,8 1-296,8 1-184,8 0-304,7 0-24,11 0 24,10-2 0,10-3-32,8-2-88,8-5-128,5-4-136,4-3-424,2-5-208,3-4-640,1-1 720,-18 2-2433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31.72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165 0 6969,'-16'7'-568,"-21"8"-1384,-19 8 568,1-1-1681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32.37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22 568 8506,'-6'2'-296,"-2"1"-480,1 3 15,7 2 1105,12 1 241,14-1 543,18-2 128,20-1-96,19-4-191,21-3-497,19-3-200,19-5-184,16-4-32,14-5-24,13-6-8,9-5 0,7-5-8,6-7-8,1-6-8,2-5-144,-1-5-88,-3-6-512,-3-5-433,-3-6 673,-36 9-9802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32.64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2421 0 12315,'-12'8'344,"-21"15"-72,-19 19-320,-20 21 0,-16 19-80,-14 15-24,-13 11 24,-9 4 40,-9 0 72,-7-4-400,-8-7-345,-9-6-1143,-10-7-393,-9-7 385,-9-7 376,-4-7 1152,0-7 232,3-6 152,34-12-2961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32.89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0 913 8202,'5'-3'376,"14"-4"-8,18-6-144,23-4-56,24-3-112,23-3-40,18 0-8,16 0 16,12-1 8,9 0 120,8 0 56,5-2 80,6-1-8,5-3-112,5-4-64,4-3-88,2-4 0,0-5-64,-3-5-80,-6-5-176,-7-5-144,-11-8-624,-9-7-641,-10-8 969,-31 11-5505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33.11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2007 1 10122,'-18'9'256,"-25"18"-72,-28 21-216,-23 20 64,-20 19-16,-14 15-16,-11 9-16,-7 4 8,-5-2-8,-4-5-296,-3-8-208,-3-8-616,-2-8-336,-1-10-545,-1-7 1001,29-15-3049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33.36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1029 7386,'8'-1'728,"16"-3"448,19-4-424,23-4-336,24-3-208,21-3-136,19-2-24,14-3-8,12-3 0,8-7 32,5-7 56,31-21 200,8-14-208,-3-9-64,-8-7-48,-9-4-32,-8-7-448,-4-4-560,-1-9 584,-32 15-9154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33.86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3920 1 7866,'-10'4'184,"-15"11"-184,-18 14 8,-19 17 16,-17 17 16,-17 16 80,-16 17 64,-17 16 48,-16 14-16,-16 9-72,-12 4-72,-10-3-56,-8-6 0,-5-9 8,-5-10 0,-2-9-8,0-8-24,1-7-144,5-6 0,6-4 0,10-4 16,11-4 96,13-6 0,15-6 56,18-8 32,18-9-16,20-10-192,20-11 40,20-10 8,18-11 80,17-9 216,16-9 96,14-6 128,16-6 200,15-5 96,20-4-16,18-2-128,21-4-199,19-1-121,18-1-168,15 0-24,12 1-32,8 0-16,5 1 8,0 1-8,0-2 0,-3-3-32,-4-1-528,-4-3-433,-5-1 521,-33 9-9826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34.03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90 1 6593,'-39'10'136,"-12"2"-6865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13.188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15 93 7178,'-1'-1'28,"0"-1"0,0 1 0,-1 0 0,1-1 0,0 1 0,0-1 1,0 1-1,0-1 0,1 0 0,-1 1 0,0-1 0,1 0 0,-1 1 1,1-1-1,0 0 0,-1 0 0,1 1 0,0-1 0,0-3 1,1 3-40,-1 1 0,1-1 0,0 1 0,-1 0 0,1-1 0,0 1 0,0 0 0,0-1 1,0 1-1,0 0 0,1 0 0,-1 0 0,0 0 0,0 0 0,1 1 0,-1-1 0,0 0 0,3 0 1,8-4 45,0 1 0,0 1 0,0 0 0,21-1 0,-24 3 280,50-7-264,0 3 0,1 3 0,0 2 0,0 3 0,-1 2 0,1 3-1,-2 3 1,1 2 0,-2 3 0,0 2 0,0 3 0,-2 2 0,65 37 0,-113-56-57,185 113 7,-154-91-81,-1 1 1,62 60 0,-95-83-117,0 0 0,0 1 0,0-1 0,-1 1 1,1-1-1,-1 1 0,-1 0 0,1 0 0,0 0 0,-1 1 1,0-1-1,1 9 0,-2 7-679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34.16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1627 57 3665,'-29'1'544,"-39"2"320,-34 0-328,-26-2-472,-16-2-88,-9-2-64,-2-3-72,2-2-304,3 0-168,3-1-336,5-1-105,1 0 625,26 0-1368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34.55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13 3753,'16'-1'480,"22"-1"792,25-2-1200,23 0-48,21 2 0,17 3-8,14 3 0,11 4 8,6 5 96,7 3 184,3 5 104,3 3 113,3 4-89,5 2-168,4 3-120,5-1-128,5 1-16,2-2-40,1-1-16,-5-4-200,-5-3-56,-8-7 15,-11-8 25,-12-7 224,-11-7-144,-12-6-272,-14-5-320,-15-4-616,-15-3-24,-18-2 679,-21 3-855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34.75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3164 53 2617,'-26'-3'976,"-34"-3"688,-35-3-40,-29-1-87,-22 1-545,-15 1-304,-7 3-384,-5 3-80,-2 3-72,-2 3-16,-3 2-48,-1 2-32,-3 0-144,-2 0-208,-4-2-608,-2-2-480,-3-1-905,-1-4-55,2-1 1184,33-2-1433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35.14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0 8610,'16'1'280,"26"2"-96,28 4-80,28 7-16,23 7 72,19 10 352,12 7 192,8 8 256,7 5-39,4 2-329,4 2-184,4 1-280,3 0-80,4 1-32,7-1-8,6-2 0,9-3-8,6-6-248,7-6-48,3-8-160,3-7 16,1-9 240,-3-9 40,-6-9 160,-7-8 8,-11-9-208,-11-8-313,-10-6-927,-9-7-944,-8-5 1263,-30 4-5160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35.33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106 0 5417,'-13'6'-768,"-14"8"-336,-7 7-273,3 1-791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35.48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0 832 4289,'24'-2'1000,"33"-3"737,40-5-769,36-4-392,33-5-416,28-6-80,23-5-64,18-7 0,13-8-8,11-10 0,7-12-8,6-14-168,3-16-856,2-14-577,-1-13 769,-47 14-4401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35.72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1857 408 1328,'21'-18'552,"22"-20"521,18-16-105,7-8-176,-2-1-136,-9 6-80,-12 9-16,-14 12-232,-16 13-55,-16 15 63,-17 15-8,-19 19 24,-20 17-32,-50 46-168,-40 35-160,-30 28-128,-24 16-256,-16 9-208,-9-1-65,-3-8 145,0-11 224,6-14 16,6-15 224,40-29-5585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36.02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13 874 2521,'-6'6'-289,"-1"4"121,9 3-248,18-3 72,26-8 384,29-12-32,29-14 0,29-15 0,24-11 0,20-11-8,17-8 8,13-5-8,11-4-8,6 0-8,3 0-8,1 3 16,-5 5 8,-11 8 168,-14 9 144,-24 11 216,-25 14 121,-32 11 319,-32 10 88,-33 9-80,-33 7-120,-31 5-455,-32 5-225,-29 4-128,-25 3-8,-23 5-96,-17 3-200,-16 5-769,-11 4-503,-12 6 744,26-6-3073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52.11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671 0 12083,'-2'14'208,"-3"21"-416,0 22 432,0 20 416,1 14 152,0 10 72,2 3-152,0 1-416,-1 1-160,-1-1-96,-4 2 0,-5 2-8,-5 4 8,-10 4-8,-8 5 8,-10 4 8,-8 3 0,-5-1 0,-4 0-16,-2-5-456,1-6-488,-1-10-2273,2-12 1873,11-22-9002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13.85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157 0 10786,'0'2'440,"3"2"225,1 5-681,3 5 16,1 6 16,2 4 320,-1 5 216,1 2 256,-1 2 40,-1 3-232,0 1-176,-2 4-48,-1 2 64,-3 5 161,-2 2 15,-2 4-144,-2 4-120,-1 5-184,-2 6-64,-1 6 40,-3 4 104,-2 3 312,-3 2 144,-1 0 49,-1 1-81,1 0-272,2-1-128,3-1-120,3-1-24,4-2-48,2-1 0,1-2 16,2-3 8,0-4 0,-1-2-16,-1-2-56,0-1-24,0-2-72,-1-2-64,-1-4-192,0-3-144,-3-6-320,0-3-273,-3-5-1079,-2-6-841,-2-6 1593,1-9-13123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13.607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21 4825,'1'-2'-3,"0"1"0,0 0 0,0-1 0,0 1 0,0 0 0,0 0 0,1 0 0,-1 0 0,0 0 0,0 0 0,1 0 0,-1 0 0,1 0 0,-1 1 0,1-1 0,-1 1 0,1-1 0,-1 1 0,1-1 0,0 1 0,-1 0 0,1 0 0,0 0 0,2 0 0,50-1 480,-48 1-283,20 2 40,1 1-1,-1 2 1,1 0-1,-1 2 1,-1 1-1,0 1 0,0 1 1,0 1-1,-1 2 1,25 17-1,30 23-241,104 93 0,-177-141 45,17 14-35,5 3-25,-2 1 1,0 1-1,-2 2 1,31 39-1,-54-64-103,0 1 0,1 0 0,-1 0 0,0 0 0,0 0 0,0 0 1,-1 0-1,1 0 0,0 0 0,-1 0 0,1 0 0,-1 0 0,0 0 0,0 0 0,0 1 0,0-1 0,0 0 0,-1 4 1,-4 7-717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14.37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534 0 13907,'0'1'480,"1"2"56,2 4-472,1 6 144,4 8 120,1 8 280,1 10 137,2 9 15,0 9-64,-2 9-72,-1 7-8,-3 7 16,-3 6 0,-5 3-39,-5 1-33,-5 2-72,-4 2-48,-3 3-136,-4 1-56,-3 4-16,-3 1 56,-4 3 72,-1 2 0,0 0-80,-1-1-96,1-1-104,2-3-40,0-4-40,1-5-32,2-6-224,2-6-144,1-7-512,3-11-336,0-12-929,2-15-567,0-17-841,1-21-888,2-22 2593,4-8-5706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14.82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524 62 13195,'0'-5'-176,"1"-5"-664,1-3-601,1-1 249,2 3 1384,0 4 1056,0 5 625,-2 7 39,-1 8-576,0 8-287,-3 12-425,0 12-136,-3 12-184,-3 15-16,0 15-40,-3 16-24,-1 16-80,-1 14-48,-3 11-48,-1 8 32,-1 3 80,-2 1 16,-1-1 0,0-2-32,-3-3-88,-4-6 0,-4-7 8,-4-8 8,-3-10-8,-1-11-32,1-10-224,0-11-136,5-11-240,3-9-128,7-9-616,5-11-625,6-12-1751,7-12 1927,3-12-8457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15.23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354 116 12827,'1'-10'208,"3"-7"-784,1-7-1001,3 0 561,0 3 264,-1 7 1712,-2 8 496,-3 11 385,-4 9-121,-4 12-600,-3 10-215,-4 11-337,-2 12-112,0 13-136,-1 12-32,0 13-56,1 13 0,1 14-24,-1 13-8,-1 11-40,-2 9-48,0 4-72,0 0-8,-2-6-16,1-11-128,-1-15-408,-1-18-320,-1-18-776,-1-19-441,1-18-1104,-1-17 1649,5-15-8650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15.66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270 5 10162,'0'-2'456,"2"0"-56,1 2 144,2 3-215,1 8-1,-1 8 272,0 11-72,-1 11 152,-2 13 96,-2 14-40,-4 16-24,-3 17-79,-4 18-57,-6 18-176,-6 15-72,-4 9-48,-4 2-72,0-6-56,1-10-32,3-16-72,4-17-192,4-20-616,3-18-424,2-18-1665,2-17 1593,3-15-11547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16.08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247 78 10034,'3'-7'-800,"6"-7"-1489,6-3 217,3-1 768,2 4 2264,-3 6 1665,-2 10 207,-4 8-383,-4 11-1153,-3 11-344,-3 10-264,-3 12-48,-3 11 17,-3 12 7,-3 11 64,-4 12 16,-2 9-104,-3 8-56,-2 7-112,0 5-48,-1 3-79,1 1-65,1 0-120,1-1-64,1-2-80,0-3-16,0-4-168,-1-5-176,1-6-681,2-9-447,2-11-1057,2-13-559,3-19 1712,2-19-10443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16.47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314 0 11082,'0'0'232,"0"4"-48,2 7 257,2 9 479,0 13 240,0 13 136,-2 14-23,-3 14-201,-4 14-128,-5 14-272,-5 14-168,-4 11-200,-5 9-56,0 7-24,-1 3-8,1 1-48,3-2-39,2-5-73,3-8-24,2-9-177,1-12-103,0-13-232,1-13-192,0-15-432,-1-14-312,1-17-641,-1-17-263,0-21 1263,1-11-10601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16.83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330 15 15131,'0'-3'456,"0"-3"-328,0 0-120,1 7-216,-1 11 112,-2 13 384,-4 16 304,-4 17 449,-6 16 79,-5 17-80,-6 17-128,-4 17-368,-2 14-159,-1 14-209,2 9-72,2 7-72,5 2-16,4-5 24,6-9 8,3-16-56,4-17-112,3-21-232,3-20-249,1-20-1015,3-20-328,1-21-449,2-22-784,1-26 2073,1-8-9338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17.19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387 20 15339,'2'-4'368,"5"-3"-376,4 0 32,3 6-112,3 8 208,-2 15 296,-2 18 161,-6 21 351,-4 22-64,-7 24-128,-4 23-88,-5 25-304,-4 24-120,-4 19-48,-3 16 24,-4 7 137,-2-1 39,-1-8-72,-1-17-80,-1-22-168,2-25-80,1-27-232,2-26-288,3-25-665,2-23-303,2-24-432,2-22-97,2-25-287,0-24-153,4-25 1361,2 0-7586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17.56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558 62 13363,'3'-7'1056,"4"-7"560,3-3-1135,2 1-33,-3 8-296,-3 13 104,-6 16 280,-7 21 120,-9 20 272,-7 22 96,-7 23-47,-7 20-73,-4 22-336,-3 19-176,-1 16-256,1 13-56,1 5-40,3-1-8,0-7-24,2-14-8,3-17-104,3-20-72,3-24-584,6-24-392,5-26-713,7-27-95,4-30-89,5-31-95,3-33-169,2-30-103,3-28 335,2-22 473,3-21 896,6-16-256,4-13 752,0 25-2913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18.44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363 301 4593,'3'-18'1608,"4"-20"1337,1-14-457,-1-4-183,-1 3-681,-1 10-447,-2 14-377,-1 18-48,0 20 24,-2 23 96,-2 25-48,-2 26-63,-4 27-105,-2 26-48,-3 23-128,-1 21-80,1 15-136,1 9-88,0-2-88,1-7-16,-2-16-88,-1-18-64,-3-24-168,0-23-248,0-25-512,2-24-304,3-26-281,2-27 9,4-29 144,4-30 239,2-31 345,3-26 192,3-24 424,4-19 80,6-15 128,4-9 32,7-3 0,4 0-32,6 4-48,3 8-16,1 11 48,1 14 48,-3 18 496,-4 18 176,-7 21 336,-5 19 112,-7 19-271,-5 16-153,-4 19-32,-6 17-8,-4 19 56,-5 19 112,-5 22-111,-5 21-25,-5 23-40,-5 21-64,-5 19-168,-3 17-88,-3 13-176,-1 9-48,-3 2-56,-2-2-8,0-8-24,0-9 0,2-14-104,4-14-88,5-19-304,5-18-224,7-21-376,6-22-305,6-24 193,6-22 200,3-25 432,5-22 368,2-23 0,4-22-128,1-21-64,2-18-121,1-18-47,1-16 104,3-12 128,2-8 144,3-1 240,3 4 128,1 9 208,0 13 56,0 14 137,-3 16-49,-2 17-136,-2 14 112,-4 17-56,-2 13 88,-4 16 136,-4 13-144,-3 17-120,-4 19-120,-5 24-208,-3 25-31,-5 27-33,-2 26-8,-4 24 0,-1 19-8,-1 12-8,0 4 0,1-4-16,3-12-88,3-19-409,3-23-367,5-25-912,2-26-553,4-27-447,2-28 1271,1-15-9801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14.004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14 6209,'1'-1'-25,"1"-1"-1,-1 1 1,1 0-1,0 0 1,-1 0-1,1 0 0,0 0 1,0 0-1,-1 0 1,1 0-1,0 1 1,0-1-1,0 1 0,0 0 1,0-1-1,0 1 1,0 0-1,0 0 1,0 0-1,0 0 0,0 1 1,2-1-1,51 10 1211,-50-9-949,60 18 8,-2 2 1,-1 3 0,0 2 0,-2 4 0,70 45 0,-86-46-330,-2 1 1,-1 3-1,-2 1 0,62 70 0,-7 14-2978,-82-99 2272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18.72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100 0 18332,'-5'5'312,"-4"11"-544,-1 14 64,1 19 16,1 20 56,2 22 96,-1 22 16,0 20 8,-1 17-8,-1 13 0,1 8-224,0 2-688,4-4-289,3-10-727,4-16-521,2-24 1505,1-31-9578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19.01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271 2 15611,'-3'-1'785,"-3"1"487,-1 4-1800,0 10-88,1 14-97,-2 17 329,-2 21 280,-6 18 208,-5 18 360,-7 14 97,-2 12-9,-2 8-112,1 5-288,5 1-176,5-2-312,8-6-192,8-9-609,8-10-647,9-14-1977,10-15 2137,0-23-6778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22.06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312 1 8866,'2'0'544,"0"2"208,4 3-184,3 4 441,4 5 15,1 8 176,-1 7 32,-1 9-200,-3 10-87,-4 10-113,-3 8-32,-5 8-40,-5 9-24,-6 10-96,-3 10-79,-5 11-185,-2 12-80,-3 10-96,0 10-32,-1 7-8,0 6 0,0 5 0,1 3 8,0 1-48,1-2-80,2-5-112,3-9-72,4-13-344,4-17-352,3-22-865,4-22-839,4-26-1705,5-28 2248,1-17-9305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22.48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659 17 13987,'-5'-1'336,"-8"-4"-200,-4 0-1384,-1 0 184,0 4 487,1 6 906,1 7 1087,1 7 256,-1 9 153,2 9-225,1 10-472,1 12-232,4 13-464,2 14-151,1 13-193,3 12-40,-1 11-40,0 10 16,-2 7 8,-3 7 8,-5 5 8,-4 3 8,-5 2 0,-6 0 0,-6-2-24,-4-6-8,-1-9-304,-2-11-249,3-17-759,1-19-440,4-22-745,2-24-175,3-27-1417,3-29 2224,5-12-4968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22.81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568 163 11739,'4'-10'904,"6"-12"728,4-7-1248,3-4-80,0 3-88,-2 7 136,-4 9 280,-6 12 145,-6 14 239,-7 14 40,-6 18-112,-5 17-80,-6 20-343,-4 20-177,-4 17-184,-4 17-64,-2 14-80,-2 11-24,0 6-40,-1 2-96,0-4-136,-2-8-88,-1-10-377,0-15-175,2-17-488,1-17-521,3-19 1113,7-23-14475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23.16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588 1 14707,'2'-1'616,"3"3"-176,3 7-32,2 11-119,0 14-185,-2 16 0,-6 16 72,-8 19 232,-9 17 160,-10 16 192,-7 14-48,-7 16-240,-6 15-184,-2 12-208,-3 9-56,0 3-24,1-2-48,2-11-224,3-13-240,3-19-416,4-23-240,4-24-793,4-28-823,4-30 1591,6-22-10097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23.46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301 0 15579,'-1'5'712,"-2"7"417,1 15-1113,1 15 16,0 21-80,2 19 64,-2 21 136,-2 17 24,-2 18 8,-5 14-40,-3 10-88,-5 3-16,-5-3-8,-4-7-40,-2-14-256,-2-15-232,-1-17-657,2-19-407,2-21-1713,3-24 1849,7-19-8618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24.00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7 4665,'2'-1'-112,"3"-2"88,0 1-4505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24.48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769 3 6225,'4'-2'809,"5"1"1431,3 4-2304,-1 6-8,-2 10 32,-6 11 32,-7 12 96,-7 12 48,-6 12 48,-6 10-8,-4 14-40,-5 14-40,-3 19-56,-5 22-24,-5 24-8,-6 26-8,-4 21 248,-3 19 32,-1 7 32,3 1 24,5-12-232,4-16-40,5-24-48,4-23-128,2-24-616,3-20-704,1-20 776,7-26-7746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24.90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499 816 4921,'5'-22'160,"9"-28"-56,9-28 56,9-18 56,6-11 96,3 1 96,0 6 0,-3 13-39,-4 17 87,-7 17 272,-7 20 128,-6 20 232,-8 21-128,-6 23-359,-8 26-153,-5 26-296,-5 27-64,-4 27-40,-4 25-24,-4 23 16,-4 19 8,-4 10 8,-2 5 0,-3-1 64,0-6 8,1-11-16,1-13-32,2-13-168,2-14-224,1-15-304,0-14-41,-1-14-103,-1-15-24,-1-14 88,0-15-56,1-12-488,2-12-905,3-12 1297,8-12-3401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14.625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1581 58 2801,'-86'-12'184,"-3"1"96,-4 1-32,-3 1-96,-3 2 72,-5 3 120,0 0 32,-2 4-24,-2 2-104,-4 5-184,-1 4-48,3 5-8,4 4-8,12 5-136,7 5-520,14 3 424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25.74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931 1326 5777,'8'-25'152,"11"-33"-88,11-31-8,7-24 64,3-13 168,0-3 321,-1 4 87,-5 11 120,-4 14-56,-6 17-168,-5 18 80,-6 21-80,-5 17-104,-7 18-7,-6 19-89,-5 24-64,-6 23 0,-4 26-128,-5 26-48,-3 25 64,-3 22 8,-4 20-8,-4 19-32,-4 15-112,-3 12-40,-2 8-32,-2 4-40,-3 0-352,-2 0-416,-2-5-200,-4-6 63,-2-13-31,-1-13 64,-2-18-952,1-18-105,2-18 897,1-18-1345,4-22 1257,5-22 696,7-25 880,8-23 336,8-23 281,8-22 47,8-19-48,7-17-64,8-18-48,7-15-79,7-17-137,9-15-168,8-13-312,8-13-72,9-8-128,6-7 24,4-3 24,2-3 0,2 1 16,-1 1-8,-1 2-16,-2 1-16,-2 0 24,-5 0 0,-4-1 0,-4-3 0,-4-3-8,-2-3-16,-3-3-8,-3 0-8,-3 3 8,-5 8 8,-4 13-24,-5 15-8,-5 18-48,-5 17 0,-4 17-8,-5 15 16,-2 17-32,-1 12-72,-2 15-64,-1 14-32,-4 18 48,-4 19 56,-6 23 64,-5 25 32,-6 25 16,-5 26 8,-3 28 24,-5 25-8,-2 28-16,-2 25-8,-2 23-16,0 21-64,1 14-560,2 7-304,1-4 455,9-52-6448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27.17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3291 8226,'9'-21'744,"11"-33"424,11-34-424,9-36-496,9-28-120,8-24-112,5-16 8,3-10 8,1-4-8,-1-1 32,-3 1-8,-2 3 0,-1 4 0,-3 6-40,-2 7-56,-4 11 0,-5 12 0,-6 18 8,-5 21 64,-7 22-40,-5 24 16,-7 25-16,-5 21 16,-7 23 104,-5 22 64,-8 27 177,-7 30 47,-6 31 16,-7 31-24,-4 32-144,-5 28-56,-4 25-72,-4 22-40,-2 12 80,-1 7 120,-1-2 144,2-9 0,3-13-224,3-13-136,5-17-312,4-15-64,3-21-456,5-20-312,3-24-177,4-23-215,4-24 200,4-24 264,4-21 592,4-22 328,6-21 752,5-20 176,5-22-16,5-21 80,6-21-32,4-18-55,5-17 31,3-15-136,5-12-336,3-10-56,3-8-256,4-5 8,1-4 8,1-3-16,-2 2-8,-3 4-8,-4 8 56,-2 12 0,-3 11-8,-1 12-32,-2 13-288,-3 13-32,-5 18-56,-6 19-16,-8 24 160,-9 24 0,-11 29 40,-9 29 24,-10 32 104,-7 28 48,-7 32 24,-4 29 0,-3 31-32,-3 28-32,-2 21-40,-2 13 48,0 3-328,-1-7 48,2-14 168,2-22-56,2-26 48,5-30-480,5-31-1073,7-27-495,6-26-529,8-24 345,6-20 1335,7-18 609,8-17 1024,8-18 249,7-20 47,7-20 16,5-22-104,4-20-56,4-21-271,2-19-97,1-19-88,3-17-56,1-14-160,2-10 16,-1-3 296,-1 3 56,-3 11 152,-6 15-24,-5 20-232,-6 23-56,-7 24-104,-6 25-40,-8 25-112,-6 25-56,-8 26-88,-7 28-24,-7 29 24,-7 30 32,-6 30 72,-4 30 40,-2 31 8,1 29-24,5 29-40,5 25-184,7 21-360,9 10-472,8-2 80,6-14 216,6-32 368,4-38 480,3-47-288,3-45-96,5-47-153,4-41-15,5-41 232,3-36 24,2-34 152,0-28 24,1-23 200,-1-15 120,-1-11 113,-2-5 23,-4-1-184,-3 2-112,-3 8 8,-5 11 40,-1 15 152,-3 19 24,-1 20-88,-1 21-56,-3 22-112,-1 21-48,-4 25-64,-5 25 40,-4 30-48,-7 35 16,-5 35 24,-6 36-56,-4 32 0,-4 27 8,-1 19 32,0 12 48,1 1-200,2-7-8,1-17-72,1-22-240,1-28-336,1-30-432,4-30 575,6-31-6200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28.31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169 1852 3705,'5'-23'800,"7"-33"872,5-32-503,7-28-625,3-20-144,4-12-296,2-4-32,1 3 216,-2 8 176,-2 15 296,-3 19 144,-6 22-96,-5 25-151,-5 25-313,-5 24-152,-4 26-184,-3 28-24,-3 29 0,-1 29 0,-1 29 16,-1 23 0,-1 18 0,0 11-8,-1 1-96,1-4-128,-1-11-408,0-15-257,0-20-303,1-23-32,1-27 80,1-25 127,2-26 417,2-23 176,3-25 328,1-22 264,3-20 424,3-17 232,4-13 393,3-9 7,3-10-320,3-9-216,2-12-392,0-12-152,1-13-96,0-12-24,-3-4 0,-3 1 16,-4 14 88,-6 20 152,-6 28 129,-7 29-25,-7 31-216,-6 32-192,-5 35-240,-6 35-48,-3 39 96,-2 39 39,-3 35 25,0 30 16,0 21 56,1 10 16,1-3 56,3-16 16,1-24-256,4-29-296,3-32-168,3-30-120,6-31 72,4-29 264,6-27 168,5-28 103,3-27 177,5-26 16,3-26 160,1-23 137,2-24 63,0-21 40,0-19-80,-2-17-120,-1-11 0,-1-6 104,-2 2-16,-2 11 80,-1 20 376,-2 27-56,-3 33 40,-1 32-71,-3 31-473,-1 27-136,-2 25-104,-2 21 8,-2 24 88,-3 22 56,-3 26 56,-1 26-32,-1 28-24,-1 24-24,1 21-104,0 15-160,2 7-161,1 0 17,3-6 128,0-15 152,2-22 120,2-27-112,1-29-376,4-30-160,3-29-16,5-26 104,5-26 280,4-26 136,6-26 120,3-24 0,3-22 176,3-19 64,1-14-40,1-10 40,0-4-112,1-1 40,-1 5 80,0 7 104,1 12 200,-2 15-32,-2 20-8,-5 21-71,-6 26-169,-7 24-40,-10 30-96,-7 31-56,-10 33-48,-6 34 0,-6 33 32,-2 31 0,-2 26-16,2 22-32,0 12-160,0 5-200,2-4-304,1-11-145,3-17-7,4-22-48,4-30-144,5-29-521,6-36 817,4-31-5425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28.62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392 1257 3313,'8'-33'640,"12"-44"872,11-42 40,8-30-15,6-15-129,0-2-520,-1 12-256,-6 21-311,-7 25-33,-9 29 48,-8 27-24,-11 29-112,-8 28 16,-11 31-88,-8 35-8,-9 38 0,-6 39-80,-6 42-48,-5 36-64,-1 32-144,-2 23-32,-1 9-144,1 0 56,0-13 24,2-21 56,2-27-89,3-31-327,3-35-1472,5-33 1280,9-40-6834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28.97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130 1424 5729,'7'-21'832,"9"-30"561,10-29-393,7-28-536,7-21-208,3-15-120,3-9 0,1 0 24,-1 5 48,-5 14 296,-6 20 72,-8 26 345,-9 27-9,-10 28-344,-9 27-112,-10 29-456,-8 27-48,-6 29-32,-6 27 24,-6 27 96,-3 23 16,-4 21 56,-1 19 16,0 13 64,0 6 0,3-2-32,2-12-152,5-18-176,4-21-176,6-25-168,5-25-152,6-27-496,5-26-65,6-28 113,4-25 256,5-29 32,5-26-313,3-26 633,-1-2-5945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29.22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185 287 4073,'5'-14'1008,"5"-18"816,3-12-655,2-7-241,-2 1-432,-2 7 104,-6 10-32,-5 14 16,-6 19 49,-5 21-169,-5 26-128,-3 26-40,-1 25-152,-1 26-72,1 24-80,1 19-8,2 15-232,0 7-56,2-3-168,1-10-33,0-18-71,0-23-272,1-27-1000,2-27 1032,2-28-6738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29.38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114 16 2577,'0'-4'1160,"-3"-1"1000,-1 0-295,-3 4-945,-3 6-488,-2 7-824,-4 8-472,-3 9-1177,-3 10 1105,2-2-3945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32.45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1069 766 2312,'-4'-4'425,"-6"-7"367,-6-5 8,-3-6 224,-2-3 152,-1 0-55,1-1 207,1 1-8,2 3-104,2 2 25,3 4-57,4 3-40,3 5 40,1 3-47,3 5-81,0 6-72,2 10-280,1 12-136,1 16-288,1 15-103,-1 16-113,0 14-24,-3 15 8,-3 10 0,-6 9 24,-6 4 0,-7 1 16,-7-2 8,-6-2 32,-5-2 16,-2-3 8,-2-1-24,1 0-48,3-1-24,1-2-40,2-2 0,1-4 0,1-3-8,0-4-8,2-4-16,2-6-88,3-5-64,4-4-376,3-4-193,4-3-383,4-5-272,4-5-392,4-9-153,4-10-159,3-11 263,3-14 753,2-14 376,3-17 640,3-17 64,2-21 0,3-22 0,3-22 0,2-23 8,4-21 368,3-17 248,1-11 576,1-5 273,-1 3 127,-3 9-72,-4 13-319,-2 14-177,-2 14-280,-2 11-168,0 9-216,0 6-104,0 2-152,-1 2-24,1-3-16,1-3 8,0-3-8,1-5 0,1-2-24,1-2 0,0 1-32,1 2-8,-1 5-8,1 4 0,-2 8-80,-2 5-32,-2 9-8,-3 8-16,-4 11 16,-4 11-48,-3 12-64,-3 12 0,-3 12 56,-4 14 72,-3 17 72,-4 18 16,-5 21-8,-4 23-8,-4 27 40,-3 27 24,-2 26 16,0 24 8,0 16-32,2 10-8,5 0-24,5-4-24,6-9-256,4-16-128,5-17-208,2-20-32,1-21 120,1-22 119,1-24 33,0-21-120,1-24-152,1-20-24,2-21 176,1-19 168,1-20 272,1-17 24,1-16 40,-1-11 56,-1-10 216,1-7 96,0-3 64,0-1-16,1-1-152,2 0-96,1 1-48,3 0 0,1 0 144,2 0 112,1-1 281,1 1 15,1 1-128,2 1-104,2 1-304,4 3-48,2 3-64,1 4-8,-1 5 0,-2 5 8,-3 4-8,-1 5 0,-2 4-8,-2 5-16,-2 8-208,-2 9-56,-4 11-160,-4 10-104,-5 13 128,-3 13 39,-5 17 129,-5 20 136,-3 22 72,-4 24 16,-3 23 24,-1 22-8,-2 20-8,-1 16-8,-2 11 16,-1 5-8,-2-3 8,-1-8 0,0-12 0,1-13 24,2-16-8,4-17-24,2-18-168,5-18-40,3-19-88,3-19-40,3-16-112,3-13 8,2-13 80,2-12 96,2-13 352,1-14 120,2-13 232,1-13 112,2-13 48,2-13-16,3-15-184,3-13-79,4-14-49,4-13 8,5-13 144,4-10-8,3-8-88,3-3-32,0 5-160,0 10-24,-4 15-8,-3 16-16,-4 18-16,-4 19 168,-5 18 96,-5 19 8,-4 18 16,-3 17-184,-5 20-128,-4 21-16,-6 26 0,-6 30 32,-6 33 24,-4 31-8,-6 34-16,-3 31-8,-3 26-32,-4 19 0,-1 10-16,-3 1-8,1-2-8,1-7 0,3-10-16,3-9-40,3-12-224,6-10-24,5-15-240,5-13-152,5-17 8,4-17-8,3-18 168,0-19 191,1-19 169,0-17 16,0-18-88,1-15-272,2-15 16,3-16 32,3-17 168,3-17 280,3-19 24,1-19 0,2-18-16,0-16 0,0-15 0,-1-11 8,0-9 16,0-5 8,-2-1 24,-3 4 0,-3 7 48,-3 9 16,-4 12 312,-4 12 88,-1 14 160,-1 13 16,0 14-263,1 15-97,0 12-176,0 14-40,-1 14-16,-2 15 72,-1 17 120,-3 20 8,-2 21-32,-2 20-96,0 23-176,0 21-120,0 21-144,-1 17-200,0 16 24,-2 13 80,-2 5 151,-2 1 145,-2-7-88,-3-11-288,0-17-336,0-20-144,2-23-904,2-26-441,4-28 1265,5-27-7690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32.77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137 729 1736,'7'-26'104,"9"-30"-64,8-27-168,3-15 168,0-5 569,-3 4 1223,-5 12 432,-6 16 345,-6 18-249,-5 18-975,-4 17-401,-3 19-496,-3 17-296,-2 20 24,-2 19 64,-2 21-24,-3 21-16,-1 22-120,-1 23-88,-2 21-24,-1 19-64,-1 14-88,0 6-264,0-3-496,0-11-344,0-18-1561,1-23 1649,4-38-7778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33.13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451 17 3785,'0'-4'1104,"0"-3"968,0 2-791,0 6-185,-3 13-344,-1 16-88,-3 23-80,-2 22-79,-4 25-65,-4 24 0,-2 20-96,-3 18-40,-1 12-72,-2 8-56,0 1-56,1-6-32,-1-11-72,1-14-48,0-15-304,-2-15-248,-1-14-672,-1-14-425,0-13-791,0-10-369,0-10 1569,6-16-2257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0:39.228"/>
    </inkml:context>
    <inkml:brush xml:id="br0">
      <inkml:brushProperty name="width" value="0.35" units="cm"/>
      <inkml:brushProperty name="height" value="2.1" units="cm"/>
      <inkml:brushProperty name="color" value="#9A7E91"/>
      <inkml:brushProperty name="inkEffects" value="pencil"/>
    </inkml:brush>
  </inkml:definitions>
  <inkml:trace contextRef="#ctx0" brushRef="#br0">0 2588 1488,'5'0'56,"17"0"336,12-2-96,9-2 81,5-1-33,4-1 0,2 0-16,2-1-40,2 0-64,2 0-32,2 0-16,1-2 0,1-2 40,3-1-8,3-4-48,4-4-48,3-4-80,4-4-8,3-5-16,4-6 0,3-5 16,2-5-8,2-5 0,1-6-8,0-4 0,1-4 0,-1-4 0,-1-5 8,-2-3 0,-2-3 0,-2-6-16,-2-5 0,-1-5-96,-2-5-160,-3-6-200,-4-4-8,-5-3 112,-6-1 160,-4 0 224,-7 1 32,-5 3-8,-5 3-16,-6 3-200,-4 5-560,-4 5 448,-7 19-2537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14.985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1413 76 6209,'-1'-1'-88,"0"0"0,0 0 0,0-1-1,1 1 1,-1 0 0,0 0 0,0 0 0,-1 0-1,1 0 1,0 0 0,0 1 0,0-1-1,-1 0 1,1 0 0,0 1 0,-1-1 0,1 1-1,0-1 1,-1 1 0,1 0 0,-3-1-1,-42-6-796,27 5 1119,-178-30 2980,116 23-3077,-140 2-1,-170 35-74,319-18-326,1 3-1,1 3 1,-96 35-1,116-29-130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33.55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3274 3153,'2'-8'496,"5"-16"384,5-21-80,6-24-176,5-27 0,4-23-71,4-24-49,2-17-240,3-15-16,3-8-16,1-4 104,2 2 264,0 6 120,0 10 152,-3 11-47,-2 13-177,-4 11-152,-3 10-272,-2 6-232,-3 4-560,-2 1-248,-3 4-217,-4 2 161,-5 6 672,-5 10 496,-6 12 616,-4 16 73,-3 18-265,-3 18-280,-1 24-368,-2 25-56,0 32 168,-1 34 112,0 34 112,0 32-8,1 28-152,2 23-96,1 16-104,1 8-24,0 1 0,-1-5 8,-2-8-32,-2-8-40,-2-10-328,-2-9-144,-1-11-360,-2-11-168,1-13-329,1-15-159,1-18-673,2-19 1113,5-27-4753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33.77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3341 2953,'4'-27'1184,"6"-40"1120,7-40-183,4-36-665,5-31-392,3-21-520,4-17-199,3-8-193,3-3-64,2 0-40,2 4-24,1 8 0,0 10-8,-2 13 16,-4 14-120,-3 15-136,-6 15-153,-6 17-407,-5 19-152,-6 21-512,-6 22-625,-5 23-87,-6 22 944,-2 15-1833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33.84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37 0 408,'-7'40'-8,"-7"55"8,-1 13-400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34.39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 2230 8762,'3'-14'504,"5"-21"104,5-17-208,4-15-328,3-10-40,3-6 0,-1-4 0,0-1 16,-3 0 16,-1 1 160,-2 1 56,0 3 8,0 2-32,2 4-272,2 1-184,1 3-304,3 2-160,2 0-248,-1 0-168,1-3-401,-3-2 33,-2-3 312,-3-2 296,-2 1 672,-3 1 160,-3 3 16,-1 4-40,-1 5-176,-3 7-32,-1 9-97,-3 13 217,-3 14 721,-5 18 391,-5 21 600,-4 21-40,-4 24-359,-3 23-313,-1 26-464,0 27-152,-1 28-224,2 29-40,-1 23-16,1 17-8,-2 6-16,-2-3 24,-4-14 24,-2-16 0,-3-22-56,-1-22-280,2-21-1336,2-21 1080,8-30-6458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34.72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104 1117 5353,'5'-28'168,"8"-37"-8,8-35-136,7-26-72,4-14-40,2-5 88,-1 9 704,-3 14 393,-6 21 599,-5 26 48,-6 23-511,-5 25-289,-4 27-512,-4 27-136,-4 34-200,-4 33-40,-4 36-56,-6 33-8,-4 30 8,-3 27 0,-5 19 16,-1 13 0,-2 5-8,-1-2-16,1-8-184,2-11-248,3-14-1169,4-14-1423,4-16 1680,6-41-5914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35.44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506 2146 4985,'4'-37'792,"6"-51"344,6-48-183,9-42-761,8-27-144,6-14-248,3-4 8,-1 9 256,-4 16 368,-6 22 832,-7 27 176,-8 30 81,-7 28-249,-4 28-592,-5 26-208,-4 24-352,-4 27-120,-6 33 16,-5 35 32,-7 39 88,-5 38 16,-4 35-16,-3 30-16,0 30-88,2 22-32,2 17-216,2 8-16,1-3 8,0-11-216,-1-15 96,-1-21-264,-2-24-120,0-25 144,-1-32-137,2-33 121,1-36-128,3-35 48,4-37 272,4-34 216,4-34 280,4-29 48,6-28 16,5-21 72,5-18 224,5-15 136,6-12 240,5-10-55,6-11-217,5-8-136,4-10-288,5-7-72,2-8-56,2-6-232,2-7-296,1-2-80,0 1-65,0 6 217,0 15 256,-3 17 0,-4 26-104,-6 29-128,-9 33-536,-8 33 16,-12 40 135,-11 39 113,-14 46 704,-11 46 192,-11 46 304,-7 42 89,-4 36-49,-1 28-128,1 23-280,1 16-200,1 10-80,2 2 16,1-11 80,3-22 136,2-35-152,5-42-592,5-47 424,9-50-7010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35.69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372 1 6521,'-2'-1'392,"-2"4"97,-3 7-129,-5 17-360,-4 21 16,-4 30-40,-5 30-16,-6 34 16,-3 28 0,-3 24 40,-3 14-8,1 4-632,0-6-641,2-19 697,8-41-4665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35.98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445 0 3513,'-4'7'336,"-5"14"504,-7 24-256,-8 32 16,-8 41-96,-7 40-216,-5 40-264,-4 31-16,0 19 16,2 5 24,5-11 32,7-22 8,7-35-432,9-40-640,7-44 576,7-40-4793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36.21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247 146 5433,'3'-14'312,"3"-13"208,0-8-776,-1 2-1056,-1 8 824,-4 14-1080,-6 19-521,-6 25 1945,-7 25 224,-7 29 240,-6 29-24,-4 28-48,-2 24-8,0 14-432,3 5 144,7-29-1304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36.44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8 3 1816,'-3'-1'96,"-2"-1"-2008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15.357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1194 3 3425,'-30'-1'808,"-5"-1"688,-2 2-472,-8 2-631,-6-1-169,-11 1-64,-4-2 56,-10 3 72,-3 4 24,-10 5-72,-2 3-72,-4 6-88,2 2-32,6 5-40,7 2-32,13 3-392,5 0-416,14 0 456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36.53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233 1 3121,'-6'11'640,"-10"16"520,-8 23-616,-7 26-256,-5 31-336,-4 32-352,-3 28 248,6-13-5001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36.62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24 1 1800,'-5'11'-56,"-4"7"224,-1-1-2080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36.93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915 0 8882,'-3'1'248,"-5"2"-40,-5 8-240,-7 13 32,-7 21 136,-9 23 152,-8 32 240,-9 30 64,-7 33-40,-6 29-95,-3 28-185,-2 23-72,2 14-72,3 7-40,5-8-40,5-17-8,7-28-224,6-31-160,8-37-505,7-37-471,8-35-192,7-34 23,8-33-399,7-31 1184,3-11-3641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37.47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840 1 3281,'-4'8'136,"-5"21"0,-7 26-8,-7 35-24,-9 35 8,-9 34 280,-9 29 288,-7 22 512,-7 14 161,-4 8-57,-2 1-160,0-6-456,3-13-176,5-20-288,7-23-224,7-27-560,10-25-168,10-29-432,8-26 0,8-28 528,7-26 223,6-28 545,5-25 185,5-24 119,5-22 96,4-19 64,4-17-32,4-12 56,5-9-64,3-4-24,3 0-8,2 2-199,3 5-97,2 4-144,2 6-56,0 7-144,0 5-56,-2 7-145,-4 7-31,-5 7 48,-7 8 32,-4 7 32,-6 9-80,-5 10-176,-4 12-424,-5 16-825,-5 20 1001,-2 13-5305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37.58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62 0 3681,'-7'10'240,"-6"7"-296,-3 2-880,2-8 512,3-5-2081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38.40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51 2062 5721,'7'-19'552,"9"-25"225,10-21-129,9-16-384,6-9-120,0 2-88,-2 7-8,-7 14 240,-8 15 208,-9 17 88,-11 19 0,-10 21-272,-9 24-216,-11 28-104,-7 27-16,-5 22 16,-4 16 8,1 7 32,3-1 8,6-12 0,6-16 0,8-20-40,7-22 0,6-20 80,6-21 40,5-20 56,5-20 0,4-22-96,5-19-16,2-20-16,4-15 24,2-13 96,2-10 41,2-8 23,3-4-16,1-4-88,2-1-56,3 2-72,2 3-72,1 5-184,-2 8-24,-4 10 47,-5 12 81,-9 16 232,-7 17 25,-9 17-162,-8 19-127,-8 22-256,-8 24-40,-6 27 120,-7 28 104,-3 27 192,-3 21-32,2 17-344,1 7-336,5-2-456,5-11 23,5-20 313,4-26 384,5-27 520,2-25 56,3-25 104,2-20 32,2-18 192,4-15 80,4-15 64,3-13-63,5-13-233,3-13-80,3-14-96,3-10-8,0-10-24,2-5-8,0-1-8,-2 6 8,-2 12 56,-5 17 56,-4 22 96,-7 23-16,-5 22-72,-7 23-40,-6 25-88,-6 26 8,-6 27 16,-4 25-8,-4 22-24,-1 17 0,1 10-32,1 4-16,3-2-88,3-10-40,2-14 24,4-18 32,3-23-40,5-21-152,4-21-361,4-20-215,5-17-584,4-18 808,1-3-3289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38.56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98 1280,'4'-9'64,"2"-9"24,4-5-80,1 1-8,0 4 8,-2 10 72,-2 13 128,-3 16 200,-4 18-15,-4 20-225,-4 20-456,-3 17 95,0-7-2031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39.85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770 1 5497,'-61'1'232,"-19"1"152,5 2 48,18 2 297,21 2 63,19 3 128,13 2 48,9 3 168,3 5-71,-1 7-217,-4 7-176,-6 13-392,-6 14-112,-7 19-112,-9 19-72,-8 19-72,-7 17-8,-7 12-104,-4 7-160,-2 0-464,1-3-289,2-11-2047,4-13 1920,9-28-5842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40.25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576 1 6809,'0'0'184,"1"1"193,2 4 143,0 4 352,1 6 232,-1 10-216,-1 9-88,-3 12-343,-4 10-241,-3 11-128,-3 7 0,-5 7 64,-3 6 40,-5 6 40,-3 7 0,-3 6-72,-3 7-64,-2 7-56,-1 7-24,-1 4-24,-2 4-48,-1-2-160,-2-2-72,0-6-352,0-7-361,2-12-1839,4-13 1712,7-22-6218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40.75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539 5 8834,'0'-2'464,"-2"0"128,-1 1-496,0 3 16,1 6-96,-1 6 344,1 9 56,0 11 88,-2 11-7,-1 13-233,-4 11-16,-3 12 64,-4 9 56,-3 10 136,-5 6-24,-3 6-136,-3 4-88,-1 3-176,-1 2-16,2 0-24,0 0 8,3 0-24,3 1-16,1 1-8,1 1-8,1 1-104,0 2-56,-1 1-240,1-3-56,0-5-464,1-8-409,3-12 809,3-22-10450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16.331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2 0 3929,'-2'6'-864,"5"-5"568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41.20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369 63 6697,'0'-5'601,"0"-5"743,0-4-1152,1-1 56,-1 3 192,0 6 184,-1 8 176,-2 10 25,-1 11-121,-1 12-120,1 13-184,-1 14-96,-1 15-144,-1 15-32,-2 13-8,-2 12 16,-3 11 32,-2 9 0,-2 7-32,-2 4-40,-2 3-40,-2-1-24,-2-5-16,-2-6-24,-1-10-176,0-13-200,1-14-704,3-18-585,4-17 873,6-21-10042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41.59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320 80 10858,'0'-6'136,"-1"-6"-408,1-4 232,0 0 40,0 2 184,0 3 288,1 6 145,1 7 223,0 7 56,2 9-8,2 9-96,1 10-272,2 13-160,-1 14-223,-1 15-57,-3 14-48,-5 10 8,-5 8 0,-6 4 8,-7 2 8,-6-1 0,-4-2-8,-3-2-16,-3-4-40,-1-4-88,-1-7-345,3-8-311,2-12-832,4-13-560,3-17 1143,7-16-9793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41.93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283 6 16131,'0'-2'313,"0"-1"-690,1 2-575,1 8 240,4 9 40,0 14 896,1 12 88,-1 14 216,-2 11 144,-2 13-80,-3 13-47,-2 12-185,-3 11-136,-3 10-168,-5 8-8,-5 8 8,-7 4 0,-4 3-8,-2-2-16,0-7-152,2-11-208,3-18-505,4-19-343,2-23-728,3-24-561,4-28 1393,3-16-8514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42.26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281 1 14403,'-3'2'208,"-2"3"-416,-1 9-592,3 10 0,1 11 336,2 11 656,0 7 448,-2 9 112,-4 7 80,-3 10-176,-4 8-304,-4 8-112,-5 7-176,-3 6-32,-3 3-16,-1 0-8,1-6-240,2-7-256,5-12-776,5-13-528,5-20-1241,5-19 1561,3-16-6370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42.56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197 4 18244,'0'-2'288,"-1"0"-736,1 4-16,2 8-144,1 10 96,-2 14 391,-2 14 113,-5 12 305,-6 11 15,-3 8-72,-5 7-80,-1 3-128,0 0-32,1-4-128,1-7-152,2-11-481,3-11-311,1-12-696,4-13-185,2-14-239,2-14 200,3-16 175,4-16 865,1-5-3545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42.77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347 50 6137,'2'-6'1465,"1"-5"1527,1-3-1727,0 2-369,-2 5-464,-2 9 32,-3 12-88,-5 12 72,-5 15 56,-5 13-88,-5 11-144,-4 9-120,-4 6-136,-2 5-160,-1-2-376,0-4-88,1-9-168,3-12-48,3-15-416,5-14-577,6-15 961,7-9-8194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43.20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159 6 9290,'-1'-2'824,"-1"-1"552,-3 3-1031,0 6-33,-3 13-176,-3 13 32,-1 17 8,-3 15 0,-1 12-136,-1 8-16,2 4-24,0-2 0,3-6-144,3-11-112,2-14-392,3-15-217,2-16-343,3-13-456,2-14-441,4-12-119,4-13 1072,3-11-545,3-8 1465,2-6 560,0-5 88,1-3 521,-3-1 319,-1-2 168,-3 3 120,-3 3-31,-4 6-457,-3 10-240,-5 11-368,-4 11-184,-5 12 32,-3 13 24,-3 14-8,-3 13-63,0 13-650,-1 12-431,1 8-1080,2 4-753,1 3 1433,4-11-3577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44.27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242 6 12947,'0'-1'200,"2"0"-432,1-1 184,1 1 104,-2 2 72,-4 4 248,-5 6 136,-6 4 56,-7 7 40,-6 6-144,-3 7-104,-3 7-144,-1 7-64,4 5-96,3 3-23,7 2-33,7-2-17,8-3-239,6-5-216,6-6-648,5-9-336,5-10-1569,2-11 1697,-1-7-7394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44.56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268 1 15859,'-3'-1'416,"-5"1"433,-3 4-2146,-1 7 81,-2 9 424,-2 9 592,-4 8 688,-3 6 128,-2 6 56,-3 5-48,1 4-392,1 2-104,4 1-119,5 0-50,6-3-271,7-3-216,7-7-576,7-8-232,8-11-1209,5-12 1417,0-9-8266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44.83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218 2 15379,'-4'-1'296,"-5"2"-392,-4 3 40,-3 5-48,-3 8 72,-2 9 40,-3 8 24,0 7-24,0 6-8,3 3-16,3 0-16,5-2-80,4-5-144,6-7-456,6-7-200,5-9-1033,5-11-1399,5-9 2015,0-6-5448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16.516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1 290 4145,'1'-5'73,"1"-1"0,-1 1 0,2 0 0,-1 0 0,0 0 0,1 0 0,0 0 0,0 1-1,1-1 1,-1 1 0,1 0 0,0 0 0,0 0 0,0 1 0,1-1 0,-1 1 0,1 0 0,0 0 0,6-2 0,13-7-79,1 2 0,46-13 1,-42 14 57,428-122-2292,-389 113 1610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45.06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198 1 12915,'-5'2'232,"-6"5"-328,-5 6 80,-4 9 16,-3 9 24,-2 8 8,0 6-8,3 4-40,2 2-32,5 0-208,5-1-240,5-5-553,5-6-423,3-8-440,4-10-249,2-10 1201,0-8-3785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45.26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195 1 10290,'-4'0'224,"-5"1"-240,-6 4-40,-3 7-40,-4 10 32,-3 10 56,0 9 0,1 9-16,3 4-40,4 5-360,7 2-352,5 1-1168,6-2-505,5-5 1233,1-13-2153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45.51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235 0 10882,'-4'0'160,"-7"3"-336,-5 4 24,-5 9 0,-4 10 64,-2 9 56,-1 9 40,0 8 0,2 5-8,5 4-48,5 0-112,7 0-512,6-5-432,8-7-1361,4-9 1329,1-12-3737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45.77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180 1 12139,'-9'5'24,"-7"10"-256,-3 10-73,-2 12 65,-1 9 88,0 7 176,1 6 72,2 3 8,3 1-16,5 1-72,7 0-32,8-4-1056,6-5-376,8-10 696,1-12-7522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46.04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165 0 16388,'-5'2'24,"-7"7"-1425,-4 11 265,-2 14 336,-2 14 64,-1 11 816,0 9 96,2 5 72,2 2-16,6 2-88,7-1-64,8-3-488,8-5-368,8-9-921,7-12-639,3-13 1263,-4-14-5936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46.29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176 0 13835,'-7'1'136,"-8"4"-712,-5 7 160,-4 9 104,0 11 48,0 10 256,3 10 8,4 7 8,3 4-8,7 2 0,4-2-224,6-4-577,4-8-143,6-10-416,3-13-168,3-14 1032,-1-9-6554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46.53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167 0 13723,'-3'1'224,"-6"2"-432,-5 7 80,-2 9-16,-2 10 56,-2 10 64,0 10 16,1 6 16,1 4-8,4 1 0,4-1-216,5-4-552,5-7-465,4-7-823,6-11-441,4-13 1353,0-8-4297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46.79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128 1 15907,'-6'6'168,"-6"13"-704,-4 15 200,-2 17 24,0 13 120,1 9 216,2 5 16,2 2 0,4-2 0,5-3 80,6-6-360,5-9-544,6-12-272,5-12-753,3-13-511,4-13 1416,-3-9-6946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47.05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105 0 15435,'-5'4'160,"-4"9"-680,-3 14 336,-1 14 48,-2 15 56,2 10 96,0 8 24,2 3 8,3 2 8,3-4-16,4-5 0,6-9-176,4-12-200,4-12-304,5-12-376,2-11-921,2-12-1231,1-11 1743,-3-5-4832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47.29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58 1 14515,'-4'1'152,"-3"5"-576,-2 7 256,0 10 40,-1 11 80,2 10 56,1 8 8,4 3-16,3 3 0,5-3-56,5-4-304,4-8-304,4-7-208,2-11-641,2-9-583,0-11 1224,-4-6-6618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17.124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0 408 3449,'4'-8'229,"1"-1"0,0 1 0,0 0 0,0 0 0,1 1 0,0 0 0,1 0 0,0 0 1,0 1-1,0 0 0,1 0 0,12-7 0,13-6 67,67-26-1,-26 13-336,4-5-165,2 4 0,0 3-1,3 3 1,0 4-1,152-21 1,-168 36-947,1-1 352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47.54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48 1 15323,'-4'4'160,"-4"8"-1048,-1 12 208,0 14 128,1 11 32,2 8 520,2 5 32,5 0 16,5-2 8,3-5-48,5-6-128,4-9-488,3-10-265,2-11-1263,1-13 1184,-3-7-7346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47.79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26 1 14571,'-4'4'264,"-1"8"-376,-2 8 48,1 10 16,3 6 32,3 5 16,6 2 0,3 0-8,5-3-8,2-5-200,2-5-88,0-8-216,0-7-160,0-8-753,0-8-895,0-8 1320,-4-4-7074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48.03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33 0 15539,'-3'7'448,"-3"9"33,-3 12-802,1 11 129,3 11-16,4 6 104,4 5 48,3 0 48,4-2-24,3-7-240,2-7-136,0-11-208,1-12-136,0-11-792,-1-12-1065,-1-11 1489,-2-4-7106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48.25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57 0 10954,'-4'5'1225,"-6"8"2119,-3 8-3880,1 12-80,1 11-144,6 8 144,3 6 216,5 3 248,4-2 144,4-4-8,4-8-104,3-10-553,2-10-519,3-12 640,-3-8-9330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48.49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32 0 15651,'-3'5'-40,"-5"9"-880,1 11-208,0 10-136,2 7 351,4 5 417,3 0 416,2-3 168,4-5 40,3-6-40,2-8-608,4-6-600,3-9 592,-2-6-8418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48.76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102 0 13035,'-6'2'656,"-6"5"528,-5 7-1600,-2 11 104,3 9 16,2 11 208,4 7 88,5 6 16,3 1 8,4-2-8,5-4-16,4-5-16,4-7-216,5-6-296,3-6-400,5-7-1345,4-7 1385,-4-6-8066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49.03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140 1 14131,'-5'4'80,"-5"5"-312,-5 10-584,-1 11 120,-2 11 360,0 10 424,0 8 272,1 7 40,4 2-16,5-1-112,7-1-168,8-5-48,8-5-320,8-6-216,7-7-800,6-10-609,3-10 1033,-4-10-8170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49.32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86 0 14219,'-5'4'-184,"-6"7"-800,-2 10 72,-2 12 31,0 11 529,2 8 488,4 5 296,4 1 41,8-3-33,7-3-144,10-3-200,9-4-136,10-4-360,9-5-152,7-6-281,3-9-207,2-10 632,-9-7-9098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49.57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15 0 14667,'-4'8'216,"-1"12"-608,0 17 144,5 13-40,6 12 32,9 5 176,9 2 0,10-1 48,11-3-112,9-5-304,8-8-168,7-14-913,5-16-487,2-20 1128,-11-11-6978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49.81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69 1 16123,'-6'5'240,"-6"8"-592,-4 13-184,1 13-16,3 12 128,6 11 280,5 5 144,6 3 8,9-2 0,7-4-248,8-7-584,7-8-200,8-13-721,5-12-671,5-15 1520,-7-9-6330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17.761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0 384 1112,'124'-41'1978,"48"-19"508,-89 26-1758,126-34 0,93-4-46,-31 9-634,-217 49-138,0 3 1,1 2-1,57-1 1,-77 9-1491,49 6 0,-60-1 817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0.06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102 1 15411,'-6'5'272,"-5"12"-424,-5 14 96,-3 14 8,1 13 32,2 9 16,4 5-8,8 1-24,8-2-8,10-1-208,7-4-56,8-7-296,7-8-72,6-16-336,4-15-273,5-20-743,5-17-513,4-17 1393,-9-3-4369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0.29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403 1 8330,'-7'0'784,"-9"2"1064,-10 8-1688,-10 11-128,-7 13 8,-5 14 168,-3 13 265,2 12 39,4 9-32,8 8-136,10 3-232,12 0-32,12-4-80,12-6-40,11-9-304,10-12-200,9-16-777,5-16-687,5-19 1120,-7-12-7370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0.53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123 0 14315,'-7'7'608,"-10"11"360,-7 15-1496,-1 16-112,2 15-128,6 11 144,8 6 176,8 1 296,9-4 144,9-9 24,9-10-80,9-14-648,9-17-561,6-17 665,-5-12-9474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0.77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229 1 15643,'-7'5'304,"-11"11"-496,-7 13-200,-4 13-56,-1 13 64,-1 9 208,3 6 160,4 2 40,5-2 8,7-4-16,6-7-376,9-8-264,6-10-576,6-9-457,7-11 937,-1-9-9130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1.04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240 0 11130,'-10'5'1137,"-11"8"1967,-9 13-3328,-6 16 120,-1 16-8,3 15 72,4 10 24,8 7 8,8 2 0,8-1 32,10-5-96,9-8-248,9-13-120,8-15-416,6-18-224,5-17-641,3-18-647,2-17 1279,-6-4-5848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1.29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99 0 13659,'-5'5'48,"-8"11"-1184,-3 15 63,-2 15 137,1 14 104,3 13 760,4 8 56,5 5 64,5 3 40,6-1 8,7-3-8,9-8-296,8-10-328,7-13-1240,6-14-601,3-16 1185,-7-11-2681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1.55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87 1 6801,'-6'9'265,"-8"18"87,-5 19-360,-1 17-48,4 16-32,6 8 8,8 6 8,9-2-297,9-6-39,7-12-48,6-17-64,4-20-416,2-21 640,-4-12-3833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2.03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138 0 14323,'-8'7'240,"-8"15"-576,-5 16-104,-2 20-104,1 17-8,3 13 280,4 9 88,5 4 216,7 0 48,6-5-64,8-9-120,8-12-432,8-16-121,6-19-271,7-19 16,6-20-56,4-21-337,4-20-423,2-18-32,-1-13 527,-2-12 649,-6-7 1120,-8-5 217,-9-2 511,-10 4 136,-12 6 193,-10 13-73,-13 15-360,-10 17-272,-11 17-224,-9 16 113,-6 16-9,-5 15-32,-1 16-296,1 14-144,4 14-176,5 11-24,9 8-48,10 6 0,10 3-112,10-1-64,10-7-192,8-9-40,8-16-208,7-16-184,5-19-465,6-20-871,3-21 1216,-4-8-7514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2.26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247 0 14203,'-8'6'280,"-10"10"-368,-9 15 16,-5 15 8,-4 15 16,2 13 48,2 11 0,6 7-24,7 5-104,8-1-360,7-6-160,9-13-352,6-16-161,6-20-455,6-19-961,5-21 1513,-2-10-4441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2.52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298 0 14419,'-6'1'600,"-9"3"472,-8 6-1368,-5 9 184,-4 11 0,-2 14 120,-1 14 24,3 12 8,2 10-8,5 9-8,6 4-24,6 2-104,8-2-72,7-9-192,6-13-152,7-19-424,6-19-264,5-20-1497,5-20 1537,-3-10-7346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18.354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1 255 4017,'0'0'-29,"0"-1"-1,0 0 1,0 1 0,0-1-1,0 0 1,0 1 0,0-1-1,0 0 1,0 0 0,0 1-1,1-1 1,-1 0 0,0 1-1,1-1 1,-1 0 0,0 1 0,1-1-1,-1 1 1,1-1 0,-1 1-1,1-1 1,-1 1 0,1-1-1,-1 1 1,1-1 0,-1 1-1,1 0 1,0-1 0,-1 1-1,1 0 1,0-1 0,-1 1 0,1 0-1,1 0 1,32-16 376,-27 13-15,46-19 1319,76-19 0,159-22-1415,-219 50 11,345-54-72,-332 60-168,1 3-1,-1 4 1,90 11-1,8 10-76,110 13 30,-99-7-2782,-161-22 2139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2.76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264 1 15451,'-5'2'312,"-9"5"-272,-6 9-128,-5 11-24,-3 14 96,-2 12 24,-1 11 40,0 9 0,4 6-16,4 3 0,6 0-16,6-3-40,9-9-144,7-11-104,8-13-408,7-15-304,7-16-1361,6-15 1337,-3-8-9282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3.01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285 0 14307,'-8'5'712,"-10"6"857,-9 9-1850,-6 11 81,-3 11 56,-1 11 120,2 10 64,3 6 8,5 3-32,8 2-16,8-2-120,9-4-8,9-6-328,8-9-224,6-12-584,6-14-601,3-18 1057,-2-9-9914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3.25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342 0 13539,'-10'4'976,"-11"6"969,-10 9-3194,-5 10 161,-3 12-8,-1 9 704,2 8 448,2 5 208,4 3 8,5 1-64,8 1-96,8-2-128,9-3-328,10-2-408,10-3-481,9-5-1327,9-7 1504,-2-12-6530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3.53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109 1 14371,'-8'11'144,"-6"18"-656,-6 19 72,-1 18 32,3 14 136,3 11 280,6 6 16,6 3 0,6-2 24,8-4-416,7-9-248,8-11-657,6-15-735,6-17 1184,-4-16-7074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3.79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277 0 14523,'-7'5'-80,"-10"9"-1104,-7 11 320,-4 13 39,-5 9 305,0 9 560,-1 6 48,2 5 40,4 3-16,6 2-48,8-1-24,10-1-448,9-3-304,11-7-1896,9-7 1527,2-14-5632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4.05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444 0 11827,'-9'3'-361,"-12"4"-1055,-9 11 224,-8 10 8,-7 13 552,-4 10 543,-1 7 330,-1 5 23,4-1-40,7-1-128,9-5-1281,10-3 841,10-12-5905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4.34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98 1 10778,'-8'9'-32,"-10"14"-1368,-6 14-720,-1 12 991,2-2-4968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4.63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0 864,'-1'15'16,"1"4"-896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4.90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229 1 5633,'-7'6'520,"-9"13"841,-8 14-1986,-6 16 281,-3 13 8,0 12 336,4 8 104,4 7 48,6 3 8,9 2-64,8-2-696,10-5 408,3-17-5737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5.18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375 1 13755,'-8'2'160,"-12"8"-784,-10 11-24,-8 13 192,-6 15 40,-2 15 456,-1 14 32,3 12 24,6 9 0,8 7-32,10 2-32,10-2-344,11-5-145,10-11-359,8-14-240,6-19-992,6-18 1199,-4-16-5784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18.869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1 292 2032,'0'-4'188,"0"0"-1,0-1 0,0 1 0,1-1 0,-1 1 0,1 0 0,0 0 0,0-1 0,1 1 1,-1 0-1,1 0 0,0 0 0,0 0 0,0 1 0,1-1 0,-1 0 0,1 1 0,0 0 0,0-1 1,0 1-1,7-5 0,8-5-42,0 0-1,1 1 1,21-11 0,-25 15 189,28-14-258,0 2 0,1 3 0,1 1 0,0 2 0,1 2 0,0 2 0,1 2 0,51-2 1,-38 8-87,-1 2 0,1 3 0,0 2 0,-1 3 0,115 32 0,89 49-2929,-226-73 2208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5.42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315 6 11827,'-4'-2'464,"-6"-1"272,-6 3-1128,-4 6 168,-5 10-8,-2 13 192,-3 13 24,-1 15 16,-1 14 0,1 12 0,2 10 0,4 6-505,6 1-375,7-4-312,8-11-336,9-16 880,3-20-6722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5.65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269 0 10914,'-7'6'528,"-11"8"665,-8 12-1513,-6 15 72,-3 16-153,1 14 105,1 12 88,4 7 56,5 6 176,6 0-8,8-3-528,7-6-432,10-10 504,3-18-8714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5.96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258 1 11298,'-5'5'-152,"-5"10"-480,-4 12 248,-5 14 288,-3 12 632,-3 11 416,-2 8 49,1 7-265,0 5-272,4 2-336,3 0-56,4-6-24,3-6-16,4-10-288,3-9-232,2-9-1048,3-9-1033,3-9 1433,2-9-6882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6.26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369 1 16604,'-5'0'536,"-5"3"64,-6 7-1848,-4 11 519,-3 14 33,-4 12 688,-4 11 280,-3 8 216,-3 7 24,1 6-15,1 5-121,3 3-216,6 3-56,6 1-128,8-1-72,8-3-328,8-4-161,8-12-503,7-14-168,6-19-464,6-20-745,6-24 1521,-4-11-7922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6.54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193 1 17044,'-6'2'264,"-7"5"-536,-4 9 64,-3 9-8,-2 10 112,-1 9 128,1 8 16,1 5 8,2 4 64,4 3 48,5 2-8,5 3-16,7-1-144,7 0-136,6-6-464,5-7-217,4-9-847,4-12-328,4-14 1119,-5-11-10161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6.80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214 1 17316,'-4'3'448,"-5"7"-200,-4 8-360,-3 11 64,-1 11-16,-2 9 56,-2 10 8,0 7 88,0 7 8,0 3-8,2 3-24,3-1-16,5-3-256,6-7-432,4-8-297,6-11-767,5-11-168,4-13-505,6-13 1169,-2-9-8010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7.04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307 1 14963,'-3'1'696,"-6"3"769,-4 7-1609,-4 9 24,-4 12 120,-2 11 88,-3 10 24,-2 11 0,0 8-40,0 10-40,2 4-32,2 4-8,3-1-144,4-6-200,4-8-425,6-12-175,5-15-464,6-15-104,8-18 895,1-10-10849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7.30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350 1 14803,'-5'-1'504,"-7"2"112,-7 6-872,-6 8 136,-3 12 0,-4 13 208,-2 14 16,-2 12 8,0 11 0,2 10-72,4 8-16,5 4-24,7 1-16,7-3-128,6-6-184,8-10-376,6-12-360,7-18-432,5-16-337,6-21 985,-2-13-8626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7.55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226 1 15395,'-5'0'448,"-6"4"145,-5 7-1018,-4 10 281,-2 11 16,-1 12 152,1 9 16,0 8 0,1 4-8,2 4-8,3 1 0,2-2-16,4-5-88,5-9-264,5-12-272,5-13-512,6-13-312,5-16-1625,4-14 1833,0-5-6794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8.94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1256 132 6761,'0'-6'1457,"-2"-3"1247,-2-3-1343,-3 4-705,-4 5-480,-4 9 40,-4 10 144,-4 11 264,-3 8 104,0 7-128,-1 5-128,3 3-264,4 1-127,5 0-97,5-5-201,6-5-63,4-9-8,3-8-32,2-10 112,3-10-48,3-9-96,2-9-128,3-9 40,1-7 136,0-6 120,-1-5 200,-2-2 40,-2-1 160,-2 0 152,-4 2 296,-4 5 24,-4 7-192,-3 9-168,-6 14-256,-4 12 56,-5 15 185,-3 11 79,-2 11-8,0 7-72,2 6-184,3 1-72,3 0-72,5-4-8,5-7-72,3-10-8,5-10-40,2-12-56,3-10-96,2-12-153,3-11-263,1-11-64,2-10 136,0-7 152,-1-7 336,-2-4 128,-2-3 88,-3-1 112,-5 3 384,-4 6 96,-6 11-88,-5 14-120,-4 16-408,-6 17-104,-4 17 88,-3 13 88,-3 13 185,0 7 15,1 5-48,2 3-88,5-1-176,6-4-24,5-8-184,7-9-16,4-12 8,4-11-65,3-13 33,5-12-80,2-12-240,5-12 0,1-9 64,3-8 96,0-5 200,-2-4 56,-2-2 80,-4 1 56,-4 4 224,-7 9 104,-5 11 16,-5 14-48,-6 17-80,-5 17-8,-3 16 152,-4 16 40,0 11-80,0 8-72,4 2-176,5-1-32,6-6-16,6-9 24,5-11 24,3-13 8,5-13-64,3-13-104,3-14-256,2-13-112,2-11-176,2-8-56,-1-6 88,-1-2 48,-4-2 160,-2 1 128,-6 3 352,-6 6 208,-5 7 176,-6 11-16,-6 12-200,-4 13-136,-6 13 64,-2 13 136,-3 11 176,-1 9 40,1 5-136,2 2-136,4-1-184,5-4-32,6-8-40,8-7-32,5-9-24,8-11 0,5-10-160,7-12-48,4-11-128,4-9-24,0-7 112,0-5 16,-3-2 120,-4-2 32,-4 1 88,-4 2 48,-4 4 112,-4 7 112,-5 8 56,-5 10 16,-7 13-48,-6 11-80,-7 13 72,-5 11 56,-4 9 48,-1 7-32,2 2-128,4-1-96,6-4-80,8-7-24,7-7-32,6-9-8,7-8-8,3-9-40,5-9-304,4-9-224,3-10-424,1-9-64,0-7 319,-2-5 233,-4-2 488,-5 1 144,-6 3 128,-7 7 120,-7 8 9,-6 10-25,-7 13-64,-6 16-96,-8 16 16,-4 17 8,-4 13-32,-2 10-48,4 3-296,7 1-608,11-7 503,10-13-11249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19.262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72 119 2409,'-10'-1'201,"-42"-11"-1184,51 12 983,1 0-1,-1 0 1,1-1-1,-1 1 0,1 0 1,-1 0-1,1-1 1,-1 1-1,1 0 0,-1-1 1,1 1-1,0-1 1,-1 1-1,1 0 0,0-1 1,-1 1-1,1-1 1,0 1-1,-1-1 0,1 1 1,0-1-1,0 1 1,0-1-1,0 1 0,-1-1 1,1 0-1,0 1 0,0-1 1,1-1 91,0 1 0,-1-1 0,1 1 0,0 0 0,0-1 0,0 1 0,0 0 0,0 0 0,1 0 0,-1-1 0,0 1 0,0 1 0,1-1 0,-1 0 0,2-1 0,14-7 433,1 0 0,-1 2 0,1 0 0,0 1 0,1 0 0,-1 2 0,23-3 0,138-7-266,-172 13-218,158-2 221,1 7-1,166 25 0,-203-9-767,-2 5 0,-1 6 0,137 52 0,-179-49-113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9.44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145 1 11674,'-5'8'457,"-7"12"95,-5 15-472,-5 15-8,-2 14-64,3 11-8,2 11-16,5 6-16,6 3 0,5-3-256,7-8-296,5-12-1009,5-15-903,5-18 1327,-1-16-5464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9.67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69 1 15123,'-5'6'160,"-5"13"-1376,-2 18 8,-1 18 39,3 18-39,1 14 888,4 10 120,1 3 200,4 1 48,2-6-376,3-8-480,4-14 456,0-19-8170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9.92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197 1 14827,'-5'4'464,"-9"8"-40,-7 11-1032,-4 13 40,-1 16-80,1 12 296,2 11 112,3 8 168,4 4 72,4-1 8,5-4-264,4-7-664,6-7-481,5-10 609,0-14-9074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0.17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207 1 11827,'-4'-1'304,"-5"2"-304,-4 4-24,-3 7-88,-2 10 0,-2 12 96,-2 13 0,0 10 24,-1 9-8,2 5-24,4 0-72,5-2-329,4-5-159,7-7-640,5-9-488,6-10 1008,1-12-6386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0.46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72 1 3649,'-4'12'112,"-5"19"-56,-4 20 8,0 16-40,-1 10 0,4 3 24,3-2 8,6-8-144,5-9-312,6-13 256,1-15-3257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0.72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56 0 6945,'-3'10'64,"-5"13"-336,-2 15 240,-1 13-40,1 10 8,3 7 8,2 4-72,4-1-520,3-2-768,3-5 784,2-15-3057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0.98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63 0 2705,'-5'14'344,"-5"20"488,-5 22-776,1 20-24,2 15-48,5 9-56,7 2 0,8-3-272,6-9-256,9-13 344,1-20-2353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1.25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204 1 11867,'-5'5'40,"-8"9"-1209,-6 14 161,-5 16 328,-1 16 8,-2 12 840,1 11 64,3 7 0,3 2-16,6 1-208,7-4-520,7-7-1497,7-12 1257,2-17-5209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2.59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110 289 7146,'-1'-4'-657,"2"-5"-1063,1-7 352,3-5 544,2-5 1072,1-2 1128,0-2 152,-2 0-55,0 1-169,-2 3-64,-1 4-72,-1 3-279,1 5-177,2 4-192,2 5 16,3 6 96,4 5 80,3 8-72,6 6-120,3 9-224,4 8-95,3 6-121,3 7-24,-1 4 0,-3 5 0,-5 4 0,-7 4-8,-10 3-80,-11 1-32,-13-1-8,-14-2-16,-12-4-24,-10-4-113,-8-5-359,-4-6-312,-2-7-672,1-9-513,3-11 1105,12-9-9250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2.94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121 1 10386,'3'0'712,"4"0"1073,2 0-2393,3 2 88,1 4 279,0 5 538,-2 3 287,0 4 96,-2 2 32,1 2-144,0 3-64,-1 3-56,0 5-56,-3 7 8,-5 7-55,-4 8-73,-7 7-160,-5 4-112,-6 2-152,-5-3-40,-5-4-281,-3-8-215,-2-8-688,-5-12-1625,4-11-7945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52.705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26 185 7434,'-14'-20'282,"13"19"-282,0 0-1,0 0 1,0 0-1,0 0 1,0 0 0,1 0-1,-1 0 1,0 0-1,1-1 1,-1 1-1,0 0 1,1 0-1,0-1 1,-1 1 0,1 0-1,0-1 1,-1 1-1,1 0 1,0-1-1,0 1 1,0 0 0,0-1-1,1 1 1,-1 0-1,0-1 1,0 1-1,1 0 1,-1-1 0,1 1-1,-1 0 1,1 0-1,0 0 1,-1-1-1,1 1 1,0 0 0,0 0-1,0 0 1,0 0-1,0 0 1,0 0-1,0 0 1,0 1 0,0-1-1,0 0 1,1 0-1,4-3 161,0 0-1,-1 0 0,1 1 0,0-1 1,1 1-1,-1 1 0,0-1 1,1 1-1,11-2 0,68-7-269,-50 8 198,443-41-341,-331 32-1255,-47 4 763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3.21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32 0 14563,'2'2'288,"4"3"-472,4 4 8,6 7-80,2 5 8,1 7 328,-3 4 208,-3 5 240,-5 5 32,-5 6-200,-5 7-120,-4 6-160,-5 5-48,-3 1-152,-3-1-184,-2-5-520,-1-7-448,1-11-1097,0-11 1273,3-12-9074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3.50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148 1 14995,'0'2'216,"2"6"-440,3 6-184,4 9-16,4 8 184,1 9 216,-2 8 120,-3 7 32,-6 7 48,-6 3 0,-6 0-24,-6-3-24,-4-6-80,-5-6-16,-4-8-552,-1-6-584,-1-8-2089,-1-7 1785,5-6-7194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3.78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68 0 13059,'3'2'216,"6"2"-464,7 6-1121,7 5-31,5 6 304,2 7 936,-2 4 1136,-5 4 184,-7 6 89,-6 6-385,-8 7-560,-6 8-312,-7 8-464,-8 7-144,-8 2 24,-7-1 175,-6-5 225,-2-9-240,-1-13 320,7-14-10602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4.10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221 1 12211,'4'1'240,"3"5"-240,6 5 0,2 7 104,1 7 192,-1 7 328,-4 7 88,-4 5-88,-5 7-120,-7 4-296,-6 5-112,-8 3-80,-6 0-32,-6-1-88,-6-5-80,-3-6-440,0-8-400,1-9-1625,3-10 1513,8-10-8762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4.38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192 1 15539,'6'6'881,"6"9"-897,8 10-49,3 12 1,2 9 64,-2 8 273,-4 5 63,-5 3 32,-7 3-16,-8-1-160,-6-1-8,-9-5-88,-7-3-96,-6-4-352,-5-5-232,-4-5-481,-2-5-359,-1-8-944,-1-8-633,4-11 1585,6-6-6450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4.65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106 1 14171,'3'0'712,"4"3"360,4 2-976,3 4-144,2 5-112,2 5 104,-2 4 144,-3 4 240,-5 5 49,-6 5-41,-6 7-104,-6 4-152,-5 5-32,-4 2-200,-4-2-48,-1-4-160,-2-5-249,0-8-591,1-8-488,2-10 840,5-7-11371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4.94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191 1 16275,'4'5'1201,"4"7"-1265,4 8-8,4 7 0,0 6 48,-1 7 104,-3 6 40,-5 5 8,-5 4-8,-5 3-8,-6 1-160,-5 1-136,-5-2-112,-4-2-216,-6-3-33,-2-6-295,-1-7-264,-1-9-1264,0-10-1193,2-11 1952,6-9-5128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5.24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307 1 18324,'5'3'464,"5"6"-168,6 6-656,4 9 80,2 8-16,-1 10 240,-4 5 312,-5 6 328,-8 2 32,-8-1-104,-8-1-176,-7-3-224,-6-3-56,-7-4-160,-5-5-48,-5-5-288,-1-7-232,-1-7-648,2-8-353,2-8-1063,3-10-1465,5-12 2505,8-2-5874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5.52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223 0 11194,'6'1'1609,"5"2"2376,5 4-3473,3 5-56,1 5-320,-1 7-112,-4 6 88,-6 4 240,-6 4 120,-7 2 152,-6 2-56,-6 2-232,-5 1-136,-3 2-272,-5 1-168,-2-1-104,-2-2-80,0-4-144,2-7-112,2-9-688,3-10-513,3-13-1600,5-14 1873,5-4-8306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5.76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163 1 8370,'4'0'1440,"5"3"1369,4 3-1865,4 4-328,1 5-120,-2 5 160,-2 6 216,-5 3 89,-4 5-233,-7 4-160,-5 4-240,-6 3-104,-5 3-216,-4 1-56,-3-1-160,-3-2-152,0-4-456,1-6-168,0-7-657,1-9-591,2-11 1336,4-7-10939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0:40.786"/>
    </inkml:context>
    <inkml:brush xml:id="br0">
      <inkml:brushProperty name="width" value="0.35" units="cm"/>
      <inkml:brushProperty name="height" value="2.1" units="cm"/>
      <inkml:brushProperty name="color" value="#9A7E91"/>
      <inkml:brushProperty name="inkEffects" value="pencil"/>
    </inkml:brush>
  </inkml:definitions>
  <inkml:trace contextRef="#ctx0" brushRef="#br0">828 1 512,'-1'2'80,"2"5"88,1 3-64,3 2 16,2 3 192,1 0 120,1-2 273,1 0 103,0-3-120,0-3-144,1-1-288,1-1-128,2 0-120,3 2-8,2 2 0,2 6 0,3 6 0,1 9 8,2 8-8,1 11 0,-1 11-8,0 13-8,-2 11-8,-2 11 8,-3 11 0,-4 8 0,-5 8 24,-7 4 16,-7 3 8,-6 1 0,-7 0-8,-5-1-8,-5 1 0,-6 0 0,-5 2-8,-7 3 8,-6 2 0,-6 2-8,-6 2 8,-6-1 0,-7 0 16,-4-4 0,-4-4 0,-3-7-16,-2-6-272,1-7-208,1-8-240,2-7-544,3-7 751,15-19-1471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54.274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137 343 1192,'-37'2'529,"29"-1"-67,-1 0 0,1 0 0,-1-1-1,1 0 1,-1-1 0,1 0 0,0 0-1,-1 0 1,-14-6 0,23 7-436,0-1 0,0 1 0,0-1 0,0 1 0,0-1 0,-1 1-1,1 0 1,0-1 0,0 1 0,0-1 0,0 1 0,0-1 0,0 1 0,1 0 0,-1-1 0,0 1 0,0-1 0,0 1 0,0-1 0,0 1 0,1 0 0,-1-1 0,0 1 0,0 0 0,0-1 0,1 1 0,-1 0 0,0-1 0,1 1 0,-1 0 0,0-1 0,1 1 0,-1 0 0,0 0 0,1-1 0,-1 1 0,1 0 0,-1 0-1,0 0 1,1 0 0,-1 0 0,1 0 0,-1-1 0,1 1 0,21-11 207,145-71 459,-124 58-572,1 1 1,1 3-1,74-23 0,55 2-617,315-32 1,-414 68-1852,-48 5 1545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6.00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172 0 18100,'2'5'416,"3"7"-448,3 11-264,3 10-48,0 9 40,-1 5 88,-6 5 408,-6 0 0,-7 0-80,-8-2-184,-5-2-544,-7-4-265,-4-6-679,-3-6-480,-4-9 1192,5-8-10955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6.26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314 1 12955,'0'1'1240,"1"6"2145,-1 6-3897,-1 11 88,-2 11-17,-2 12 137,-5 10 216,-5 7 184,-8 4 16,-5 0-40,-4-2-8,-2-6-168,0-7-216,1-11-512,4-11-448,2-12-1841,4-14 1833,6-8-7922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6.49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154 0 16948,'0'2'648,"0"4"328,1 7-1160,2 10 192,2 10-48,0 11 24,-1 8 24,-3 3 8,-4 1 8,-7-3-8,-4-4-56,-4-7-360,-3-8-320,-3-9-1177,-3-9-1271,-2-11 1767,3-6-9377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6.76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193 0 21221,'2'3'336,"3"5"-1249,2 9-127,0 10 0,1 10 16,-5 9 880,-4 4 512,-7 2 176,-6-2-8,-5-3-320,-5-5-232,-2-6-456,-1-5-256,1-9-576,2-7-361,2-12-1696,3-10 1953,5-4-8698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6.99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172 0 11682,'1'3'1441,"-2"6"2680,-1 5-4321,-3 10 40,0 9-40,-3 8 56,-3 7 56,-2 5 136,-2 0 8,-1-2-8,-2-6-64,1-8-449,1-8-375,1-9-920,2-9-377,3-10 1097,3-5-9306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7.23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161 0 15075,'1'3'464,"-1"6"64,-1 7-704,-1 8 176,-2 7 8,-3 8 168,-2 6 24,-2 3-15,-2 1-41,-1 0-144,-2-4-120,1-6-385,-1-6-207,1-6-704,0-9-216,2-7 887,3-6-10729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7.47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128 1 19492,'1'2'288,"4"7"-1136,4 7 224,3 9 0,2 8 40,-3 6 576,-4 5 280,-8 2 80,-6 0 0,-7-3-192,-4-5-232,-4-6-584,-1-7-408,-2-7-1105,-1-8-984,-1-9 1753,3-4-8314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7.73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199 0 18204,'0'3'336,"3"6"-768,1 10 48,3 9-40,0 10 40,-3 7 296,-3 5 192,-6 2 80,-4-1 0,-6-4-112,-3-6-160,-3-8-584,-3-8-345,-3-9-599,0-7-200,-1-10-505,0-9 1217,5-3-7634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7.97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174 0 17300,'0'2'432,"4"6"-432,3 8 80,4 9-104,1 9-32,0 8 32,-3 6 40,-5 3 48,-6 1 8,-7-3-16,-5-3-64,-6-7-304,-4-7-240,-2-7-601,-2-8-327,0-9-640,-1-9-833,1-11 1729,4-2-6890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8.21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125 0 17740,'1'3'304,"2"7"-712,4 7 72,2 9-32,1 11 8,-2 10 176,-5 6 200,-6 5 112,-7 0 24,-5-2-8,-4-7-24,-1-8-312,-2-8-329,2-9-719,0-9-848,0-7 1144,4-6-11019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54.840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0 375 2769,'1'1'-10,"-1"0"0,1-1 1,-1 1-1,1 0 0,-1-1 0,1 1 1,0-1-1,0 1 0,-1-1 1,1 0-1,0 1 0,-1-1 1,1 0-1,0 1 0,0-1 1,0 0-1,0 0 0,-1 0 0,1 1 1,0-1-1,0 0 0,0 0 1,0-1-1,-1 1 0,3 0 1,23-3 1277,142-61 1832,232-68-2762,-309 104-509,227-65 454,-229 72-2063,148-17-1,-195 34 1176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8.47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112 0 12291,'3'5'5209,"4"6"-5465,2 7-16,1 7-56,-1 7 47,-2 5 346,-5 4 143,-4 1 24,-5 2-24,-5-1-96,-4-3-208,-2-2-560,-3-5-337,-1-6-1031,-1-5-313,3-7 1257,3-7-8922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8.74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198 1 15443,'0'2'985,"1"3"1207,3 8-2848,1 8 72,1 10 24,-2 9 264,-3 6 592,-6 6 24,-5 3-40,-4-1-96,-5-3-208,-1-5-160,-3-6-392,0-7-201,-1-8-311,2-8-304,1-9-320,4-11-641,4-11 1257,5-4-7306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8.98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153 0 14939,'1'3'384,"1"6"-232,1 7-120,1 8-24,0 8 88,-2 8 120,-4 6 128,-2 3 17,-4 1-65,-3-2-112,-1-4-152,-1-5-128,-1-7-224,-1-7-201,-2-7-751,0-8-288,1-9-937,0-9-1039,3-10 2111,3-2-4392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9.23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127 0 16964,'1'2'472,"3"5"-136,3 6-392,2 9 64,2 7-16,-1 7 48,-2 6 48,-5 4 48,-5 1 0,-5-2-32,-4-4-104,-5-6-216,-3-5-192,-1-7-416,-2-7-265,0-8-879,0-7-681,1-11 1449,4-3-8666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9.48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201 1 19124,'1'4'368,"1"5"-656,2 9-296,2 7-32,0 8 0,0 7 312,-4 4 376,-5 2 256,-5 2-24,-6-1-72,-5-2-224,-4-4-648,-2-4-248,-1-8-337,0-6-15,2-7-120,2-8-249,5-9-1119,4-9 1391,6-2-5664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9.71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106 1 13139,'2'0'680,"4"1"8,4 4-264,3 5-280,1 6-24,-1 8 120,-2 7 152,-5 8 8,-4 5-79,-6 5-121,-4 2-216,-6-1-144,-4-3-177,-3-5-135,-4-8-480,0-8-272,0-8-1657,2-9 1633,4-6-8210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9.94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200 0 14779,'2'3'1208,"2"5"1905,0 8-3561,0 10 96,0 10-8,-3 11 120,-5 8 200,-5 4 136,-6 2-24,-5-3-80,-4-6-112,-2-8-440,-1-7-353,0-10-1127,2-10-937,2-12 1633,5-6-8522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10.16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67 1 18044,'0'2'312,"2"4"-672,3 8 200,2 9-48,3 10 32,-2 9 96,-3 10 88,-5 5-176,-5 4-184,-6-2-473,-4-3-359,-3-7-648,-1-9-329,-1-11 1169,4-10-8874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10.38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43 1 14979,'1'3'416,"1"7"-272,3 9 8,0 10-152,-1 9 16,-1 9 0,-3 5-80,-3 4-344,-3 1-256,-2-3-448,-2-5-272,-2-7-1113,0-9 1457,1-10-7514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10.64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429 0 16379,'-2'4'113,"-5"6"-1010,-4 8 201,-7 9 16,-6 8 240,-7 7 656,-5 4 72,-3 2-48,-3 1-40,0-2-200,1-4-136,3-5-624,4-6-464,6-8-1241,7-8 1257,6-7-7722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55.553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20 389 1992,'-1'0'86,"-1"-1"-1,1 0 0,0 0 0,0 1 1,0-1-1,-1 0 0,1 0 0,0 0 1,0 0-1,1-1 0,-1 1 0,0 0 0,0 0 1,0-1-1,1 1 0,-1 0 0,1-1 1,-1 1-1,1 0 0,-1-1 0,1 1 0,0-1 1,0 1-1,0-1 0,0 1 0,0 0 1,0-1-1,0 1 0,0-1 0,0 1 1,1-1-1,-1 1 0,1 0 0,-1-1 0,1 1 1,-1 0-1,1-1 0,0 1 0,0 0 1,0 0-1,1-3 0,5-2 322,1 1 0,-1-1 1,1 1-1,0 0 0,14-6 0,-13 7-375,63-32 606,1 3 0,152-46 0,-37 35-523,3 7 1,0 9-1,208-4 0,-139 29-60,461 52 0,-682-44-203,75 11 298,-105-14-446,0 0 0,0 1 0,0 0 0,0 0 0,-1 1 1,1 0-1,-1 1 0,0 0 0,10 8 0,-5 4-1640,-10 1 666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10.85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305 1 14403,'1'3'384,"0"7"-280,0 8 48,-1 9-16,-4 9 72,-4 7 248,-6 4 32,-6 3-135,-7 0-145,-3-1-440,-5-5-201,0-6-471,-1-6-384,1-9-1505,0-9 1585,7-6-8826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11.10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179 1 17772,'0'4'312,"3"8"-856,4 9-40,3 12-1,2 10 1,0 9 152,-4 7 104,-8 3-72,-8 1 0,-9-1 136,-11-5-16,-8-7-848,-8-9-1353,-7-10 1425,5-10-7962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11.37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90 1 17036,'3'1'328,"7"9"-2313,7 12 769,3 11-40,-2 10 904,-4 9 528,-7 7 368,-8 4 8,-7 2-216,-7-1-192,-5-3-448,-4-4-168,-4-7-768,-1-9-625,0-11 1073,5-11-8842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11.63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84 0 17076,'3'4'632,"2"6"416,4 8-1992,3 11 296,3 11-8,-2 10 375,-2 8 401,-6 4 241,-5 2-9,-5-3-104,-5-4-120,-4-5-264,-3-6-256,-2-7-785,-3-7-583,-2-10-2185,-1-8 2225,4-8-6586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11.86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160 0 18508,'0'4'264,"2"6"-920,1 9-344,3 7-49,-1 8 161,-2 5 472,-5 2 656,-6 2 40,-7-1-136,-6-1-144,-7-2-664,-6-3-576,-3-3 680,3-8-12403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12.03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16 0 10626,'-1'4'-616,"-6"6"1232,-1 2-11242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14.13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418 52 5689,'-4'-3'656,"-7"-4"1137,-4-3-1593,-1-1 312,0 1 384,0 3 152,1 4 1,0 5-241,0 7-392,-2 9-80,-2 12-136,-3 10-48,-5 15-56,-3 12-56,-3 13-368,-3 10-376,1 6-1001,3 1-919,7-1 1400,7-18-6082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14.51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286 1 14275,'-6'6'760,"-10"11"649,-8 14-1409,-5 18 24,-2 15-48,0 16 24,1 10 56,1 9 136,3 4 16,2 4-8,5 1-32,5-1-120,8-1-32,8-3-264,9-6-280,7-9-689,8-13-687,7-17 1032,-2-18-11691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14.71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10 3 12195,'0'-1'-953,"-4"0"729,-2 0-10794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14.89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128 1 8682,'-3'-1'1400,"-8"1"2569,-5 4-3681,-2 9-216,-1 12-72,1 14 16,1 16-8,4 14-8,4 12-360,6 8-328,6 4-416,8-1-121,5-7 17,5-12 208,5-15-1193,2-20 1385,-3-16-5041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56.146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35 317 952,'-3'-1'117,"1"0"0,0-1 0,-1 0-1,1 1 1,0-1 0,0 0 0,0 0-1,0 0 1,1 0 0,-1 0 0,0-1-1,1 1 1,0 0 0,-1-1 0,1 1 0,0-1-1,0 0 1,1 1 0,-1-1 0,0 0-1,1 1 1,0-1 0,-1 0 0,1 0-1,0 1 1,1-1 0,-1 0 0,0 0 0,1 1-1,-1-1 1,1 0 0,0 1 0,0-1-1,0 1 1,0-1 0,1 1 0,-1-1 0,1 1-1,-1 0 1,1 0 0,0 0 0,3-4-1,4-4 64,1 0-1,0 1 0,1 0 0,0 1 0,0 0 1,1 1-1,19-10 0,21-4 283,1 2 1,0 2-1,1 2 0,98-12 1,229-2 270,-333 27-693,66-2 31,1 5 0,-1 5 0,157 29 0,-196-20-160,-1 4 1,0 2-1,-2 4 0,0 3 1,-2 3-1,69 42 1,-126-65-423,0 0 0,-1 0 0,0 1 0,-1 1 0,16 16 0,-10-2-330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15.21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359 0 17452,'-1'0'-496,"0"2"-1889,-2 3 337,-1 6 799,-4 5 1001,-4 5 1633,-5 6 255,-4 4-424,-4 6-288,-3 6-439,-3 6-153,-1 5-136,-2 6-24,1 6-24,1 7-16,3 3-80,6 3-24,7-1-48,7-3-136,9-2-112,8-4-168,9-4-793,7-6-407,7-8 832,-1-13-12451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15.65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341 21 9474,'-1'-2'248,"-1"-1"-272,-2-2-88,0 0-160,-1 1 120,-3 2 272,-2 3 128,-4 5 104,-3 3 72,-4 5 48,-2 4 56,-3 6 41,0 5-81,0 8-160,1 5-96,2 8-192,1 5-40,2 5-24,2 5-72,3 3-728,2 1-465,4-3-1727,3-8 1559,4-13-4800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16.01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0 9082,'3'2'688,"8"3"184,6 5-208,10 5-344,7 5-23,5 8 167,3 6 72,0 10 16,-4 9-128,-7 9-264,-7 5-96,-11 4-96,-11 1-8,-12 0-272,-13-1-336,-13-4-1001,-10-3-935,-9-8 1392,5-12-6474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16.37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102 1 14547,'1'1'-688,"2"2"-968,3 4 431,3 5 369,3 5 1528,0 4 625,1 3 359,-1 5-288,0 4-536,-1 5-271,0 7-321,0 7-80,-2 6-56,-1 7 0,-4 6-8,-3 4 16,-6-1-32,-6-1-56,-6-7-280,-7-6-200,-6-8-553,-6-10-351,-2-9-1361,-3-11 1529,6-9-9242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16.69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254 0 18236,'1'2'48,"4"5"-2001,6 7 209,4 9 200,3 9 528,2 7 1896,-1 5 496,-1 3 72,-3 5-271,-4 5-609,-4 7-216,-6 7-256,-6 5-40,-7 3-56,-8 1 8,-7-3-48,-8-5-128,-7-7-360,-5-9-296,-4-13-1057,-3-11-1080,-1-16 1665,8-9-8994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17.03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212 1 17780,'3'0'136,"5"1"-1336,6 4-753,5 9 681,3 10 232,-2 10 1704,-2 11 712,-7 8 280,-5 7-159,-7 6-649,-5 8-320,-4 5-344,-5 4-88,-4 0-40,-3-3 0,-5-4-72,-2-8-80,-2-10-280,0-10-216,-1-13-616,1-13-673,2-15-2600,1-15 2609,7-7-7018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17.30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325 1 18052,'0'3'256,"0"6"-1272,0 7-113,1 8 25,-1 8-40,-2 6 1056,-4 5 480,-5 3 296,-5 2 104,-5 2-344,-3 0-143,-6 0-241,-3-4-249,-4-3-463,-1-6-312,-1-7-1256,1-8 1271,7-7-10617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17.53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203 1 17940,'1'4'672,"1"6"304,-2 10-2704,-1 11 328,-2 12 15,-4 11 697,-4 7 488,-6 2 352,-6 0-24,-3-5-216,-4-6-472,-1-7-2777,0-8 2193,5-11-8194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17.76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150 1 17956,'0'4'-600,"0"7"-1873,0 13-1624,-1 14 8,-3 13 1769,-6 11 1424,-7 8 2456,-7 4-16,-6 1-1880,-4-2 312,4-13-6201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18.05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76 1 9994,'-1'11'208,"-2"17"-328,-1 19 120,-1 14-216,0 9 24,-2 3 64,0-1 48,-2-6 48,-2-8-536,-1-8 376,1-14-8482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56.599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95 203 7682,'-5'-1'-70,"-5"-2"43,1 0 0,0-1 0,0 0-1,0-1 1,1 0 0,-13-9 0,19 13 64,1 0 1,0-1 0,0 1-1,0 0 1,0-1 0,0 1 0,0-1-1,0 1 1,0-1 0,1 1-1,-1-1 1,1 0 0,-1 1 0,1-1-1,-1 0 1,1 0 0,0-2 0,0 1 55,1 0 0,-1 0 1,1 0-1,0 0 0,0 0 1,0 1-1,1-1 0,-1 0 1,0 1-1,1-1 0,0 1 1,0-1-1,3-3 0,5-3-15,-1 1-1,1 0 1,1 1 0,0 0-1,0 0 1,0 1-1,0 0 1,1 1-1,0 1 1,0 0-1,1 0 1,-1 1-1,19-2 1,12 0-90,1 2 1,67 2-1,30 13-3,208 44 0,-248-37 13,-97-18 2,364 73-699,-271-50 69,163 65 0,-211-66-506,-10-1 430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18.33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 15923,'2'2'104,"5"8"-1408,6 9 632,6 13 32,3 14 56,0 12 864,-1 12 200,-5 7 96,-6 5-40,-5 1-320,-6-1-136,-5-4-592,-6-7-512,-4-8-1409,-5-11 1273,1-15-8706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18.60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174 0 14179,'1'8'-640,"2"12"-1088,1 16 103,1 15-23,-2 13 1328,-4 7 864,-6 3 832,-7-1 48,-7-3-463,-5-5-601,-2-4-1488,-3-6-1385,-2-7 1345,4-10-6906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18.87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178 0 14731,'3'3'680,"3"6"-8,6 12-1728,4 13-304,3 15-112,-3 12 639,-6 9 1025,-10 5 433,-11 3 111,-12 0-216,-9-3-720,-10-7-432,-6-10-1569,-7-9 1313,7-14-8626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19.13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201 1 17044,'0'5'160,"0"10"-912,0 15-185,2 18-71,-1 14 160,-3 13 328,-4 6 536,-7 2 56,-5-3 0,-7-7-96,-5-11-824,-4-13-1329,-6-13 1249,5-13-8394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19.41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271 0 12571,'-6'7'-336,"-6"13"-641,-6 18 433,-6 20 216,-5 19 624,-3 16 168,-3 10-8,2 4-191,3-1-105,6-6-80,7-10 8,8-13-136,8-12-128,7-16-665,8-13-623,7-15 792,0-12-8322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19.70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161 0 13491,'-4'6'-112,"-4"10"-512,-3 15 128,-3 14 72,-2 14 376,-3 12 280,-2 11 80,1 5 0,1 4-24,3-2-160,7-2-352,5-8-648,7-8-369,6-13-975,5-13-249,5-17 1393,-1-13-3897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19.94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249 1 14707,'-6'2'152,"-6"5"-1104,-6 10 104,-4 12 112,-3 16 47,-1 14 633,-1 12 64,1 8 56,1 4-16,4-2-7,3-4-65,5-9-849,5-11-807,6-11 896,4-14-7594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20.20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255 0 16195,'-6'4'-112,"-6"10"-976,-7 14 360,-6 16 8,-3 17 416,-3 15 440,-1 11 32,2 7-32,4 3-48,5-4-72,7-7-208,6-12-224,5-14-72,6-16-713,5-16-383,5-16 912,0-11-8562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20.46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175 1 16171,'-4'4'329,"-6"7"-297,-4 12-1433,-2 13 241,-1 17-72,-1 13 576,0 11 215,0 4 457,1-1 129,1-7 15,3-9-40,4-11-216,4-12-136,6-11-1001,5-11-1119,6-10 1344,1-7-6154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20.70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186 0 15443,'-6'5'-152,"-5"9"-1560,-5 12 480,-3 13 63,-2 12 377,-1 13 1080,-1 9 96,1 8 24,2 5-63,5 4-650,5 1-415,9-3-872,8-7-625,9-12 1201,1-18-4945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57.015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0 180 4273,'3'-6'107,"0"1"0,0 0 0,1 0 0,-1 0 0,1 0 0,0 0 0,1 1 1,-1 0-1,1 0 0,-1 0 0,1 0 0,1 1 0,-1 0 0,0 0 0,7-3 0,13-4 28,1 0 0,30-6 0,-27 8 195,43-11 130,0 3 0,2 3 0,-1 4 0,1 3 0,113 5 0,-86 7-476,0 6 0,-1 3 1,147 43-1,-202-45-34,0 2 0,45 23-1,-72-29-412,1 1-1,-2 1 1,1 1-1,-2 0 0,1 1 1,-2 1-1,16 17 1,-12-6-471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20.94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234 0 14403,'-8'7'88,"-10"12"-616,-8 18 128,-6 20 8,-3 20 240,0 17 200,4 13 16,6 6 8,9-1-704,8-6-72,10-13-401,9-16-463,10-18 1128,0-19-8314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24.30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415 1 10634,'-2'0'1873,"-2"3"-1833,-1 2 16,-2 3 72,-2 3 176,-4 3 344,-4 5 144,-7 5 56,-6 6-96,-6 7-79,-6 9-49,-3 9 24,-1 13 8,3 13-224,5 13-112,9 10-192,11 9-200,12 1-472,13-2-328,12-8-913,10-14-311,7-17-1105,5-18 1641,-5-18-7866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24.69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83 0 7314,'1'4'1288,"1"4"1056,1 8-383,0 7-681,-1 9-208,-4 8-144,-3 7-7,-4 6 7,-3 7 24,-3 7-72,0 10-160,1 8-328,2 9-135,5 3-233,5 1-136,6-6-249,5-8-119,5-13-400,2-16-96,2-18-472,0-16-505,0-20 1145,-3-9-13435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27.07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1396 69 17492,'-2'-1'8,"-2"-1"-1305,1 3 257,1 4 152,1 6 216,1 7 968,-2 7 200,-2 4 264,-1 3 96,-3 3-151,-3 4-105,-1 5-176,-3 4-72,0 6-120,1 3-64,2 3-104,5-2-56,5-4-200,5-8-168,4-9-264,4-10-16,3-11 103,0-11 57,2-12-8,1-11-104,0-12-272,-1-9-72,0-7 208,-2-5 151,-2-1 409,-1-1 216,-4 3 152,-2 2 81,-2 5 263,-5 6 144,-3 8 144,-5 8-40,-3 9-232,-4 10-136,-1 9-128,-1 10 0,-1 8 49,1 9 23,0 8-48,1 7-48,2 6-144,2 3-72,4-3-48,4-6-8,5-8-24,3-11-16,2-10 0,3-10-24,2-12-72,1-10-24,0-11-56,1-8 16,-1-8 96,0-5 48,-2-2 56,-2-2 8,-3 3 8,-2 2 8,-3 6 88,-3 8 72,-3 9 0,-3 9-8,-3 12-112,-1 11-56,-2 9 16,0 9 24,-1 5 56,2 3 8,2 0-24,4-1-24,3-4-56,3-6-8,4-5 0,3-7 0,1-5 24,2-7 0,1-7-16,1-8-16,2-8-56,-1-6 0,0-5 24,0-4 24,-2-3 40,-1 1 0,-3 1 8,-2 3 8,-4 7 8,-3 6-8,-3 11-8,-6 8 0,-3 11 8,-4 9 24,-2 7 40,-1 7 16,1 4 8,2 2-8,3 0-64,3-2-32,5-4-24,3-6 0,4-7 40,2-8 0,2-8-40,1-10-32,2-10-56,0-10 0,1-8 40,0-5 24,-1-3 24,-2-1 16,-1 1 0,-1 3 0,-2 5-24,-2 7-16,-3 8-16,-2 10 0,-5 10 48,-3 10 40,-4 8 56,-2 7 8,0 3-16,1 0-32,3-1-32,4-5-8,4-4 8,4-7 0,2-5-32,2-6-32,1-7-24,1-5-16,1-6 24,2-5-8,0-6-72,1-4-16,0-4 16,-1-2 24,-2-1 112,-2 1 80,-4 3 112,-3 4-24,-2 9-72,-3 9-48,-3 13-112,-1 12 8,-2 11 40,0 7 8,1 5 16,2 0 0,3-1 8,3-5 0,3-4-24,3-5-8,1-6 16,3-6 24,1-5 0,2-7 0,0-7-40,1-6-40,-1-5-40,1-5 16,-2-2 24,-1-2 16,-3-2 48,-1 1 8,-2 1 48,-1 3 0,-1 8-40,-1 7-24,0 13-40,-2 10-16,0 12 40,-1 9 16,1 5 8,1 3 0,3 0 0,3-4-16,3-4 0,2-6 0,2-7 24,1-8 8,1-8-24,0-7-48,0-9-72,-1-6-8,0-6 16,0-4 48,-3-4 48,0-1 16,-2-2 16,-2 1-16,-1 2-8,-1 3-16,-3 7-16,-2 7-8,-4 10 16,-2 12 24,-4 11 32,-2 11 8,0 8-8,1 4 0,3 3-32,5-1 0,4-4-8,4-4 8,3-7 16,3-7 32,0-8-48,2-5-40,0-9-40,-1-6-32,1-8 56,-1-5 24,-1-4 32,-2-3 0,-2 0 24,-3-1-16,-3 2-88,-2 2-40,-5 2 8,-3 6 0,-4 7 128,-5 9 64,-3 9-16,-1 10-8,0 11-48,2 7-16,5 5-8,5 2 0,6 0-16,6-3-16,6-6-32,6-7-184,5-9-72,5-7-56,4-10-80,4-7 111,3-8 17,4-7 32,2-6 104,1-3 64,1-2 32,1-1-32,-3 3 0,-1 5 8,-5 6 136,-3 10 208,-3 10 72,-3 10-8,-2 9-64,0 9-152,-1 4-24,1 4 8,2-1 16,2-2 0,4-5-8,5-7-24,4-7-56,5-7 0,2-9-8,3-8-8,0-7 16,0-8 0,0-5-16,-1-3 16,-1-3 16,-1 0 0,-2 1 16,-3 3 8,-3 4 16,-5 6-16,-6 7 120,-6 7 48,-6 10 80,-6 9 57,-5 10-97,-3 6-40,0 7-80,1 4-48,3 1-32,5 2 8,6 0-24,5-2 0,6-3-16,4-5-176,4-6-104,3-6-41,3-9-143,3-8 8,3-8-440,2-8-320,2-7-1097,1-5 1241,-7 1-8610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27.31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44 1 15731,'-3'9'280,"-3"12"-496,-2 15-128,2 13 176,0 14-8,2 13 168,0 9 16,1 6 24,0 2 0,2-4-200,2-6-232,3-8-664,2-11-768,4-12 1007,-1-16-10057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27.58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254 0 16428,'-4'0'312,"-4"3"-640,-4 6 7,-3 9 41,-1 13 16,-4 14 264,-2 15 64,-3 16 184,-2 13 24,-1 12-15,1 8-57,5 5-280,5 1-193,8-5-487,8-9-112,5-14-248,7-15-176,5-17-809,4-17-1008,4-18 1681,-2-12-4105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27.86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236 5 12635,'-5'-2'472,"-6"-1"-112,-4 4-360,-2 7-48,-1 10-32,-1 14 232,-1 16 104,0 16 200,-2 15 40,2 14-120,1 10-96,2 7-192,3 2-64,4-2-64,3-7-144,5-11-384,4-13-144,4-15-512,5-16-377,3-18-783,4-18 1216,-2-11-6418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28.11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187 31 9722,'-2'-6'1128,"-3"-4"649,-4 0-825,-2 5-632,-2 9-280,-3 14-8,-1 14 160,-1 18 320,-2 15 56,0 17-16,1 12-152,3 11-440,4 5-240,5-1-336,6-7-232,5-12-224,4-17-48,3-20-473,3-20-263,3-23 1024,-2-12-7106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28.37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150 0 16187,'-3'4'257,"-5"10"-514,-3 12 129,-2 18 8,-2 19 56,-1 17 88,-1 16 8,0 11-8,0 6-8,3-1-8,3-4 0,5-11-360,4-13-240,5-17-456,3-15-368,4-17-89,4-19-23,3-18-992,2-20 1535,-1-6-5056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28.62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191 1 11570,'-4'0'761,"-4"3"591,-4 6-1168,-4 9-48,-1 11-136,-3 12 8,0 13 232,0 12 104,0 10 48,2 9-8,3 5-248,4 2-112,4-4-240,4-8-64,5-12-208,3-13-32,4-14-184,2-13-248,3-12-1145,3-13-1039,3-11 1695,-2-4-4256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57.656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13 316 3145,'-1'-3'180,"-1"1"0,1-1 1,-1 1-1,1-1 0,0 1 1,0-1-1,0 0 0,1 0 1,-1 1-1,0-1 0,1 0 1,0 0-1,0 0 0,0 0 1,0 1-1,0-1 0,1 0 1,-1 0-1,2-3 0,0 1-62,0 0 0,0 0 0,1 0 0,0 1 0,0-1-1,0 1 1,0 0 0,1-1 0,6-5 0,3-1 13,1 1 0,1-1 0,0 2 0,0 0 0,23-9 1,19-2 126,2 3 1,-1 3 0,2 2-1,69-5 1,-5 0 199,1-1-237,234-4 0,-267 24-242,-1 4 1,0 4-1,118 29 1,-131-20-245,192 52 655,-223-56-1318,0 3 0,-1 1 0,66 39 1,-89-41-804,-11-2 669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28.87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67 1 13235,'-2'1'216,"-3"7"-504,-2 9-48,-1 11 136,0 13 40,-1 12 384,0 11 32,2 7-8,1 7-32,2 4-192,3 1-48,3-3-424,4-7-296,3-11-713,3-13-311,2-15 936,0-14-7330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29.40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407 1 14299,'-4'0'384,"-7"4"-288,-4 8-104,-4 13-56,-3 16-8,-2 17 96,-2 15 80,-1 13 64,-1 12 0,2 7-56,1 5-64,4-3-200,5-5-80,3-10-184,4-11-128,4-15-208,3-14-160,2-14-89,3-14-15,3-12-8,4-11 120,3-11-32,2-11-57,3-12 193,1-11 112,1-8 360,-1-10 280,-4-8 264,-2-8 0,-4-8-32,-4-7-72,-3-3 152,-3 2 384,-3 8 729,-3 11 143,-5 15 112,-3 17-383,-3 18-737,-3 20-160,-1 19-352,0 18 0,-1 18 120,0 14 48,0 13 0,2 10-8,1 5-112,2 2-48,4-3-168,4-7-128,5-12-552,3-14-97,4-16-39,4-18-40,4-18-160,3-16-809,3-16 1137,-2-4-4305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29.90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277 16 10210,'-2'-4'1368,"-4"-2"2025,-6 3-3041,-4 6-288,-3 12-80,-2 13 128,-2 15 272,-2 15 393,0 13 71,1 12-104,2 8-232,4 5-392,5-1-96,4-5-48,5-9-64,4-12-224,3-16-64,3-16-176,2-17-24,3-17-121,1-18-95,2-17-168,2-15-48,-1-10 240,0-8 168,-1-6 360,-2-4 160,-1-4 104,-2-3 8,-1-2 224,-3 1 328,-4 6 488,-4 10 128,-5 16-160,-3 15-311,-5 19-473,-2 17-96,-2 19 8,-1 14 40,-1 12 72,2 10-16,1 7-64,4 4-48,3 2-112,4 0-32,4-5-40,3-6-152,4-9-232,1-10-232,1-10-225,1-9-23,0-9-200,1-8-96,1-10-521,1-10-247,1-9-833,0-11 1441,-1 3-3985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30.10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303 94 5353,'-1'-11'1753,"-4"-8"1567,-2-6-807,-4 3-1465,-3 7-480,-4 14-408,-4 15 64,-4 17 288,-2 16 112,-3 13 1,1 7-113,1 4-296,4-1-136,4-4-128,5-6-176,6-10-552,4-10-417,4-12-847,4-11-1121,5-14 1841,0-7-7426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30.37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180 1 12923,'-5'6'-248,"-5"12"-1001,-5 13 225,-2 15 8,-2 14 712,0 10 720,-1 8 320,1 2 24,2 0-248,1-1-247,5-5-538,3-7-183,4-10-496,6-10-400,4-13 800,1-12-7634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30.62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74 0 14219,'-4'2'216,"-5"7"-720,-3 8 168,0 14 16,-1 13 48,2 12 272,3 10-8,4 6-248,4 4-80,7-1-425,5-3-175,6-8-168,5-8-328,6-10-1,4-11-167,5-11 840,-5-10-3617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30.86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71 9 8162,'-2'-2'512,"-2"-2"256,-2 1-960,-2 4-144,1 7-64,-1 8 184,-1 10 448,1 10 200,0 10 112,1 10-16,3 7-288,4 5-384,5 4-1128,4 2-657,5-2 897,0-13-4865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31.98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42 4 13755,'-3'0'256,"-5"0"-560,-2-1-88,1 0 360,2 0 128,3 0 768,3 1 208,6 2 169,4 0 7,5 3-224,7 4-136,6 5-264,6 6-112,6 8-191,8 6-73,6 8-88,5 8-40,1 9-56,0 12-16,-5 10-8,-8 10 16,-9 7 16,-9 5 0,-10 4 16,-8 3-8,-9 2 8,-7-1 0,-6 1-40,-5-4-8,-5-4-24,-4-8-48,-4-8-80,-3-11-88,-4-12-256,0-14-313,0-16-519,1-16-264,1-17-585,2-17-71,3-17-801,4-15 1561,6 0-7842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32.35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127 53 16123,'0'-4'521,"2"-5"-121,3-3-768,3 0 7,2 2 113,3 5 384,0 6 657,0 9 175,0 9 248,0 11-88,1 11-359,1 12-169,2 11-312,-1 12-80,-2 12-72,-2 11-8,-5 10 16,-5 10 32,-5 7 8,-5 4 0,-4 1-32,-4-2-32,-4-6-56,-2-8-24,-3-11-168,-2-15-184,-2-15-576,-2-16-417,1-15-727,-1-15-625,-1-16 1489,5-10-13843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34.56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53 33 3073,'0'-1'744,"-3"1"1000,-1-2-183,-2 0-9,-1 0 0,0-2 33,0 0-121,0-1-192,2 1-96,1 1-223,2 0-97,1 1-160,2 1-64,3 3-96,3 1 16,6 3 104,6 3-23,6 3-81,7 5-72,6 4-128,3 7 0,2 7-40,1 7-24,-2 8-64,-2 7-16,-4 6-56,-6 6-8,-6 6-32,-8 8-24,-8 7-8,-8 6-8,-8 6 16,-7 4 16,-7 2 0,-3-2-8,-4-4-16,0-5-16,1-8-72,1-9-120,3-11-360,2-13-256,5-14-1008,3-18-609,3-18 1273,4-11-17532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57.972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4 6 2184,'-3'-6'16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35.03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12 13859,'2'-2'400,"6"-2"32,6 1 72,6 0 384,5 4 177,6 4 95,4 5-128,5 9-224,3 9-160,3 13-239,2 14-89,3 14-192,2 15-40,2 12-32,2 9-8,-4 5 24,-6 0 16,-10-1 24,-11-3 16,-11-2 0,-11 0-8,-9-1-16,-10-1-8,-6-1-24,-6-5-24,-4-7-200,-2-9-192,0-12-728,0-13-649,3-14-1976,3-15 2041,6-11-12515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35.45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77 1 9738,'0'1'744,"2"5"1209,1 5-1241,4 7 544,4 8 120,5 8-31,5 10-81,5 11-392,3 10-176,2 12-304,0 11-128,-1 12-136,-1 10-32,-4 8 80,-3 5 33,-6 4 15,-5 3 8,-7 1-80,-7 0 0,-8-2 72,-7-4 16,-7-4-16,-4-6-16,-4-7-160,-2-8-56,0-9-104,-1-10-96,2-9-288,1-9-224,2-9-649,4-9-551,4-11 1064,6-11-16380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35.91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239 0 9978,'-2'2'1200,"-1"2"1217,0 5-1585,2 5 144,4 5-144,3 6 25,5 7-17,5 8-80,5 10-168,6 13-64,4 13-160,3 14-64,2 12-128,-1 11-24,-4 7-16,-6 7 1,-7 6-17,-7 6 0,-7 7-80,-7 9 0,-8 6 0,-8 4-8,-9-2 24,-8-7-96,-7-12-136,-5-17-80,-4-17-329,-1-21-151,-2-20-568,1-23-384,3-24-1785,3-25 1977,11-10-10283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36.33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216 5 11194,'-3'-2'537,"-1"1"215,-2-1 88,1 2 136,2 2 0,1 4-64,2 3-15,2 6-169,2 7-56,2 8-64,2 11-32,2 13-40,2 14-64,2 15-128,2 15-71,0 14-97,0 14-16,0 11-56,-3 10-8,-3 3-16,-5 2-8,-6-5 8,-8-5 0,-6-8-56,-7-8-32,-6-9-136,-4-9-120,-4-12-232,-3-14-297,-1-18-799,-2-18-536,0-21 1095,8-15-14674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36.76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0 11546,'1'3'665,"2"5"135,4 8 160,5 9 64,5 9-16,4 10 73,6 10 23,6 11-128,4 11-120,6 13-256,2 11-119,2 10-153,-1 6-8,-4 5 8,-4 3-40,-7 0-80,-7 1-48,-8 0-48,-8 1-8,-10-1-24,-6-2-8,-8-2-96,-6-4-64,-5-7-232,-3-8-168,-3-11-584,-2-14-393,-2-16-1119,0-20-1145,0-23 2129,7-14-10131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37.15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296 4 14059,'0'-1'664,"0"-1"200,0 1 177,0 5 111,-2 8 40,0 10-32,-1 11-103,1 16-297,2 13-192,3 17-280,2 17-96,3 16-88,3 17-32,1 17-40,1 15-8,0 11 8,-3 9-32,-4 5-24,-5 1 0,-8-5-24,-7-9 32,-6-15-32,-5-17-80,-4-19-160,-3-19-56,-1-18-232,-1-18-225,1-18-319,0-15-272,2-16-624,2-18-449,2-17 1393,6-5-11827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38.25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256 112 9674,'4'-7'1424,"3"-9"2449,3-6-3321,0-1 296,-2 1 193,-3 7 231,-5 9 24,-4 13-368,-3 16-103,-3 18-113,0 19-80,-1 19-128,0 19-80,0 20-192,-1 18 0,-1 18-64,-1 13-32,0 4-32,-1-3-104,-1-11-104,-1-17-56,-1-19-136,-1-19-56,-1-18-136,1-18-72,1-16-200,3-16-64,3-14 87,4-15 121,3-16 336,4-16 112,5-16 32,3-15-8,5-15 32,3-14 48,3-13 144,3-11 16,2-9-32,1-4 24,1 0 0,0 5 56,1 8 104,0 7 48,1 8-16,1 6-40,2 7-24,-1 8-23,-2 9-25,-2 12 24,-5 15 40,-4 15 24,-4 17-8,-2 20-16,-2 20-128,-1 22-64,-1 25 8,-1 27-88,-2 25 16,-2 21 0,-3 12-120,-4 0 64,-5-6-160,-3-13-96,-4-15-88,-4-17 23,-3-19 81,-2-18 40,1-19 16,2-18-56,5-19-48,3-18 56,6-19 104,4-19 48,6-17 88,4-17 16,6-14 24,5-14 24,7-10 0,4-9 112,4-6 72,0-2-40,0 4 40,-4 11-72,-4 20 80,-5 22 120,-7 25 24,-6 23-48,-6 22-32,-7 22-32,-5 20 177,-6 19 103,-4 17 88,-4 14-24,-4 12-96,-2 9-112,0 6-176,0 6-64,2 0-112,4-5-88,5-9-144,6-14-72,4-17-288,5-20-264,5-20-73,5-20 57,4-21 288,5-20 224,4-18 40,3-19-32,4-15 24,2-14 112,3-12 176,1-8 40,1-2 32,-2 1 0,-3 11 320,-7 16 272,-6 21 72,-9 24-16,-9 24-328,-9 26-248,-7 23-88,-6 20 24,-4 19 0,-1 15-16,0 11-72,1 8-168,1 2-488,3-3-432,2-8-1080,2-14-1025,2-19 1801,4-21-10379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39.13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382 1825 12411,'-4'-4'632,"-6"-2"144,-6 2 16,-6 8 192,-5 15 145,-5 19 23,-1 20-352,1 20-208,3 20-368,6 15-120,7 14-144,7 8-48,7 0-160,8-6-96,5-15-104,5-21-88,5-25-64,2-29 48,1-31 55,-1-30 121,-1-28 200,-4-24 64,-4-20 120,-3-15 8,-3-12 120,-1-9 96,-1-5 176,-1-1 113,0 4 223,0 8-16,-2 13-80,0 15-80,-3 16-256,-2 15-16,-3 10-32,-2 10-16,-2 4-16,0 3-55,0 0-89,1-4-24,2-4-24,1-5-8,1-4 8,0-2 24,0 0 24,-1 1 8,-1 2-8,-2 0-16,-2 0-32,-1-1 0,-1 0-16,-2-2 8,-1 1-16,-2-1 0,0 0-8,-1-1-8,0-1 0,-1-1-24,0 0 24,1 2 24,0 4 64,2 7 72,2 7 8,2 9-8,3 9-96,3 9-56,3 8-64,4 8 0,5 9 32,7 10 16,8 10 0,7 11 0,9 11 8,6 10 8,6 8 24,3 4 24,4 4-8,0 2 0,1 3-16,0 2-8,-4 3 0,-4 4-8,-7 3 16,-11 3-8,-11-2 8,-12-1 8,-14-2 0,-13-4 0,-12-2-16,-10-3 0,-7-5-32,-6-6-64,-3-10-192,1-11-120,2-14-272,3-15-161,7-17-447,6-20-336,9-21-1177,8-22 1497,8-2-12595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39.48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1 194 13211,'2'-10'848,"2"-10"752,2-9-799,0-4 375,0 0-24,0 5-40,-1 6-128,-1 8-423,0 10-161,3 10-240,2 11-32,4 12-32,5 13-8,6 11-16,3 11-8,4 10 0,0 9 0,-2 6 16,-3 4 16,-4 2 72,-5 2 16,-5-1-16,-5-1-32,-4-3-80,-2-6-16,-3-10-40,-2-8-88,-2-13-264,-2-11-168,0-12-456,-2-14-177,0-13-247,-2-15-176,-1-16-257,-2-15-247,-1-14 1152,2 1-11675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40.23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112 293 9618,'1'-10'1552,"1"-14"1849,4-10-2009,2-7-127,4-2-241,2 3-88,1 7-320,1 9-80,1 13-216,0 13-40,3 16-127,0 15-49,1 17-40,-1 15-16,-2 12 0,-3 10 0,-3 8 0,-5 5 0,-4 1 16,-4-1 0,-5-6 8,-4-7-8,-2-11-8,-2-14-72,0-14-216,1-15-120,1-17-249,1-16-87,2-17-184,1-18-104,1-18-104,2-16 79,1-13 353,2-12 208,2-10 376,2-7 200,2-2 472,2 3 136,0 8 65,-1 12 79,-3 17-256,-4 18-40,-3 16-40,-4 16-184,-1 16-144,-3 16-24,1 16 48,1 17 9,2 16-25,3 15-64,3 11-88,3 9-16,3 4-24,2 0 16,2-6-8,1-8 0,-1-12-24,0-13-64,-1-14-112,-1-14 0,-1-13-32,-1-14 32,-1-13-41,-1-13-79,-2-13-128,-2-10-16,-2-10-120,-1-10-32,-2-8 24,0-6 64,-2-3 264,1 1 160,-2 8 224,-2 10 64,-1 17 0,-2 16-32,-2 18-104,-1 19-48,-1 16 16,1 14 24,2 10 32,2 8-16,4 5-56,5 3-24,5-1-40,4-4-72,5-7-480,2-7-368,3-9-1241,1-9-1207,0-11 1903,-2-7-8801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58.310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1 251 1792,'0'-3'189,"1"0"0,-1 0 0,1 0 0,0 0 0,0 0 0,0 0 0,1 0-1,-1 1 1,1-1 0,-1 0 0,1 1 0,0-1 0,0 1 0,0 0 0,0-1 0,1 1-1,-1 0 1,0 1 0,1-1 0,0 0 0,2-1 0,11-6-115,0 1 1,25-9-1,-29 13 256,69-23 210,1 3 0,106-15 0,-60 13-343,-63 12-203,0 3 1,0 3 0,1 3-1,0 2 1,0 4 0,0 2-1,-1 3 1,0 3 0,107 28-1,-19 18-2009,-122-41 1375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41.80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74 719 5705,'-4'-2'616,"-5"-1"393,-3-3 415,-2-4 184,0-4-71,4-6-241,2-4-528,6-5-192,4-4-272,4-4-56,4-4-88,1-4-16,2-2 72,1-1 16,0-2 8,0 0-32,1 2-111,-1 1-41,0 5-48,-2 3-8,-3 6-40,-2 8-33,-3 8 9,-1 8 16,0 11 40,-1 10 8,0 12 0,1 12 0,0 10-24,1 13 8,2 12 8,2 11 0,2 10 16,3 8 0,2 1 8,1-1 8,1-9 16,-2-12 0,-3-16-96,-2-19-80,-4-17-200,-2-14-56,-3-13 80,-4-12 80,-2-10 184,-3-9 48,-2-8 56,-2-7 8,0-6 24,-2-3 8,1-4 16,-1-2-8,0 0 176,1 1 96,0 2 161,0 7 103,2 7 24,0 9-56,2 8-96,2 8-40,1 7-168,3 5-56,2 4-88,3 3-64,3 3-40,2 3 0,3 4 56,3 3 32,1 5 56,3 7 8,2 6-55,2 7-25,0 5-72,-1 3 0,-2-1 8,-2-1 24,-4-5 24,-4-6 16,-5-7 24,-4-7 16,-3-6-16,-4-8-8,-2-6-48,-4-5-16,-2-8-16,-1-5-16,-2-6-16,-1-4 0,0-5-8,1-5-16,-1-5 0,2-3-8,1-4 8,2 0 8,2 2 8,1 3 16,4 5 24,2 6 8,4 6-24,2 7-16,5 5-32,2 6-24,5 5 8,2 6 8,3 6 8,1 6 8,2 6 16,-1 6 0,0 5-8,0 3-8,0 2 0,-1 2 0,0-1 8,-1-1 16,-2-4 0,-3-5 24,-2-5 8,-3-7 24,-1-6 40,-3-6 0,-3-7-16,-1-7-16,-3-5-56,-3-6-8,-1-3-16,-2-2 0,-1-2-16,0 1 8,0 1-8,1 4 8,1 4-8,1 6-8,-1 8-32,1 7 8,1 8 16,-1 9 16,3 7 8,1 7 8,4 6-8,4 5 0,3 3 8,3-2 8,3-3 0,1-6 0,-1-6 8,0-8 8,-2-6 16,-2-6 16,-2-6 24,-2-5 0,-2-5-8,-2-5-24,-1-4-8,-3-5-8,-2-4-16,0-5-8,-2-3-8,1-3-16,-1 1 0,-1 3 0,1 6-24,0 8-16,0 9-24,0 9-8,0 11 16,2 10 16,2 10 0,2 10 8,3 8 8,2 4 0,1 2 0,3 0-8,2-3-32,3-3-24,3-4-240,2-7-136,3-6-344,2-8-272,0-9-193,-2-10-127,-1-12-168,-3-11-169,-3-10-1599,-4-8 1967,-4 2-9393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41.94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325 0 2657,'-9'18'496,"-12"27"408,-13 29 736,-10 26 17,-5 24-433,-1 15-736,3 10-2809,7 4 1553,9-24-5209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42.22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348 177 10722,'-5'-13'448,"-9"-17"80,-9-10 49,-6-1 143,-6 7 104,-5 16 88,0 19-176,0 24-120,3 23-167,6 24-129,7 21-216,7 19-56,7 15-120,7 10-392,10 4-1201,7-5-1279,8-12 1487,0-27-8945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42.51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56 1 8458,'-3'9'152,"-4"13"-272,-3 15-32,-1 14 72,0 12 0,3 10 80,3 8 8,5 8-400,7 6-825,8 3 761,1-15-5665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42.86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10 0 6857,'-2'3'553,"-1"4"279,0 6-128,1 6-176,4 6-128,4 4-112,5 6-48,6 4-80,5 5-32,6 5-64,4 5-48,4 5-680,2 3-912,1 3 904,-7-10-7186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43.92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17 47 4577,'-1'-3'1112,"-2"-3"1257,0-1-481,0-2-328,-1 0-271,2 2-305,1 3-144,4 3-200,4 3 56,5 6 1,6 6-57,4 8-80,6 11-48,5 13-152,4 14-32,0 17-80,0 17-56,-4 17-64,-5 14-24,-7 10-8,-8 3 0,-10 3 0,-10-1-16,-10 0-16,-8-1-8,-8-1-168,-6-3-248,-2-4-720,-1-10-568,1-16-2193,3-19 2192,7-24-9873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44.36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 1 8282,'-1'2'1160,"0"4"1641,-1 4-2033,3 5 144,1 6 8,1 5 72,1 5-15,0 5-33,1 7-160,1 7-120,1 11-152,1 12-16,1 15-48,2 14-23,2 16-89,3 14-48,6 15-128,5 12-72,7 9-48,7 4-120,6 0-208,5-4-128,1-8-409,-1-10-255,-1-13-640,-4-11-305,-6-15-639,-6-15-145,-6-17 1609,-10-22-7690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44.84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551 1 9378,'2'4'856,"3"12"1937,4 13-1577,1 12-128,3 15-112,2 17-71,2 19-233,1 21-88,-1 25-240,-1 24-104,-4 22-96,-3 17-32,-6 12-56,-8 5 0,-8-1-80,-10-6-40,-9-8 48,-9-10-232,-6-10 0,-3-12-24,-3-12-376,-2-14 184,-2-16-264,-1-18-273,-1-20-319,1-21-400,3-20-1153,4-18 1569,11-14-7186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45.52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28 51 8082,'-2'-4'720,"-3"-3"320,0-3-80,-1-1-112,1 1-191,2 3-73,2 5-136,2 7-80,4 9-80,3 8-96,4 9-32,3 7 0,4 9 24,3 7 8,2 10-32,2 9-24,-1 9-16,-2 9-24,-5 6 0,-6 7-8,-7 6-16,-6 5-8,-7 5-16,-4 3-16,-4 5-16,-2 3 152,-1 1-1128,1-1-728,0-6 968,3-26-11891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45.94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167 0 8226,'-1'2'312,"-1"4"224,-2 7-120,-2 9 304,-2 12 160,-3 11 105,-2 13-113,-1 14-232,-3 12-184,0 13-272,-2 13-56,2 9-80,2 6-16,3 1-8,5-4-248,4-9-688,4-13-528,6-14 655,1-23-10313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4:00.375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0 280 4617,'80'-60'2458,"-48"44"-2278,1 2 0,0 2 0,1 1-1,0 1 1,54-7 0,-24 4-30,520-73 588,-467 73-717,222-14-1183,-115 32-2649,-179-1 2970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46.26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91 1400,'2'-6'88,"1"-9"120,1-5 1241,0-1 279,-1 3 184,-1 8-239,0 10-785,-2 13-152,-2 14-256,-1 16-72,0 17-120,-1 15-56,0 15 1,3 10-25,4 8-72,6 2-16,9-1-384,9-7-633,8-12-1351,5-16-553,2-19 1249,-6-20-2873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46.48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153 0 5897,'-7'12'760,"-9"15"273,-7 20-313,-4 16-208,0 13-400,3 8-64,6 1-64,8-4-440,9-7 328,4-16-8354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47.11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247 318 4761,'-7'-3'1112,"-9"-4"729,-7-3-177,-7-1-240,-4 2-600,0 3-295,2 4-385,4 5-120,6 2-128,8 0-96,8-1-169,8-4 17,7-5 120,8-5 144,6-6 296,6-6 72,3-6 129,1-4 79,0-3 216,-3-1 160,-4 1 192,-6 5-56,-6 8-279,-6 8-185,-9 13-176,-7 11-16,-6 13 40,-4 12-16,-2 8-160,-1 6-72,2 3-120,3 1-16,4-4-40,5-6-64,6-7-120,6-9-112,5-9-80,5-9-40,3-10-32,3-10-24,3-9-121,1-8-63,1-6-280,1-4-112,-1-2-200,-1-1 87,-3 1 425,-3 0 256,-3 1 624,-3 4 464,-4 7 472,-4 7 225,-5 10 111,-4 13-288,-6 13-264,-3 11-160,-3 11-255,-1 7-97,-1 5-168,3 2-80,3 1-32,4-2-368,6-1-833,5-5-671,8-6 792,0-10-11755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47.33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11 1 3545,'-2'4'-136,"-2"6"168,0 1-3473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47.60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72 526 3489,'4'-8'1016,"5"-11"872,3-12-687,1-10-329,-1-8-464,-3-6-168,-2-2-72,-5-2 72,-3 3 328,-4 6 200,-3 8 193,-2 11-9,-2 11-200,-2 12-152,0 12-248,-1 11-80,1 12-136,0 13-48,1 11-72,3 8-16,3 7-16,5 2-336,5-2-704,6-4-416,4-9-1561,5-10 1665,-2-12-6322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47.80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121 0 6665,'-4'4'921,"-6"7"1647,-6 8-2440,-3 9-72,-2 8-16,1 4-56,3 2-32,7-1-568,6-2-1032,9-3 1000,3-7-6754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48.02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324 4 6977,'-3'-1'993,"-6"-1"1647,-8 2-2336,-8 4 80,-7 9 57,-5 10 55,-2 10 8,-1 9-224,3 8-120,4 5-160,7 2-32,8 0-664,10-2-673,12-3 777,5-11-9898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55.66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803 11 10882,'-2'-3'392,"-2"-2"65,-3 3-481,-3 2 7,-5 3 138,-4 3 175,-4 3 264,-4 2 136,-3 2 16,-2 1-64,-1 2-104,-1 3-72,0 3 16,-2 6 57,-4 8 47,-5 7 24,-4 9 0,-3 6-8,1 7-72,2 4-48,4 5-88,6 5-40,7 2 25,6 3 7,8 3 0,7 1-32,8-1-136,6-2-48,8-6-24,6-6 64,7-8 96,9-7 24,7-8-48,7-7-104,5-5-136,1-5-40,-1-3-16,-4-1 16,-9-2 32,-8 0 0,-9 1-16,-12 2-24,-10 5-16,-12 5 0,-11 7 0,-10 7 8,-9 6-24,-8 6-24,-4 2-48,-1 2-8,2 0-72,3-1-96,6-2-344,7-4-264,7-6-505,9-7-111,10-9-320,8-7-481,9-9 1433,3-8-13459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56.33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604 28 9298,'-2'-2'288,"-2"-3"-64,0-1-56,4 0 416,4 0 312,5 4 457,5 4 31,4 7-296,3 9-200,1 9-327,-1 10-65,-3 11 32,-3 10-48,-6 8-8,-5 8-16,-6 7-40,-5 5-8,-4 2-24,-3-1-16,-2-3-31,-2-3-41,-2-6-16,-3-2 8,-2-5 8,-3-3 40,-4-4 40,-3-3-16,-3-4-72,-1-4-64,-3-3-120,0-3-32,0-2-40,0-1 16,1-2 72,3-1 8,3-1 8,5-2-16,5-3-88,5-2-8,5 0-40,5 0 8,4 1 16,3 3 8,3 4 16,2 2 0,2 5-32,1 3 8,0 4-16,0 3-40,-2 4-144,0 4-88,-3 2-208,-2 3-152,-3-2-344,-3-2-305,-3-6-975,-4-4-905,-3-8 1753,0-11-12515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57.01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607 278 3297,'-2'-7'-464,"-3"-10"344,-3-8-1025,-2-7 2330,-2-2 431,-1 0-392,1 3 1145,0 3-449,3 4-224,2 5-623,0 5-273,2 5-392,-2 5 72,0 6 216,-2 6 88,1 6-31,0 4-105,1 5-200,1 5-24,0 5 72,1 6 96,0 7 88,1 6-40,1 4-136,2 4-111,1 3-129,1 2-16,3 2 0,3 2-8,4 2-24,3 0-32,5-3-32,3-2-24,1-5-8,2-4-8,0-2-24,0-4 0,-2 0-16,-3-1 8,-3-1-8,-5 0 0,-6 0-16,-6 2 0,-6 3-8,-8 3-8,-7 6 8,-5 4-8,-6 4-16,-6 2-8,-3 1-16,-5 1-16,-3-1-128,-1-2-72,0-4-144,0-4-144,0-8-488,1-5-289,2-9-951,3-7-713,4-10 1681,10-9-12891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0:45.414"/>
    </inkml:context>
    <inkml:brush xml:id="br0">
      <inkml:brushProperty name="width" value="0.35" units="cm"/>
      <inkml:brushProperty name="height" value="2.1" units="cm"/>
      <inkml:brushProperty name="color" value="#9A7E91"/>
      <inkml:brushProperty name="inkEffects" value="pencil"/>
    </inkml:brush>
  </inkml:definitions>
  <inkml:trace contextRef="#ctx0" brushRef="#br0">0 0 776,'2'1'352,"0"0"320,2 2-7,2 0 87,3 1-56,1 0-56,4 2 448,4 0-672,3 0-40,1 0-104,2 0-32,2 0-63,2 0-33,4 1-40,2-1-24,3 2-16,4-1-8,2 1-24,2 0 0,4 0-8,4 0-8,4 0 0,4-1-8,3 1 0,3 0-8,4 0 0,4 0 8,3-1-8,3 0-8,3-1-8,4-1 0,2 0-16,3-1 0,1-1 0,3 0 0,0 0 16,1 0 0,0 0 0,-1-1 8,0 0-8,-1 0 8,-1 0-16,-2 0-8,0 0-96,-1-1-16,-2 0-1,0 0 17,-1-2 104,-1 0 16,-1 0 8,0-1 0,-1 0 0,0 0 0,-1 0 0,1 2 8,0 1 0,-1 0 0,0 2 0,0 0-8,0 1 8,-1-1-8,0 0 0,0 0 0,0-1-8,0-1-128,0-2-512,1-1-512,0-3 584,-14 0-3769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4:00.722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2 3 2393,'-1'-2'80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57.62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539 0 12747,'-3'2'328,"-2"3"-232,0 5-8,3 4 280,5 5 232,5 7 336,7 5 32,7 8-215,5 6-209,7 8-256,3 8-72,2 8-80,-1 8-56,-3 7-48,-5 7-8,-3 4 24,-5 3 8,-5 1 16,-5 0 8,-7 2-8,-6 0 0,-8 0 8,-9-1 0,-6 0 168,-8-3 64,-7-3 0,-5-5 0,-5-7-160,-1-6-64,0-8-40,-1-6-8,2-8-32,0-5-16,0-6-56,-1-4-40,2-2-136,2 0-32,3 2-16,4 1-16,5 3-112,3 4-128,5 4-336,3 4-241,3 4-447,6 2-360,8 0 1055,5-11-10801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59.97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218 332 4297,'-4'-13'-64,"-3"-16"432,-6-13-24,-5-7 1112,-3-1-143,-1 4-89,-1 8-16,2 8 56,2 10 33,3 9-249,1 7-168,3 8-144,2 6 8,2 6-63,2 5-9,4 3 0,2 4-32,4 2-96,3 3-24,4 3-32,3 4 8,4 6-15,5 5-49,3 8-136,5 7-88,3 8-112,4 7-40,3 7-24,4 6 8,4 3 16,1 1 16,1-2 32,-3-6-8,-6-4 0,-6-8-8,-10-4-24,-9-4 0,-9-1 16,-8 3 8,-9 3 64,-8 3 8,-6 3 0,-6 3-16,-4 3-80,-4 4-16,-1 2-40,0 0-8,1-2-136,1-3-144,4-7-328,3-8-280,5-10-745,3-10-623,5-13 1232,4-12-16164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00.59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293 139 6761,'3'-6'537,"4"-8"127,6-7 152,4-3 296,3 0-64,0 4 73,-1 3-89,-3 7-192,-6 7-40,-7 9 0,-8 10 57,-7 10-73,-8 11-96,-6 13-216,-4 11-144,-6 13-80,-5 11 40,-3 12 128,-1 9 96,1 7-56,5 8-56,6 4-143,9 2-121,9 0-120,9-4 8,8-4-120,8-7-128,6-8-313,4-11-231,4-12-608,3-15-240,2-16-1505,0-17 1705,-4-14-10843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01.20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415 0 15107,'0'3'368,"-4"10"-344,1 15 56,2 13-56,1 12 128,0 8 408,-1 3 193,-3 2 303,-2 1-32,-3 3-272,-2 4-152,0 6-272,-1 8-79,1 9-97,0 8 80,2 6 152,1 5 40,1 0 120,0-1-48,-2-4-88,-2-4-32,-2-3-128,-2-3-48,-3-2-136,-1-2-16,-3-3-8,-2-1-16,0-2 24,1 0-16,0-1-16,2 0 0,2 0-24,2-1-8,2-2-88,4-4-104,3-7-312,3-9-264,3-10-904,2-11-569,2-12-2008,2-13 2281,0-10-11011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01.84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793 1 15891,'-1'2'328,"-2"6"-432,-2 10 152,-2 13 120,-5 13 137,-5 13 287,-6 10 88,-4 9 32,-5 5-56,-1 6-128,-2 2-104,0 1-112,0 2-80,1 0-24,0 0 1,0-2 79,-1 0 56,-1 0 64,-1 0 64,-1 1 0,1 1-72,3-2-152,4 1-88,2 1-48,4 0 16,1 2 40,3 1 48,1-3 24,3-2 8,1-6-8,2-7-16,3-5 1,3-6-25,3-4-88,5-2-40,5-4-40,5-3 8,6-5 40,5-5-8,6-4-16,6-4-16,4-2-24,3 1-16,3 1-32,1 3-56,-2 3-64,-5 3-48,-7 1-32,-7 2-25,-8 0-127,-8 0-104,-9 0-360,-6 1-224,-9 1-753,-6 1-479,-8-1 1264,1-7-16540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03.92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412 0 11290,'0'1'208,"0"0"-384,1 4 240,0 1 152,-3 3 225,-2 1 495,-3 0 216,-3 1 64,-2 1-127,-1 2-369,-1 5-176,0 5-168,-2 6-16,-3 7 48,-3 7 72,-4 5 128,-3 5 0,-1 3-112,-1 1-103,2 1-129,2 1 40,3 1 72,4 1 48,4 1 56,4-2 0,5-1-96,6-4-64,9-3-152,8-5-96,9-4-40,5-5 0,5-3-32,1-3-16,0-2 16,0-1-8,-3-1 48,-2 0-8,-5-1-8,-5-1 0,-8 1 24,-6 1 8,-8 3 0,-6 5 0,-5 4-16,-4 5-8,-3 4 16,-1 3 16,0 1 0,-1-1 8,1 0-24,1-1 0,2 0 24,3-1 24,2-2 17,3 0-1,4-2-48,4-2-16,3-3-32,3-2-8,3-2 8,2-1 16,2-3 40,1-1 8,1-2-16,2-1-8,-1-3-88,2-2-16,-1-2-8,1-3 0,-2-2 40,0-4 8,-2-1 24,-4-1 0,-5 1-16,-5 3 0,-7 2 0,-7 4 16,-5 4 40,-4 3 0,-4 3 0,-2 4-16,-1 4-64,0 3-8,-1 3 0,-1 3-16,2 2 56,4-1 8,3-1-16,6-2 8,7-2-8,6-3 8,6-4 8,8-3 0,6-5-8,6-2-8,5-4-8,6 0-16,2-3-8,3 1-16,-1-2 24,-1 1 8,-1-1 16,-4 0 8,-2 0 8,-5 0 0,-6 3 0,-7 3 8,-8 5 0,-8 7-8,-8 6-8,-6 6-8,-6 4 0,-5 3 0,-2-1-16,-2-1-24,1-3-144,1-2-112,3-4-457,3-4-383,5-8-1360,6-8-945,8-11 1832,6-9-14722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05.27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323 0 13995,'-1'3'232,"3"4"-448,2 4 144,1 4 96,2 0 120,0 0 344,1-2 160,0-3 256,0-2-111,1-1-313,1 0-168,2 1-152,-1 1 80,-1 3 184,-3 4 104,-4 6 120,-6 7-64,-6 9-128,-7 8-47,-7 10-105,-4 6-24,-5 5 16,-3 4 0,-2 2 48,-2 1 48,0 1-8,2 0-32,3-1-120,3-2-72,5-2-16,5-4 0,7-3 0,5-4-8,8-3-64,8-5-24,8-5-8,8-8 8,7-7-8,7-6 0,4-5-16,1-4 0,-1 0-16,-4 1 8,-5 1-16,-5 2 8,-6 4 8,-6 3 0,-6 4 8,-5 6-8,-5 4-8,-3 4 8,-2 4-8,-1 1 8,-1 1 0,1 1 0,-2 1 8,-1 2 0,-1 1-8,0 1 0,0-1-8,1-3 0,1-3 8,3-3-8,1-4 8,2-3 0,0-3 0,0-4 0,0-2-8,0-2-16,-1-3-48,0-3 0,1-3-8,1-2 16,2-1 40,2-2-8,2 0 8,0 2 0,1 1 8,0 4 8,-3 4 16,-1 5 0,-4 5 0,-3 6 8,-4 4-8,-2 4 0,-2 2 8,-1 1 0,1-1 24,1-1-16,4-3-8,5-3-8,5-2-24,5-4-16,6-5 0,4-3-16,4-5-24,1-4-24,1-4-40,1-3-16,-1-5 24,-1-3 48,-2-1 64,-4 0 24,-3 3 16,-6 4 0,-5 7-16,-7 7-8,-7 6 8,-4 7 8,-5 6 8,-3 4 0,-1 4-8,-1 2-8,-2 0-24,1-1-16,2-4-88,2-4-104,5-7-464,5-7-416,6-8-936,8-9-633,7-13 1417,3-6-16060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06.32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430 2 12595,'1'-1'592,"3"0"504,2 2-1144,-1 2 88,-1 4 16,-3 5 312,-6 2 184,-4 4 320,-7 4 65,-4 3-153,-6 4-144,-4 5-248,-3 6-88,-3 7-24,-2 7 32,-1 7 96,-1 6 72,1 6-39,2 3-73,7 1-136,5 0-96,9-4 8,6-6 16,9-7 16,7-7 0,7-5-72,7-5-24,6-5 0,4-3-8,4-5-16,2-4-8,1-3-16,2-3-16,-3-1 8,-2-1 0,-5 3 24,-8 1-8,-6 4 8,-8 5 8,-8 8 8,-5 7 8,-6 10 40,-5 7 8,-3 6 0,-2 4 0,0 3-8,1 0-8,5 2-24,3 0-16,6-2-32,6-4-8,5-3-8,6-4-8,5-4-8,3-3 0,4-4-24,1-3-24,2-4-48,-1-5-16,1-5-32,-2-5 16,-1-3 56,-2-4 32,-2-1 32,-4-2 16,-4 3 16,-5 3-8,-4 6 0,-6 9 0,-5 8 0,-5 7 0,-3 7 8,-3 6 0,-2 5-8,0 4 0,-2 2-8,-2 3 8,0 0-32,-1-1 0,2 0-56,2-2-48,3-5-104,4-5-72,2-6-56,3-8-104,3-8-128,2-8-81,3-10-375,2-9-360,2-9-1113,2-10 1369,0-5-13771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07.03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86 0 2793,'0'6'64,"-3"8"-72,-4 7-40,-2 6-8,-2 0 40,-1-1 88,1-5 56,0-6-80,2-6-224,2-8 96,2-2-2641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07.55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219 0 8162,'0'1'288,"0"0"240,3 4-1072,2 3 240,1 6 40,1 5 248,0 3 352,-2 4 64,1 3 56,-1 2-32,0 1-216,2 3-64,1 0-40,2 2-16,0 0 0,2-1 8,-2 0 32,0 0 56,-3-2 104,-4 0 80,-4 1 160,-4 0 25,-5 1-25,-4 2-48,-3 4-176,-4 5-64,-2 6-64,-1 6-24,-2 5 56,0 5 32,0 3 16,0 2-16,1 3-96,2-1-56,2 1-72,3-1-8,3-2-24,4-2-8,3-2-320,4-4-80,4-3-240,3-5-288,4-5-425,5-7-439,5-7-1097,5-5 1521,0-10-4009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4:01.094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1 324 1944,'181'-83'4137,"-57"40"-3249,194-43 1,252-10-142,-438 86-734,0 5-1,181 16 1,184 63 38,-410-54-139,-1 4 0,-1 4 0,130 61 0,-113-32-1606,-55-30 1031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08.52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61 0 12731,'3'4'304,"5"1"-264,4 1-16,5 0 16,2-1 16,3-1 104,-2-2 144,-3-1 56,-2 1 64,-2 0-56,-2 3-96,0 3-24,0 6 64,0 6 48,0 7 161,0 7 79,-2 8 16,-1 6-24,-4 8-88,-4 4-56,-6 6-8,-6 5 16,-7 4 32,-6 4 41,-5 4-9,-4 2-8,-1 2-16,0 4-40,3 2-56,6 2-40,5 0-96,8-3-48,7-4-88,9-6-32,8-8-24,7-9-16,7-11-32,8-9-8,4-9-8,5-7 0,2-7 8,1-6 0,-1-4 8,-3-2 0,-6-1 8,-6 2 0,-9 7 0,-9 7-8,-8 11-16,-8 10 0,-8 13 0,-6 12 0,-4 13 16,-2 9 0,-1 8 0,2 3-8,2-1-16,3-4 0,3-7-136,3-9-152,3-12-512,4-12-424,3-15-777,3-14-367,4-16-1393,5-17 2065,1-9-11179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09.20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279 0 13075,'-1'1'456,"-3"2"-112,0 5-160,-1 6 136,1 9 40,0 8 240,0 11 80,-2 9 121,-1 10-49,-1 6-104,-1 6-56,3 5-160,2 2-72,4 4-136,3 1 24,4 1 24,2-3 16,1-2 56,1-5-47,1-6-89,-1-5-24,-1-8-48,-2-6-16,-3-7 32,-4-4 24,-5-1-144,-4 2 72,-7 4 48,-4 5-32,-6 7 240,-3 6-144,-3 5-48,1 3 40,3 5-104,3 3 72,4 3-56,5 2-32,4 0-32,4-2-8,4-4-40,2-5-8,2-7-48,3-8-16,2-8-56,2-7-40,2-6-56,3-5 0,1-1-16,-1 0 0,-1 2-40,-3 5-8,-3 5 64,-4 6 48,-5 7 112,-4 7 32,-4 5 16,-4 6-104,-1 3-600,-1 1-345,0-3-967,1-7-505,0-10 1425,4-16-13259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09.89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183 0 14059,'-5'1'320,"-4"2"-280,-3 4-120,-3 5 264,-2 6 48,-1 7 336,-1 7 160,0 8 153,0 10-145,2 11-192,3 8-136,3 11-256,5 8 112,5 8 32,5 3 16,8 2 48,6-4 24,6-6-80,5-8-8,4-7-87,2-9-49,3-6-32,1-8-16,2-6-16,-1-6 0,-1-4-16,-2-2 8,-6-1 24,-6 1 16,-7 2 24,-9 5 16,-9 6 8,-8 6-16,-8 5 32,-6 7 24,-4 7 72,-4 7 8,0 6-16,-1 5-24,1 4-40,3 1-16,3 1-40,4 0-32,4 0-80,4-1-16,5 0-16,3-2 8,4-1-16,2-4-8,2-4-72,2-2-40,0-2-80,2-4-88,0-4-208,-1-6-176,-2-8-448,0-8-177,-3-10-511,-1-10-192,-2-10-681,-2-10 1329,0-7-11851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10.45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69 38 7034,'1'-5'840,"1"-5"760,2-1-520,2 2 169,2 6-201,0 10 80,0 9-128,-1 12-48,-2 10-31,-2 12-185,0 10-80,-1 10-184,-1 10-104,0 7-96,-1 6 8,-1 5-32,0 1 16,-1 0 32,0 0-48,2-1-48,0 1-7,2 1-73,2 0-24,0 1-16,2 2 0,0 4 8,-1 6 0,-2 5-16,-3 3 16,-4 2-32,-3 0 0,-3-4 0,-4-2-24,-1-4-56,-2-6-128,0-4-649,-1-8-559,1-6-984,0-10 1103,2-16-14834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11.98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1015 0 4769,'-3'6'368,"-2"6"560,-3 9-952,0 6 16,-1 4-88,1 0-16,0-1 24,2-4 0,0-4 80,1-3 16,1-2-8,1-2 0,1-1-48,2 0-120,1 2-336,0 1-120,1 2-64,-1 0 128,0 2 352,1 1 160,-1 0 96,-1 0 32,1 1 56,0 2 0,0 0-24,1 1-24,0 0-80,0-1-8,0 0 24,-2-1 16,-2 0 456,-3 1 240,-1 0 536,-2 1 209,-1 2-121,-1 2-96,1 4-264,0 3-95,1 3-185,0 2-128,0 0-256,1 0-120,1-1-128,0-2-32,1-1-8,0-3-88,4-4-144,2-5-192,5-7-360,5-5 40,6-8 95,5-6 201,2-6 384,2-4 104,0-2 144,-3 0 112,-3 1 265,-4 4 15,-6 4 64,-7 7 40,-8 6 160,-7 8 104,-8 7 73,-8 7-25,-6 7-160,-7 5-48,-8 8-48,-6 5-79,-8 8-241,-7 6-104,-3 6-64,0 1-24,2-1-360,6-5 208,7-6-40,8-8-32,9-6 288,7-6-248,7-5-88,7-4-16,5-4 8,6-3 8,5-3-8,5-2 8,5-2 24,4 1 16,5 1 32,4 1 0,6 2 0,3 2-16,5 1 8,3 0-16,1 1 0,0-1 0,-1 0-24,-1-1 0,-2-1-8,-3-1 8,-6 1 8,-6 1 0,-8 5 0,-11 4-16,-12 9-8,-10 8-8,-12 8 8,-8 5-8,-8 4-40,-4 3-56,-4 1-184,0 1-96,1-1-448,4-3-368,6-8-1361,8-11 1409,10-14-16548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12.63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796 1 12379,'-2'1'312,"-2"2"-232,-3 6-48,-4 7 56,-3 9 96,-6 9 376,-6 8 208,-5 7 208,-5 8-40,-4 10-303,-3 11-201,-1 12-280,0 12-72,3 7-72,4 5-16,7-3-80,6-6-144,9-11-168,7-13-129,7-14-263,7-11-32,5-9-168,4-7 0,0-1 152,-1-1 159,-3 2 329,-5 3 152,-6 2 312,-5 4 176,-5 3 329,-6 4 119,-4 3 120,-4 2-64,-4 3-216,-3 3-96,-4 2-248,-4 4-80,-2 2-216,-1 2-352,2-4-1368,4-4 1120,7-16-11939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19.01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1646 6617,'3'3'689,"2"-1"799,4 0-1128,4-4-272,7-3 16,6-5 304,6-3 152,7-5 200,7-3 41,7-5-185,8-4-80,8-6-8,7-7 24,10-7 0,8-9-48,8-10-192,7-11-88,7-11-144,4-12-32,3-13-32,2-10-104,-1-13-608,-2-9-368,-5-11-1184,-6-8 1135,-22 25-9521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19.63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2211 8290,'6'-4'256,"8"-5"-40,8-7-192,10-7 0,9-7 144,8-7 408,8-4 160,7-6 144,7-5-39,5-7-233,7-5-72,7-9-88,5-7-72,8-10-160,6-10-88,4-9-80,5-9-32,3-9-16,2-7-64,0-7-728,0-6-264,-3-4-145,-4 0-39,-5 2-440,-6 6 1160,-22 28-7314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20.24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2333 10386,'5'-1'560,"13"-4"777,14-4-953,11-4-112,11-4-16,9-5 32,7-6 120,7-6 40,6-8-8,6-6-40,6-7-24,7-8 64,6-9-15,6-9-33,7-10-96,4-8-112,3-9-112,2-7-24,0-8-24,-2-6-24,-1-7-152,-3-5-192,-3-6-505,-3-4-351,-4-4-984,-4-4-513,-5 1 1465,-22 27-7546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20.59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1502 1 10266,'-4'10'280,"-6"13"-272,-4 13-488,-3 10-512,-3 7 0,-2 4 208,-1 2 343,-2-1 618,-4 1 47,-3 0 72,-4 2 56,-4 3 112,-4 4 40,-3 4-80,-4 7-64,-2 5-232,-4 7-104,-2 6-152,-4 6-24,-5 4-8,-5 6 48,-6 4 144,-7 3 104,-4 4 176,-4 2-16,-2-1-216,0-2-576,1-7 256,16-22-9146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4:01.654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42 8170,'-1'-1'-98,"30"-29"-3219,37 21 5550,-58 9-2211,28-1 148,0 1 1,0 2 0,0 1 0,0 2 0,40 11 0,177 62-319,-149-44 213,14 4-89,43 11 62,217 100 0,-336-128-18,-2 3 0,0 1 0,67 58 1,-46-27-1625,72 84 1,-102-102 702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20.92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1547 12411,'5'0'352,"10"-3"-152,11-5-264,10-6-288,10-6-8,7-7 48,5-6 160,6-7 440,5-5 96,4-8 80,6-7-40,5-8-160,6-8-96,6-8-80,4-6-24,4-7-56,2-3-24,1-5-392,-2-2-288,-3-1-577,-5-2-415,-4 2-904,-8 3 1407,-17 20-4832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21.11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871 1 2224,'-9'11'673,"-13"17"663,-13 17-48,-12 16-384,-8 14-295,-5 12-433,-4 9-80,-3 8-144,-1 4-40,-2 4-89,-1 2-55,-3 0-64,-3 0-120,-5-2 208,12-20-5633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21.40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1 350 6185,'7'-2'456,"12"-5"465,12-6-721,11-5-8,8-5-96,7-5-24,4-6-72,2-3-72,2-5-328,0-5-329,2-5 385,-12 6-6233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21.99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1236 5609,'1'1'792,"4"-2"1033,4-3-1385,8-4-472,6-7-72,6-6-56,6-7 16,4-5 104,4-3 80,4-5 176,3-3 48,6-3-40,4-5-64,5-4-248,3-3-136,2-4-64,2-3 16,0-2 136,-1-1 88,-1-1 32,-3 0-264,-5 0-312,-3 1-177,-5 2-703,-5 2-216,-4 1 936,-10 13-1713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22.67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3178 7017,'8'-4'681,"9"-6"599,12-7-616,12-7-264,10-6-160,7-5-168,4-4 0,4-3 72,1-2 104,1-2 160,2-2 40,0-2 33,0-3 23,0-2-40,0-2 0,0-2 48,1 0-56,-1-1-72,-1 0-32,-1-2-152,-1-2-80,-1-4-64,1-2-24,-1-3-16,-2-4-8,-2-5 8,-3-3-8,-2-3 0,-3-3-8,-1-2 0,-2-2 0,-1-3-24,-3-3-136,-1-5-128,-3-5-32,-1-5-304,-1-3-160,-2-3-744,-4-1-425,-3 1-215,-5 4 159,-7 6 137,-7 6 1064,-5 22-2409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23.26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991 22 4097,'-3'-2'800,"-2"-2"872,-2-2-463,0 2-33,0 0-176,2 3-8,2 2-143,2 4-1,2 6 0,4 5-184,2 8-288,2 8-96,3 9-136,3 9-16,0 9-24,1 8-24,-1 7 8,-2 5 32,-3 3 112,-5 4 48,-5 1 80,-7 3-7,-5 1-81,-6 3-40,-3 0-120,-4 2-16,-1 0-8,0 0 0,0 1 0,-2-2-16,-3-1-24,-2-2 0,-5-1-24,-2-2-8,-4-1 0,-2-1-16,-2-3-24,-1-3-32,-1-3-112,-2-4-72,-2-4-80,-1-2 0,-2-3-81,-1-1-215,-1-1-680,-1-1-664,-1 1 1007,9-11-10593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23.77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1249 9826,'2'0'928,"5"0"785,6-2-985,10-5-496,9-5-96,8-7-88,8-7 72,4-7 264,4-7 112,4-5 160,3-4-24,5-5-232,2-6-111,3-5-161,1-5-64,3-5-56,0-4-16,-1-3-376,-2-2-305,-6-3-783,-7-2-392,-6-4-945,-8-3 1449,-11 14-6842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24.26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995 1 10322,'0'2'232,"0"5"-224,0 6-128,2 6-136,-1 6 24,0 5 120,-2 3 248,-3 2 440,-2 1 56,-3 4-71,-2 1-129,-2 3-304,0 3-72,-1 2-32,-2 5 0,-1 3 0,-2 4-8,-4 3 8,-4 3-8,-5 2 0,-6 2 8,-5 5 96,-5 4 64,-3 6 80,-1 5 0,-2 5-96,-1 6-72,0 4-192,-1 2-136,-1 3-264,-1 1-64,-1 1-97,0 1-231,0-3 600,10-19-10122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33.54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4791 3521,'6'0'808,"5"-1"560,4 0-432,4 0-239,2-2-321,0-2-72,1 0 48,0-1 104,-1 0 104,-2 0-16,-1 1-120,0 1-112,-1 0-184,1 1-56,0-1 8,1 0 24,2 0 104,0 0 56,1-1 97,2 1 23,1 0-56,1-1-24,1 1-88,1-1-24,2 0 24,2 0 0,2 0-48,3 0-24,5-2-88,4 0-24,4-2-16,2-1-8,3 0 0,0-2 8,2 0 0,0 0-8,2 0 8,2 1 0,1-1-16,1 1 8,2 0-8,1 1 0,3-1 0,1-1 0,2 0 8,1-1 0,0 0 0,2-1 0,0 1 8,2 0-16,2-1 0,2 0 0,2-1-8,2 0 8,1-1 0,2 1 0,-1 1 0,0-1 8,-1 1-8,0-1 0,-2 0 0,-2 0 0,0 1 8,-1 0 0,-1 1 0,-1 1-8,-1 1 8,-2 2 0,0 2 0,-2 0 8,0 2-8,-1 0-8,-1 1 8,0 0 0,1 0 0,0-1-8,1-1 0,-1-1 8,1-2-8,0 0 0,1-1 0,-1 0 0,0-1 8,-1 1 0,0-1-8,0 1 0,1 0 0,0-1-8,1-1 8,0-1 0,2-1 0,0-3 0,1-1 8,0 0-8,0-1 8,0 2-8,1 1 0,-1 3 0,-1 0 8,-1 1-8,-1 1 0,-1-1 8,1 0-8,0-1 0,0-1 8,0-1-8,2-2 8,1 0-8,0-1 8,1 1 0,-1-1 0,-1 1 8,1 0-16,-1 1 8,0 0-8,-1 0 8,1-1-8,0-1 0,2-1 8,-1-1-8,1-1 8,0 1 0,-1-1 0,1 1 8,-2 1-8,0-1-8,-1 0 0,-1-1 0,1 0 0,1-1 0,-1-1 24,0-1 8,1-1 16,0 0 0,1-2 0,0 0-8,-1 1-8,-1-1 8,1 0 40,-1 1 32,0 0 8,1 2 0,1-1-48,1-1-32,1-1-8,1-2 0,-1-2 0,0-1 8,-1-2-8,-1 0 0,0-1 0,-2 0 0,-1 0 8,-1 0-8,0-1-8,-1 0 40,-1-2 160,-2-2 72,0 0 89,-2-3-17,0 1-136,1-2-64,0 0-80,1-1-24,0-1-40,-1-1 8,0-4-8,-1-2 16,-1-4 0,-2-4-8,-1-4 16,1-3 8,3-2 0,3-2-8,3-3-16,5-3-8,3-1-8,4-1-8,3-2-8,2 0-24,1-2-56,0 0-48,-2-2-64,-3-2-80,-3-1-32,-3-2 0,-2-1-88,-2-1-65,1-2-503,0 1-400,0-1-1233,0 3 1377,-14 15-8650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35.28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0 564 7098,'11'0'184,"17"1"-72,22-2-104,19-3-8,19-3 8,14-4-8,12-5 0,9-4 0,8-4 8,5-3 8,7-4-8,3-3 0,6-3 0,2-2-8,2-1-8,2 1 0,-2 2 8,0 2-16,-1 3-24,-2 0-497,0-1-623,-2-2 664,-26 4-4697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4:02.119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18 9226,'6'-3'-137,"0"1"1,0-1-1,1 1 0,-1 0 1,1 0-1,-1 1 1,1 0-1,-1 0 0,1 1 1,0 0-1,12 1 0,79 16-633,-52-8 915,50 8 123,0 4-1,-2 5 0,-1 3 1,-1 5-1,-2 3 0,139 79 1,11 28-184,80 48-2794,-275-165 1840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35.64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3642 1 6497,'-20'4'512,"-30"6"761,-31 5-1193,-27 7-8,-23 5-32,-18 4-8,-12 4 456,-8 1 232,-5 2 256,0 0 24,1 0-495,2-1-265,3 0-240,5 0-32,3-1 24,5-2 24,5-1-24,5-3-64,4-1-224,5-3-65,4-1 57,6-3 64,8-2 168,11-2-200,12-3-616,13-3-400,13-3-641,12-1 41,12-3 1024,13-1-3065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36.24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1150 3433,'8'-1'872,"15"1"896,15-2-263,18-1-545,17-1-216,16-2-376,15-1-168,13-2-80,11-3 8,10-3 72,8-3 80,8-2 16,5-3-8,4-2 0,5-2-48,3-3-63,4-2 7,3-3 0,1-2-24,1-3 104,-1-1 56,-3-2 40,-2-1 24,-3-3-96,-2-2-72,-3-3-96,-3-2-48,-4-3-40,-6 1-8,-7 0-8,-10 2-8,-11 2-8,-14 5-112,-16 4-152,-17 6 8,-18 8 64,-19 8 152,-18 7 144,-16 7-8,-18 8-64,-17 7-40,-19 8-16,-17 7 16,-17 7 112,-16 4 72,-15 4 136,-14 2 48,-11 3-16,-12 0-40,-9 3-112,-8 2-32,-10 2-40,-8 1-32,-7 2 8,-8 0-24,-5-2-24,-4-2 8,-1-2-8,3-3 0,5-2-15,8-3-17,9-3-89,11-2-95,12-4-160,11-2-96,14-5-392,11-5-192,13-4-112,11-6-73,12-3-119,11-3-96,14-2-521,13-2-287,13-1 1240,13 0-2457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36.75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1196 1848,'9'-2'689,"12"-3"727,16-2-200,14-1-248,14-2-31,11 0-137,10-1-112,10-1-304,9-1-136,8 0-80,7-2 40,9-2 104,7-1 8,7-1-72,6-1-64,4-1-88,3-1-32,3-1 112,1-2 56,1-2 40,2-2 1,3-2-129,2-4-64,1-4-48,1-3 0,0-3-16,-2-2-16,-2-3-104,-4-1-161,-5-1-239,-6-1-80,-7-2 40,-10 1 144,-9 0 240,-13 3 80,-12 3-56,-14 6-8,-17 5 24,-17 6 80,-18 7 168,-18 7 16,-19 8-40,-18 7-64,-19 9-48,-18 7-8,-18 8 0,-17 7 40,-15 7 176,-12 8 48,-12 5 0,-10 7-48,-7 4-176,-9 3-32,-6 3-48,-7 1-48,-8 1-424,-7 1-168,-9 0-832,-9 0-113,-7-2 457,-6-1 176,-3-2 248,0-3 608,38-11-2473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37.33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1094 12683,'18'0'360,"26"0"-96,27-1-232,29-3-24,23-4-8,19-4-16,14-5-8,10-5 16,4-4 0,4-4 8,1-3-8,1-3 0,2-3 0,3-1 0,1-3 0,2-1 16,0 0 0,-1-1 0,-2 1-8,-5 0-104,-5 1-48,-7 0-88,-8 1-16,-9 0-192,-7 0-169,-9-1-415,-8 1-240,-10-1-32,-12 0 183,-13 4 521,-13 3 288,-16 4 448,-14 7 168,-16 5 128,-15 6 33,-17 5-129,-15 5-80,-18 5 64,-16 6 56,-17 4 136,-14 6 48,-15 5-32,-14 6-88,-11 4-136,-12 7-96,-10 5-184,-11 4-24,-10 6-256,-11 4-56,-11 5 24,-9 4-224,-9 5 0,-6 1 24,-2 1-16,1-2-96,5-3 472,38-13-7290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37.99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1400 7866,'16'-1'856,"23"-4"1256,26-3-1856,24-5-224,23-3-8,17-3-16,15-3-8,8-3 8,5-1 16,1-1 8,2-2 16,-1 0 16,0-1 8,0-3 24,2-2-8,1-3 16,2-3 9,1-1 71,-1-3 24,-1-1 8,-4 0-32,-4 0-88,-6-2-40,-6-2-32,-5-2 0,-7-4 8,-5-2-8,-5-2 8,-6 0-8,-7 2 0,-6 1 8,-8 4-80,-10 4-176,-12 5-312,-12 6-33,-14 7 105,-13 7 168,-11 6 168,-10 7-248,-8 4-72,-7 4-48,-7 4 96,-8 5 288,-9 5 72,-9 6 32,-10 4 32,-9 6 0,-10 5-24,-10 3-16,-10 2 0,-9 3 0,-9 2 16,-8 0 16,-6 3 0,-5 1 0,-3 2-16,-3 2 0,0 0-16,0 2-120,0-1-632,0-1-281,1-2-367,1-1 32,1-3 648,3-2 296,3-3 392,6-3 72,6-4-16,22-7-2913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38.25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1 942 520,'0'-2'304,"2"-3"536,6-5 113,9-4 183,8-6-64,10-3-216,10-4-64,9-1-167,9-3-49,9-2-200,7-1-112,9-2-128,7-2-16,6-1 0,4 0-8,4-1-40,3 0-24,3-2-8,2 0 0,3 0-24,2-1-16,2 0-376,0-2-376,1 0-985,-3-2-375,-3 0 239,-4 0 633,-22 8 312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38.49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469 0 6017,'-12'6'152,"-15"8"520,-15 8-1848,-9 7-584,-7 5 208,-2 1 479,-1-1 225,3-3 544,3-3 264,11-7-48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39.81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449 1 5393,'-7'8'-48,"-9"13"-384,-8 13 288,-6 9 168,-5 6 16,-3 2 64,-2 1-8,-2-4-32,-2-3-48,-1-3-480,0-3-312,0-3 400,8-7-3121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40.14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19 1656,'7'0'200,"9"-1"313,11-1-505,11 0-185,8-2-263,8-1 256,-6 0-1392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40.37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96 0 2304,'-6'3'57,"-7"3"-130,-9 5-175,-6 4 144,1-1-1832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4:02.567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56 7226,'6'-5'11,"1"-1"1,0 1-1,-1 0 1,2 1-1,-1 0 1,0 0-1,1 0 1,0 1-1,-1 0 1,2 1-1,-1 0 1,0 0-1,0 0 1,17 0-1,13 0 280,71 4 0,-107-2-269,58 7 219,0 2 0,0 3 1,-1 2-1,0 3 0,107 47 1,260 162 449,-248-111-549,-155-97-409,0 0 1,-1 2 0,-1 0-1,-1 1 1,20 27 0,-38-45 9,0-1 1,0 1-1,0 0 1,-1 0-1,1 0 1,-1 0-1,1 0 1,-1 0-1,0 0 1,0 0-1,-1 0 1,2 5-1,-4 8-1052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41.09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712 1 8986,'-6'7'24,"-9"12"-296,-9 16-104,-9 15 184,-9 13-32,-7 10 24,-7 6 64,-6 3 128,-3 0 16,-4 2-288,-2 1-529,-4 2-1031,-3 0 976,11-13-2953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41.51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1111 6905,'10'-2'161,"15"-4"-129,16-4-8,13-4 8,11-4 8,9-3 56,6-5 48,4-2 104,3-4 56,3-4-8,4-5-32,3-4-104,4-5-72,4-6-72,4-4-8,2-8-72,3-6-64,0-5-80,0-6-64,-3-4-232,-2-3-289,-5-4 441,-19 14-6145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42.01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2328 0 5905,'-13'12'528,"-32"30"977,-24 25-1361,-15 17-24,-10 12-8,-7 5 112,-4 2 144,-3 1 8,-3 0-88,-3-3-120,-2-2-152,-2-3-16,0-5 8,1-4 0,3-7-64,3-6-24,6-8-216,6-6-232,5-7-584,7-7-233,7-8-87,8-8-128,8-9 391,9-8 569,9-9 560,9-8 576,10-6 721,10-6-81,11-4-24,11-5-216,13-3-175,10-2-57,12-1 48,9-2 72,10-2-64,10-1-136,10-2-200,9-4-95,9-3-121,7-5-24,6-4-16,5-3-8,3-2-40,1-3-48,1-3-40,-1-3-16,0-6-272,-2-6-288,0-7-897,0-9-583,-2-9 1032,-20 14-6498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42.53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2205 1 9786,'-15'16'384,"-21"22"288,-21 24-720,-18 23-8,-13 18-112,-10 13 8,-9 6 32,-5 1 56,-5-2 104,-3-5-96,-1-7-128,0-7-88,2-7-584,2-8-208,4-8-41,4-8 121,6-8 608,6-8 328,9-10 192,9-8 0,11-11-136,10-9 24,9-9-8,9-8 104,8-8 208,7-7 24,5-5 160,7-5-63,7-3-41,5-2 32,6-2 152,7-1 144,8-1 128,5 0-40,8-1-223,7-2-121,6-1-80,7-1-40,8-2-120,7-1-80,6-2-104,7-2-16,7-3-32,5-6-8,6-4-16,6-8-40,4-6-272,5-7-176,3-6-609,1-8-447,0-4-1409,-4-4 1617,-20 15-4257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42.76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2121 1 8866,'-33'29'576,"-31"28"-560,-23 24 40,-18 16-8,-12 11 8,-6 4-24,-5 2-16,-1-2-32,0-4-24,-2-7-80,-1-5-32,-2-7-208,-2-5-24,-3-5-96,-1-6-168,0-6-481,1-5 649,24-14-5377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43.06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0 671 3865,'9'-2'632,"12"-3"376,16-2-168,15-4-520,15-2-136,12-4-104,11-3-16,10-5 177,10-3 71,8-3 40,7-4 0,7-2-192,6-4-80,4-2-48,3-2-8,3-3-32,2-2-56,0-1-664,-1-4-729,-4-3 809,-26 9-4993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43.32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1938 0 8114,'-13'7'120,"-18"9"-48,-19 13-344,-18 12 40,-14 12 8,-11 8 40,-10 6 40,-7 3 248,-5 2 72,-3 2 8,-2 0 0,0 0-72,-1-1-96,2-2-512,0-2-273,0-3-383,1-3 24,2-3 96,5-5 544,20-13-2473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43.58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1 515 6649,'9'-2'216,"15"-4"129,15-3-89,14-3-8,13 0-16,9-2-104,9-1 16,5 0 24,4-1 0,3-1-48,2-2-56,1-1-24,3-2-8,2-3-32,3-4 0,1-6-40,2-5-192,1-5-480,1-7-353,-1-6 497,-19 7-5625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43.85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1378 1 5601,'-8'6'592,"-11"10"1193,-14 11-1945,-12 12-40,-10 8 152,-10 8 216,-6 3 104,-6 4 8,-3 1-8,-3 1-160,-2 1-80,-1-2-32,-1-1 0,0-3-24,1-3-72,0-3-432,1-3-545,0-2-999,0-2 1056,15-10-2881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44.09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1 578 5905,'10'-2'392,"16"-3"529,18-3-897,18-4-16,18-5-8,16-6 0,13-7 0,11-6 16,9-8-16,5-5 8,4-5-64,3-4-337,0-3-647,0-2-360,-1 0 584,-26 10-2753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4:02.900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81 7514,'1'-3'-84,"-1"-1"0,1 1 0,0 0 1,0 1-1,1-1 0,-1 0 1,1 0-1,-1 0 0,1 1 0,0-1 1,0 1-1,0-1 0,0 1 1,1 0-1,-1 0 0,1 0 0,-1 0 1,1 0-1,-1 1 0,1-1 1,0 1-1,0-1 0,0 1 0,0 0 1,0 0-1,5 0 0,13-4 806,0 0 0,39-2 0,-47 6-474,30-2-7,0 2 1,-1 2-1,1 2 1,-1 2-1,0 2 0,0 1 1,0 2-1,70 28 1,-55-14-941,-2 2 1,-1 3-1,-1 2 1,-1 3 0,69 58-1,-58-36-661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44.54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0 848 5609,'14'-7'576,"17"-11"873,18-11-1337,16-10-104,13-10 0,10-6 0,6-6-8,2-4 0,0-4-96,0-2-472,-3-3-161,0-4-479,-1-2-560,-1-2 1128,-15 12-2121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44.76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722 1 7266,'-15'13'24,"-21"20"-433,-21 20-295,-20 16-464,-16 13-128,-12 6 272,-10 2 287,-5-1 665,17-17-1808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45.00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0 813 6345,'12'-7'136,"18"-10"-128,21-11-8,20-11-8,17-9-8,13-8 16,10-6 0,6-5-16,2-3 16,1-2-8,-1 0-56,-2 0-640,-3 0-552,-3 1 648,-20 12-3201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46.28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2391 1 7770,'-2'0'608,"-9"5"1848,-6 9-3088,-5 12 552,-5 14 80,-5 14 0,-6 12 24,-7 12-16,-8 13-16,-10 11-16,-8 12-224,-8 11-112,-9 8-96,-7 6 24,-7 2 248,-8 0 128,-6-2 128,-8-1 40,-6-2 112,-4-3 0,-2-5-40,1-9-32,4-9-144,4-9-24,7-12-432,7-10-352,10-12-961,9-14 881,22-15-4577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46.80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0 836 12811,'9'0'224,"15"0"-240,17-1-160,16-2 176,12-6 8,9-5 32,2-9 8,0-7 8,-2-9-32,-1-9-32,-1-7-256,-1-7-136,0-5-249,0-5-95,-1-1 80,-3 1 96,-5 4 216,-8 7 112,-11 9 96,-14 11 24,-13 13 32,-15 13 16,-14 13 264,-13 12 136,-13 12 216,-9 10 64,-7 10-152,-5 9-112,-3 7-128,-2 8 24,-4 6 113,-1 5 39,-4 6 0,-1 3-96,-2 4-176,-1 1-64,3 1-64,1-2-40,5-5-152,4-6-96,7-10-256,7-13-241,9-14-495,8-14-48,9-13-336,7-13-17,7-13 1105,5-5-4193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47.25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0 526 3097,'3'-6'120,"2"-6"296,1-5 176,1-1 376,0 0 152,-1 4 129,0 3-25,2 4-40,1 6-72,4 5-351,4 7-153,7 6-296,5 5-88,8 4-56,7 1-24,7-3-24,4-4-24,6-6-40,2-10-16,3-10-80,4-13-96,1-11-224,2-12-80,-2-9-208,-5-7-17,-6-6 57,-9-1 0,-10 1 256,-11 4 120,-12 10 208,-10 10 80,-12 12 80,-9 14 72,-11 15 144,-8 15 88,-9 15 128,-7 16-23,-7 13-121,-4 12-80,-5 9-184,-2 10-80,-3 5-72,0 3-16,-1-2-64,2-6-56,2-8-152,3-9-120,5-9-553,5-11-407,6-9 736,10-13-8370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47.73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1063 9842,'3'1'360,"9"0"128,9-2-448,13-2 24,12-3 32,12-5 240,8-4 96,7-4 81,4-4-33,2-3-264,2-5-96,1-6-88,0-5-32,1-8-104,1-7-80,-1-8-88,-2-5-16,-5-5 56,-4-2 8,-7-1-121,-6 2-7,-8 3 56,-9 7 96,-10 10 264,-10 11 112,-11 11 24,-10 13-16,-10 13-56,-8 13-64,-9 14 0,-7 14 24,-6 14 24,-5 12 9,-4 12-41,-5 12-16,-3 11-32,-4 8 0,-3 5-32,-1 1-16,-1-2-265,1-4-135,0-7-520,0-7-480,-1-10-969,-1-7-143,0-9 1224,10-14-1345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48.02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0 903 7258,'3'-1'416,"4"-3"624,6-2-1072,8-3 48,8-3 48,8-2 24,8-3 144,6-3 64,6-3 40,5-3-16,5-4-160,4-5-64,4-4-72,4-5-8,4-6-16,1-5 0,1-6-184,2-6-272,0-6-624,-2-6-504,-3-3-473,-4-3 961,-16 14-2777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48.22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621 0 2833,'-3'6'544,"-6"7"528,-6 11-440,-4 12-168,-6 14-176,-5 14-72,-6 15-40,-6 12 0,-5 8-40,-4 5-56,-3 1-80,-1-3-24,1-6-48,2-10 0,3-10-576,5-12 464,8-16-5433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48.49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1012 9778,'5'-4'304,"17"-12"0,17-12-296,12-8-16,11-10 0,7-7 8,3-7 16,4-6 24,2-7-32,1-7-32,2-6-520,0-5-448,1-3-688,1-3-425,0-2 1121,-15 17-3129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4:07.332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82 129 2120,'-2'2'191,"0"-1"0,0 0-1,0 0 1,0 0-1,0 0 1,0 0 0,0 0-1,0 0 1,0-1 0,0 1-1,-1-1 1,1 1-1,0-1 1,0 0 0,-1 0-1,1 0 1,0 0-1,0 0 1,-1-1 0,1 1-1,0-1 1,0 1-1,0-1 1,-1 0 0,1 0-1,0 0 1,0 0-1,0 0 1,1-1 0,-1 1-1,0 0 1,-2-4-1,2 3-139,1-1-1,-1 1 0,1-1 1,0 1-1,0-1 1,1 0-1,-1 0 0,0 0 1,1 1-1,0-1 0,-1 0 1,1 0-1,0 0 0,1 0 1,-1 0-1,0 0 0,1 1 1,0-1-1,0 0 0,-1 0 1,2 1-1,-1-1 0,0 0 1,0 1-1,3-4 0,-1 2-3,1 0 0,-1 0 0,1 0 0,-1 1 0,1 0 0,0-1 0,0 1 0,1 1 0,-1-1 0,1 0 0,-1 1 0,1 0 0,0 0 0,0 1 0,0-1 0,0 1 0,0 0 0,0 0 0,0 1 0,0 0 0,0 0-1,0 0 1,9 1 0,13 2 6,-1 2 1,1 0-1,32 12 0,-40-12-64,77 23 35,256 85-3586,-263-76 2525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48.68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506 1 9074,'-9'9'136,"-11"15"-304,-12 15-32,-11 13 0,-7 11-40,-6 7 96,-2 2 24,1 0 40,2-5-728,5-7-553,7-8 697,11-13-4561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49.00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57 271 584,'-2'-1'8,"-4"0"-56,-3-1-40,-1 1 160,0 1 24,2 1 208,2 2 240,2 0 128,3 1 201,1 1-33,2 0-344,0 0-144,2 0-88,2 0 56,4-3 88,6-4 8,7-6-168,6-8-248,8-10-576,7-10-312,4-10-480,6-8 55,4-7 689,-9 6-968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49.25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584 0 6505,'-12'20'416,"-16"28"777,-15 27-1417,-11 23 40,-8 14-32,-2 6-16,-1-4 16,4-11 167,6-17-151,9-19-600,9-19-536,10-18-304,8-15 647,9-12-1031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49.36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0 385 1280,'10'-14'152,"11"-20"264,12-17-24,9-15-55,8-8-89,4-4-160,-7 10-3001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49.55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0 345 864,'3'-6'120,"5"-12"48,7-16-24,8-17-144,7-18-16,9-17 0,-3 5-1248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51.14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733 498 2705,'-7'11'408,"-9"20"200,-11 22-144,-10 23-344,-8 22-96,-8 19-176,-5 12-256,-3 5 8,0-5 72,5-15 232,7-18 320,10-22 0,9-21-88,10-20 112,10-17 16,8-15 224,8-14 112,7-14-168,7-12-72,7-14-288,7-15-104,6-14-176,7-16-168,4-13-144,5-10 24,1-6 144,0 0 168,-2 8 72,-4 10-96,-6 17-136,-9 18-288,-9 22 279,-11 18 209,-10 20 320,-12 20 329,-12 20-153,-11 22-72,-13 22-176,-9 21-32,-10 21-24,-6 18-40,-4 12-344,-2 6-208,3-3-241,2-9-15,6-17 464,6-20 304,9-21 240,9-20-72,11-21-104,12-18-40,10-16 656,12-15 337,12-16 183,11-13-32,10-13-656,10-14-208,9-13-216,7-12-24,8-13-32,6-9 0,2-8 8,1-3 0,-1 3 40,-4 8 0,-6 14 8,-10 17-56,-15 23 8,-15 22 40,-18 25 64,-19 26 48,-20 28-32,-17 27-40,-17 23-80,-10 23 32,-8 16 16,-4 12 16,1 4 0,3-2-24,6-9-16,8-14-16,8-16 8,9-18 49,10-18-57,11-18-105,11-18-63,10-16-56,10-17-24,11-17 56,11-17 16,12-17-8,11-16 64,9-14 24,6-13-56,6-11 0,2-7-88,2-4-32,0 2 40,-3 5 48,-6 12 192,-9 16 184,-13 18 424,-13 21 136,-15 22-32,-13 23-119,-16 26-537,-14 27-192,-15 27-48,-13 22 16,-10 16 144,-6 10 24,-3 4-8,0-4-16,4-8-48,6-14 8,8-18 40,10-18 64,11-22 88,11-18 8,10-20 40,11-18-40,9-19-64,10-17-24,8-19-56,9-15 0,9-17-8,7-14-8,8-13-48,5-14-40,5-11-24,4-5 8,1-2 32,-3 6 56,-6 14 80,-9 18 8,-11 24 96,-12 23 40,-13 26 32,-13 24 8,-15 28-72,-17 27-48,-15 30-72,-16 27-16,-13 26-32,-8 20-32,-3 14-552,-1 8-240,5-4-81,7-11 49,10-21 600,12-24 312,12-28-40,12-25-88,13-26-136,11-21-192,11-23 88,11-20 88,10-18 264,8-18 160,6-16 56,5-17-24,4-15-312,4-15-128,3-11-8,1-6 8,-2 3 136,-4 11 64,-8 18 24,-11 19-8,-9 23 8,-11 21-104,-12 21 64,-11 21 16,-14 23 32,-14 22 104,-13 25-48,-12 23 0,-9 22-32,-4 18-8,-2 12-288,3 7-376,5-2-224,8-8 32,8-16 599,11-22 458,12-25 343,11-25 64,12-24-400,9-24-128,9-22-128,8-21-88,6-18 80,5-17 0,3-16-288,4-14-200,3-13-176,1-10-105,3-5 433,-7 22-1136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51.76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891 69 1384,'2'-4'304,"2"-2"425,-3 4-97,-6 12 88,-10 16-64,-10 20-136,-12 22-296,-10 20-96,-7 19-112,-4 16-40,-2 7-80,2 2 8,4-10 32,7-14 48,10-22 200,9-23 64,10-22 192,10-19 40,10-19 136,8-17-39,9-17-153,7-17-16,6-17-248,6-16-24,5-15-88,5-13-40,5-10-16,2-5-8,1 2-80,-4 6 96,-7 15 112,-10 17-8,-10 22-56,-10 21-104,-12 22-64,-9 22 40,-12 23 184,-11 20 32,-11 21-40,-7 17-32,-7 18-40,-5 13-16,-1 12-24,0 6-40,3-1-72,4-6 0,8-14-72,8-18-32,9-20-176,10-22 16,10-20 216,9-18 48,9-19 336,10-18 8,7-16-72,8-16 40,6-15-32,3-13-8,2-10-40,1-5-16,-1 0 152,-4 7 56,-5 11 32,-10 17-24,-9 19-280,-12 22-32,-14 24 8,-13 25 0,-15 27 72,-14 27-8,-10 24-72,-9 20-32,-5 17-480,-2 12-152,-1 4-32,4-1-97,2-9-295,6-12 760,13-31-5241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52.37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56 1871 5737,'-2'2'240,"-1"4"440,0 4-1128,-1 6 112,1 5 0,-1 5 56,-1 6 104,-2 3 160,0 3 48,0 0 48,0-3-8,4-6-16,3-7 48,5-9 264,7-10 88,6-12 48,7-12 9,8-12-73,5-12 48,7-11 96,3-12-8,3-11-104,2-10-96,1-10-152,3-7-48,3-7-104,3-6-48,3-3-8,1-4 8,2-1-16,0 2 8,1 3-24,-1 6-16,-3 9-112,-3 10-56,-7 11-40,-6 11 0,-7 10 104,-7 10-24,-8 8 96,-8 9 32,-6 11-64,-8 9 64,-6 12-24,-7 12-8,-8 15 72,-9 16 16,-8 17 16,-9 18 16,-10 19-8,-6 16 0,-6 14-24,-2 11-8,-2 7-16,1 5 0,-1 4-16,-1 1-8,-1-1-256,-1 0-192,-2-5-376,-1-7-160,-1-10-281,1-13-87,2-16 792,12-23-3289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52.90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2168 1472,'8'-7'552,"12"-9"521,14-11-81,12-10 24,14-9-240,10-7-152,9-3-160,6-4-31,4 0 7,1 1-8,0 0-96,-1 2-64,-2 2-32,-1 2-24,-1 1-104,0-1-40,1-2-64,-1-3 0,1-6-8,-2-8 0,-1-8-56,-2-10-248,-3-11-600,-4-10-304,-4-9-297,-6-3 49,-8 2 512,-10 9 304,-10 14 271,-13 17 169,-11 20 152,-11 19-560,-10 19-152,-8 17 456,-10 17 656,-8 15 176,-7 15 448,-5 13 145,-3 12-41,-2 12-56,-1 11-384,-2 12-232,0 10-248,-3 12-48,-2 9-72,-4 8 8,-4 7-32,-3 5 8,-5 2-24,-3-1-192,-1-5-728,-1-6 600,14-26-5009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53.19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0 991 5569,'6'-6'552,"10"-8"417,11-9-433,14-7-136,11-6-72,11-3 16,10-4-8,8-2-16,8-1-96,5-2-88,4-3-96,1-4-16,-1-4-24,0-6-8,-2-7-264,-1-7-240,0-10-888,0-12 775,-16 12-6336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4:08.080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20 2200,'9'-3'4045,"20"0"-2905,2-1-943,-10 0-156,1 1 1,-1 1 0,1 2 0,-1 0 0,1 1 0,-1 1-1,1 0 1,-1 2 0,0 1 0,0 1 0,0 0-1,-1 2 1,23 11 0,230 120-470,-180-87-600,-24-15 534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53.39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1015 1 5409,'-10'14'288,"-15"23"528,-15 26-984,-14 27 184,-10 26 16,-8 21-16,-6 18 8,-5 13 0,-3 7 0,-3 1-24,-1-3-8,2-7-248,2-8-440,3-12 432,17-30-4993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53.91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1273 3921,'8'-2'360,"12"-4"400,14-5-24,13-7-40,12-7-47,10-8-185,8-6-128,7-8-120,4-9-48,3-8-120,3-10-24,1-8-24,-1-8-72,-1-6-376,-3-3-200,-5 0-577,-6 3-287,-10 7-8,-13 11 207,-15 14 825,-15 14 448,-14 16 280,-15 16-16,-13 15-88,-13 17 48,-12 15 577,-10 17 191,-10 14-88,-8 15-152,-7 16-464,-6 14-192,-7 14-56,-5 12 0,-5 9 0,-3 4 8,0-1-360,2-5-112,3-9 216,19-26-4185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00.27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 4349 3577,'-1'1'216,"0"1"192,-1 0-328,1-1 80,1-1 96,1-2 328,1-2 48,3-1-48,0-2-72,3-1-287,2-1-57,3 0 8,2 0 64,2 0 192,5 0 88,3 0 112,5-1 8,4-1-32,4-1-56,3-1-88,3-2-47,4-2-81,3-3 8,4-1 0,5-3 0,4-3-32,3-2 8,2-2-8,4-1 0,2 0 8,3-1-8,3-3-16,3-1-16,3-3-40,3-4 1,3-4 55,4-3 16,3-4 64,2-4-40,4-4-64,2-3-16,2-5-56,1-4-8,2-3-8,1-3 0,2-3-24,1-3-8,2-3-32,2-2-24,1-2-8,1-2-16,-1-2 0,-1-3 8,-2-2 8,-1-3-8,-3-2 8,-2-2 0,-4 0 56,-4 0 16,-3 1 0,-3 1-8,-3 3-80,-3 1-16,-4 4-24,-3 1 0,-5 3 0,-4 2-8,-6 3 1,-7 2-1,-6 3-24,-5 3-40,-6 3-265,-3 1-127,-4 1-384,-3 1-232,-4 1-592,-3 3-537,-4 2 1201,-7 15-12691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02.01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3891 2865,'0'1'368,"2"-1"768,2-2-976,3-1 40,3-2 224,3-2 160,3-3 344,1-1 113,4-3-49,2-2-144,3-3-344,3-2-144,4-3-160,4-3-24,2-2 80,2-3 48,2 0 81,0-2 39,2 0-24,1-2-40,2-1-104,2-3-40,0-2-32,1-1 40,-2-1 144,-2-1 40,0 0 0,-2-1-40,1 0-48,1-1 24,0-2 65,0-2 55,0-3 24,-1-3-16,-1-2-24,0-4-32,-1-2-80,-1-3-40,1-4-48,0-4 0,0-3-8,1-5-16,-1-6-72,-1-5-40,-1-4-72,-2-4 0,0-3 24,-1 0 8,1-2 8,1 1-8,-1 2-24,0 0-16,-4 4 0,-3 3 1,-5 4-9,-4 5 8,-3 3-16,-4 3 8,-3 2 0,-3 3 0,-2 4-8,-3 4-8,-1 4 0,-1 4-16,0 5-112,0 5-65,0 7-39,0 5-8,-1 7 32,0 6 48,-2 6 8,0 5 16,0 4 80,-1 4 8,-1 4 24,0 2 0,0 1 8,0 1-8,0 1 0,0 1 0,0 1 16,0 0 8,1 2 16,-2 2 8,0 3 8,-2 4-8,-1 7 16,-2 5 8,-1 8 8,-1 9-8,0 9-32,-1 9-16,-1 10 0,-2 11 0,-2 9 8,-3 10 0,-4 7 0,-4 7-8,-5 5 0,-5 4 8,-7 3 8,-4 4 8,-5 5-24,-5 5-8,-5 5-32,-4 5-40,-4 1-56,-4 1-144,-3-2-160,-4-1-80,-4-3-224,-3-4-32,-4-5-80,-2-4-49,-2-5-15,-1-6-40,0-6-168,0-6-233,2-6-1727,3-8 1879,16-20-5720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02.99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637 4614 7570,'8'-7'360,"13"-11"136,14-14-328,12-12-120,11-12 24,9-11 296,7-7 168,5-6 240,3-4 16,1-4-280,1-1-159,0-3-121,0-1 88,-1-2 200,-2-3 96,0-3 32,0-2-64,-1-3-192,0-4-104,-2-3-160,-1-4-40,-3-5-8,-2-3 32,-3-3 88,-3-4 33,-4 0 7,-2-1-16,-2 0-96,0 1-40,-2 2-32,-1 0 0,-3 3 0,-4 4 8,-5 2 64,-3 5 8,-2 4 8,-3 5 0,-1 4-56,-4 5-24,-2 6 0,-3 5 0,-4 6 8,-2 5 24,-5 6 32,-2 6 16,-4 7-16,-3 6-8,-1 8-56,-2 6-8,0 7-24,-1 7-24,-1 7 8,1 5-16,-1 6 0,-1 6-8,-1 8-16,-2 7 8,-2 8 16,0 7 8,-2 8 0,0 8 8,0 9-8,0 7 8,-1 7 48,-1 5 56,-1 6 64,-1 5 24,0 4-32,0 4-32,-1 4-72,0 4-24,-2 3-8,-2 4-8,-3 2 0,-2 3 8,-3 1-8,-3 0 8,-1-2 0,-2-1-8,-1-3 8,-2-2-16,-2-1 0,-2-1-16,-2 0 0,-3-1-8,-2-1 8,-3 1 0,-4-2-8,-6 2 0,-5-1-8,-7 0 0,-3-1 16,-5 0 0,-3-1-104,-2-1-32,-3 0-40,-2-2-32,-3-1 72,-3-2-40,-3-1-160,-5-1-144,-5-1-336,-4-1-48,-5 1 168,-6 1 191,-2-1 289,-2-1-80,-1-1-512,3-2-512,1-2-833,2-2-319,4 0 1272,22-15-6394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04.04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5646 12259,'6'-4'552,"8"-7"248,12-10-680,11-11-24,12-10 120,8-9 128,8-7 48,5-7 16,7-4-72,5-4-16,4-1 40,5-3 33,5-1-113,5-2-80,4-2-88,5-2-32,3-2 112,3-3 48,2 0 24,-1-2 0,-1-1-136,-2-1 16,-3-1 88,-3-1 40,-4-1 64,-3-2 0,-2-3-72,-1-5-8,-1-6-48,1-5-40,-2-6-56,-1-7-16,-3-3 72,-5-2 41,-4-2 55,-7 2 16,-5 2-72,-6 3-48,-3 2-72,-4 4 0,-2 0-32,-4 0-8,-3 0-8,-3 0-8,-4 1 16,-5 2 0,-5 3 16,-5 5-8,-5 5 16,-6 6-16,-3 6-16,-4 5-24,-4 6-16,-1 5-16,-3 4-24,0 5 8,-1 5-8,2 3-24,1 6 0,2 7-24,2 6-16,0 9 0,1 7 24,-1 7 16,1 6 16,-2 5-8,-1 4-48,-1 3 0,-1 4-8,-1 5 16,-1 3 48,-1 6 24,-2 5 24,-1 6 8,-2 8 8,-1 8 8,-3 8 0,-3 10 0,-3 10 0,-2 10-16,-3 13-8,-2 9 0,-1 11 0,-2 7 8,-2 8 0,-2 4 8,-1 4-8,-2 1-8,-3 1 0,-2-1-8,-3-1-24,-3-2-16,-2-2-96,-1-2 0,-2-2-104,-3-3-105,-2-3-119,-4-3-208,-5-4-384,-7-3-16,-6-4 72,-9-3 103,-7-1 441,-9-2 128,-6 0 160,-3 0 64,-2 0-360,1-1-272,3 1-785,3-1-359,3 0 416,5-2 280,4-3 71,7-3 921,16-18-5609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05.09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2206 4589 12187,'2'-2'440,"6"-5"-8,5-8-152,7-7 48,7-9 80,7-7 176,5-7 48,3-6 120,2-5-31,1-6-137,1-3-104,2-7-240,3-5-40,4-6 96,4-3 88,4-4 56,4-3 0,3-4-144,4-3-72,4-5-96,2-3-40,3-4-32,-1-3 72,1-2 48,1-2 1,-1-1-9,0-2-80,-3-2-40,-1 0 0,-4-2 0,-3 0 0,-3-1-8,-4 0-16,-4 1 0,-1 1-8,-3 1 0,-3 4 16,-3 4 8,-4 6 16,-6 6 0,-5 5-8,-5 5-24,-4 4-16,-3 4-8,-2 1 0,-1 3 0,-2 3 0,-2 4 0,-3 8-32,-1 7-56,-3 9-80,-2 8-40,-1 10 40,-2 8 40,-2 8 88,-1 8 32,-1 4 24,-1 6 8,0 3 8,0 6-8,1 5-16,-1 4-8,2 5 0,-2 4-16,0 2 8,-2 5 0,-2 3 8,-4 5 0,-3 4 16,-2 6 64,-3 5 8,-2 4-8,-2 3-8,-1 4-56,-1 4-16,-1 4 0,-3 6 0,-4 5 0,-7 7 0,-6 7 16,-8 7 0,-6 7 0,-6 7 0,-5 6 0,-4 5-8,-4 5 0,-3 2-8,0 2-32,-1 3-32,-1 0-8,1 0-48,-1 1-32,-1 0 31,-1-2-111,-2-2-64,-2-4-104,-4-5-136,-4-5-32,-5-5 64,-5-3 136,-6-4 104,-7-3 96,-4-3-40,-5-3-192,-4-4-120,-3-4-145,-3-3 65,-2-4 192,0-3-8,-2-4 88,2-3-152,0-4-216,3-5 64,3-4 40,3-4 151,3-4 33,4-4-368,3-3-1208,6-3-481,4-5 113,5-4 487,6-5 1321,19-8-392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08.01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56 7164 2345,'-5'2'976,"-5"2"920,-3 1-256,1-1-663,2 0-201,5-3-288,7-4-128,8-4-80,8-4 56,9-4 248,7-4 80,8-4 73,6-3-33,7-4-144,7-3-40,7-2 0,7-2-8,8-3-80,6-3-56,7-4-120,6-4-56,5-5-8,7-5 33,4-4 63,3-5 40,4-3 0,0-3-56,1-3-40,1 0-32,-2 0 0,-1 0 16,0 0-40,0-3 112,-1-3 104,1-5 56,0-4 64,-1-6-72,1-6-119,-1-5-81,0-4-120,-4-2-48,-4-3 40,-3-1 48,-4-2 72,-2-4-8,-2-5-80,1-3-40,0-4-72,0-3 16,0-1 0,-1 1-8,-3 1 0,-3 2-8,-6 3 8,-4 4-8,-6 4 0,-5 4 0,-5 3-16,-4 5 0,-5 4 8,-5 5-16,-4 3 16,-3 4 0,-4 5 8,-4 6 8,-3 6-16,-3 6 0,-4 5 0,-5 6-8,-5 7 16,-6 5 8,-6 8-48,-4 8-16,-4 6-56,-2 8-24,-1 5 40,-2 5-8,1 4 40,-1 3-16,0 3-24,-1 4-8,-1 3-8,-1 4 0,-2 4 32,-3 5 24,-2 5 8,-4 5 16,-2 8 0,-2 6-8,-2 8-24,-2 6-16,-1 6 0,-3 6 0,-2 6 24,-4 5 16,-2 9 16,-3 6 0,-4 8 0,-2 7 0,-4 7 0,-4 5 0,-3 4 8,-4 3 0,-2 1 16,-4 1-8,-4 1 8,-3 1 0,-3 2-8,-2 0-16,-2 3 0,-3 0 0,-3 2-80,-3 1-56,-4 1-112,-3-1-32,-4-2-24,-3-3-9,-6-3-15,-3-3 0,-5-3 88,-2-4 48,-2-5-40,1-5-72,1-8-296,3-8-144,4-7-136,3-7-17,4-9 137,4-8 16,5-7-328,4-6-200,5-5-129,4-4 89,5-5 536,5-2 224,6-5-24,6-3-32,8-4 79,7-3 489,9-5 833,8-4 127,9-3 136,9-5-280,8-5-240,9-4 80,8-6 177,8-5 7,7-5-200,7-5-112,5-4-136,5-4-40,5-3 32,4-2 56,7-2 48,5-1 24,7-3 65,5-2-9,7-5-48,6-2-72,5-5-192,5-2-88,1-2-112,3-2 56,-1-1 104,1-4 48,-2-4 64,1-3-8,-1-4 8,0-5 0,0-4-40,0-4-48,1-4-88,-2-5-32,-1-2-32,-3-4 0,-2-2 32,-5-1 25,-3-1 39,-3-1 0,-3 0-48,-2-1-32,-3 0-40,-3-1-16,-4 0 16,-2 2 8,-2 1-8,-4 2 8,-4 3-8,-4 4 0,-3 4 16,-4 4-8,-4 4 16,-3 6-8,-5 3 0,-3 4-8,-2 2-8,-4 2-8,-2 3 8,-2 3-8,-4 2 0,-3 3 0,-2 1-16,-3 4 16,-1 2-8,-3 4-8,0 4-96,-2 6-16,0 3-24,-2 5 16,-2 3 96,-2 3 16,-1 3-24,-2 3-32,0 3-40,-1 4-8,1 5 48,0 4 32,1 4 32,0 4 8,1 3-8,0 5-8,2 6 8,0 6-16,1 7 0,1 6-8,0 6 8,0 8 16,0 8 0,-1 9 0,0 10 0,-1 10 0,-1 9 0,-1 7 0,-3 7 8,-3 3-8,-4 3-48,-6 0-9,-8 0 1,-7 2 0,-10-1 16,-8-1-80,-6 0-104,-5-3-56,-4-2-16,-2-2 8,-3-2 72,-2-1 48,-1-3 72,0-1 48,1-2-96,-1 0-232,0-1-432,-1 0-184,0-1-17,-1 1 217,1-2 384,-1-1 152,3-2-24,1-3-112,4-6-264,4-6-120,5-6 175,5-6 177,5-9 520,5-6 248,6-8 145,6-9-33,9-8-224,7-9-72,9-8 88,8-10 80,9-9 104,9-11 0,7-9-112,7-9-16,5-8 24,3-5 0,6-6-88,3-5-56,4-4-120,3-5 96,3-6 217,0-4 95,1-3 200,1-4-88,-1-3-208,1-2-112,-1 0-96,-1-2 32,-3-1 128,-3-2 40,-3-2-64,0-5-40,-2-3-120,0-4-40,-1-5-31,-3-3-17,-4-3-16,-5-1 0,-5-2 0,-5-2 0,-3 0 8,-1-2-8,-1 0 8,0 0-16,1 1 0,-2 3 0,0 2 0,-3 3-8,0 3 0,0 2-16,0 1-8,1 1-8,1 3 0,2 4 8,-2 5 8,-1 6 8,-5 9 8,-4 9 0,-5 10-40,-2 10-48,-3 10-40,-2 6-8,1 8 32,0 6 8,1 7 8,0 6-24,2 6-41,0 5 25,1 7 16,1 6 24,0 7 48,0 7-16,0 8 0,0 8-8,-1 6 0,0 6-16,-1 6 16,0 8 8,-1 7 16,0 8 0,1 6 0,0 7 8,1 8 8,0 6 16,-1 7 8,-1 6 0,-2 3-8,-2 3-8,-2 2 8,-2 3-8,-2 3 16,-4 4 0,-3 2 0,-4 4 0,-5 1 0,-5 2 0,-4 1 0,-4-2 0,-2-1-8,-2-4 0,-1-4-8,-1-2-8,-2-2-120,-1-2-64,-4-3-128,-4-2-48,-4-2 120,-5-2 64,-7-2 152,-5-1 40,-5-3-72,-5-1-64,-5-2-144,-4-1-72,-4-2 40,-4-1 24,-3-4 104,-4-3-24,-2-6-384,0-6-449,2-8-1439,1-7 1368,20-16-11315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08.70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4137 12027,'6'-4'496,"10"-5"48,13-8-328,12-6-152,9-6 48,6-4 192,4-3 88,2-5 160,1-5-56,4-6-184,3-6-88,5-7-160,4-7-32,5-6 16,3-7 40,5-6 72,3-4 8,2-4-23,0-3-49,1-5-64,-4-3-8,-5-4 8,-4-6 24,-7-5 64,-2-4 24,-5-3 0,-2-1-24,-4-1-72,-4 1-24,-4 0-8,-4 1 0,-6 0 8,-3 1 8,-6 2-16,-5 3 0,-4 4-48,-4 3-88,-4 3-200,-3 5-48,-4 6 31,-4 8 97,-3 10 208,-3 9 32,-2 12-144,-1 10-80,-1 12-216,-1 10-144,-1 9 56,0 10 48,-3 9 184,-1 9 160,-2 11 96,-3 11 16,-3 10-8,-2 9-8,-2 10 0,-4 8 8,-2 7 24,-3 6 8,-2 5 0,-2 6 0,-3 4-24,-2 3-184,-2 2-744,-2 3-697,-2 1 833,5-15-8442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11.25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1 897 5193,'0'0'1056,"3"1"2273,2-1-2793,0 0-88,-2-2 176,-1-1 185,-1-2 367,-2 0 144,-1-1 16,-1 1-111,1 0-281,2 0-128,2 1-152,2 1-24,3 0-80,3 1-79,3 0-161,2 0-80,2-1-112,3-1-32,3-1-8,1-1 8,4-2 32,3-1 8,2-1 24,3 0 0,3 1-16,3-1-8,2 1-40,1 1-16,2 0-24,-1 0 0,2 0 56,1 0 40,1-1 56,3 0 16,1-2-48,2 0-24,1-2-56,1-1-16,1 0-32,2 0-8,1 0-8,-1 1 24,-1 0 48,0 1 40,-2 0 72,1 2-8,0 1-24,0 3-40,1 2-39,-1 1-1,0 3-8,0 0 8,2 1-16,2 0-8,3-1-40,0 0 0,1 0 0,1 0 8,0 0 40,2 0-48,1-1-16,0 1-16,1-1-24,-1-2 56,3-1 40,1-2 24,3-1 0,1-3-8,1 0-40,3 0-16,1 0-8,0 0 0,1 0-8,1-1 8,1 1 0,1-1-8,0 1 0,0 0 0,0 2-8,0 0 0,-2 1 0,-1 1 0,-2 1 0,-1 1-8,-1 1 0,0 1-8,1 0 16,1 0-8,3-1 8,3-1 0,4-1 0,4-2-8,4-2-8,4-2 8,3-3-8,4-4 0,2-2-16,3-4-8,2-4-112,1-2-120,-1-3-480,-3-1-681,-4-3-2231,-7-3 2135,-21 5-18211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4:08.873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23 1 672,'-7'7'1052,"5"-5"-789,0 1 0,1-1 0,-1 0 0,1 1 0,0-1 0,0 0 0,0 1 0,0 0 0,0-1 0,0 1 0,1 0-1,-1-1 1,1 6 0,0-7-183,0 1 0,1-1 0,-1 0 0,1 0-1,-1 1 1,1-1 0,-1 0 0,1 0 0,0 0 0,-1 0-1,1 0 1,0 0 0,0 0 0,0 0 0,0 0-1,0 0 1,0 0 0,0-1 0,0 1 0,0 0-1,0-1 1,0 1 0,1 0 0,-1-1 0,0 0-1,0 1 1,0-1 0,1 0 0,-1 0 0,0 0 0,1 1-1,-1-1 1,0 0 0,1-1 0,-1 1 0,0 0-1,0 0 1,1-1 0,0 0 0,25-5 489,-24 4-532,1 1-1,0 0 1,-1 0 0,1 0-1,0 1 1,0-1-1,0 1 1,6 0 0,58 10 42,88 25 0,-83-17-69,-17-3-44,-2 2 0,0 2 0,-1 3 0,-1 2 0,58 37 1,-42-18-1798,87 73 0,-103-70 864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12.09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 1054 9738,'0'-2'616,"-1"-2"496,1-3-936,0-3-23,2-2 103,2-2 240,2-1 504,3-1 248,2-1 136,2 1-143,4 0-457,4 1-232,6 0-368,6 1-96,6-3-56,4-1-8,7-2 24,5-2 48,7-2 120,4-2 40,6 0-8,5-2-48,6 0-120,5-1-24,5 0-24,5 1-8,4 0 8,4 2 0,1 2-16,3 3 0,1 4-8,1 3-8,1 4 0,3 2 8,0 4-8,1 2 0,3 2 16,1 1-8,5 0 8,5-1 8,6-1-8,7-4 8,6-4-24,4-4-8,5-5-40,3-6-32,5-5-304,4-7-168,4-5-616,4-7-368,5-4-529,2-3-535,1 0 1503,-32 8-9921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13.34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0 355 11098,'1'1'528,"-1"1"353,2 1-801,2 1 8,2-1-56,1 0 80,1-2 288,0-2 144,1-3 288,-1-2 0,0 0-160,0-2-119,1 1-209,1 0-56,2 1-56,2 1-8,1 0 48,3 0 56,1-1 104,3-2 48,3 0-40,4-3-72,3 0-144,3-3-64,3-1-88,2-1-8,2-1 40,-1 1 40,1 0 113,0 3 31,1 2-40,0 4-48,1 2-112,-1 4-32,0 2-32,-1 2 32,-2 2 80,1 3 56,1 2 40,2 2-16,3 2-88,2 1-56,3-1-48,1 0 0,2-2 0,1-2 8,1-3 8,3-1 0,2-2 0,1 0 8,1 0-24,1 0 0,2 0 8,3 0-8,3 0 24,4-2 0,3 0 8,3-2 8,2 0-8,4 0 8,2-1-24,4 0 0,4-1-24,4-2 8,6-2 16,5-4 0,5-3-8,5-4-16,2-4 0,2-2-16,-1-1-8,-2 1-16,-3 1-152,-3 2-160,-6 2-480,-3 0-376,-3-1-817,-2 0-359,-1-2 1255,-19 3-14842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14.67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1 714 10394,'1'-2'464,"1"-5"224,5-5-600,6-4-56,7-2-32,7-2 8,6-2 25,4 2 295,4 0 136,2 1 136,2 2 16,3 2-264,4 2-128,7 2-152,6 2-40,8 2-32,7 2 0,6 1 8,6 2 8,3 1-8,3 1 0,2 0 0,1 2-8,1 0-8,0 0 0,1 1 8,-1-1 0,0 0 8,-1 1-8,0 1 0,-2 2 16,0 2-8,-2 2 8,-1 1 0,-2 2 0,0-2 8,-1-1 8,-1-2 16,-2-2 0,-1 0 232,-2-2 136,-1 1 208,-2 0 121,-1-1-65,1-1-64,1-1-176,1-3-80,0-2 0,0-4 32,0-2 56,-2-2 16,0-4-80,-3-1-31,0-2-41,-2-2-8,-1-2-48,-1 0-32,-2-2-24,-2-1 16,-1-1 8,-1 0 0,0 0-40,-1 1-40,-1 1-56,-3 1-16,-1 2-8,-2 1 8,-3 0 32,-2 3 8,-4 0-8,-3 2-24,-3 1-32,-2 2 0,-1 1 16,1 1 24,1 2 16,2 0 8,0 1-24,0 1-16,-1 1-32,-1 1-16,0 1-16,-1 1 8,2 0 0,0 1-8,2 0-8,-1 1 8,2 0-8,1 0 8,1 0 0,4 0 0,3 0-8,5 1 8,3 0-8,4 0 0,2-1 0,2 1 0,1-1-8,1 1-8,0-2 0,-2 1-8,1-2-8,0 0 0,0-1-128,1-2-304,0-2-1608,2-4-929,2-5 1465,-12 0-16084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16.06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0 486 7034,'4'0'560,"0"1"568,3-1-960,5 0-552,4-2-168,3-1 24,3-2 87,0-1 626,1-3 239,0-1 160,1-2 16,1 0-184,1 1 0,3 1-32,2 1-32,3 0 32,4 1 32,5 0 145,7-1 63,5-1-64,5 1-128,3 1-272,3 0-88,12-2-16,6-1-24,2-1 0,-1 0-16,-2-1-8,0 1-8,-1 1 8,0 1 8,-1 1 8,-2 2 144,0 1 112,-2 1 176,0 2 48,-2 1 56,-2 2 24,-3 1-15,-1 2-33,0 1-184,-1 2-128,1-1-168,0-2-24,0-3-32,3-5-8,3-7-32,3-6-208,6-8-336,5-8-385,7-6-1799,7-8 1712,-16 4-11339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18.09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43 1322 10026,'-2'0'648,"-3"-2"769,-1-4-1329,0-2-8,1-4-16,0-1 96,2-1 312,-1 0 128,2 1 152,-1 2-32,2 2-224,2 1-112,3 1-168,4-1-32,7-1-47,5-2-9,7-4 32,6-3 16,7-3 16,5-4 8,5-2-40,4-2-24,4-2-72,4 1-24,4 0-24,1 2-8,2 2 0,1 1 8,2 3 0,2 2 0,1 2-8,2 3 0,1 3-8,-1 4 8,1 4 0,-1 4 8,-1 3 8,-1 3-8,-1 1-8,1 0 8,3-1-8,2-2 0,3-2 8,4-4 0,4-3-8,3-2 16,4-3-16,1-1 0,2-2 0,3-1 0,1-2 88,3-2 40,4-4 48,2-4-8,5-5-104,3-3-48,4-6-56,3-4-8,4-6 8,2-6-16,1-4-152,0-3-104,-4-1-536,-7 1-425,-8 3-1375,-11 5 1440,-23 12-10891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18.62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0 548 6841,'7'-2'601,"13"-4"303,12-4-328,14-6-400,12-3-72,11-5 112,8-3 96,7-2 192,5-2 40,4-2-104,2 0-64,3-2-119,3 0-49,3 0-64,4 0-40,2 1-112,3 1-200,1 1-673,0 2-559,-2 3 712,-20 5-8314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19.21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 1280,'11'0'16,"17"0"0,3-1-1328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20.94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2328 9490,'2'0'880,"4"0"953,4-1-1329,3-2-432,5-3-24,3-1-24,4-2 32,2-2 328,2 0 200,3-2 344,3-2 72,5-1-151,6-2-145,6-2-304,5-2-112,5 1-144,3 0-24,3 2-32,2 2-8,3 1-16,1 1-8,1 0 80,1 0 72,0-1 144,1-2 48,0-1-40,1-2-40,-1 0-96,-1 0-48,0-1-56,1 1-16,-1-1-23,-1 1 71,-3-1 160,0 0 56,0 1 16,0-2-64,1 0-144,2-2-40,1-1-32,2-1 32,0-1 88,1 0 48,0 0 80,-2-1-16,1-1-104,-1-1-64,0-3-104,-1-1-16,-3-3 72,-2-1 48,-1-2 96,-1-1 8,-2-1-47,-1-1-57,-4-3-80,-1-2-24,-3-2 0,-2-2-8,-1-1 0,-2 0 0,-4 0-24,-3 1-8,-3 0-40,-3-1-24,-2-2-8,-2-3-8,-1-2-88,1 0-64,0 0-225,1 2-159,0 2-448,0 3-416,-2 5-1377,-1 3-2960,-1 6 3440,-7 9-9153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21.74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2721 8522,'12'-5'768,"17"-9"392,20-7-472,18-9-328,16-6-216,12-5-31,8-5 103,6-2 392,3-2 120,0-1 104,0 0-48,0 1-304,-1 0-128,2-1-160,-1 1-80,3-1-80,0 1 0,1 0-24,0 0-8,-1 2 0,-2 1 0,-2-1 8,-4 0 16,-5-2-32,-4-2 0,-6 0-8,-4-2 8,-4 0 32,-4-1 8,-3 0 0,-1-3 0,-2-2-24,0-2-72,-3-2-88,-2 0 0,-4 1 32,-1 2 72,-2 3 72,-1 2 16,-1 4-8,-2 2-16,-2 3-8,-1 2-8,-1 2-8,0 1 0,0-1 0,0-1 8,0-3 8,-1-3 8,0-3 0,1-3-8,0-3-592,1-4-680,-2-3 704,-10 9-12891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22.37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680 1 7138,'2'0'376,"1"0"240,0 3-472,0 3 16,-2 5 176,-2 5 232,-4 5 336,-3 6 72,-3 5-159,-4 5-233,-4 5-368,-3 6-104,-6 8-72,-5 10-24,-8 11 8,-10 14 0,-10 13-8,-10 14-16,-8 11-272,-6 8-680,-3 6 591,14-22-11121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4:09.400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0 3665,'45'42'3399,"42"26"-3049,108 64 0,-6-4-411,-38-19-2479,263 254 0,-290-230 1191,-77-76 1219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25.32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1392 205 7226,'-1'-1'464,"-1"-2"512,1-4-832,1-4 72,3-3 24,2-2 72,1-3 80,-1-1 112,0 0 64,-2-1 113,-1 1-9,-1 3-40,0 1-48,0 5-64,0 4 72,2 5 104,1 7 16,2 10-15,1 8-121,1 11-248,0 10-96,-1 9-136,-1 6-24,-1 7 0,-2 6 24,-3 5-24,-2 5 8,-3 4-40,-6 1-24,-5 2 8,-5 2 0,-7-1 24,-3-1 0,-4-2 8,-1-2 0,-2-1 16,-1 0-16,0 1 8,-3 2-8,0 2-16,-2 1-8,-2 1 16,-1-2 16,-2-2 16,-3 0 0,-3-1-32,-2 1-24,-4-1-48,-3 2-48,-2 0-144,-5 2-48,-4 0-176,-4 0-184,-3-3-584,-4-4-505,0-7 889,14-16-13219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26.06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3042 1 11771,'1'2'368,"1"7"8,0 6-400,0 8 64,1 8 152,-2 7 504,0 5 184,-2 4 248,-1 4-55,-2 1-433,-1 4-176,-1 3-208,-3 5-16,-3 6 48,-3 5 24,-5 5-40,-3 5-32,-5 7 0,-4 5 32,-4 5-32,-3 3-16,-3 3-80,-4 1 48,-5 0 48,-4 0-8,-5 1-23,-4 0-81,-6 2-64,-4 2 8,-4 1-8,-3-1 0,-2 0-8,-3-3 0,-3-2-8,-1-1-24,-4-3-8,-3 0-16,-4-1-16,-4-2-48,-4-1-232,-4-3-48,-4-3-209,-5-4 41,-4-2 112,-4-3 24,-2-4-176,-1-5-304,2-6-1089,5-7-1303,6-7 1823,23-15-9785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27.14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4357 8538,'12'-8'400,"17"-11"272,17-13-632,12-9 8,11-9 280,6-6 192,4-5 216,0-4 89,0-2-89,-1-4-144,-1 0-200,-2-2-120,-1-1-160,-2 1 24,-4-2 80,-2 0 72,-2-3 144,-2-3 24,-2-3-24,-1-3-71,-4-4-177,-4-2-64,-3-4-48,-3-1 56,-2-3 72,-2-1 0,-1 0-16,-2 0-56,-3 1-96,-3 0-16,-5 1-8,-3 0 8,-2-1-8,-2 1 0,-2 1 0,-1 1-8,-1 1-8,-1 3-24,-2 2-40,1 2-8,0 3-8,1 3-64,0 4-160,2 5-88,-1 3-105,-2 5 33,-2 2 64,-4 3-16,-4 2-80,-3 4-136,-2 1-288,-1 3-40,1 2-137,-1 2 25,1 3 392,1 2 176,-1 5 392,1 5 192,-2 5 304,1 5 96,0 7 56,0 4 8,0 7-80,1 4-16,1 7 233,1 6 79,1 5-16,2 7-32,1 7-208,2 5-64,1 7-112,1 6-8,0 3-40,-1 3 24,-3 4 89,-2 2-1,-2 4 32,-3 3-40,-2 5-128,-2 6-48,-2 6-112,-3 9-48,-4 6-16,-5 7 8,-4 5-8,-5 4 8,-5 3 32,-4 4 56,-4 3 32,-2 2-8,-4 0-24,-2 0-64,-2-1-40,-2-1 0,-1-3-16,1-2-40,0-4-224,-1-2-168,0-3-408,-1-3-168,-3-3-385,-2-2-303,-3-5-1089,-5-5 1513,10-18-8154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27.48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1640 9554,'9'-8'192,"13"-14"72,16-14-488,13-14 56,10-12 280,7-7 144,3-6 48,2-4-24,1-4-160,1-4-72,0-3-48,0-3 8,-2-2 8,0 1 0,-2 1 0,-3 2-8,-2 3 0,-4 2-16,-4 0-320,-3 0-488,-4-4 480,-10 14-8986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28.01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2698 208 6353,'-2'-7'1073,"-2"-9"655,-1-6-192,-2-5-447,2-2-153,1 1-56,3 3-24,2 5-336,3 4-136,2 5-192,1 5-96,0 6-80,0 6-8,0 7-8,-1 7 0,0 9-32,0 10 0,1 9-8,0 12 0,-1 10 24,-1 10 16,-3 8 0,-3 8 0,-3 5 0,-4 3 0,-3 3-8,-6 1-8,-4 3-32,-7 2-24,-8 4-176,-7 3 0,-7 3 56,-6 2 40,-6 0 192,-5 0 16,-4-4-8,-2-2-8,-3-4-16,0-3-16,-1-5-56,-2-4-168,0-5-144,-2-5 8,0-6 32,-2-4 48,-3-5-152,-2-4-184,-4-2-289,-5 0-79,-4-1-128,-4 1 64,-6 0 384,-3-1 264,-2-1 616,-2-2 152,1-3-80,2-3-192,2-5-1249,3-4 785,19-12-6209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28.50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0 868 6865,'2'0'393,"4"-2"271,4-2-648,4 0-104,3 0 0,4 1 88,1-1 96,4 0 304,2-1 200,2 0 272,4 0 8,3-1-248,3-1-200,4-2-319,5-2-113,4-2-56,3-3-1,5-3 17,1-3 16,1-4 24,1-4 8,1-3-56,1-4-56,0-2-8,1-3 16,-2-1 72,-1-1 40,-2 0-72,-2 1-48,-1 2-240,-2 2-112,-3 3 40,-5 1 16,-3 2 232,-6 3 96,-5 2-312,-5 3-320,-5 4-657,-5 3-79,-6 3 440,-6 3 384,-6 5 720,-5 3 104,-5 6-568,-4 3 304,0 2-3569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28.96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1 977 8186,'10'-3'752,"16"-6"504,19-9-624,18-9-368,18-8-120,15-10-72,12-7 0,10-6 8,8-7 8,7-6-24,5-4 8,5-5-39,4-4-33,4-4-849,3-3-479,2-4 664,-26 15-8210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29.63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700 1 12283,'2'6'408,"0"14"64,3 15-632,1 18 64,2 15 8,-1 15 152,0 13 128,-1 9 104,-2 10 16,-1 6-56,-2 6-80,-3 5-32,-2 5 56,-5 4 32,-4 3 8,-6 2-88,-7 2-48,-8 0-64,-9 0 0,-7-2-16,-10-5-16,-7-7-392,-7-8-144,-8-9-544,-6-10-520,-8-8 983,12-22-10505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32.52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72 384 6649,'-2'0'865,"-4"-1"1087,-1 0-1496,0-2-400,1-1-24,1-2 72,2 0 312,-1 0 616,-1 0 225,0 2 255,-1 2-192,1 1-487,0 1-225,1 1-328,2 0-104,2 0-64,3 0 24,4-1 120,3 0 56,5-2 88,5-2 16,5-1-56,6-3-48,6-3-88,5-2-40,6-3-56,4-3 8,4-1 40,2-1 8,4-1-16,1-1-7,3 1-73,-1 0-24,-1 4 0,-4 3-8,-3 6 0,-4 6 0,-3 5 8,-2 7-16,-1 4-16,-1 5 0,0 2-16,0 1 0,2-1 8,2 0 0,3-3 8,4 0-8,4-2-8,2-4-16,3-3 8,3-5 0,3-6 8,3-6-8,2-7 8,2-5-16,1-4-8,-1-5-16,0-3-192,-1-3-400,-3-2-1537,-2-4 1313,-14 6-17284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33.46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4 576 8746,'-2'-2'480,"1"-3"216,0-4-216,3-3 104,0 0 96,0-2 137,1 1 7,0 0-16,-1 0-16,1 1-16,1 1-23,2-1-185,1 1-112,4-1-184,3-1-72,4-2-48,5-1-8,3-2 16,5-2-16,2 1 16,3 1 0,2 1-16,1 2 0,1 1-72,4 2-24,2 0-24,4 0-16,3 0 0,3 1 0,2 1-8,0 1 0,1 2 0,1 4 0,2 3 0,-1 5 16,0 5 0,-2 4 8,-1 5 0,-1 4-8,0 3 0,0 0-8,3 2 8,0-1-8,3-3-8,2-4 0,3-7-8,5-8-8,4-9-8,5-11 8,4-9-8,5-10-8,5-9 0,3-8-72,2-7-1032,1-4-801,-2-3 1009,-18 10-14267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0:46.987"/>
    </inkml:context>
    <inkml:brush xml:id="br0">
      <inkml:brushProperty name="width" value="0.35" units="cm"/>
      <inkml:brushProperty name="height" value="2.1" units="cm"/>
      <inkml:brushProperty name="color" value="#9A7E91"/>
      <inkml:brushProperty name="inkEffects" value="pencil"/>
    </inkml:brush>
  </inkml:definitions>
  <inkml:trace contextRef="#ctx0" brushRef="#br0">0 1 1568,'1'0'336,"0"1"297,1 1-97,3 0-256,2 1-88,3 1-152,5 0-24,4 1-16,3 0 0,5 0 8,3 1 8,3 1 8,4 1-8,1 1-8,4 2 0,3 1-8,3 1-16,6 2-144,5 1-272,6 1 264,-8-2-2737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4:09.901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29 2537,'0'-2'131,"1"1"1,-1 0 0,0-1 0,0 1 0,12-15 1845,-11 16-1845,0-1 0,0 0-1,0 1 1,0-1 0,0 1 0,1-1 0,-1 1 0,0-1-1,0 1 1,1 0 0,-1 0 0,0 0 0,1-1 0,-1 1-1,2 1 1,51-1 277,-26 9-295,0 0 0,-1 2 1,0 2-1,-1 0 0,0 1 0,32 25 1,3-1-55,22 14-157,-1 4 0,94 85-1,-111-81-1603,68 82 0,-81-78 789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35.27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1 563 11570,'0'1'825,"0"3"895,2-1-1544,7-2-456,11-3 40,10-4 48,11-5 64,10-4 224,7-1 64,7 1 32,5 2-8,6 3-64,6 3-56,8 2-64,7 3-8,9 2-24,8 0-32,8-1-8,8-3-8,6-3 16,6-5 24,4-4 16,3-4 0,0-3-8,-1-4-208,-3-2-632,-4-4-313,-7-3-1055,-9-4-105,-10-2 377,-12-1 224,-16 3 823,-14 5 297,-18 7 304,-18 9 64,-18 9 256,-12 6-1112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35.40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525 1 3665,'-23'6'464,"-33"8"472,-30 7-672,-26 5-336,-18 2 32,12-3-5177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35.48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210 0 2240,'-15'3'88,"-20"2"105,-14 2-882,-9-1 385,6 0-1224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35.64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0 326 2681,'7'0'784,"10"-1"440,15-1-392,14-2-184,14-3-464,14-2-104,13-2-40,10-2-8,11-2-24,9-3 0,8-4-8,6-3-16,3-4-24,3-3-112,0-2-776,-1-2-664,-4-1 824,-23 7-2257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36.14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1876 104 6481,'-16'3'649,"-24"5"415,-23 4-464,-21 4-432,-17 2-112,-13 2-80,-8 2 16,-6 1 72,-3 1 48,1 1 56,2 1-24,5-2-200,6-1-240,9-4-528,10-2-216,10-5-353,12-4-95,13-5 296,10-4 239,13-4 673,11-4 344,12-2 232,10-3-23,11 0-153,9 0 32,11 1 440,7 2 296,8 2 376,8 2-16,6 2-351,7 1-257,8-1-320,8-1-48,8 0-88,6-2-72,6 0-72,6 0 8,4-1 80,3-1 24,5 0-8,2-2-8,4-2-88,4-3-16,1-2-8,3-2-24,1-1-32,-3 0-32,-5 0-360,-6 3-248,-9 2-656,-10 3-417,-13 3 945,-21 2-4161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36.37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3027 0 720,'-4'2'184,"-9"2"-8,-12 2-168,-15 4-288,-17 1 0,-18 3 192,-16 2 112,-16 1 48,-15 3-80,-13 1 648,-9 3 312,-9 2-383,-5 4 503,-4 4-656,-2 3-408,-1 3-616,1 4-24,2 2 312,5 1 344,5 1 656,7-2 48,11-1-272,11-4-352,14-4-288,16-7-88,18-8-848,17-7 792,19-6-2385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36.65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0 580 1992,'9'-1'737,"14"0"735,13-1-48,16 0-256,13 1-159,12 0-137,10 0-88,11 0-184,7-1-168,8-3-328,7-2-40,4-3-8,4-3-24,5-4 0,2-3-8,3-3-8,1-2 8,2-2 8,1 1-8,-1-1-8,0 0-8,-3-1-32,-3 1-40,-3-1-88,-6 0-16,-6 0-152,-6 0-128,-8-1-160,-8-1-152,-9 1-817,-9-2-639,-10 1 1216,-17 6-2585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36.78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109 0 3785,'-18'5'-392,"-24"8"272,-6 1-3153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37.16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0 875 7090,'9'1'840,"16"0"1096,18-2-1560,22-4-376,21-5-64,18-5-48,18-6 8,13-6 96,11-3 64,9-3 96,8-3 24,5-2 8,5 0 16,3-3-32,4 0-40,2-3-88,2-2-40,0-2-96,-1-2-32,-5-1-48,-6 0-40,-10 2-120,-9 2-72,-13 3-472,-10 3-640,-14 2 887,-25 9-6032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37.63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6 720 4921,'-2'1'592,"-1"0"672,2-2-591,8-3-81,9-3 112,13-3 120,15-2 88,15-1 24,15-2-135,15 0-273,13-2-104,12 0-208,11-2-88,12-2-88,11-2-16,10-4-48,7-3-32,6-3-64,4-3-32,1-3 16,2-2 0,-1-3 8,0-1-88,-3-3-961,-2-3-23,-5-1-1816,-6-3 1535,-31 9-4256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4:10.477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0 2008,'24'21'3526,"-22"-20"-3206,5 2 1,15 9 594,146 109 385,45 38-1283,31 78-942,-203-189-789,55 84 0,-53-62 709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37.90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36 0 4377,'-16'5'184,"-4"1"-4745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38.16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1138 6745,'14'-2'1185,"21"-6"1063,24-5-1272,22-6-399,22-8-417,19-5-88,15-7-64,13-5 8,9-6 8,8-4 8,6-4 0,4-3-8,3-3-48,1-1-48,1-2-40,0-2-56,-2-1-321,-2-1-207,-5 0-480,-6 1-256,-8 2-801,-12 4 1209,-29 12-3649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38.36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1614 0 5193,'-22'8'144,"-30"9"288,-30 10-856,-25 8-56,-20 6 152,-14 4 96,-10 3 192,-6 2 48,-3 2 8,-2 3-8,0 2-496,3 1 360,27-10-3553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38.65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1 711 10490,'14'-4'616,"23"-6"385,25-7-753,26-9-560,22-7-201,20-7-127,15-7 24,10-2 344,5-3 176,1 0 104,1 2-8,-2 0-72,0 2-240,-1 0-680,-1 0-352,-3 0-945,-3-1 1145,-27 9-2617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38.81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74 1 2985,'-32'11'-24,"-10"3"-2937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40.61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22 4849,'5'-3'-224,"7"-5"416,3-3-5009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41.00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0 394 7458,'2'-2'424,"5"-4"584,5-4-1200,8-5 8,8-5 0,8-3 40,9-4 128,7-2 32,8-2 32,7-2-8,6 0-40,6-1-16,4 0-864,6 0-641,2 0 817,-13 6-4449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41.33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42 127 5497,'-4'2'16,"-6"1"368,-1 0-1808,1 1 256,4-1 864,6-1 840,9-3 968,9-1 48,10-3-503,9-3-449,11-1-488,9-2-80,8-1-184,7-2-176,6 0-376,5-2-281,2-1-911,1-2 1072,-16 3-2673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41.47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 6577,'-1'3'-648,"3"1"320,1 1-5273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44.21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5 109 2489,'-1'-1'528,"0"-1"488,0-1-344,0 0-368,1-1-8,0 1 200,2-1 152,0-1 225,1 1-33,1-1-200,0 1-128,1 0-120,1 1 0,0 1 40,2-1 32,3 2 56,1-1 33,3 1 7,2 0-32,3 1-144,4-1-56,3 0-8,2-1 16,3-1 88,1 0 0,1-2-24,0 0-32,0 0-63,0 0-33,-1 0-72,1 0-24,0 0-24,1 2 0,-1 0 0,2 2 8,-1 0 32,0 1 16,0 1 24,0 2 0,-1 0 8,1 1 8,0 2 24,2 1 8,2 1-24,3 2-24,3 0-24,1 2-16,2 0-16,1 1-8,2 0-8,1 1-7,4 1-1,2 0-8,5 0-40,2 0-8,4 1-32,3 0 0,4 1 24,4 1 16,5 1-8,7 0 8,4 1-32,6 1-8,4-2-8,5 1-8,2-1-16,4 0-8,4 0-16,3 0 0,4 0-8,4-1 0,5-1-16,3-1 0,6-1 8,3-2-8,5 0-16,5-1-24,4-2-168,5-2-160,1-1-168,0-4-897,0-2-15,-2-3-256,1-2-841,0-1-1048,0-3 2017,-30 0-7194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4:11.023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0 3129,'0'5'202,"0"-1"0,0 0 0,1 0 0,0 0 1,-1 0-1,1 0 0,1 0 0,-1 0 0,0 0 0,5 7 1,25 41 1298,-18-32-900,19 28-313,3-1 1,2-2 0,2-2-1,66 58 1,1 1-268,-13-8-61,16 14-1933,161 209 1,-163-158-676,-64-86 2018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45.12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0 104 7970,'3'-2'648,"4"-2"816,6-3-1240,7-1 8,5-1-112,6-1 160,3 0 336,1 0 169,2 1 215,1 1-128,3 1-304,2 1-144,7 0-120,5 2 8,6 2 16,6 1 1,5 1-41,7 2-32,5 0-48,6 1 0,4 1-16,4 1-8,3 0-32,1 2-32,1 2-32,0 2-8,-2 4-8,0 2-8,-1 4-16,0 3-16,1 2-8,3 3-8,4 2 48,2 4 24,5 1 104,2 3 64,4 1 56,3 2 24,4 0-48,3 0-48,4-2-56,3-2-16,2-4-16,4-3-8,3-3-7,3-2 7,4-3 8,4-1-24,4-3-24,5-1-32,4-3-48,6-2-8,5-3 0,6-4-8,7-4-24,6-4 0,3-4-360,-2-4-193,-6-2-623,-12-3-624,-15-3-1825,-17-1 2057,-34 2-10939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46.21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15 7106,'0'-1'480,"0"-1"560,1-1-944,1 0 120,1 0 128,2 2 408,0 0 344,0 1 121,0 2-81,-1 2-360,1 2-360,0 2-224,3 3 48,1 2 272,3 2 112,3 1 145,3 1-1,3 0-128,6 0-40,4-1-56,5-3-24,5-2-40,6-2-24,5-3-79,5-2-49,5-3-72,3-2-40,3-1-24,2-2 8,3 1 8,2-1-16,1 1-40,2 1-16,1 1-16,2 1 24,1 1 56,2 0 24,1 1 64,0 1 0,1 1-8,1 1 8,0 2 0,0 2 0,0 1 17,0 2-17,-1 2-24,0 1-16,-3 1-56,-1 2-32,-1 1-40,-1 0 0,-1 0-24,1 1-16,1-1-16,2 1-16,3 0 0,4 2 0,3 0-16,5 1 0,5 0-16,6 0 0,7-2 8,6-2 0,8-4-8,8-3-8,5-5-8,5-3-16,2-3-8,0-3 0,-1-1-96,-4-2-80,-5 0-224,-5 1-160,-7 0-585,-7 0-671,-10 1-1665,-10 0-2096,-14 0 3073,-21 0-9371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47.54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61 87 10490,'-2'-2'304,"-1"-3"-104,-1-1 0,-1-1 40,-1-1 169,1 0 303,-1 0 168,0 1 248,-1 0-32,2 0-167,0 2-121,2 1-272,0 2-128,2 0-80,1 0 16,1-1 96,1 2 48,-1 0 144,1 0 9,-1 0-113,1 1-48,-1 0-152,0 0 0,1 0 96,0 0 24,1 1 8,0-1-48,0 1-24,0 0-24,1 1-48,1 1-15,1 0-41,2 2-16,3 0-16,3 1-8,4 1-24,2-1-24,4 1-24,2-1-16,3-1-16,0 0 16,2-1 16,0 0 16,0-2-24,0-1-16,3 0-40,0 0-8,2-2-24,1 1-16,1 0 0,1-1-8,-1 1 8,-2 0 16,0 0 0,-1 0 0,0 0 0,0 0-16,1 0 0,2 0-8,1 1-8,1-1 0,1 1-8,2-2 8,-1 1 0,1-2 0,1 0 0,0 0-8,1 0-8,1 1 8,-1 0-8,1 0 8,-1 2 0,-2 0 0,0 0-8,1 2 0,0 0 0,1 1 0,3 0 8,0 2-8,1 0 0,-1 0-8,-1 1 8,-2 0 0,-1 0 0,1-1 0,0 0 0,3 0 0,2 0 0,2 1 0,1 0-8,2 1 8,0 2-8,1 0 8,3 2-8,1 0 8,1 1 0,2-1 0,0-1 8,0 0-8,2-1 0,1 1 0,-1 1 0,0 1-8,-3 2 0,-4 0 8,-2 2-16,-1 2 8,1 0-8,3 2 0,3 0 0,5 2-8,6 0-16,5 1-24,4 0-344,3-1-192,1 0-432,-3-2-321,-1-2-1055,-3-2-817,-2-4 1745,-15-4-16860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48.57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9 51 8530,'-1'0'224,"-2"-2"-72,1 1 80,0-1 376,1 0 200,2 0 345,1 0 71,2 0-56,2 0-104,2 1-296,3 0-191,4 1-289,3 0-56,6-1 8,5 1 56,4-1 136,4-2 32,3 1-8,1-2-72,3 1-160,2-1-64,4 1-80,2 1-16,4-1 40,1 2 32,2-1 56,2 0 24,2 1-8,2 0-8,3 0-23,2 2-17,0 1-32,-1 2-16,1 2 16,0 2 24,-1 3 40,-1 1 24,-2 3 32,-3 3 0,-1 1-40,0 3-32,1 1-64,1 1-16,1 1-8,-1 1 0,-1 1 0,-1 3 0,0 3-16,-1 4 0,1 2-24,0 3 0,-1 2 0,-1 1 8,2 0 24,2-1 8,3-2 48,0-2 16,2 0 8,2-2 16,1 0-16,2-1 0,2 0 0,2 0-8,2-2-16,2-1-24,4-2-40,3-4 1,2-3-17,3-3-8,0-4-8,1-4-16,0-2-8,-2-1 0,-1-1-8,-3 1-16,-4-2-104,-6 0-161,-7-1-503,-8-2-416,-10-2-1200,-8-2-825,-9-3 1745,-11 0-15044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49.43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1 222 16892,'3'-1'496,"0"0"360,3 0-1088,1 1 168,2 1 112,2 1 104,2 2 272,2 0 160,4 0 192,3 1-8,5-1-143,9 1-105,9 1-144,12 1-24,10 0-16,11 2 8,9 0-24,9 1 0,7 0 24,6-1 16,5-2 8,5 0-24,5-3-136,5-2-64,5-3-80,5-3-31,3-4-33,4-4 0,3-4-129,2-6-127,1-5-240,2-4-184,0-5-592,-2-2-456,-4-1-1273,-7 1-1456,-10 3 2505,-28 8-9835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51.13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36 498 5345,'-4'-2'416,"-2"-2"184,-3-3-312,2 0-8,1-2 25,3 1 151,2 0 464,3 1 168,1 1 16,2 1-135,1 1-321,2 1-64,3 2-8,4-1 16,5 2-32,8 1-40,7 2-32,8 0-40,10 1-63,8 0-17,9 2-120,9 1-16,8 2-8,8 1-24,8 2 24,9 0 40,10 0 40,10-2 24,12-1-16,10-3 0,11-3-56,11-3-40,9-5-48,9-4-40,7-5-48,5-4 0,5-5-24,2-3-32,2-7-16,1-6 0,1-8-328,0-8-368,-3-8-864,-3-5-681,-7-5 1161,-40 11-13675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51.70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0 747 14075,'28'-7'584,"39"-6"16,45-5-384,44-4-96,40-3-96,31-5-32,24-4 0,16-7 8,10-6 0,9-7 0,6-7 16,7-7-624,8-7-504,6-8-1713,6-7 1457,-51 11-8338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54.31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37 10114,'6'0'240,"7"1"-224,8 0 32,8 0-24,8-1-8,6 0-8,8-3 8,7-1 8,8 0-8,7-2-16,10 2 0,9 0-16,10 3-16,15 1-8,13 1 0,18-1-200,17-1-680,18-6 584,-23 0-8562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57.62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1331 2425,'3'-2'264,"5"-4"152,7-4 24,7-2 64,4-2 104,5 0 64,2 0 120,0 0 32,2 1-23,0 0-89,1 0-208,0-1-88,1-1-168,0-2-40,-1 0 24,1-1 0,1 0 32,2 0-16,2 0-40,4 1-8,3 2-32,2 1 0,4 0 9,1 1 7,3 0-40,3 2 0,4 0 40,3 1 24,5 0 0,4 0-24,5-1-80,4-2-24,5-2-8,3-4 0,6-3-8,3-2 0,7-5 8,5-3 0,7-5-16,7-5-16,7-4-24,7-5-16,6-5 8,7-5 8,5-4-40,6-3-192,4-2-592,2-1-409,1 0-1191,-1 0 1272,-29 12-6778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58.27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1928 10890,'2'-2'272,"3"-4"-80,8-5-248,8-6 72,10-5 0,10-5 40,10-3 273,6-2 151,6-2 296,4 1 72,8 0-120,6 1-112,9-1-280,9-2-96,8-1-160,8-3-32,8-1 16,4-3 64,3-1 168,3 0 105,3-1 143,1 0 0,3 1-16,4-1-72,6-1-112,4-3-16,5-2-96,5-3-8,5-3-24,4-4-32,3-4-56,1-4-48,0-3-48,-2-4-32,-4-1-200,-5-1-176,-7 1-576,-8 1-352,-11 4-657,-12 5-463,-14 6 1384,-26 14-11075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4:11.662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23 40 1240,'-23'-39'7926,"38"44"-7653,37 23-23,0 2 0,59 46 0,88 84-174,135 144-775,-136-75-4013,-162-182 3643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58.86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1824 11883,'1'1'-24,"5"-3"-425,8-3-183,13-5 504,13-8 8,14-7 256,11-7 272,12-5 353,10-5 119,10-3 16,9-3-104,11-2-176,10-2-64,10-1-136,10-3-40,10 0 1,7-1 23,8 0 32,4 0-8,4-1-96,4-2 32,2-3 48,3-4-56,4-4-88,2-5-120,2-4-168,1-3-32,-2-2-504,-4-1 168,-5 0-1016,-6 1-121,-8 3-1047,-11 4 1464,-32 16-11083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59.39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1805 11506,'5'-1'553,"6"-2"615,10-4-1528,12-6 96,15-5 56,13-6 184,12-4 168,11-3 296,7-3 112,8 0 128,7-1-48,9 0-216,9-3-80,10-2-152,11-3-8,10-3 16,10-4-8,7-3-15,8-2-33,3-5-32,4-2-72,3-5 8,2-5 0,3-5 8,2-5-16,2-3-32,-2-4-16,-3 0-40,-6 0-104,-8 2-481,-9 3-319,-11 6-808,-12 4-417,-16 6 1209,-29 14-9170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59.95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2350 14043,'10'0'264,"16"-4"-240,20-6-240,23-9 144,24-9-16,22-11 48,17-9 24,16-8 144,11-8 72,9-5 56,8-6 8,8-3-96,7-3-56,7-2-64,6-3-8,4-1-8,3-2 24,1 0-16,0-1-8,-4-2-32,-4-2-8,-8-2-144,-7-2-80,-8-2-96,-10-1-160,-7 0-384,-9 1-232,-8 3-273,-8 4 17,-11 7-288,-12 9-481,-15 9 1273,-25 17-3865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00.23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3563 1 5225,'-9'6'200,"-14"10"488,-13 10 225,-13 8 223,-10 8 16,-9 6-360,-9 2-120,-8 2-40,-5 0 9,-5 1-33,-4 0-72,-5 2-176,-4 3-96,-6 4-168,-7 6-56,-7 3-24,-8 3 8,-8 5-24,-10 2 0,-8 3-144,-10 1-48,-9 2-16,-9 1-16,-5-2 16,-5 0-128,-1-3-352,0-2-289,3-3 505,34-15-10074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00.99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2334 10106,'18'-7'312,"30"-11"-16,35-15-168,33-14-16,29-13-32,24-11-64,16-7 32,11-5 264,6-3 129,2 1 183,0 1 40,0 2-208,1 3-128,1 2-176,1 2-64,2 1-16,0 2 0,0 1 0,-1-1-8,-3 1-48,-4-2-16,-5-2-8,-7 0-16,-7-3-88,-6-1-136,-6-1-312,-6-1-248,-8 3-377,-8 3-7,-13 7 176,-14 8 232,-15 9 400,-17 8 152,-18 9 192,-17 9 128,-16 7 248,-14 7 0,-14 7-64,-14 6-104,-16 8-184,-16 7 0,-17 6 224,-17 6 120,-16 6 88,-14 6 0,-13 5-208,-13 4-96,-11 7 16,-10 7 48,-12 7 32,-10 7 32,-11 7 89,-12 7-9,-9 5-8,-8 4-16,-7 2-168,-3 0-48,-2-2-64,1-2-64,2-5-96,4-3-16,3-5 24,7-6 48,7-4 48,10-5-88,11-6-465,10-5-303,12-5-600,10-6-248,9-5-385,10-4-47,10-5 1223,9-3-631,10-5 1200,9-4 440,11-4-56,19-5-312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01.28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1133 1728,'5'0'312,"7"-2"385,9-1-65,11-4-64,12-3-16,10-5-8,10-3 0,9-5-128,8-4-16,9-5-88,8-4-40,8-4 9,8-3 31,8-4 8,7-1-72,7-2-16,6-2-24,3 0-16,3-1 0,0 1 64,1 2 72,0 1 56,-3 3-24,-1 0-184,-5 0-120,-3 0-304,-5-1-112,-5-2-480,-6-1-600,-8-1 880,-22 8-6514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01.45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52 0 5585,'-22'10'296,"-7"3"-6177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01.94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1 334 8858,'19'-1'-48,"34"-1"-360,37-4-8,34-2 376,28-5 16,20-4 32,13-3 88,5-5 208,3-2 0,-2-3-40,-3-3-112,-2-3-176,-6-3-2137,-3-2 1841,-33 6-6225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02.86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34 872,'3'0'-16,"4"0"-120,5 0-80,4-1 0,3-2 48,2-1 120,1-1 64,0-1 0,-1-2-8,-4 2-120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03.59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1729 1344,'3'0'400,"3"0"401,5 0-337,4 1-120,5 0-160,2 1-72,4 0-56,2 0 16,4 1 136,2 0 48,2-1 32,2 0-8,0 0-80,2-2 40,1-1 160,2-2 64,4-1 8,6-3-80,4-2-135,4-2-17,6-2 64,4-1 32,6-2-24,4-2-48,6-2 72,2-3 112,4-2 160,4-2 24,4-3-112,5-2-136,4-3-175,6-2-57,6-3-88,5-3-24,5-3-24,6-3-8,3-5 8,3-3-8,2-4-8,2-5-8,1-3-88,0-3-241,-2-3-215,-1-3 0,-4-2 64,-3-2 200,-4-2 176,-4-1-56,-5 1-432,-6 2-256,-9 3-1305,-8 3 1201,-23 15-3993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4:12.297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0 776,'31'23'8837,"100"75"-8310,53 57-374,127 116-1627,-165-128-1940,-99-91 2514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03.86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2197 1 5177,'-7'3'520,"-9"6"336,-11 7-351,-9 7-153,-7 8-128,-7 6 112,-6 7 80,-6 7 56,-9 7-24,-7 7-216,-9 5-120,-7 7-112,-7 4-16,-7 4-8,-6 3 0,-6 3 16,-4 3 8,-7 5-8,-6 3-8,-7 2-288,-5 1-368,-4-3-1385,-4-4 1193,26-20-4793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04.19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1270 10746,'20'-3'232,"29"-7"-192,29-6-80,28-7 40,23-8 24,17-6 8,11-6 0,6-7 8,2-5-40,0-4 8,-1-5-8,0-4 0,-1-5-40,-1-3-160,-2-4-448,-3-2-104,-5-1-192,-6-3-88,-7 0-241,-10 0-199,-10-1 728,-25 16-3265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04.66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2723 43 824,'4'-5'320,"1"-4"384,0-3-31,-5 2-225,-5 3 88,-11 9 120,-12 7 0,-12 11 368,-12 9 32,-11 10-15,-10 9-49,-9 10-312,-7 7-192,-9 9-272,-6 6-72,-8 5-96,-6 6-24,-6 2-24,-5 2 0,-6 1 8,-4-1 8,-2-2-16,0-4 8,2-6-168,4-6-224,8-8-840,7-6-520,11-7-329,9-9 209,12-8 879,13-10 529,15-9 400,14-10-88,15-7-24,15-9 32,14-8 216,15-7 184,14-6 160,14-6 193,13-5 447,12-5 88,13-5 0,11-4-224,13-4-551,11-3-169,8-4-176,9-4-8,5-3 8,5-3-16,2-1-16,2-1 0,0 1-16,-1-1-56,-2 1-296,-3 1-289,-6 0-639,-6 0-144,-8 0 63,-9 0 561,-24 13-680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05.15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2395 1 1552,'-11'4'368,"-14"7"273,-16 9 127,-14 9-40,-10 10-120,-9 9 56,-7 9 80,-6 10 16,-5 11-71,-5 9-281,-5 11-160,-3 7-168,-5 6-32,-3 4-32,-2 2 8,-2-2 8,1-4-8,3-8 0,3-8-8,5-11-288,5-11-192,6-12-112,7-10-1,6-12 297,8-9 168,9-11 64,9-8-80,11-7-104,12-6-8,11-7 56,11-6 80,13-6 128,11-8 144,11-6 344,12-5 168,12-5 169,10-3-113,10-3-320,9-2-160,8-1-208,8-2-32,4-2 0,5 0 0,1-2-8,2-1 16,0-2-24,-1-4-40,0-3-176,-1-5-112,-2-4-280,-2-3-72,-2-4-65,-1-2-119,-3 2-616,-4 1 880,-17 15-2833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05.40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2104 1 2513,'-11'10'576,"-18"16"376,-17 17-272,-18 18-392,-17 14 40,-13 13 176,-11 8 32,-8 6-56,-7 3-55,-3 0-193,-2-3-40,0-4-104,0-4-104,2-5-104,0-4-32,1-2-184,1-4-225,0-2-311,2-3-376,2-4 656,20-14-3305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05.93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1109 7050,'17'-3'184,"25"-5"-120,29-6-32,25-4-24,22-3 0,15-4 32,12-3 72,6-4 64,5-5 8,2-3-48,0-4-64,-1-4-64,-2-2 0,-2-2 16,-3-2 0,-1-1-16,-2-1-56,-4-1-216,-5-1-72,-7 1-120,-8 1-1,-12 2 209,-13 2 96,-15 4 152,-15 6 64,-16 7 80,-15 6 56,-16 9 8,-14 7 0,-17 11 33,-14 9-17,-17 11-8,-16 9-8,-16 10-56,-15 8 16,-14 9 32,-12 6 0,-12 8-56,-11 5-64,-10 6-80,-8 4-32,-10 3-248,-6 3-232,-9 2-312,-9 3-57,-7 0 9,-9 1 8,-6-1-200,-6-1 560,34-16-2497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06.29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1632 7890,'21'-4'776,"30"-5"720,32-8-1168,33-7-104,26-7-208,22-6-16,15-6 8,10-4 24,4-4 0,2-3 0,0-3-16,-1-3-8,0-2-24,-1-4-8,-2-3 8,-1-3-72,-3-3-144,-4-3-152,-6-1-152,-6-1 72,-8-1 128,-10 1-8,-10 0-384,-9 0-281,-12 1-191,-10 0 72,-12 4 696,-23 13-3489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06.58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3644 0 3289,'-7'5'768,"-10"6"800,-11 9-1104,-9 9-96,-8 7-328,-9 9-16,-7 6 0,-7 7 0,-9 8-16,-9 8 0,-12 6-8,-10 7 8,-13 3 24,-10 3 8,-9-1 304,-8 0 129,-7-2 199,-4-1 8,-4-3-280,-3 0-120,-2-2-216,-2-2-24,-2-3-40,-1-5-8,1-5-8,2-8 0,3-7-448,5-9-392,8-7-1025,6-9 929,30-8-4473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07.18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143 1489 5401,'21'-2'976,"30"-3"281,35-4-241,32-2-336,28-2-576,20-1-72,15-1-8,9-1 8,3-2 0,0-3 0,-3-4 16,-2-5-8,-5-5-32,-2-7-24,-3-6-112,-5-5-32,-3-5 0,-6-4 8,-6-5 64,-6-3 24,-8-4 8,-9-4 16,-7-2 16,-9-2-24,-8-1-104,-9 1-48,-12 3 8,-13 6 40,-14 7 152,-16 8 56,-16 11-48,-16 11-16,-16 11-56,-17 13-24,-19 14 40,-18 12 16,-18 12 40,-18 11 16,-17 10 24,-13 7-8,-13 8-24,-12 5-24,-11 5-32,-9 4-40,-10 1-192,-10 1-80,-10 0-41,-10 0 49,-9 1 192,-8 1 96,-6 0 56,-5 1 0,-2 0-8,0-2-80,5-4-624,5-5 0,10-8-480,11-8 456,41-13-2129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07.49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0 967 11362,'23'-2'96,"33"-4"-536,38-5-24,35-6 160,29-6 16,24-7 144,17-8 120,12-6 16,6-5 8,4-4 16,0-2 8,0-2-8,-3-2-8,-2-2 0,-3-1 0,-2 0-416,-4-2-208,-2-3-280,-2-2-289,-4-5 745,-35 10-5881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4:12.776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1 1432,'25'27'320,"6"5"369,3 4-65,6 6-120,3 5-120,4 5-216,-1 3-88,-3 1-136,-4-1-80,-6-4-432,-2-2 336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07.80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2975 0 8410,'-14'8'256,"-19"12"128,-21 16-544,-22 15 112,-18 16 16,-19 13 24,-16 11 96,-14 8 152,-14 6 128,-11 2 0,-9-1-64,-8 0-144,-7-3-160,-5-1-16,-6-3-120,-5-1-152,-5-2-456,-4-4-440,-2-2 624,36-18-6842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09.74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1141 13227,'3'1'312,"7"1"-64,7 1-320,7 3 184,9 1-32,7 0-56,6-1 0,5-1 16,3-2 48,2-4 56,2-3 8,2-5 8,5-4-48,8-7-56,7-6-24,10-7-16,9-7-16,10-6 8,11-6 0,10-8-8,7-5-32,9-7-264,6-6-112,4-5-200,3-5-272,-2-5-257,-1-5-239,-5-5-1008,-6-3 1367,-28 16-5616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10.49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2327 9970,'15'-5'240,"25"-9"-152,27-11-88,30-10-8,27-11-8,23-10-16,20-9-8,13-8 8,9-5 16,2-3 32,1-3 24,-4-1 8,-4-4-24,-4-3-8,-6-4-48,-4-4-176,-5-3-56,-5-1-168,-6 0-48,-7 0-264,-8 3 32,-10 4 143,-10 4 81,-12 7 408,-12 4-40,-14 7-176,-13 4-32,-15 6 48,-14 7 128,-14 7 448,-13 9 96,-12 9-64,-10 11-80,-10 10-248,-9 12-64,-10 13 40,-10 13 16,-10 13 8,-10 13 16,-12 12 48,-11 13 0,-11 11 0,-12 12-16,-10 9-24,-10 7-16,-9 7 0,-7 4-8,-6 0-80,-4-2-120,-3-5 120,27-24-6137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10.78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1 505 6849,'22'-4'377,"29"-9"335,29-10-952,29-12 56,24-13-8,20-10-209,15-12-263,12-10-1104,8-12 960,-28 11-2873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12.08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2244 9066,'7'-3'208,"13"-6"-176,13-6-96,11-7 0,11-5 8,6-2 56,4-4 8,1 0 56,0-1 16,-1 0 32,0-2 32,2-1 24,2-5-8,1-4-48,3-7-24,3-8-64,3-7 0,3-9-8,4-8-8,3-8-8,3-9 0,3-8-16,1-6-24,-1-6-104,-1-5-248,-2-6-160,-3-4-136,-5-5-408,-4-5-217,-7 0 721,-14 23-4705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12.33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1728 1 7842,'-10'14'136,"-14"23"48,-16 25-448,-12 23 240,-9 20 8,-8 17 8,-5 13 8,-6 9 32,-6 8 24,-5 7 0,-5 4-8,-6 4-24,-4 2-24,-2-1-32,-2-2-416,0-5-681,1-5-231,1-9-88,2-11 192,3-11 887,21-29-1655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12.61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2339 2929,'1'-4'776,"3"-9"664,6-12-184,8-13-575,10-14-257,12-13-304,11-12-40,11-9 24,9-8 80,8-5 112,4-4 32,5-1-8,4-2-64,2-3-112,3-2-48,3-4-72,4-6-16,2-5-88,3-7-128,3-8-400,1-8-344,4-9-1249,1-9 1265,-19 24-3545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13.02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1626 1 7458,'-7'10'176,"-10"15"-120,-9 16-40,-7 15 40,-6 12 40,-5 9 16,-3 9 0,-4 7 32,-5 7-8,-5 6-8,-6 8-24,-7 7-24,-4 5-64,-4 5-8,-4 3-56,-2 3-32,-2 0-40,-1-3 0,2-4-120,1-8-120,5-9-417,6-11-143,7-13-32,8-13-80,11-14 96,11-13 520,12-15-2281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13.22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1831 2681,'8'-10'584,"13"-13"536,15-16-256,16-15-424,13-13-168,12-12-240,9-10-16,8-6-8,5-5 0,3-2 0,2 0-8,-1-1 0,0 2-40,-3 1-136,-2-2-88,-2-1-56,-1-5 0,-2-3-352,-1-5-512,-1-6 680,-16 18-2049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13.33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271 1 872,'-4'6'-16,"-9"11"16,-8 15-240,-10 19-8,-11 21 64,-8 22 88,-8 22 72,7-8-40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4:14.009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25 3785,'13'-24'5897,"-12"24"-5800,10 0 60,0 1-1,1 1 1,-1 0-1,0 0 0,0 1 1,0 0-1,-1 1 1,1 0-1,-1 1 0,11 7 1,15 9-4,43 35-1,-4 3-117,-2 4-1,-4 2 0,-2 4 1,-3 3-1,-4 2 0,66 106 1,-72-91-1345,53 120 0,-82-152 358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16.79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209 3353 11130,'0'2'256,"1"-1"-160,2-3-88,3-5 0,3-8 24,5-9 104,2-9 129,4-7 135,3-10 40,2-7-80,4-8-112,4-6-128,4-7-32,6-7-56,4-8-8,5-8-24,3-7 8,1-9 0,2-8 0,2-9 8,0-8 8,-1-9 8,-2-5-8,-3-3-8,-6-1-8,-3 4-24,-5 6-24,-4 6-232,-3 7-168,-3 7-560,-3 8-281,-1 7-223,-3 10 80,-2 12 511,-4 13 161,-3 17-568,-5 17-48,-6 17 215,-7 17 441,-5 15 1681,-6 15 407,-4 12 192,-1 10-120,-2 10-327,0 7-105,0 8-152,1 6-128,1 9-272,-1 7-128,0 8-168,-2 5-55,-1 6-49,-3 5-8,-3 6 24,-3 7 40,-6 8 8,-4 7-8,-5 10-72,-3 7-48,-3 10-112,-3 7-128,-4 7-185,-5 5-71,-6 4 32,-6 2 128,-4-3 216,-2-5 96,-1-9-368,2-13-504,5-16 504,14-32-8098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17.11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2168 6129,'7'-12'744,"11"-16"865,13-20-1217,14-18-128,13-17-160,12-13-24,6-12-32,5-11-16,0-8 80,0-8 8,-1-7 8,-1-8 0,-3-8-96,-2-9-72,-1-11-632,-2-9-528,-1-10 632,-13 30-6874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17.34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917 1 1288,'2'1'592,"1"5"345,1 8 279,1 13 24,-1 19-216,-4 21-167,-3 25-409,-5 28-192,-5 26-200,-3 22-32,-4 18 8,-4 10-8,-7 5 16,-6 3 64,-7 1 80,-6 2 80,-7 4 32,-5 3-32,0 1-96,1-1-88,4-5-472,6-7-368,4-12-56,2-17 7,1-20 281,0-22 296,0-25-480,1-24-824,3-26 952,8-22-2441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17.54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1840 6097,'9'-16'752,"12"-22"529,13-23-369,10-18-528,7-16-176,4-10-168,3-10-24,1-7 0,1-6-8,2-4-8,1-4 0,0-3-56,-1-2-264,0 0-1040,-2 0-881,-4 3 1089,-13 25-3433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17.73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829 1 2673,'-1'4'552,"-4"7"688,-3 13-344,-4 15-8,-6 22-103,-6 22-153,-6 26-96,-5 26 8,-7 27-144,-5 25-112,-5 23-152,-6 18-48,-3 10-16,-5 3 8,0-6-80,-1-12-184,2-16-384,1-19-360,4-20 448,12-38-7170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22.87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145 1 5369,'-1'1'312,"-3"1"168,-2 4-360,-1 3-8,-2 4 208,-1 3 217,-1 5 335,-2 5 216,-1 4 32,-1 7-152,-2 6-303,2 6-225,3 4-328,4 3-96,6-1-352,6-2-193,8-5-639,6-6-496,8-6 944,-2-10-7394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23.48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112 17 13203,'-1'-1'-368,"0"-1"-1113,1-2 241,0 1 288,1 0 456,0 1 1048,-1 3 376,-2 1 272,-2 3 25,-3 4-497,-3 3-232,-2 6-224,-2 6-80,-1 6-104,0 6-40,1 7-48,3 4-24,4 2-48,6-1-40,5-3-216,5-6-24,5-9 48,2-7 48,1-9 240,2-9 16,0-9-184,0-7-96,-1-9-112,1-6-65,-1-7 65,-1-6 96,-1-3 112,-2-2 88,-3 1 112,-3 2 16,-2 4 32,-3 4 32,-2 3 48,-3 5 16,-1 5-16,-3 4 0,-1 5-72,-3 5-8,-2 6-24,-2 5 24,-2 7 129,-1 6 31,0 7 16,0 5-56,2 5-112,2 5-64,2 3-208,3 2-168,2 2-393,3-1-231,2-2-352,3-5-336,3-5 967,0-10-5840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23.75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268 12 11418,'-3'-2'529,"-5"-1"247,-2-1-784,-3 2-32,-3 3-64,-1 6 40,-2 9 208,-2 8 104,-2 9 96,-1 8-8,-2 6-120,1 3-80,2 2-120,4 0-24,5-1-56,7-3-288,8-4-504,9-7-401,7-6-1599,8-9 1672,-1-9-6186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24.04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320 1 10282,'-5'3'1176,"-6"3"1841,-5 2-3553,-2 3 24,-2 3-16,-2 2 344,-2 5 256,-2 2 264,-3 5 72,0 4 16,0 3-88,2 3-208,3 4-96,6 3-88,5 1-48,6 1-248,6-3-144,5-3-408,6-6-113,4-7-79,4-8-328,4-11 936,-2-6-8026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24.34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298 0 14227,'-5'0'352,"-6"1"-256,-6 1-136,-2 3-40,-4 4 64,-1 4 104,-2 4 112,0 6 40,-2 5-32,1 4-64,2 4-88,3 3-24,3 3-32,5 2-32,6 2-56,5 0-192,6 0-536,6-4-384,5-5-441,5-7 73,4-9 0,3-13-305,1-12 1217,-4-6-5129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4:49.455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167 30 2008,'-38'3'-404,"0"-1"3622,132 4-1207,28-6-1967,-1-6-1,129-24 0,-283 27-503,-28 1 390,-65 10 215,0 5 0,-145 34 0,259-44-140,7-2-11,0-1 0,0 2 0,0-1 0,1 0 1,-1 1-1,0 0 0,1 0 0,-5 3 0,8-4 3,1-1 1,0 0-1,0 0 0,0 0 0,0 0 1,0 1-1,0-1 0,-1 0 0,1 0 1,0 1-1,0-1 0,0 0 0,0 0 1,0 0-1,0 1 0,0-1 0,0 0 1,0 0-1,0 1 0,0-1 0,0 0 1,0 0-1,0 1 0,0-1 0,0 0 1,0 0-1,1 0 0,-1 1 0,0-1 1,0 0-1,0 0 0,0 0 0,0 1 1,0-1-1,1 0 0,-1 0 0,0 0 1,0 0-1,0 0 0,1 1 0,-1-1 1,0 0-1,0 0 0,0 0 0,1 0 1,-1 0-1,0 0 0,0 0 0,0 0 1,1 0-1,-1 0 0,0 0 0,0 0 1,1 0-1,-1 0 0,0 0 0,0 0 1,1 0-1,-1 0 0,16 3-61,95 5-511,146-9 0,-90-3 327,9 5 1000,-254-3-514,-12-1 74,1 3 1,-107 14-1,161-5-231,29-2-4,23 2 40,37 1-160,0-1 0,104 2 0,-36-4-156,366 51-1095,-375-38 1202,-1 5 0,138 49 0,-236-70 107,-9-2-1,1-1 0,-1 1 0,1 0 0,-1 0-1,0 0 1,0 1 0,0-1 0,0 1 0,-1 1 0,1-1 0,5 6 0,-15-8-67,1 0 0,-1 0 1,1-1-1,-1 1 0,0-1 0,1 0 1,-9-1-1,-79-10-530,64 7 718,1 0 0,-1 2 0,0 1 0,-50 5 0,78-4-126,0 0 1,0 0-1,0 0 0,0 0 1,0 0-1,0 0 0,0 0 1,0 0-1,0 0 0,0 1 0,0-1 1,0 0-1,0 0 0,0 0 1,0 0-1,0 0 0,0 0 0,0 0 1,0 0-1,0 1 0,0-1 1,0 0-1,0 0 0,0 0 1,0 0-1,0 0 0,0 0 0,0 0 1,0 0-1,0 1 0,0-1 1,0 0-1,0 0 0,0 0 10,-1 0-10,1 0 0,0 0 1,0 0-1,0 0 0,0 0 1,0 0-1,0 0 0,0 0 0,0 0 1,0 0-1,-1 0 0,1 0 1,0 0-1,0 0 0,0 0 0,0 0 1,0 0-1,0 0 0,0 0 1,-1 0-1,1 0 0,0 0 1,0 0-1,0 0 0,0 0 0,13 5 208,22 2-100,443-6 46,-161-7-138,-283 6-20,41 0 47,-1 4-1,132 22 1,-304-28 329,57-1-335,0 2-1,0 2 0,-1 1 1,1 3-1,0 1 0,-40 11 1,78-16-48,-1 1 0,1-1 0,-1 0 1,1 1-1,0 0 0,0 0 1,0 0-1,0 0 0,0 0 1,0 1-1,-2 2 0,4-4-1,1 0-1,-1 0 1,1 0 0,-1 0-1,1 0 1,0 0 0,0 0 0,0 0-1,-1 0 1,1 0 0,0 0-1,0-1 1,0 1 0,0 0-1,0 0 1,1 0 0,-1 0-1,0 0 1,0 0 0,1 0-1,-1 0 1,0 0 0,1 0-1,-1 0 1,1-1 0,-1 1-1,1 0 1,0 0 0,-1 0-1,1-1 1,0 1 0,-1 0-1,1-1 1,0 1 0,0-1-1,0 1 1,0-1 0,-1 1-1,1-1 1,0 0 0,0 1 0,0-1-1,2 0 1,21 10-55,0-2 1,1 0 0,0-2-1,0-1 1,1 0-1,44 0 1,-24 0-49,377 20-438,-399-28 665,-41-4-22,-42-4 89,-55-4 15,0 5 0,-158 8 0,350-2-1280,-40 4 1110,0-2 0,0-1 0,0-2 0,-1-1 0,56-18 0,-91 23 42,0 0 0,0 1-1,0-1 1,0 0 0,0 0 0,0 0-1,-1 0 1,1-1 0,0 1 0,-1 0-1,1-1 1,-1 1 0,1-1-1,-1 0 1,0 1 0,1-1 0,-1 0-1,0 0 1,0 0 0,0 0-1,-1 0 1,1 0 0,0 0 0,-1 0-1,1 0 1,-1 0 0,0 0 0,0 0-1,0 0 1,0 0 0,0 0-1,0-1 1,0 1 0,-1 0 0,1 0-1,-2-4 1,0-21 634,39 44-817,123 67-79,115 71 105,-254-140 67,-1 0 1,0 2-1,19 21 1,-32-31-318,-1 0-1,0 0 1,0 1 0,-1 0 0,0 0 0,0 0 0,-1 0 0,0 1 0,0 0 0,-1 0 0,3 15-1,-5-9-488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24.60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151 0 12571,'-4'1'440,"-4"2"-56,-3 4-672,-2 4 8,-1 4-16,-1 6 256,0 5 72,0 3 200,0 4 8,1 1-32,2 1-64,2 1-176,5-1-216,5-1-520,5-3-305,4-4-879,4-5-120,3-7 1103,-1-6-5264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24.81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114 0 11522,'-3'3'233,"-5"3"-314,-2 5-39,-2 6-136,0 5 16,-2 5 80,1 5 40,0 4 136,2 2-8,2 2-216,3 0-320,4 0-920,5-4-745,4-3 1121,2-7-4281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25.00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 0 5433,'-1'4'-976,"-1"7"48,0 1-2601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25.08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 2000,'1'6'208,"2"9"281,4 6-433,0 0-2809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25.35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73 1 7930,'-4'5'136,"-5"9"-184,-3 10 48,-1 7 104,0 8 64,2 5 0,4 3-24,4 1-96,4 0-120,5-3-656,5-4-425,4-4 585,1-10-5561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25.61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121 1 12931,'-4'4'-80,"-4"9"-1081,-2 9 169,-2 11 88,0 9 208,0 8 584,-1 5 48,0 0 112,0 0-16,2-5-24,2-6-8,5-5-1008,6-6-561,6-8 809,1-8-4913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25.89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267 1 11066,'-6'-1'208,"-5"1"-432,-5 3-552,-4 4 208,0 6-48,-2 6 472,-1 6 88,1 4 448,-1 4 168,0 4 128,0 1-24,2 2-344,3 2-168,6 1-320,6 0-272,7-1-688,8-1-504,9 0 816,1-9-6666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26.17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200 0 12539,'-5'3'176,"-6"2"-144,-2 7-936,-3 5 167,-1 9 281,-1 7 512,-3 8 424,-1 5 81,0 5-17,1 2-152,4 2-288,6 0-88,6 0-80,7-1-232,9-3-569,9-3-423,8-6 592,0-9-8898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26.46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198 0 10506,'-6'1'384,"-5"1"400,-5 4-1800,-2 5 40,0 4 208,-1 4 576,0 4 728,0 2 248,0 3 96,0 2-168,3 2-423,4 2-169,6 3-224,7 2-281,9 2-623,8 2-568,9 1 768,-1-7-7354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26.74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210 0 12995,'-6'4'-112,"-7"7"-1008,-5 10 215,-4 11 89,-3 9 432,-2 9 928,0 7 72,1 3 0,4 2-143,6 0-433,8 0-48,12-4-321,11-2-343,12-4-1008,10-5-633,11-8 1169,-4-10-4657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4:49.814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50 5425,'1'-2'-18,"-1"-1"0,1 1 0,0-1 0,0 1 0,0 0 0,0-1 0,1 1-1,-1 0 1,1 0 0,-1 0 0,1 0 0,0 0 0,-1 0 0,1 0 0,0 1 0,0-1 0,1 1 0,-1-1 0,3-1-1,0 1 277,-1 1-1,1 0 0,0 0 0,-1 0 0,1 0 0,0 1 0,0-1 1,-1 1-1,10 1 0,3 2 93,-1 0 0,0 1 0,-1 1 0,1 0 0,17 9 0,-2 2-314,-1 1 0,-1 1-1,-1 1 1,45 41 0,-24-14-1585,62 77 0,-87-93 790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26.99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247 0 13539,'-6'2'168,"-7"6"-744,-6 6-40,-5 10 16,-3 8 47,-1 9 417,0 7 96,1 5 112,3 3-16,3 1-56,5 0-40,5-2-256,8-4-288,6-7-696,7-8-272,5-10 759,0-10-5976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27.26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229 1 14347,'-6'5'136,"-6"10"-656,-4 11-72,-4 13 112,-3 11 24,-1 8 304,-3 6 120,1 1 160,1 0-16,4-4-72,5-4-64,6-7-480,7-8-353,8-8-327,6-10-280,8-10 832,0-7-7234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27.50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182 1 12803,'-5'4'168,"-6"7"-576,-4 9 264,-4 10 32,-3 9 40,0 8 160,0 6 16,1 4-8,3 1-32,4 0-64,5-3-32,6-4-192,5-6-328,5-7-305,7-10-287,5-10-1048,4-12 1367,-1-7-5936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27.74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169 0 12715,'-5'3'232,"-6"3"-392,-4 7 128,-2 7-16,-2 7 24,0 7 56,1 6 32,1 4 0,0 3-8,4 2-56,2 1-16,5-3-64,6-2-176,5-6-384,5-7-169,7-8-711,5-10-504,5-11 1191,-2-6-5888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27.98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197 0 12643,'-4'3'288,"-7"7"-200,-5 7-272,-4 9 112,-4 6 16,-1 7 128,0 3 16,2 1 8,4 0-16,4-2-72,5-2-32,5-2-320,7-1-304,5-3-737,5-3-735,7-3 1152,-1-7-6594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28.69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7 1 6665,'-1'0'48,"-1"0"-344,0 0-40,1 2 8,2 1 216,1 1 528,1 3 160,2 1 249,1 3 47,1 3-88,2 2-104,2 5-248,2 5-144,2 6-224,0 6-40,2 5-8,-1 5 0,-2 4 24,-3 3-8,-5 2 8,-5 2 0,-6 3-8,-5-1-8,-4-1-336,-1-4-456,0-6 440,3-12-9106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29.05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15 0 13411,'-2'3'16,"-2"7"-808,0 7-8,1 10 343,1 9 81,3 7 432,2 7 56,3 6 136,1 5 16,2 2-23,1 2-33,1 0-120,-1-1 0,0-3 8,-2-2 0,0-3-16,-1-4-24,-2-6-32,-2-6-16,-1-7-8,-3-7-112,-3-7-456,-3-6-273,-3-9-1079,-3-8-537,-6-11 1345,2-2-4545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29.40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5 7802,'2'0'976,"3"-1"1784,5-1-2575,7 1 63,8 1 96,7 2 72,6 4 56,5 4-24,4 5-112,1 6-64,2 8-80,0 9-8,-1 9-24,-5 10-32,-6 7 8,-9 4 16,-10 2 32,-10 0 16,-11-1-32,-9-1-24,-7 0-72,-6-2-24,-3-4-40,-3-3-16,0-7-248,-1-6-128,1-10-440,1-9-312,2-12-713,4-13-607,3-17 1360,5-6-6930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29.74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7 0 16195,'-2'2'393,"-1"3"-145,2 4-560,2 6 143,3 7 41,3 8 144,3 9 32,2 7 185,1 8 63,1 8 104,1 5 56,0 6-64,1 4-48,-2 4-48,0 3-16,-2 1-48,-1-2-16,-4-3-64,-1-5-48,-4-4-56,-2-7-8,-3-8-144,-1-8-280,-2-12-536,-1-10-400,-1-15-1121,-1-15-1184,-2-16 2057,1-6-7850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30.06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2 17564,'0'-1'256,"3"1"-584,4 1-88,7 4 56,4 8 64,4 9 239,1 11 210,1 10 143,0 12 16,2 10-40,1 10-56,1 9-56,2 9-24,0 6-48,-2 2-8,-4-2 0,-6-4 0,-6-5 0,-7-6-8,-8-7-16,-6-6-16,-6-8-112,-5-9-136,-2-8-360,-4-9-200,-1-9-705,-1-11-527,-2-15 1136,6-8-11667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4:52.095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0 3305,'48'22'5116,"-32"-16"-4642,-1 1-1,0 0 1,-1 1-1,21 15 1,-14-9-372,0-1 0,1 0-1,0-2 1,1-1 0,33 11 0,-21-9-101,50 26 0,119 84 67,-175-102-549,-1 2 1,-1 1-1,-1 1 1,39 48-1,-40-42-224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30.39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43 6 16556,'1'-2'464,"2"-1"8,4 3-600,5 5 32,5 9-8,2 10 32,2 11 24,-1 13 208,-2 12 56,-3 11 48,-3 10 8,-2 10-120,-3 7-32,-4 4-48,-4 0-16,-5-2-16,-6-6-16,-4-8-104,-3-10-64,-4-11-336,0-13-128,-1-16-601,0-14-439,2-16-1089,2-17 1393,3-7-8826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30.69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28 1 16267,'-1'0'281,"0"3"-369,3 7-65,1 10 57,3 12 56,0 11 24,0 12 192,-2 8 113,-2 8 15,-2 7 96,-4 5-200,-1 0-72,-2-1-32,-1-6-96,1-8-24,0-11-336,2-12-152,2-14-529,0-14-383,1-14-1441,0-16 1633,0-6-9058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30.94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51 0 13883,'-2'0'496,"-2"2"-16,0 3-336,-1 5 88,1 8 248,1 7 48,-1 9-7,0 6-89,0 5-312,-1 4-56,2 1-40,-1-1-8,2-5-8,0-5-16,2-6-192,0-8-216,2-7-473,2-7-271,3-6-1424,3-8 1519,-1-3-10041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33.03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618 122 6865,'-1'-4'889,"-3"-4"855,0-1-320,-2 0-455,2 3-249,1 7-192,2 6 120,1 9 472,1 6 88,0 7-215,-2 8-177,-1 5-456,-2 4-176,1 2-120,-1-3-24,1-6-40,0-7-16,2-11 0,0-9-16,1-11 0,2-10-16,1-10-104,1-10-8,1-7 24,0-8 40,1-5 96,-2-3 56,-2-1 72,-2 3 32,-3 7 32,-2 8-8,-3 11-48,-2 10-24,-3 12 0,-1 11 0,-1 10 32,0 9 0,1 7-32,2 4-24,2 2-56,3 1-24,3-3-8,2-3 0,3-7-8,2-5 0,0-8 8,2-8 24,-1-6-8,1-9 8,-1-7-24,0-7-8,-1-9-8,0-7 8,-2-6 8,-1-3 8,-1 1 24,-3 4 0,-1 7-24,-1 11-16,-2 13 0,-1 14 16,0 12 32,-1 13 16,0 8-24,1 7-8,1 2-8,1-1 8,2-3 8,1-7 24,1-9 40,0-7-16,0-11-24,0-8-40,0-11-48,-2-9-24,-2-8 8,0-8 8,-3-5 8,0-3 24,-2 1 24,0 4 24,-2 7-32,1 9-16,0 13-40,-1 11-8,0 13 24,0 10 24,-1 6 8,1 3 8,2 0 0,0-2 16,3-6 16,1-5 8,2-7-32,0-5-8,2-6-56,-1-7-32,2-5-32,-1-8 0,1-5 32,-1-6 16,-2-4 64,-1-3 8,-3 0 40,-1 0 8,-2 5 24,0 8-24,0 11-56,-1 12 0,2 13-16,0 11 16,1 8 72,2 6 8,1 2-8,2-1-16,2-3-56,3-6-8,3-6 0,2-9 8,2-9 8,2-10 8,1-10-8,3-9-8,0-7-8,0-6 8,0-2-8,-1 1 8,0 4-24,-2 6-8,-2 10 16,-2 9-8,-1 13 40,-3 10 16,-2 8-16,0 6 8,-1 1-16,1 0 0,1-2-8,2-5 8,4-5 8,2-7 8,4-7 0,2-8 0,3-8 0,2-4-8,0-4-16,0 0 8,-2 1 0,0 4-8,-2 3 0,-1 3 0,0 6 112,-1 4 56,0 5 32,0 5 8,1 5-112,1 2-47,1 2-41,1 0-8,2-4 24,1-7 16,2-8 0,1-9 8,2-10-16,2-8-8,-1-5 0,-2-4-8,-2-1 16,-3 3-16,-5 6 8,-4 8 8,-3 11 16,-4 11 8,-1 11 56,-2 8 0,1 6-16,0 1-8,2 0-56,0-4-8,0-6-8,0-5 8,0-6 8,2-7 0,1-7-32,1-6-16,2-8-56,1-4 0,0-5 32,-2 0 32,-1 2 32,-2 5-8,-2 10-24,-1 12-16,-1 15-16,-1 12 16,-1 12 24,1 8 0,-1 4 24,1-1 0,1-3-8,2-7 0,1-9-16,1-10 0,3-10-8,2-12 0,2-9-32,1-10-8,1-6 0,0-3 16,-2 2 8,-2 3 8,-1 7 0,-2 8 8,-1 9 0,0 9 8,0 10 8,1 8 0,-1 5 8,0 3 0,0-1 16,-1-5-16,0-6 0,0-8 0,0-8-24,1-10-8,2-9-32,2-9-8,2-6 0,1-4 8,0 0 24,-2 2 0,-1 6 8,-3 7-8,-2 11-8,-2 12 8,-2 11 0,0 10 16,-1 7 8,-1 2 0,1 0 16,1-3 0,-1-7 8,1-7-8,0-7-16,-1-6-16,1-5-48,-1-5-24,1-3-48,-1 0-17,-1 0-71,0 2-48,0 4-16,-1 6 0,0 4 8,0 4 48,0 1 0,0 1 16,1-2-304,1-3-64,-1-5-104,2-3-233,-1-5-191,1-4-224,-1-4-160,0-5 63,-1-5 385,-2-2 184,0-4 16,-1-1 96,0-1 79,1 1-287,0 2 680,1 6-5177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33.34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118 191 2048,'1'-6'601,"0"-10"479,1-8-256,1-5-64,1-1 64,-1 2 97,-1 5-49,-1 7-456,0 5-224,-1 6-224,-2 3 8,-2 3 48,-1 3 16,-1 1 8,-1 3-8,-1 3 152,-1 4 48,0 6 16,1 7-8,-1 9-176,2 7-72,0 7-56,1 5-8,0 1 24,0-1 24,-1-4 40,-1-8 24,1-8-176,1-10-296,2-10-760,1-10-705,2-9 969,0-4-4073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33.60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44 0 4185,'-2'5'664,"-3"6"448,-2 8-584,0 8-288,-1 8-216,2 8-8,1 6-8,2 5 0,2 4-32,1 1-40,2-1-608,1-3-344,0-5 520,0-11-4017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33.85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11 1 10538,'-2'5'264,"-1"8"-160,0 12-496,1 11 32,1 12 16,2 11 176,-1 6 152,1 4 32,-1 1 16,1-3-8,-1-6-16,1-6-8,0-9-288,1-10-80,2-10-104,0-11-336,2-11-1321,1-10 1401,-1-6-4185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34.12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19 31 7906,'-1'-2'184,"-1"-3"-160,0-1-8,0-1 8,1 2 32,-1 1 24,1 2 16,-1 4 152,0 4 24,1 2 40,-1 4-16,1 2-176,2 3-56,0 1-64,3 0-16,0 0-8,1-3 0,1-1-8,1-4-8,0-2-264,0-4-384,0-2-1233,0-4 1089,-2-1-4985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34.77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317 1 2633,'0'2'72,"1"4"-48,-1 2 96,1 3 616,0 0 208,-2 2 296,0 1 113,-1 2-393,-1 2-176,-1 3-240,-1 5-176,0 3-88,-1 2 80,-2 3 128,-2 2 80,-2-1 73,-2 1-65,-3 1-104,-3 3-80,-1 3-184,-3 3-8,0 4 56,-1 2 24,1 1 8,0 1-32,3 0-104,3 0-24,4 0 24,3 3 0,6 0 0,5 2-8,4-2-64,6-3-40,3-4-32,4-5 0,3-7 8,2-5 24,1-7 16,-1-4 8,0-4-24,0-2-16,-2 1-96,-1 1-72,-2 5-224,-3 6-144,-4 6-320,-3 7-216,-5 5-456,-4 2-401,-6 2 1065,-1-8-8234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35.85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342 207 7490,'-2'2'856,"-4"0"1736,-1 3-2840,0 2 32,1 3 56,1 1 120,-2 3 384,-2 3 104,-2 4 152,-3 6 25,-1 8-257,-1 11-96,0 11-168,0 10-64,1 6-16,2 3-8,1-2 24,2-6 80,2-11 280,2-11 32,2-15 8,2-13-64,3-17-288,3-16-48,0-17-24,2-18-16,0-17 0,-1-16 8,1-13 8,0-8 0,0-5 16,0 2 16,0 10 32,-1 14 8,-2 19 64,-1 20-24,-4 23-32,-4 23-24,-6 22-64,-5 22 8,-5 17 16,-2 13 0,-2 11-8,2 4-8,3-1 0,4-5 8,4-10-8,5-14 0,3-14-48,2-15-40,2-13-16,1-13-16,0-12 56,1-13 24,-1-12 8,0-11 8,2-10-16,1-8 8,3-5 8,1 1 8,1 4 32,-1 9 8,0 14-16,-2 11-8,-1 15 8,1 13-16,1 15-8,3 12 0,3 12-48,5 10-8,4 5 0,2 2 0,2-6-80,-1-7-32,-2-13-16,-1-13-16,-2-14-336,-1-14-384,-1-16-480,-1-13-185,-1-13 337,-2-10 448,-3-7 680,-3-3 352,-2 0 256,-1 5 0,-2 9-152,0 9-144,-1 13-168,0 11-8,-1 12 64,-1 10 24,-2 9 224,0 8 88,-3 8-56,0 8-16,1 6-256,-1 5-272,2 2-512,0 1-216,1-3-512,0-6-297,1-8 1041,0-9-5393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3:58:59.081"/>
    </inkml:context>
    <inkml:brush xml:id="br0">
      <inkml:brushProperty name="width" value="0.35" units="cm"/>
      <inkml:brushProperty name="height" value="2.1" units="cm"/>
      <inkml:brushProperty name="color" value="#775839"/>
      <inkml:brushProperty name="inkEffects" value="pencil"/>
    </inkml:brush>
  </inkml:definitions>
  <inkml:trace contextRef="#ctx0" brushRef="#br0">0 686 2200,'3'-1'96,"5"-4"57,4-4-113,5-2 0,4-2 64,3-1 272,1-2 144,1-1 136,-1 0-16,2-2-200,0-1-112,1-2-72,2 1-24,2-2-48,2 1-8,2 0-24,1-1-16,2 0-32,3-1 8,2 0 25,3 0-1,4 0-16,4 1-32,4 0-64,3 2-16,4-1 0,4 0-8,5 1 0,4-1 0,4 1 0,5-1-8,4 2 0,4 1 0,4 3-8,3 3 8,2 3 8,3 3-8,2 2 8,1 2 0,2 1 0,1 2 0,1 2 0,0 2 16,0 1 8,0 1 8,0 3 0,-1 2-8,-1 4-24,-1 1 8,-1 2-8,-1 1 8,-3 1 8,-2 0-8,-3 1 0,-3 0-8,-3 2 0,-4 2-8,-3 2 8,-5 3 8,-4 2 24,-5 2 0,-5 0 16,-4 1-8,-5-1 0,-4 0 48,-5-1 56,-5 0-8,-7-2-232,-5-1-961,-7-2 665,-8-6-6209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0:47.872"/>
    </inkml:context>
    <inkml:brush xml:id="br0">
      <inkml:brushProperty name="width" value="0.35" units="cm"/>
      <inkml:brushProperty name="height" value="2.1" units="cm"/>
      <inkml:brushProperty name="color" value="#9A7E91"/>
      <inkml:brushProperty name="inkEffects" value="pencil"/>
    </inkml:brush>
  </inkml:definitions>
  <inkml:trace contextRef="#ctx0" brushRef="#br0">0 2731 2120,'16'4'112,"22"4"65,21 4-73,18 2 8,14-1 24,8-1 0,6-3-16,2-2 16,0-3 8,-1-1 0,-3-2-16,-2-1-8,-2 0 8,-2-1 8,-3 1 72,-2 0 32,-1 1 40,-2 2 8,-1 0-40,-1 1-8,-2 1 32,0 1 8,0 1-8,0 0-56,-1 0-88,2 1-40,1-1-48,0 0-16,1 0-8,1-1 0,1-1-8,0-1 0,1 0 0,0-1-8,1-1 0,2-1 0,1-1-24,2 0-16,1-1-16,2 1-24,1-1-16,1 1-8,0 0-48,1 0 8,1 0 24,0-1 0,0 0-16,0-1-32,2-1-32,-1-1 16,1 0 80,1-1 48,-1 0 56,1-2 0,-1 0 16,-1-1 0,0-2 8,0-2 8,-1-3 72,0-2 72,-1-2 104,-1-2 32,0-2-40,-2-1-56,0-2-88,0-1 8,-1-4-16,1-3 8,-1-4-15,1-2-57,0-5-24,1-3-8,0-4-8,2-3 0,1-5 0,1-5-8,1-5-8,1-5 8,0-4 0,0-6 8,-1-2 8,0-4 16,-1-2 32,0-2 8,-2-2-8,-1 0 0,0-3-40,-1-1-16,-1-4-8,-2-2-8,-2-3-8,-1-3 0,-3-3-16,-3-1-72,-1-2-376,-1-2-457,-1-1 505,-14 19-5353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4:52.749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1 5801,'60'55'4357,"35"23"-2951,12 11-1254,185 185 448,-209-187-308,95 132-1,-136-155-859,-3 2 0,-3 1 0,-2 2 0,28 89 0,-35-94-1876,-17-40 1654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36.51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131 250 8954,'0'-1'424,"-1"-1"-40,1 1-88,-2 2-224,-2 4-64,-3 5-8,-3 7 48,-4 6 40,-2 3-8,-2 4-24,1 2-32,2 0-64,2 0-32,5-2-128,3-2-24,5-4-88,3-6 16,5-6 144,3-7 32,5-9 128,4-8-8,4-9-32,5-9-144,3-9-232,4-9-8,2-7 48,1-5 152,-3-1 336,-5 3 160,-5 7 176,-7 12 184,-6 13-16,-7 14-120,-6 15-160,-7 14-176,-5 14 96,-6 14 128,-4 11 56,-3 8-23,-1 5-225,1 0-144,4-4-184,5-8-152,5-9-289,5-12-7,6-14 96,4-14 48,6-16-416,5-15-368,4-14-673,5-11 49,3-9 728,1-7 399,-1-3 850,0-2 183,-4 2 264,-2 3 144,-5 9 296,-5 12 112,-5 14-167,-7 15-89,-8 15-208,-5 15-208,-6 14-72,-2 11-64,-3 11-264,0 7-88,0 6-368,2 1-120,2-2 0,2-5 56,5-9-945,5-11-479,4-13 952,3-12-2913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36.67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257 0 8418,'-6'7'120,"-8"13"-504,-7 14-168,-7 12-401,-4 11-215,-4 4 152,-4 3-8,-3-3 656,6-11-2705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37.09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2 638 9730,'0'-1'928,"-1"-2"697,1-1-1025,0-1-320,2 2-216,2-1-16,0 0 16,2-2 32,1-3 24,1-5 16,1-6-8,2-7-40,3-7-24,2-6-56,3-6-8,2-4 0,2-2 0,0-3 0,0 1-8,0 2 8,-1 4-8,-2 7 0,-4 9-8,-3 10-56,-5 11 0,-5 12-8,-5 13 24,-7 13 56,-4 11 8,-4 7 0,-1 4 0,-1 3-8,3-1 0,1-1-8,5-4-16,3-6-256,3-7-168,4-9-24,3-10-40,3-9-97,3-10-135,4-11-1096,4-10 1016,-1 0-7098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37.34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4 3281,'2'-1'448,"4"-1"320,3 2-328,1 6-288,0 6 176,-3 9 528,-3 7 193,-4 7 167,-3 3-160,-4 2-504,-1 0-184,0-2-312,1-3-56,1-5-464,3-5-416,3-7-160,3-8-201,3-9-319,5-12-88,3-10 848,0-2-2137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37.75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293 240 1824,'2'-8'304,"3"-9"401,3-7 191,0-4 464,1-2 40,-1 2-159,-1 4-217,-1 3-544,-1 6-208,-2 4-8,0 5-32,-2 3-40,-3 4-24,-3 4-168,-3 4 0,-5 4 8,-4 5 0,-2 3 8,-2 1-8,0 0-96,1-2-112,2-4-264,1-5-120,5-5-80,3-7 16,5-6 200,4-8 111,4-6 241,2-5 152,1-2 393,1 1 159,0 4 184,1 5-8,-1 4 24,0 7-64,-1 5-160,0 7-31,-3 7-161,-2 5 16,-3 7 48,-4 6 48,-6 7-8,-5 4-64,-6 6-40,-4 3-88,-2 1-152,-1 0-64,2-4-96,5-2-40,3-4-96,5 0-208,2 0-608,4 2-464,2-1 688,3-7-11467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38.59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91 462 15459,'-1'2'-352,"1"2"-752,4 3-1481,4 0 1937,1-2 392,-1-2 256,-3-2 152,-2-4-8,-3-4-56,-1-4-200,0-7-304,1-6-552,0-7-208,3-6-209,1-7 153,1-4 544,1-2 296,2-1 776,-1 3 320,0 6 336,0 9 41,-2 9-305,-2 9-128,-2 11-168,-4 10-32,-6 12 16,-4 12-32,-4 12-136,-2 11-64,-2 6-128,1 4-48,1 1-23,1-5 7,3-7 16,3-10 8,4-10 88,2-10-16,5-11-40,5-10-56,5-10-216,5-9-56,5-10 15,3-9 41,3-7 144,0-7 64,0-2 24,-2 0 8,-2 4-8,-4 8-15,-3 10 127,-4 12 40,-5 16 24,-3 15 16,-5 15-120,-5 16-40,-3 10-32,-3 8 0,-2 3 8,-1-1-16,3-5-16,2-6-8,5-10 16,2-11 0,5-10-8,4-12-16,5-12-192,6-13-208,6-14-128,5-11 23,4-10 169,3-8 192,1-4 144,-1 1 8,-1 5 8,-4 10 8,-4 12 144,-5 14 81,-5 16 23,-7 14 8,-5 16-136,-7 13-72,-6 11 32,-4 7-8,-2 1-16,0 0-16,2-4-88,4-6-56,4-7-480,5-9-129,6-10-447,6-9-648,5-10 1144,1-5-7554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39.07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14 467 7242,'-3'4'392,"-1"4"88,0 3-480,1-1-144,3-3-24,5-8 104,4-8 64,4-12 24,4-10 32,2-12 152,3-9 16,0-8 40,1-2-8,-3 1-48,-2 5 48,-4 10 16,-4 13 64,-4 11-64,-4 12-16,-3 11-56,-4 9-72,-4 10-8,-2 10-40,-2 11-64,-1 8-112,1 10-504,0 6-264,2 4-288,2 0 112,2-5 239,3-6-319,2-11 808,3-13-4617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39.54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88 1 4505,'2'6'352,"3"9"240,4 9-416,2 11-24,3 10-112,-1 8 136,-1 8 40,-3 7 112,-5 6 96,-5 5-63,-7 4-25,-7 1-104,-4-2-96,-5-5-192,-3-9-336,1-11-1129,0-12 945,5-15-4905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39.81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65 0 10618,'1'1'256,"1"5"8,3 7-536,2 8 168,3 11-48,2 10 16,0 10 56,-2 8 112,-3 7 104,-4 5 40,-3 6-8,-5 4-64,-3 1-56,-6-1-136,-3-2-264,-4-6-1000,-2-9-937,-1-12 1161,3-16-4721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40.13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150 0 13507,'2'4'192,"5"5"-440,4 7-16,5 7 56,1 8 24,-1 7 176,-4 5 64,-7 4 184,-9 4 56,-8 0-56,-7-1-32,-5-3-104,-3-3-104,0-5-240,1-4-160,2-7-416,2-6-169,3-8-287,4-8-80,4-10 104,5-9-41,6-12-455,6-9 1024,2 0-3145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4:53.356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54 95 4425,'-10'-12'341,"2"5"322,2-1 1,-1-1-1,1 1 0,0-1 0,0 0 0,2-22 2018,5 31-2628,20-1 766,19 9-321,-24-1-467,0 1-1,0 0 1,-1 1 0,0 1-1,-1 0 1,0 1 0,-1 0 0,0 1-1,-1 1 1,0 0 0,-1 0-1,11 17 1,14 26-94,52 107 0,-84-155 71,95 161-113,-66-117-1095,-2 1 0,32 74 1,-55-102-638,-1-2 630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41.06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53 204 4081,'4'-5'1088,"7"-7"1113,7-3-513,5-1-768,3 2-128,2 3-168,-2 5 89,-4 7 239,-4 7 40,-6 8-80,-5 8-168,-6 8-304,-5 7-151,-5 7-145,-6 4-8,-4 2-56,-5 1-16,-2-3-24,-2-4-40,0-5-192,3-7-225,2-9-487,5-9-192,4-12-448,5-13-145,3-15-375,5-16 15,4-14 633,5-12 352,4-8 896,5-4 320,4 1 848,4 6 240,2 12 449,3 12 103,0 14-544,-1 12-127,0 13-137,-1 9 8,-3 10-16,-4 7 97,-3 9-49,-5 8-104,-7 9-144,-6 8-176,-8 6-232,-6 5-80,-7 2-104,-5 0-16,-4-2-64,-3-5-39,-1-6-98,1-7-103,1-9-264,4-8-72,4-10-216,5-11-16,6-13-112,8-13-88,6-15-89,8-15 17,7-11 344,7-9 176,4-3 376,3 1 80,2 4 32,0 8 16,1 7 144,0 8 64,0 9 48,1 8 0,-2 8 0,-3 9 56,-3 8 256,-6 9 161,-6 7 15,-6 9-32,-8 7-256,-6 6-144,-5 5-144,-5 3-72,-2 2-96,-2 0-48,0-3-184,2-5-96,2-7-320,4-9-80,4-9-128,3-9-49,5-9-7,4-11-56,5-10-8,4-10 24,3-8 248,2-5 183,2-2 313,0 0 120,0 2 112,0 6 24,-1 8-8,-1 8 177,-2 8 175,-2 7 128,-3 9 272,-3 6-88,-4 9 8,-4 9-104,-3 8-256,-5 9-103,-2 7-225,-3 5-32,-3 3-40,-1 0-8,-1-5-96,0-5-88,0-10-393,0-8-199,2-10-424,1-8-400,1-10 951,4-3-10977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41.70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2 317 17996,'-1'6'-256,"0"6"-944,2 6-89,3 3 281,1-1 384,3-4 416,0-4 184,0-8 272,2-9 8,3-8-32,4-9-88,6-7-120,6-7-16,6-4-24,6-3 8,5 2 16,2 2 24,0 5 40,-4 7 64,-7 6 96,-7 6 48,-8 7 168,-7 4 32,-5 4 8,-7 4-23,-4 4-105,-5 4-88,-5 5-104,-4 6-24,-4 4-104,-2 6 0,-3 3-16,0 4-16,2 0 0,3-2-16,5-4-40,5-4-24,6-5-24,4-6 16,5-7 48,4-8 16,5-10-8,3-10-16,4-12-48,1-10 24,0-9 24,-1-6 24,-2-3 48,-2 0 16,-4 6 24,-3 9 16,-3 10-24,-4 11-24,-4 11-32,-5 13-16,-4 11 56,-5 12 48,-4 10 8,-5 8-24,-4 5-48,-4 3-24,-4-2 8,-2-2 0,-1-7-240,0-6-184,1-9-417,2-7-167,2-8-560,3-8-377,1-7 1113,6-3-10042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42.75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1 447 8146,'2'1'368,"6"4"168,4 3-96,5 3 376,4 2 184,3 2 201,2 0-17,2 0-304,1-1-216,2-1-312,2-2-120,4-4-136,4-5-32,3-6-40,2-6-16,1-5-8,1-7 0,1-4 0,0-4-8,-1-4-16,-2 0-16,-4 0-16,-6 2 32,-7 6 56,-9 5 48,-7 6 24,-8 7-24,-7 5-40,-4 6-24,-5 5 0,-2 4 64,0 4 89,0 2 23,1 1 0,1 2-40,2 2-96,1 0-24,1 0-16,1 0-8,1-1 8,0-3-8,0-2-8,-1-3 0,-1-3-112,-1-3-56,-1-2-136,-2-2-121,-2-2-279,-3-3-160,-4-1-256,-4-2-248,-5 0-89,-5-2 161,-7 0 744,-4 0 632,-4-1 728,0 2 48,2 1-400,5 3-264,7 5-128,6 3 152,7 6 337,6 3 119,5 4 168,5 2 96,6 1-144,6-1-64,5-2-231,6-6-225,5-5-168,6-8-40,4-7-40,4-10-8,2-8 0,0-8 8,-1-6 8,-1-5 0,-3-2 8,-3 0 0,-4 3 0,-3 4 0,-3 7-8,-5 7 8,-3 5 8,-4 5 8,-3 4 40,-4 2 0,-2 2-16,-3 1-16,-2 0-32,-1 1-32,0-1-24,2 1-64,0 0-208,3-2-120,1-2-385,3-3-279,2-5-216,4-4-88,2-4-337,2-2 57,-1-1 392,0 1 271,-3 5 1073,-2 4 353,-1 9 191,-3 7 112,-2 9 104,-1 8 104,-3 10 184,-2 7-23,-3 9-145,-2 8 8,-3 7-128,-4 8-112,-4 4-263,-3 2-169,-4-3-208,-4-3-64,-3-8-120,-2-8-88,-2-10-353,-2-10-167,1-10-552,1-10-376,3-10-1321,3-7 1617,8-4-6738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43.19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0 474 9234,'1'1'696,"0"0"776,2 2-1232,3 2-119,3 1 143,3 2 264,4 2 152,3 1 160,3-1-64,5 0-224,4-3-160,6-3-216,6-2-88,5-5-56,3-3-16,3-4 0,0-4-8,0-3 0,-1-5-8,-2-6-8,-1-6-32,-2-6-192,-5-5-40,-4-4-16,-5-2-8,-7 0 144,-5 1 56,-7 6 104,-5 7 96,-6 9 48,-5 11-24,-6 12-16,-3 12-16,-4 12 80,-4 11 40,-1 9 136,-1 9 33,-2 6-33,0 4-24,0 2-176,0-1-56,1-2-32,1-2 0,1-5-16,1-5-16,2-5-32,3-7-104,0-6-440,2-7-329,-1-6-759,0-6-680,-2-6 1303,1-4-10137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43.69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0 403 9082,'2'2'560,"1"3"280,3 2-248,3 4 81,3 3 111,2 2 320,0 0 96,0 0-72,2-3-199,3-2-433,3-5-144,6-7-192,4-6-56,6-8-80,5-7-8,3-6-16,2-5 8,0-3-8,-2-1-24,-3-2-160,-3-1-144,-4-1-272,-5 1-97,-5 1 105,-8 2 136,-6 4 280,-7 5-32,-8 6-72,-7 7 0,-5 9 56,-4 8 192,-2 9 208,0 8 40,0 7 48,3 7 88,2 7 104,2 4 8,2 4-72,2 2-111,1 0-185,1 0 32,0-3 88,0-4 72,-1-5 72,-1-5-48,1-6-112,0-5-64,0-6-296,0-5-80,0-4-200,-1-3-144,-1-3-193,-1-3-167,-2-2-696,-1-5-497,-1-3 1193,3 0-9498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44.09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1 348 7050,'0'2'184,"2"2"-80,4 5-72,3 3 464,4 3 288,4 3 560,3 0 176,3 0-183,3-2-241,3-4-520,3-4-192,3-7-264,2-7-56,1-7-64,-1-7-16,0-6-24,-3-6-88,0-4-144,-3-2-112,-2-2-240,-2 1-120,-4 1-264,-4 1-41,-3 2 121,-6 1 224,-5 4 560,-4 4 216,-6 8 288,-3 7-16,-4 9-72,-1 9-72,-2 9-128,0 8 0,-1 6 24,0 5 16,1 2 16,0 0 0,2-2-64,2-3-32,2-4-56,2-4-64,2-5-24,2-5-64,0-6-224,1-6-32,0-6-368,-1-7-488,-1-8 808,0 0-6722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44.38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17 29 4457,'-1'-3'688,"-3"-2"728,0-2-703,0 0 39,1 2 0,2 3-24,4 5-56,3 6 40,3 7-232,4 6-103,5 8-169,3 7-96,2 6-80,3 6 0,0 5-8,-2 5-16,-4 4-72,-4 3-128,-7 2-313,-6-1-71,-8-3-104,-7-5 0,-5-6-496,-6-8 728,3-11-7394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44.70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 13035,'2'3'192,"5"6"-544,6 8 272,4 9 32,2 9 136,0 8 96,-1 6 72,-3 5 32,-4 5-88,-3 3-40,-4 4-56,-2 3-40,-2 3-64,-1 1-48,-3-3-248,-3-3-240,-3-8-880,-2-8-665,-4-12 1121,1-11-7794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44.96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 14955,'4'5'-216,"4"7"-1352,6 10-369,5 10 657,2 8 256,-1 8 1232,-3 5 440,-6 6 352,-5 4-96,-7 4-399,-6 2-265,-5 0-696,-2 0-273,-3-2-535,0-3-472,-1-6 1024,3-12-6826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45.27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49 1 11258,'2'3'-200,"5"7"-1064,5 6 288,3 9 656,2 7 144,-1 8 640,-3 6 112,-4 5 24,-6 4-136,-5 3-392,-6 2-144,-5 0-224,-6-3-176,-3-3-200,-4-6-312,-2-8 528,4-11-7090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4:54.021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0 2737,'26'30'4850,"-17"-25"-4409,42 22 1371,-27-16-1427,55 29-247,-45-25-74,0 2 0,-1 2 0,-1 1-1,33 27 1,-37-20-83,-1 0-1,-1 2 1,-2 1-1,31 47 1,70 142-219,-116-202 216,42 82-825,36 64-4027,-73-138 3759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45.46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45 1 8874,'2'2'512,"0"2"584,3 5-1008,2 4-136,0 4-48,1 5-32,-3 3 0,-3 2 136,-4 1 40,-6-1-160,-5-3-240,-5-2-1408,-3-3 1112,1-4-6706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45.72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307 0 10938,'-4'2'144,"-5"5"-712,-6 7-3041,-6 8 2225,-5 8-2065,-4 8 3081,-3 3 1689,-3 3-753,0-1 720,0-4-1320,3-4 56,6-8-4897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45.97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300 2 13075,'-3'-1'416,"-4"2"-336,-5 4-2001,-7 14-879,-6 13 2672,-5 10 400,-4 8 32,-2 5-32,0 2-512,1 1-728,0-2 568,8-10-7562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46.21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337 1 10586,'-3'5'256,"-7"11"392,-5 12-1816,-5 17 504,-5 18 136,-4 16 392,-4 16 240,-4 12-8,-1 8-56,0 1-152,3-2-1488,5-7 1104,6-21-6530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46.50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132 0 4289,'-3'9'752,"-4"10"696,-3 13-831,-2 10 39,-2 11-344,-1 11-88,1 8-120,0 7-64,1 4-216,1 3-576,2 0 480,3-14-6970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46.91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 7762,'0'16'48,"10"47"-520,10 33 224,9 21-113,7 6-23,4-5-88,3-13-72,2-18-368,2-22 488,-8-21-3569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47.33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491 42 9594,'-5'-2'264,"-5"-4"160,-4-3-1536,-2-1 672,-2 1 280,-2 3 552,-3 7 544,-3 7-40,-2 9-40,-2 7-103,-1 7-121,0 6-64,-1 6-224,1 5-88,1 6-112,0 8-16,2 7 88,2 6 72,3 5 32,6 2-8,4 2-104,6 1-72,6 1-72,4 1-16,4 0-8,3-1 8,2-1 32,2-5 97,2-5 7,2-8 0,3-9-32,2-10-96,2-8-40,1-7-88,2-6-232,0-5-97,-1-2-223,-1-3-176,-3-2-728,-1-3-889,-4-3 1321,-5-3-8666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47.80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35 7914,'1'-4'128,"3"-4"-48,3-2 224,5 1 456,2 5 264,4 8 280,1 8 49,2 10-177,0 10-200,0 8-328,0 7-112,-1 7-175,0 7-41,-2 8-48,-1 6-24,0 7-32,-3 6-40,-2 4-88,-3 4-24,-4 1-8,-4 1 0,-3-1 0,-5-3 8,-3-4-16,-3-3-8,-4-7-8,-1-6-8,-2-7-8,-2-6-16,0-6-152,1-6-232,3-7-752,2-6-473,5-7-895,3-7-265,5-7 33,4-7-225,5-8 1857,1-3-1881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53.62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252 1 10866,'-4'0'-88,"-4"3"-552,-3 3 48,-3 7 488,-3 5 296,-2 6 560,0 7 80,-1 5 33,1 7-169,2 8-400,2 12-96,3 16-232,2 15-56,1 15 0,-1 11 16,0 7 80,-1 2 40,1 1-24,1-3-16,3-4-264,4-5-376,6-10-1137,4-11-903,4-14 1359,-1-22-5128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53.78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106 0 7186,'-4'6'552,"-5"7"816,-1 14-1352,2 13 64,3 15 104,5 15 144,4 12 352,4 12 144,4 9 9,4 9-113,2 5-352,4 3-152,3-1-192,2-7-32,1-11-432,1-15-216,-1-17-505,-2-17-463,-3-19 960,-6-15-8162</inkml:trace>
  <inkml:trace contextRef="#ctx0" brushRef="#br0" timeOffset="1">182 357 15019,'-1'4'344,"-1"6"88,1 11-824,0 12 344,2 15 8,-1 16 56,1 13 16,-3 10 120,-1 9 16,-1 4-16,0 0-8,0-3-112,2-6-32,2-12-504,2-13-432,2-15-1368,2-17-1345,1-16 2016,-1-13-5352</inkml:trace>
  <inkml:trace contextRef="#ctx0" brushRef="#br0" timeOffset="2">210 128 14595,'-2'4'816,"-2"8"1177,-3 13-2425,0 15 280,0 14 0,1 14 72,-1 12 120,-3 9 80,-1 8 8,-1 4-8,-2 2-24,1-2-72,0-3-16,2-8-8,3-11-160,3-13-577,3-13-311,5-14-704,4-14-209,4-12-543,4-12-417,2-14 1673,-2-5-3545</inkml:trace>
  <inkml:trace contextRef="#ctx0" brushRef="#br0" timeOffset="3">77 201 12707,'-4'7'904,"-3"11"1544,-3 15-2640,1 14 160,2 15 8,1 14 24,2 14 16,1 11 24,0 10 8,1 7-16,2 1-16,3-2-16,3-7-144,3-8-192,4-13-648,2-12-312,2-14-897,2-14-367,2-16 1472,-4-13-6274</inkml:trace>
  <inkml:trace contextRef="#ctx0" brushRef="#br0" timeOffset="4">122 119 9842,'-1'2'832,"-4"4"2097,1 8-3529,0 10 488,2 11 32,-1 10 128,0 9 240,-1 8 72,-2 5 96,-2 5-104,1 4-160,0 3-64,2 2-192,3 1-152,4 0-520,3 1-576,4-2 687,1-14-11057</inkml:trace>
  <inkml:trace contextRef="#ctx0" brushRef="#br0" timeOffset="5">82 148 1976,'-2'0'545,"-2"0"455,-2 3-456,-2 0-88,0 3-56,-1 1-8,2 0 32,-1 1 48,2 0 56,1 0 57,0-1 151,1 0-24,1-1 8,0-1 0,1-1-176,1-1-120,0-1-72,1 0-23,1 0 31,0 1 16,1-1-48,1 1 0,-1-1 0,0 1-8,1 0-56,0 0-32,0 1 0,0 1 40,1 1 88,0 2 48,0 1 64,0 2 49,0 4 79,-1 3 64,0 5 40,-3 7-40,-2 7-96,-2 9-72,-1 8-136,-1 7-7,-1 6-89,2 3-40,0 0-72,2-2-56,3 1-48,4 0-8,6 1 24,4-1-40,5-3-24,5-6 0,2-9-80,2-9 8,0-8-144,1-7-192,-2-6-329,-1-6-231,-4-5-368,-3-5-208,-4-3-401,-5-5-183,-4-4-361,-4-5-223,-2-5 1559,-3 0-5040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4:54.741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1 2545,'12'29'6580,"-9"-28"-6361,42 25 1030,-22-14-801,39 37 94,-35-27-449,36 23 0,11 2 9,95 80 0,-142-102-88,-2 0 0,-1 1 0,0 2 0,-3 0 0,33 55 0,70 167-499,-94-185 41,17 48-2604,-40-89 2386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53.86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244 1279 1512,'-2'-10'544,"-1"-12"697,-3-12-33,-3-6-32,-2-4 72,-1 0 81,-2 2-17,0 0-104,0 2-127,-1 0-257,0 0-88,-1-1-72,1-1 8,1-2-32,1 1-32,1-1-135,2-1-57,1 0-112,2 0-48,2 1-32,3 1-56,3 1 40,2 3 24,2 2 24,3 3 8,2 4 16,1 2 0,3 5-56,0 2-32,1 5-96,-1 4-8,0 4 48,-3 4 24,-1 6 32,-1 3 0,-3 7-32,-2 6 0,-2 7 65,-3 9 15,-4 7 8,-2 7 24,-5 5-8,-3 5 24,-3 3 24,-2 6-8,-1 4-48,2 5-40,2 3-56,2 3-24,4 5-40,3 5 0,5 3 8,4 3 8,5-2-24,6-2-16,6-2-40,4-3-16,5-4-16,3-8-16,2-9-40,1-10-24,0-11-80,-2-10-72,-1-11-56,-3-9-24,-5-10 80,-2-8 72,-4-7 88,-2-7 48,-4-8 16,-2-6 0,-4-7 0,-4-5 8,-6-6 8,-5-5 16,-5-6-24,-5-5 0,-4-3 0,-4-2 8,-3-2 16,-3-3 8,-1-2 0,1-2 0,2 0-8,3 2 8,4 0 24,4-3 16,4-2 56,4-5-8,6-1-16,4-1-24,6 2-8,5 4 8,4 5 32,6 7 8,3 6-40,2 8-24,3 8-40,1 8-16,0 7-96,-1 7-64,-2 8-232,-3 7-272,-3 6-888,-3 7-569,-4 5 1073,-4 3-17076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56.07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81 205 4985,'-4'-4'624,"-5"-7"432,-2-5-423,-2-6-481,0-5-88,2-4-384,2-2-801,3 0 681,2 5-5193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56.47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159 0 4505,'0'0'944,"-1"0"881,1 1-505,0 0-48,-1 1-72,-1 3-87,0 2-225,-2 2-96,-2 4-48,-1 1 24,-2 3-16,0 1-55,-1 4-57,0 6-16,-1 7-80,1 9-72,-1 9-208,-1 10-112,0 12-96,0 12-8,0 9 8,3 7 32,3 2 160,3-2 104,5-6 48,4-8-31,7-7-153,5-8-112,8-7-80,5-7-8,6-8-8,4-9 8,4-5 8,0-5-8,-1 0-64,-2 3-64,-3 6-192,-5 9-121,-4 9-95,-5 7-80,-5 6 0,-5 6 24,-4 4-352,-4 3-305,-3 0-1103,-2-3 1224,-2-16-11651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58.45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0 255 3225,'5'12'-24,"8"16"-80,6 10-72,3 3 144,0-3 152,-4-11 272,-4-13 0,-5-16-200,-4-15-280,-5-12-688,-4-11-169,-3-6 153,-3-4 168,-2-1 528,0 2 280,1 4 400,0 6 264,1 8 385,2 7 63,3 7 8,1 8-191,2 6-289,3 7-40,1 8-48,3 10 24,1 9-48,4 11-56,2 12-111,4 11-33,4 12 24,4 12 0,4 9-32,2 7-8,3 6-56,1 2 16,0 0 0,-2 0-47,0-1-137,-1 1-80,0 0-112,0 0-40,1 0-16,1-3 8,-2-1-40,-2-4 112,-1-4 48,-2-4 8,-2-5 40,0-5-120,-2-4-56,0-4 0,-1-3-24,-2-1-56,-1-4-224,-2-2-224,0-4-497,-3-4-247,-2-5-1232,-2-5 1423,-4-12-10281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58.97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 6265,'6'1'672,"6"5"617,8 5-249,7 8 96,6 11-144,5 10-103,6 10-57,3 9-152,2 7-88,-1 8-80,-1 5-24,-5 5-80,-2 6-40,-4 4-135,-2 8-49,-2 6-64,-1 5-24,0 5-40,-2 2-24,0 0-8,-3 0-8,0-1-16,-2-1-64,-2-3-80,-1-2-104,-3-6-385,-3-5-271,-3-8-1056,-2-9-1489,-3-9 1985,-2-18-6594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59.48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 5849,'7'7'608,"9"12"1001,8 13-1441,5 12 88,1 12 144,-1 11 312,-4 8 120,-5 6 96,-4 6-71,-3 5-257,-4 6-128,0 6-192,0 6-72,3 6-80,3 6 0,5 7-8,4 7-8,7 7-24,6 6-24,7 5-48,5 3-104,4 0-48,2-5-72,2-9-584,0-11-240,-1-16-1185,-3-16 1129,-10-26-7786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01.04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 4737,'2'4'192,"0"3"232,0 3 104,1 1 416,-1 0 193,2-1 47,0-1-56,3-1-256,2 0-175,1 0-241,2 2-80,2 1-104,0 2 0,0 3 72,2 2 32,0 4 24,2 5-24,1 6-88,1 8-40,2 11-24,3 11-24,1 11-24,4 11 8,1 8 8,3 7 17,3 6-25,3 5-24,3 4-56,2 2-24,2 1-32,1 0-24,2-2 136,3-3-32,2-8 8,1-10 8,0-13-144,-2-12 8,0-12 8,-1-10 0,0-7 8,2-3 0,0-2-8,-1 2-8,-2 1-64,-2 2-32,-5 2-32,-4 1-24,-3 0 24,-4 0-16,-4-1-152,-3 2-113,-5 3-527,-2 3-264,-5 6-1104,-4 6 1207,-3-9-9769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01.66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0 9858,'4'3'480,"4"5"272,7 7-472,8 6 145,8 7 79,10 9 8,9 7-104,9 9-136,6 7-160,7 9-24,2 8 0,3 5 8,0 2 16,0 2 0,-4 0-40,-3 2-8,-4 4-8,-3 7 8,-3 5 48,-1 6 24,-4 4 32,-4 4 16,-4 1-8,-4 1-32,-5 0-128,-4 1-24,-4 0-96,-3-1-64,-5-1-240,-3-4-216,-5-6-584,-3-9-297,-5-10-1519,-4-13 1727,-2-18-5648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02.17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10 5201,'3'-2'112,"3"-1"-80,2 0 32,4 1 440,0 4 128,3 3 177,1 5 55,3 7-216,4 7-72,4 9-152,4 9-80,5 11-160,7 15-32,6 18-24,6 16-24,7 16-32,2 11-24,-1 5-32,-3 1-8,-5-4-344,-6-7-424,-6-8-1816,-5-8 1519,-10-22-5136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03.37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66 1 1320,'-2'1'552,"0"3"497,-3 2-153,0 3-288,-2 2-80,1 2 120,-1 1 152,0 3 249,1 3 87,0 2 56,1 4-48,1 6-167,1 7-121,2 6-272,3 6-136,3 6-160,3 6-8,4 4-16,5 6-8,5 8 40,6 7 8,5 7 56,5 6 24,7 2-63,5 3-57,4 3-136,4 2-48,1-2-56,-2-4 24,-1-3 8,-3-3-16,-2-2-8,-1-1-80,-1 1-128,-1 1-64,-2 0-297,-3-1-175,-5-2-320,-7-4-280,-7-5-1225,-7-8 1505,-7-17-8554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4:55.287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0 6393,'247'353'5064,"71"109"-4574,-294-420-782,-1 0 1,-3 2-1,-1 1 1,-2 0 0,-2 1-1,-3 1 1,10 62-1,-19-80-948,-3-4 475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03.84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 9498,'5'0'440,"10"3"24,9 3 96,11 6 193,7 8 79,7 12 48,4 14-104,5 15-376,6 15-152,5 12-136,6 12-40,2 11-24,2 8 8,-1 9-8,-2 4 0,-5 3 0,-7 0 0,-8-2-32,-9-3-72,-9-6-296,-6-6-56,-6-6-248,-2-5-360,-3-7-825,-2-7 1041,-3-18-9418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04.25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 5761,'4'6'816,"7"7"1401,7 9-1705,11 9 224,10 11 176,10 12 129,10 11-97,9 12-368,6 9-160,6 8-240,4 8-48,3 7-40,-1 6-16,-5 3-24,-8 3 0,-8 1-144,-9 0-16,-10-3-72,-9-5-160,-9-7-424,-10-9-352,-10-12-945,-10-13 1041,-5-19-7754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04.68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8 10234,'2'-2'680,"3"0"361,4-1-1,7 3 0,6 7-128,8 11-192,8 13-72,10 18-207,8 17-121,7 20-176,5 16-48,3 15-32,-1 9 0,-3 6 16,-5 2 0,-8 1-56,-10-2-56,-9-3-216,-8-4-192,-9-7-257,-7-8-79,-6-11-496,-7-15-544,-8-18 1063,-3-20-10841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05.06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0 10602,'2'4'264,"8"7"0,8 10 56,10 14 377,9 17 143,9 20-16,8 19-128,7 20-352,7 16-136,5 11-56,3 9 0,-2 2 0,-4 1-8,-4-1-88,-5-3-32,-7-7-480,-6-8-320,-6-11-2225,-8-13 1769,-10-25-9042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05.45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 11891,'8'10'544,"15"18"64,14 21 136,16 23-64,14 20-48,12 18-192,12 15-112,6 9-192,3 5-48,-1 0-24,-4-2-8,-9-5-112,-12-7-96,-13-6-376,-13-6-216,-13-5-336,-11-4-184,-11-6-417,-9-5-959,-10-9 1591,-4-18-5968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05.82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0 8578,'7'9'520,"8"14"464,11 14-824,10 13-128,8 12-8,6 11 8,5 7 0,-1 5-16,-3 1 8,-6-2 8,-5-4-16,-9-4-96,-6-3-16,-7-4-160,-7-2-184,-7-3-512,-4-2-584,-6-3 815,-2-12-5648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07.51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1 277 5289,'0'0'416,"1"2"977,2-1-1778,3-2-119,3-3-144,3-4 64,3-3 152,2-4 104,0-2 96,1-2-8,0-1-112,2-1-80,1-1 152,3-2 16,2-2 111,3-4-119,3-3 200,-5 5-1848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08.89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1477 7050,'1'1'584,"2"2"736,4-1-1152,4 0-104,5-2 16,4-2 208,5-3 96,5-3 144,2-5 80,4-5-32,3-4-23,5-8-25,5-6-64,6-8-160,7-7-72,6-8-136,5-7-40,3-6-40,3-5 0,-1-3 0,-2-4-8,-3-3-8,-6-4-72,-6-3-336,-6-6-296,-8-7-889,-7-7-863,-8-7 1368,-8 17-6530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09.26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806 1 8810,'-6'11'248,"-8"15"-104,-7 15-112,-6 14-16,-6 9-24,-6 9-16,-5 6 16,-5 5 24,-6 4 24,-5 1-8,-3 3-16,-4 1-360,-1 1-216,-2 0-368,1-2-313,2-5 713,14-18-5185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09.54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1895 2336,'4'-5'497,"5"-8"471,7-8-568,7-8-128,7-6 352,6-3 184,7-2 296,4-1 49,5 1-305,4 1-128,2 1-248,2 1-112,2-3-176,2-2-32,2-4-16,1-5-8,0-4-16,-1-5-24,-3-4-40,-4-3-16,-2-3-8,-5-2 0,-4-5 0,-6-3 8,-5-5-8,-6-5-8,-7-8-448,-5-6-408,-5-5-664,-5-2-369,-3 3 977,-3 19-5145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4:55.712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0 7570,'14'28'578,"0"-2"0,2 1 0,1-2 0,32 38 0,-7-9 34,-2 4-483,-2 1 1,54 114-1,-38-38-3458,-48-116 2432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09.86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633 0 5073,'-1'10'560,"0"14"913,0 14-1369,0 13-24,1 10-40,0 8-8,-1 5 8,-1 5 16,-2 5 128,-3 4 144,-3 4 200,-4 4 32,-2 2-80,-2 2-112,-1 1-232,-2 3-48,-2 1-72,-2 1-16,-4 1-8,-5-2 8,-6-5-8,-5-5-144,-4-8-632,-4-8-376,-2-8-289,-2-8-207,-1-8 1008,9-14-3633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10.16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1079 2729,'2'0'736,"3"-2"600,6-1-288,5-2-120,6-2-247,7-3-121,6-4-152,5-3-32,3-5 24,3-2 8,2-4 64,2-4-8,4-4-80,3-4-56,3-4-160,0-4-80,-1-4-48,-1-4-16,-4-2 0,-4-2 0,-3 0-8,-4-2 0,-2-1-80,-4-1-192,-3-3-768,-5-3-864,-5-2 1000,-7 10-6650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10.44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753 0 3137,'-3'11'320,"-5"15"144,-5 15-176,-4 11-8,-3 8-184,-4 7-72,-4 5-24,-5 3 8,-5 4 16,-5 2 16,-6 0 24,-4 0 0,-3-2 160,-3-1 120,0-5 56,2-4-40,2-7-592,3-7-472,4-8 336,11-13-4465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10.70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26 1400 2320,'-2'-1'745,"-3"-3"743,-2-3-352,1-4-368,2-5-15,3-3-9,4-3 0,5-3 0,5-3-32,6-3-24,6-3 16,6-2-135,4-4-89,5-3-192,4-6-96,3-4-128,4-7-24,2-5-24,4-5-8,1-4-8,2-5-8,1-4-8,-2-5-24,0-4-384,-1-3-344,-2-1-1121,-2-1 1009,-11 16-8298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11.49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122 2057 5001,'-4'16'112,"-3"17"-120,-5 18-24,-1 9-120,0 5-24,0-1 8,1-4 64,4-8 216,1-9 40,4-9-96,3-10-32,3-10 0,4-11 80,3-12 184,2-12 56,3-10 176,3-8 40,2-7 81,2-6 31,2-5 24,2-5-16,0-5-72,1-4-64,1-5-264,-1-4-112,-1-3-96,-2-3 0,-2 0 40,-2 0 8,-4 0 0,-2 1-16,-4-1-56,-3 0-16,-3-2-16,-3-2 0,-3-1-16,-2-2 0,-2-1-48,-2-2-56,-2 1-224,-1 2-88,-4 4-80,-3 6 48,-5 9 144,-4 8 0,-4 9-144,-2 8-216,-1 9-601,0 8-143,-1 8 408,2 8 440,2 7 1008,4 8 328,5 7-8,5 7-176,6 8-280,5 7-39,5 7-121,6 8-32,6 5-48,6 6-48,5 4-8,5 5 0,3 2 8,3 2-8,-1 1 0,0 1-16,-1 3-24,-2 2-128,-4 4-609,-4 4-23,-6 5 40,-6 3 144,-7 4 592,-6 2-208,-6 3 152,-1-15-4073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13.16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196 10 5225,'-7'-2'424,"-12"-1"600,-7 0-816,-4 1 217,1 3 127,2 3 168,4 1 72,6 4-48,5 2 0,6 6 32,8 6 25,9 12-169,9 13-152,11 15-312,11 16-96,11 17-64,9 13-8,7 11-88,3 8-48,-2 3-184,-4-7-112,-9-10-200,-9-13-129,-9-14-143,-7-13-64,-7-15-872,-5-12 1095,-5-15-6224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13.43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68 36 9874,'-4'-4'344,"-4"-3"136,-3-1-368,-2 0 352,2 1-48,1 5-39,3 7-25,4 10-40,2 11-8,6 14-24,5 16-48,6 17-176,8 15-40,8 14-128,6 10-136,4 6-528,3 0-441,1-5-1751,-1-10 1687,-8-22-5736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14.17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137 204 6233,'-5'-13'752,"-5"-12"425,-6-11-169,-2-2-408,-1 3-112,1 6-80,2 9-64,2 13-184,4 13-40,3 18 0,4 17 8,6 21-8,6 20-31,9 18-89,6 14-32,6 8-297,4 1-175,1-7-48,-2-11 16,-5-17 8,-5-18 128,-8-21 64,-4-19 56,-5-19 312,-4-17 48,-4-16 0,-3-17-56,-3-15-24,-3-13 0,-5-13 16,-4-11 32,-3-8 208,-3-5 104,1 1 120,1 5 48,3 12 40,4 15-32,4 20-152,4 18-95,6 21-241,5 20-80,7 22 24,7 20 8,8 22-16,8 18-16,8 17-257,7 11-215,5 4-272,2-4 32,-3-10 272,-6-17 208,-8-20 304,-11-22 24,-10-23-8,-9-22 0,-8-23-32,-8-20-24,-8-20-8,-9-16 8,-7-12 8,-6-11 0,-4-7 8,-2-4-8,0 3 352,2 7 96,4 15 176,6 18 64,7 20-368,8 17-199,8 17-202,10 16-79,8 19 16,11 18 104,10 20 8,11 20-48,11 18-480,10 14-272,7 11-312,4 6-64,-2-3 63,-4-6-47,-8-14-392,-9-17 784,-12-23-2033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14.37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51 55 3441,'-4'-7'720,"-6"-7"864,-2-3-1040,-1 4-208,4 10-288,6 13-128,9 18 8,10 20 40,11 21 32,13 20 0,10 20 0,9 16-96,8 14-504,5 7 408,-10-20-5409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14.86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496 1113 2008,'-9'-19'433,"-15"-31"423,-16-34-488,-12-30-520,-8-22 8,-3-8 624,2 3 392,7 16 648,9 20 137,9 24-521,10 22-336,9 22-576,9 20-200,10 20-88,9 21-8,12 23 56,12 23 16,10 24-208,9 21-56,9 17 0,5 10 16,1 1-152,-2-5-216,-5-13-409,-9-16-95,-11-20 56,-10-20 88,-10-21 496,-9-21 168,-7-21 352,-8-18 256,-7-20-24,-5-17-8,-6-14 280,-5-10 208,-2-7 376,-2-2 97,-2 1-121,1 5-160,3 7-360,2 9-136,4 11-152,6 12-16,3 14-96,6 14-24,6 18-104,7 18-80,9 21-120,9 19-136,9 17-304,6 14-176,5 9-600,2 2-321,-2-2 937,-9-19-5209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4:56.163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0 7026,'24'16'786,"0"1"0,-1 2 1,-1 0-1,-1 1 0,28 34 1,-6 0-533,42 71 0,-56-77-155,-2 2 0,-2 2 0,-2 0 0,21 74 0,-34-90-288,-1 1 1,-2-1-1,-2 1 1,-1 0 0,-2 1-1,-1-1 1,-7 62 0,-1-65-925,-2-8 396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15.08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148 283 4897,'-8'-17'736,"-8"-17"488,-8-13-375,-1-5-553,-1 3-304,5 7-200,5 13-80,6 17-40,9 19 135,10 23 97,11 24 48,13 24-488,12 22-1056,10 16 968,-4-11-3457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15.33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277 447 2080,'-11'-19'1009,"-14"-24"711,-10-18-184,-6-10-199,0 2-393,3 7-184,6 12-216,8 14-136,7 12-288,7 12-120,8 12-112,6 11 0,8 12-208,9 10-136,8 10-488,9 6-561,6 4 889,-3-8-5777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15.58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 2000,'1'7'88,"1"9"16,2 6-432,3 5 248,-1-4-1704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17.45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45 1118 9858,'-5'4'208,"-3"6"-224,-2 3-184,0 2-96,4-1 16,2-3 232,3-6 160,3-8 312,2-10 64,5-11 48,3-11 8,5-9-63,4-9-81,7-6-208,4-3-88,6-4-64,6-2-16,5-3-16,4-1-8,2-1-8,1-2-16,-4 0 8,-5 1 16,-7 2 0,-7 6 24,-7 7-8,-6 10-8,-6 11-304,-5 12-16,-4 14-17,-5 13 9,-5 14 320,-5 13 8,-5 9 64,-4 9 120,-4 4 97,-3 2 55,-2-1 56,-1-3-88,0-3-80,2-4-40,2-5-64,3-5-8,4-8 16,2-7 8,2-6 48,0-7 16,1-6-40,0-5-24,2-5-64,0-5-32,3-3-24,3-5-8,3-2-16,3-3-8,4-1 8,3-2 16,2 1 0,1 0 8,-1 4 32,-1 5 8,-2 6 136,-3 6 16,-1 5 0,-2 5-8,-3 3-112,-2 5 40,-4 6 184,-4 6 73,-3 6 39,-2 6-64,-2 8-208,-1 7-80,2 8-56,2 7-16,4 4-8,3 1-16,5-2-16,4-7-8,5-7-128,3-9-128,3-10-496,3-8-209,3-10-247,2-10-128,1-13-225,1-12-279,0-10-745,-1-11 1305,-3 3-4081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18.18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326 593 3809,'-1'-2'976,"0"-3"1120,-2 0-207,-1-1-329,1 1-224,-1 0-359,1 2-129,0 0 40,2 2 32,-2 0-160,-1 1-167,-3 4-385,-3 3-112,-4 6-48,-5 6 8,-4 7-24,-4 7-8,-2 5-8,-1 5-8,2 1 8,2-3-8,4-4 0,4-7 0,3-8 16,5-7-16,2-7 48,3-6 0,2-6 8,2-6 24,1-6 8,3-8 16,2-8 80,3-8 56,4-7 56,4-6-16,4-4-80,3-1-64,4 1-80,1 1-8,2 5-8,-2 3 0,-1 6 8,-2 4 0,-5 6 16,-4 7 0,-4 5 64,-4 7 8,-3 6-48,-4 6 0,-4 9-96,-4 10 0,-4 11 8,-5 9 16,-1 5 8,-1 1-8,2-3-8,4-8-8,3-7 0,3-9 8,4-7 32,2-7 8,3-7 0,4-7 0,2-8-40,4-9 0,2-7-16,3-8 0,0-7-16,0-4 8,-1-3 8,-1 0-8,-3 6-8,-5 8-32,-4 10-112,-5 11-40,-5 11-8,-8 13 24,-7 13 120,-8 12 40,-6 11 24,-5 11 0,0 9-24,0 6-8,6 5-16,4 3 0,8 0-112,7-1-248,8-4-560,7-2-336,7-6-753,5-7-391,3-9 1391,-1-13-9849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19.03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312 12 14707,'-1'-3'-32,"-1"-1"-568,1 1 152,4 2 96,2 5 504,2 6 192,-1 7 264,-1 5 96,-2 4-80,-2 2-64,-1 3-191,-3 2-113,0 4-144,-2 2-32,0 4-48,-2 1-8,0 1 8,-1-1-8,-1-3 8,-1-3 0,-1-5 0,-1-5 0,-1-3-16,-2-5-24,-3-2-160,-3-2 0,-3-5 0,-2-3-16,-1-7 72,0-6-24,2-7-9,3-8 17,4-8 88,6-7 32,4-5 88,7-3 48,6-1 57,6 1-9,6 3-56,6 5-40,5 3-48,3 3 24,2 1 56,2 2 40,1-1 88,-2 2 16,-3 3-24,-3 4 56,-5 5-56,-5 7-24,-6 9-32,-5 10-88,-6 12-32,-4 11-8,-4 10 0,-3 4-8,0 2-8,1-2 0,1-5 0,3-7-8,3-10 0,2-8 24,3-10 32,3-10 0,4-12-8,5-11-32,5-12-40,6-9-16,4-8-16,3-4-16,1-1-24,1 2 0,-1 6 0,-4 9-8,-4 10-32,-6 11 8,-8 13 8,-6 14 32,-8 14 64,-6 10 24,-5 10-8,-2 7 0,1 3-16,2 2-16,4-1-24,6-4-24,6-6-304,7-8-232,7-9-504,8-11-313,7-14-791,8-13-1193,9-13 1977,-4-3-6794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19.35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515 3 14491,'-5'-1'240,"-5"0"-552,-4 1-616,-1 2 200,-2 2 216,0 2 696,-1 3 432,-2 3 24,-2 3-32,-2 6-184,-3 6-152,-3 8-24,-3 10-64,-3 11-24,-3 9-64,0 9-16,1 6-32,4 1-32,5-1-64,8-4-176,7-7-600,5-10-504,6-10-1649,4-10 1625,2-12-7722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20.31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592 81 12363,'0'-5'16,"1"-6"-424,2-4-73,1-1 481,1 0 249,-1 5 383,-3 4 160,-4 7 224,-6 7-112,-4 8-208,-5 8-104,-3 8-183,-2 8-65,0 5-104,0 5-32,1 1-72,3 1-40,3-2-48,5-3-16,4-4-32,5-6-32,5-7 0,2-6-8,3-8-72,1-5 8,1-7-24,0-7 0,2-6 72,1-7-8,1-6 32,2-4 8,1-4 24,1-1 8,0 1 24,0 1 8,-2 3 16,-2 4 24,-3 4 112,-2 4 128,-3 6 40,-3 5-16,-4 7-88,-4 8-104,-5 7-16,-5 6 0,-3 7 32,-2 3 0,-1 1-8,0 0-8,2-3-64,3-4-40,5-7-72,3-6-16,5-6 24,4-6 8,4-8 24,5-6-8,3-8-112,4-6-16,2-5 0,1-3 8,0-1 112,1 0 16,-3 3 8,-1 5 0,-5 6-24,-2 7 8,-6 8 8,-4 9 16,-6 10 40,-8 8 0,-6 8 72,-7 5 24,-3 3-16,-2 0-8,1-3-88,3-4-24,3-5-24,4-6-40,4-6-200,5-9-48,5-9-24,4-9 16,3-10 176,4-7 8,1-4-16,1 0 0,0 4 16,-2 7-32,-1 7-8,-3 9 0,-4 10 48,-4 12 104,-4 11 104,-4 11 24,-4 8 8,-6 7-8,-4 2 16,-5 0 0,-3-2-16,-1-4-16,3-7-72,3-8-48,4-7-224,5-8-256,4-6-1000,5-6-1017,4-4 1353,4-3-12435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21.32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1 277 11002,'0'-5'272,"0"-8"-272,2-6 0,2-2-72,3-1-72,1 4-16,1 4 40,0 7 224,-2 5 216,0 7 305,-2 5 23,1 4-136,-1 4-160,3 2-248,1 0-48,4-1-48,1-3 8,2-4 32,2-6 48,2-8 8,2-10-48,3-9-112,2-9-64,1-8 24,-1-4 48,-3 0 112,-5 4 56,-5 6 208,-5 9 0,-4 10 80,-3 10-24,-5 13-176,-3 14 24,-4 12 112,-4 11 24,-2 7 17,-1 1-41,-1-2-216,2-6-32,2-8-8,3-9 32,4-9 120,2-9-8,4-8-16,3-7-56,5-8-160,5-7-24,5-7-40,5-7 8,2-5 24,3-4 24,-1 0 16,0 0 40,-3 5 8,-5 7 40,-5 9 48,-6 11-8,-6 12-16,-6 13-32,-6 13 56,-5 11 72,-3 8 80,-2 4 16,0 1-96,2-2-88,1-4-88,5-5-40,3-7-72,5-8-40,4-10-8,5-9 16,6-11 24,4-10 16,7-12-104,5-11-8,5-7 24,4-5 24,2-1 112,-2 2 16,-5 8 0,-5 10 0,-6 12 80,-5 14 32,-6 13 40,-5 14 16,-5 12 56,-5 10-8,-2 7-24,-2 4-32,1 2-144,0 0-32,3-4-160,4-5-128,3-9-384,4-10-152,4-9-160,5-12-161,6-10-831,7-10 1184,0-4-12499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21.77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387 0 11602,'-5'1'8,"-4"2"-248,-3 5-896,-3 6 848,-1 6 128,-2 8 896,-2 7 272,-4 6 153,-2 7-89,-2 5-560,-2 5-248,0 1-224,0 2-40,2-1-272,2-2-272,3-6-864,4-8-713,5-10-399,4-14 263,7-14 841,6-14 744,8-13 768,5-8 320,6-8 2496,2 2-815,-2 5-9,-5 10-375,-4 11-273,-5 13-424,-5 12-232,-4 11-327,-5 9-33,-2 7-176,-1 3-128,0-2-744,2-3-577,2-7-2151,3-8 1847,2-8-8993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4:56.755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9 26 3185,'-9'-26'8474,"25"35"-7830,17 19-573,-2 1 1,0 2-1,-2 1 0,-1 1 1,-2 1-1,-2 2 1,0 1-1,-3 0 1,33 79-1,-33-56-940,-2 0 0,-2 1 0,-4 0 1,-2 2-1,-2-1 0,-1 78 0,-7-95-409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24.05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1 488 11354,'0'5'457,"4"-1"239,3 0-1360,3 1 327,6-1 49,5-2 608,5-5 169,7-6 71,5-7 0,9-8-240,8-8-136,9-7-160,8-5-32,4-6-456,2-5-336,0-4-785,-5-3-767,-7-2 1328,-15 10-6418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24.56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640 261 12435,'-3'2'-208,"-3"5"-625,-1 3-239,0 3 304,0 2 488,1 0 656,-1-2 224,-2 1 8,-4-1-96,-4 2-264,-5 4-240,-6 3-56,-8 5-72,-6 4 0,-7 3 48,-6 4 32,-1 1 40,-1 2-16,4 0-168,6-2-40,7-4-8,9-7 0,9-7 176,8-7 128,9-7 272,7-6 152,7-6 201,8-6-17,6-7-152,7-6-104,6-6-192,6-4-80,5-5-88,4-2-32,3-2-8,0-2-16,1-1-8,-1-2-8,1-2-152,-1-2-112,-2 0-280,-1-1-152,-6 3-225,-6 3-55,-6 6-520,-7 5-609,-7 8 1241,-7 7-5065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24.75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167 0 1720,'-3'5'296,"-3"5"225,-5 7-321,-2 4 0,-1 2-56,-2 2 80,0 0 40,0 0 8,0-1-80,2-2-88,1-1-80,2-1-64,1-2 16,2-4-4073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25.05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70 1704,'5'-2'72,"6"-3"16,7-4-72,7-2-32,6-3-32,4-1 32,-4 1-1784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25.51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324 30 1704,'1'-1'312,"0"-2"697,0-2-761,0 0-88,1 0-32,-1 0 176,0 1 144,0 2 8,-2 2-72,-2 4-208,-3 3-120,-4 5 152,-5 4 232,-3 4 152,-5 6 193,-2 6-145,-4 7-232,-1 8-160,-1 7-224,0 4-24,1 1-16,3 1-80,3-2-1424,6-2 1079,6-11-6216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26.12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1093 1 6969,'-3'3'201,"-3"5"-89,-2 6-64,-3 3 192,-1 4 216,-1 2 488,-1 3 136,0 1-72,0 3-215,0 4-457,1 3-144,-1 3-120,0 3 0,-3 2 88,-4 0 160,-5 1 152,-5-2 8,-3-2-96,-4-1-144,-2-1-160,-1 0-16,-3 1-16,-1-1-16,-1 1 0,-4 0-8,-2-1-8,-3 0 0,-1-2-40,0-2-48,0-2-184,3-3-104,4-4-464,5-5-328,7-6-1441,7-5 1449,8-4-7322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26.53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315 1 9762,'-2'2'424,"-3"3"272,-2 6-656,0 5 32,-1 5 0,0 7 208,0 6 137,-3 5 151,-3 3 40,-3 3-176,-3 2-128,-2 0-168,-1 0-64,-1-1-56,2-4-56,1-4-376,1-5-160,3-6-104,0-5 47,3-6 89,1-5-448,4-3 656,4-3-9346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26.78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322 0 10658,'-2'3'-64,"-1"5"-896,-3 6-40,-2 7 192,-4 6 96,-4 6 712,-3 1 296,-5 2 424,-3-2 16,-2-2-200,-1-2-240,0-3-312,2-5-128,3-3-400,3-3-304,5-5-1273,3-2 1201,4-4-4185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27.36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1 922 3233,'1'-1'512,"3"-1"576,3-2 136,2 1 41,3 0-1,2 1-192,3 3-168,2 1-296,4 1-55,3-1-9,4-1 0,3-4-16,2-4-40,2-5-104,3-6-24,1-4-80,1-4-56,0-3-112,1-2-48,-1-2-32,0-3-8,1-1 0,-1-3-8,0-1-8,-3-1 0,-2 0-8,-3-1 0,-6 0-88,-4 0-64,-6-1-232,-6 0-216,-5-1-184,-4 0 48,-3 1 240,-3 4 208,0 5 264,-1 6-273,0 9-559,2 6-40,1 7 8,0 7 288,1 5 560,0 5 40,1 2 0,0 3 0,0 0 128,0 0 128,-2 0 176,1-1 48,-2 2 8,-1 0-96,1 1-136,-2 1-64,1 1-104,-1-2-32,0 0 48,1-3 40,-1-2 64,1-1 0,0-1-47,-1 1-49,-2 1-72,-1 3-32,-4 4-8,-4 5-8,-5 4 8,-3 5-8,-2 3-256,-2 2-281,2 0-855,3-1-744,3-4 1143,5-7-5616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27.99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0 618 6305,'5'-1'1153,"3"-1"1559,5-1-1856,4 2-400,3-1-207,2 1-169,1-2 8,0-1 80,-1-4 48,-4-5 16,-2-4-8,-4-7-104,-3-6-56,-3-5-168,-1-7-152,-2-5-408,1-6-137,0-2-15,0-1 120,-1 2 432,-2 6 200,-2 7 312,-1 9 32,-2 8 8,0 9-64,-2 8-160,-1 9 32,-1 8 224,-1 6 120,-1 6 81,1 4-33,1 2-248,3 3-104,4 0-104,3-1-16,4 0-16,4-2-16,1-2-88,2-4-160,0-6-104,-1-5-25,-1-8 25,-1-6 152,-1-8 120,-1-6 24,-2-4 96,0-3 32,-3 0 96,0 1 88,-3 2 200,-3 3 73,-1 5-49,-1 3-96,-2 5-208,-2 4-32,-1 5 136,-1 5 56,1 4 16,0 3-64,3 5-184,0 3-64,3 5-40,0 3-16,1 2-8,1 2-8,1-1-280,2 0-232,0 0-448,2-1-273,2-3-463,0-4-720,0-6 1463,-1-6-5080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4:59.162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137 599 2320,'-47'-1'199,"-43"-23"5927,91 24-6083,14-7 880,24-1-636,-36 7-224,33-8 173,-1-1 0,0-2 0,-1-2 1,56-31-1,7-3 283,125-50-324,299-90 0,-174 103-509,-220 56-1764,-91 19 369,-9 1 608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28.31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9 1 5017,'1'-1'664,"-1"5"1233,2 6-1817,1 6 64,1 7 200,1 6 144,1 6 136,1 6-40,1 5-184,1 5-152,0 5-192,-2 6-24,-2 5-32,-4 4-16,-5 2-104,-5-4-96,-4-4-448,-3-8-624,-2-9 736,2-12-7170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28.61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 11146,'2'2'-88,"5"6"-1088,6 6 608,4 9 144,3 8 112,-1 9 592,-2 7 168,-4 5 112,-5 5-40,-4 1-264,-5 0-144,-4 1-440,-5-1-320,-2-3-560,-3-3-345,-2-7 825,3-12-5561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28.83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0 8970,'1'3'120,"0"4"-64,1 6-2433,1 7 169,1 4 40,-1 4 639,0 1 1529,-2 0 344,-1-2 80,-2 0-136,0 0-256,-1-4-1984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29.14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34 0 7690,'1'0'208,"2"0"-72,2 2-144,3 3 0,1 3 32,1 5 32,-1 5 152,-1 3 128,-3 3 136,-1 2-8,-4 3-136,-2 3-144,-3 3-224,-2 4-88,-3 3-168,-3 2-88,-1-2-240,-1 0-256,-1-4 520,3-8-7018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29.88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155 1 8010,'-2'4'272,"-1"9"-128,-1 10 48,-1 13 136,-2 13 8,-3 14 24,-3 11-32,-4 9-368,-3 6-528,-4 0-1929,-2-1 1553,2-17-4977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32.65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98 1 7666,'0'0'256,"-1"2"32,0 4-280,-2 5 24,-3 8 24,-2 8 136,-4 10 40,-3 8 8,-1 7-24,1 4-168,2 2-72,6-2-872,6-2-825,9-8 953,3-11-5057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33.04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170 0 11162,'-2'1'296,"-3"2"-152,-3 3-112,-1 5-8,-3 3 0,-2 5 9,-3 5 15,-1 4 56,-1 4-8,0 5-16,2 3-16,2 2-80,5 1-32,5-1-40,7-4-8,7-4-233,8-4-383,8-5-1104,8-5 1016,-1-7-7402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33.34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276 0 7890,'-5'2'848,"-4"1"1264,-6 3-2584,-2 3 80,-3 5 16,-2 3 360,-2 5 280,-3 3 360,-1 3 40,0 4-55,3 3-193,3 5-376,5 4-112,6 3-529,6 1-199,7-1-928,7-5 856,3-8-7266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33.68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19 2 5025,'-1'-1'24,"0"1"-368,-1-1-160,1 2-120,-1 2 88,0 2 272,0 3 144,0 2 120,0 1 0,1 1-617,0 1 457,0-3-1720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34.19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125 12 3657,'0'0'80,"-1"-1"-120,0 0-48,0-1-16,0 0 48,1 0 152,0 0 120,0 1 216,0 0 88,1 3-8,0 1-24,0 1-176,1 3-96,-2 2-80,0 1 72,0 3 112,-1 2 17,1 2-1,-1 3-88,1 4-176,0 3-32,0 3-16,-2 2-8,-1 3-8,-3 1 0,-2 1-8,-4 1-24,-3 1-64,-2 1-304,-3 1-985,-2 1 865,4-7-5089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4:59.698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30 667 5169,'-2'-2'41,"-1"0"0,1 0 0,0 1 0,0-1 0,0 0 0,0 0 0,1-1 0,-1 1 0,0 0 0,1-1 0,0 1 0,-1-1 0,1 1 0,0-1 0,0 0 0,1 1-1,-1-1 1,1 0 0,-1 1 0,1-1 0,0 0 0,0 0 0,0-5 0,1 5 96,1 0 1,-1-1-1,1 1 0,0 0 1,-1 0-1,1 0 0,1 0 0,-1 1 1,0-1-1,1 1 0,-1-1 1,1 1-1,0 0 0,0 0 0,0 0 1,0 0-1,0 0 0,5-1 1,369-167 1838,-257 111-1924,3 6 0,1 5 0,247-58 0,366-7-2310,-695 109-40,48 3 1,-66 4 1190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34.79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540 1 6609,'0'0'344,"1"2"401,1 1-769,3 2 24,3 0 40,0 2 128,1 0 392,-2 0 272,-2 0 344,-2 0-8,-2-1-263,-1 0-233,-1 0-296,0 0-64,1 3-96,1 2-16,1 3-72,1 3-8,-1 2 32,0 2 32,-1 2 24,-2 1-8,-2 1-32,-2 1-16,-4-1-32,-5 2-8,-4 1-24,-6 4-16,-5 2-16,-3 5-16,-4 1-24,-3 2 0,-2-2-16,-3-2-16,-1-2-216,-3-3-184,1-3-408,-1-3-256,4-5-1089,4-3 1257,10-7-9570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35.24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1 877 8746,'1'-1'760,"1"-1"616,3-1-864,3 0-159,3-1-201,5-1 176,2-2 136,4-1 224,1-2 64,3-2-208,1-2-136,3-3-216,4-3-72,4-3-80,2-6 0,3-3-16,1-5 0,0-3 0,-1-3 0,-4-1-24,-5-2-8,-4 0-88,-5-1-112,-5-2-256,-3-2-232,-4-1-400,-3-2-96,-3 3-425,-3 2-695,-3 5 1439,-3 11-6136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35.53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241 0 8930,'0'3'200,"0"3"-192,1 4-112,0 3-48,0 2 24,-1 0 128,0 0 112,-3 1 272,-2 0 32,-3 3-32,-2 2-88,-4 4-184,-2 3-56,-4 7-40,-2 5-8,-4 6-48,-2 5-264,-3 2-1304,-1 1 1072,4-9-7514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36.06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234 0 9026,'0'3'416,"0"3"200,1 6-1080,1 5-56,0 6-56,1 5 296,-2 2 120,-3 2 416,-4 1 168,-3 1 88,-3 2-32,-4 1-224,-3 3-104,-1 2-120,-3 1-32,-1 0 0,-3 1-120,-2-3-1512,-1-3 1152,4-7-7458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36.32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67 12211,'1'1'-496,"5"2"-1409,6 3 337,6 1 63,5 2 649,4-2 1120,1-1 472,2-2 409,1-4-113,1-4-576,4-6-376,2-6-872,2-7-480,0-6 647,-6 2-6280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36.54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34 0 7282,'-2'2'280,"-2"3"96,-1 3-344,-1 4-16,0 2 0,1 2 24,2 1 8,0 0 0,3 0-32,2 0-16,3-2-152,3 0-392,3-2-1257,4-1 1097,-2-3-4249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37.59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498 1 5913,'3'2'280,"2"3"208,0 4-416,0 2 40,-1 4 161,-1 3 71,0 2 200,-1 4 56,0 4 16,1 4-16,1 8-192,1 6-112,1 10-184,0 6-64,-2 8-16,-2 6 0,-5 4 24,-6 2 8,-5 1 48,-5 1-8,-4 2-24,-3 1-8,-1 1-48,-2 0-8,-1-3-16,-2-7 0,-2-7 48,-1-10 16,-2-11 40,-1-11 0,2-8-96,0-8-320,4-6-992,2-6-664,3-5-881,3-4 1265,6-3-2025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3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260 232 4465,'1'-5'-576,"0"-9"-520,2-7 191,-1-7 489,0-3 1617,-3 0 783,-1 1 657,-3 5-177,-2 5-792,-1 5-431,-1 7-721,-1 4-200,-1 8-176,-2 5 48,-2 8 240,-3 5 152,-2 6 168,-1 6-40,-1 5-183,2 4-129,2 6-176,1 5-16,2 5 40,1 4 8,3 1-48,3 2-48,5-1-112,6-1-48,6-1-208,7-3-96,6-4-312,5-4-184,6-6-321,2-6-311,4-6-904,2-7 1271,-7-8-9665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38.55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86 0 9754,'-2'3'320,"0"3"-8,-2 7-576,0 8 104,1 8 48,-1 9 336,1 8 88,-2 9 344,-1 7 209,-3 8 303,-1 7 80,-1 6-192,0 4-224,3 7-455,4 4-169,6 3-200,6 1-56,7-4-401,8-5-143,6-8-880,8-10-512,6-12 1127,-4-17-10545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40.44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12 0 7522,'-1'3'592,"0"2"840,-1 3-1584,0 4 0,1 4 0,0 4 96,0 4 160,0 4 288,0 2 176,0 3 296,2 3 25,1 6-137,3 4-112,4 4-256,5 5-88,6 1-104,6 1-64,8 2-88,6 3-16,5 1 8,4 3-8,0 3 8,-2 0 0,-5 1 0,-6 1-8,-8 1 0,-6 1-8,-8 1-8,-5 1 0,-7 0-816,-6-1-656,-7-4 783,-1-13-10905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0:59.056"/>
    </inkml:context>
    <inkml:brush xml:id="br0">
      <inkml:brushProperty name="width" value="0.35" units="cm"/>
      <inkml:brushProperty name="height" value="2.1" units="cm"/>
      <inkml:brushProperty name="color" value="#9A7E91"/>
      <inkml:brushProperty name="inkEffects" value="pencil"/>
    </inkml:brush>
  </inkml:definitions>
  <inkml:trace contextRef="#ctx0" brushRef="#br0">12421 0 3817,'0'9'24,"-5"10"128,-1 13-360,1 10 104,0 8 176,1 5 240,2 3 104,-1 0 96,0 0-40,0 1-136,0 0-96,-1 1-112,0 1-24,0 2-64,-2 2-8,0 1-8,-2 2 8,-2 3 56,-2 3 40,-5 3 96,-4 3 25,-4 4 23,-5 3-16,-3 3-16,-4 3-16,-3 1-40,-3 1-24,-3 0-8,-3-1 32,-5-1 72,-3-1 56,-6-2 48,-3 1-16,-5 0-88,-5 2-48,-4 1-120,-5 2-32,-4 0-24,-6 1 32,-4-1 32,-6 1 16,-4-2 48,-5-1-24,-5-2-16,-3-2-8,-3-1-32,-2-2 0,-4-1-32,-1-2 1,-4-2-33,-4-1-8,-3 1 8,-4-1 8,-3 0 16,-2 0 16,-2-2 8,-1-3-16,1-1-24,-2-5-24,1-2-16,-2-4 0,0-2 24,-1-2 24,0-3 24,-1 0 0,0-3 0,0-2-8,-1-3-40,-1-3 0,0-2-16,-1-2 0,0-1 8,-1-1 0,1-1 0,-1-1 0,2-1-48,-1-1-32,1-3-56,-2 0 0,1-3-73,-1-1 25,0-1 40,0-2-24,0 0-32,1-2-32,1 0-64,0-3-8,1 0 96,0-3 56,0 1 88,0-1 56,-1 1 56,1 1 16,1 0-24,0 0-8,2 0-16,1 0-8,1-3 8,3 0-8,1-2 56,3-1 64,2-2 96,2 0 24,3 0-48,3-1-64,3-1-136,4-2-56,2-1-40,4-2-32,2-1-112,3-1-72,2 0-232,3-1-192,1-1-920,3-1 975,19 0-5784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00.105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1161 0 6201,'-191'37'-1226,"38"-6"3034,56-9-1610,2 4 1,0 3-1,3 5 1,-167 87-1,232-108-271,6-1-117,-1-1 0,0-1 0,-1-1 0,-40 11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41.05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 0 10834,'-2'1'200,"0"4"-288,2 2 64,4 4 40,3 3 120,3 4 168,2 4 345,2 4 95,3 4 40,3 5-144,4 7-320,3 7-104,3 9-128,0 8-24,0 9-16,-3 8 0,-3 7 0,-5 8-8,-5 3 16,-5 3 8,-6 0 8,-5-3-8,-6-5-24,-4-6-8,-6-8-120,-3-10-368,-7-10-2288,-4-11 1831,2-14-10281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41.58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0 7594,'1'3'288,"4"11"288,6 9-40,4 9 128,5 8 336,3 7 24,4 9-151,1 9-145,3 8-352,0 8-152,1 7-176,0 7-16,-2 4-16,-1 4-8,-5 2 16,-5 0 0,-6-3 0,-8-2-16,-5-5-280,-6-6-248,-4-6-968,-5-6-777,-2-8 1225,2-14-7442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41.96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 7098,'3'2'832,"2"4"1688,5 4-2560,3 6 40,3 5 64,3 7 96,1 5 304,1 7 169,1 8 87,0 7-72,0 7-280,0 6-168,-1 7-152,-2 5-8,-2 4-48,-5 3-112,-5-2-360,-5-1-264,-6-6-969,-7-6-903,-7-9 1471,0-14-5784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42.34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32 1 5313,'-1'5'496,"0"7"184,0 6 129,1 5 15,-1 5 304,1 3 104,-1 3 121,1 4-105,-2 5-368,1 6-176,1 6-400,1 6-120,1 7-168,0 4-48,1 5-104,-1 2-144,-3 1-408,-3-2-296,-3-5-1249,-4-7 1265,0-16-8882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42.64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37 0 14427,'1'0'56,"1"0"-664,3 1-352,2 2-72,2 4 231,0 4 497,0 6 424,-4 8 600,-1 7 105,-4 8 23,-1 7-120,0 4-376,-2 5-160,0 1-344,0 0-208,-1-1-384,-2-4-208,-3-4-457,-2-7-279,-3-9-841,-3-8 1321,2-9-4313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42.84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1 602 3281,'1'-1'1224,"3"-1"1024,2-2-551,4-2-217,2-2-368,4-3-175,3-4-233,4-6-152,3-6-272,4-8-104,2-8-160,2-7-64,0-5-288,0-6-144,-3-4-592,-3-3-625,-4-2 993,-7 10-8666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45.09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37 644 9570,'-4'3'248,"-2"2"-104,-3 0-152,1 0 8,2-2 40,3-4-24,3-2 392,5-1 368,4-2 121,4-1 223,5 0-224,5-1-312,7-1-136,6-4-216,7-6-8,4-5-192,5-7-8,2-6-16,2-6-88,3-3 104,1-3 16,0 0 8,-1 1-8,-3 4-8,-3 6-16,-2 7-8,-3 6-16,0 7-16,-1 5-8,0 4-8,-2 5-288,0 1 184,-2 1-128,0-5-520,-1-7-64,1-11 304,-7-2-12187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47.30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34 472 4217,'-1'4'504,"-2"5"264,-2 5-96,-2 1 16,2 0-231,0 0-89,1-3 40,1-2 112,3-3 144,1-1 96,3-3 144,3-2-7,4-5-97,5-5-128,7-8-312,6-7-120,7-9-176,6-7-32,5-7-32,3-4-32,3-3-176,4-4-296,2-3-856,1-3-697,-1-1 1049,-10 9-7818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49.25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6 451 8178,'-1'0'432,"-1"2"296,0 0-400,2 2 96,1 1 192,2 0 112,2-1 81,3-1 47,3-2-80,3-4-80,6-3-224,5-4-112,7-5-176,7-2-72,6-3-48,6-1-24,5-1-24,5 0 0,5 2 0,3 1 0,3 3 8,2 3 0,2 3 8,1 2 8,1 2 48,1 0 24,0-1 0,2-3-7,0-6-73,1-5-32,0-6-217,-2-7-159,-3-6-1136,-2-6 904,-14 5-13115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50.23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18 920 4641,'-5'0'512,"-1"1"640,1 0-880,4-1 80,6-1 121,10-1 159,8-2 176,10-2 40,10-1 40,10 0-24,7-2-71,9-1-9,7-2-96,9-4-104,7-5-224,6-7-152,4-9-216,4-11-48,-1-11-8,0-11-88,-3-11-232,-4-10-128,-4-8-512,-4-7-513,-7-6 921,-17 16-9890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01.207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361 29 1056,'197'-13'1342,"73"-2"810,-262 15-2125,29 0 9,-36 0-28,1 0-1,-1 0 1,0 0-1,1 0 0,-1 0 1,1 1-1,-1-1 1,0 0-1,1 1 1,-1-1-1,0 1 1,1 0-1,-1-1 1,0 1-1,0 0 1,1 0-1,1 1 1,-5 0 16,1 0 0,-1 0 0,1 0 0,-1 0 0,0-1 1,0 1-1,0 0 0,0-1 0,0 0 0,0 1 0,0-1 1,0 0-1,0 0 0,-1 0 0,-1 0 0,1 0-2,-237 93 1621,36-18-271,208-73-862,21-3-294,29-4-124,153-13-124,132-20 150,-322 33-5,-21 1 35,-29 5-118,15 2-23,0 0-1,0 2 1,0 0 0,1 1-1,0 0 1,0 2 0,1 0-1,0 0 1,-22 19 0,37-27-5,1-1 1,-1 0-1,1 1 0,0-1 1,-1 0-1,1 1 1,0-1-1,-1 0 0,1 1 1,0-1-1,-1 1 1,1-1-1,0 1 0,0-1 1,-1 0-1,1 1 1,0-1-1,0 1 1,0-1-1,0 1 0,0-1 1,0 1-1,0-1 1,0 1-1,0 0 0,0-1 1,0 1-1,0-1 1,0 1-1,0-1 1,0 1-1,0-1 0,1 0 1,-1 2-1,19 6 118,33-4 11,-47-4-146,59-2-335,91-13 1,-17 0-6,-182 21-158,-79 20 0,86-15 603,0-3 1,-1-1 0,0-2-1,-61 1 1,98-5-93,-1-1 1,1 0 0,-1 0 0,1-1-1,-1 1 1,1 0 0,-1 0 0,1-1-1,-1 1 1,1-1 0,-1 1 0,1-1-1,0 0 1,-1 1 0,1-1 0,0 0-1,-1 0 1,0-1 0,2 1-2,-1 0-1,1 1 1,0-1 0,0 0 0,0 0-1,0 0 1,0 1 0,0-1-1,0 0 1,0 0 0,0 0 0,0 1-1,0-1 1,0 0 0,0 0-1,1 1 1,-1-1 0,0 0 0,0 0-1,1 1 1,-1-1 0,1 0-1,-1 1 1,1-2 0,7-6-41,-1 0 0,1 0 0,17-13 0,-13 10 26,-5 6 30,-1-1 1,0 0 0,0-1 0,-1 1 0,10-15-1,-14 19-9,0 1 0,-1-1 0,1 1 0,-1-1 0,1 1 0,-1-1 0,1 0-1,-1 1 1,0-1 0,0 1 0,0-1 0,0 0 0,0 1 0,0-1 0,0 0 0,0 1-1,-1-1 1,1 1 0,-1-1 0,1 1 0,-1-1 0,1 1 0,-1-1 0,0 1 0,0-1-1,0 1 1,0 0 0,0-1 0,0 1 0,0 0 0,0 0 0,-1 0 0,1 0 0,0 0-1,-1 0 1,1 0 0,0 0 0,-3 0 0,-10-6 71,-1 0-1,-1 1 0,1 1 1,-1 0-1,0 1 1,0 1-1,0 0 1,-27 0-1,-134 7 93,158-2-170,-270 32 124,57-5-1339,209-23 882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51.87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1 836 9338,'4'0'224,"7"1"-168,6-1-24,9-1 16,8-3 112,6-4 264,7-4 136,6-6 288,6-4-7,4-6-113,5-3-56,6-2-240,7-4-88,6-3-168,5-4-72,7-5-88,3-7-16,4-8-456,0-6-360,-2-8-1192,-4-5-1721,-7-3 2168,-21 14-4872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53.65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0 829 3257,'6'-2'464,"7"-2"368,8-4-64,7-2-144,5-2 24,3-2 65,1-1 23,2-3-88,-1 0-88,0-2-160,2 0-56,0 0-64,3-2-16,1-1-48,4-3-32,2-5-48,4-5-56,4-6-64,5-8-8,5-8-32,3-7-24,1-9-528,0-6-568,-2-6 640,-12 12-8378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53.91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42 1 5401,'-7'2'-672,"-9"3"440,-2 1-4265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54.01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205 1 5825,'-9'5'328,"-13"10"8,-12 9-528,-10 10-1376,-6 10 984,5-3-3561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54.27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1219 2353,'6'-6'848,"9"-9"760,10-9-408,9-6-159,8-6-169,9-3-96,6-4-192,6-2-64,5-3-64,2-3 0,2-1 16,1-3-8,1 0-63,-1-1-57,-3 0-88,-4 0-56,-3 1-112,-5 0-32,-2 0-32,-3 1-8,-3 1-8,-3-1-40,-3-2-552,-4-1-465,-4-4 561,-7 10-10402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54.52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58 1 6001,'-6'5'-312,"-6"8"-256,-8 8-24,0 1-3937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54.82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0 720 6953,'6'-2'153,"10"-6"-113,10-8-88,11-7 40,9-10 8,7-7 0,6-7 0,5-6 16,2-6-8,2-5 0,0-4-8,0-6-385,1-4-927,-2-5 808,-10 12-4417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55.05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366 1 8986,'-4'11'408,"-6"15"448,-6 13-1208,-3 11-424,0 7-192,-1 5-209,0 1 129,-3-2 472,-2-2 328,-5-5 448,-2-4 120,-4-4-48,-2-5-312,-2-4 48,7-9-5873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55.27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0 323 7130,'3'0'336,"6"-3"176,7-2-408,9-6-56,8-5-16,8-7 8,8-7 16,6-6 0,4-6-16,3-7-688,2-8 472,-10 7-7354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56.78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 6489,'9'4'232,"15"8"545,15 10-1065,15 11 280,11 14 72,8 14 192,1 15 296,-2 13 168,-7 11 200,-10 11-128,-11 8-256,-14 8-160,-14 8-224,-14 4-64,-13 2-224,-12-3-424,-10-9-2112,-9-12 1704,2-27-6354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01.533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800 1 1152,'-4'0'303,"1"0"-1,0 0 1,0 0 0,0 0-1,0 1 1,0-1-1,0 1 1,-5 2-1,-355 103 3903,227-65-3871,109-33-311,0 1 1,1 2-1,0 1 1,1 0 0,1 2-1,0 1 1,0 1-1,-40 37 1,93-60-2905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57.19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162 1 13019,'1'5'752,"0"8"1224,4 8-2112,5 8 80,6 7 48,6 6 16,5 5 72,2 6 88,1 7 280,-2 5 137,-3 9 87,-2 8-48,-2 11-240,-3 10-128,-1 10-128,-3 11-32,-5 5-48,-7 3-8,-11-3-16,-10-4-8,-13-7-200,-11-7-264,-12-10-880,-11-10-617,-10-12-1760,-9-11 1961,10-18-8026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59.07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 1140 9002,'-1'1'280,"0"0"104,1 1-72,3-1 184,3-2 392,6-2 217,7-2 47,7-4-56,7-4-200,8-5-168,6-5-287,8-5-81,6-4-144,8-6-64,7-5-88,5-6-40,4-9-24,1-10 0,0-11-200,-4-11-200,-4-12-673,-8-11-559,-8-11-1129,-9-9 1425,-14 18-8858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6:00.78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1025 0 992,'-1'4'40,"-1"6"0,0 5 128,-1 7 584,0 5 265,-1 5 255,-2 5-72,-1 4-560,-3 5-224,-4 6-8,-4 6 89,-7 9 255,-7 9 72,-7 11-72,-8 8-56,-6 9-96,-7 6-16,-4 3 33,-4 0-25,-2 1-184,-1-2-144,-1-2-560,-1-2-336,0-6-689,0-4-519,-1-8 1008,13-18-7778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6:01.26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1601 12763,'7'1'488,"7"-3"232,8-6-776,8-7 56,7-8-24,7-9 8,6-7 80,5-8 56,3-7 128,2-7 96,2-8 72,1-7 24,1-6-8,4-5-40,1-3-55,3-1-49,2-1-120,1-1-56,1 1-104,-1 0-248,-3 1-793,-6-2-471,-8-1-1441,-10-3 1513,-13 15-8658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5:34.02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141 1 7370,'4'1'320,"-1"2"208,-2 2-512,-2 3 48,-4 3 280,-2 2 168,-2 4 296,-2 2 104,-2 4-47,-1 5-33,-2 5-32,0 7-24,-1 6-128,2 9-120,2 9-216,5 9-88,4 7-88,7 6-24,8 6-32,9 3-16,8 2-24,7-2-8,7-4-272,3-8-104,1-9-528,0-10-496,-2-13-2081,-3-11 2025,-8-14-7202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5:35.32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2 10730,'0'-1'80,"1"1"-312,3 1-48,3 3 248,2 7 8,1 6 128,-3 8 216,-1 7 360,-4 5 137,-3 5 159,-2 4-96,0 8-200,-1 8-112,0 9-208,2 9-88,2 8-144,3 6-48,5 4-64,6 4-8,5 0-24,8-1-24,6-1-216,6-5-192,6-6-520,4-7-440,4-11-737,3-12-807,0-14 1647,-9-14-5288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5:35.43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 0 12523,'-1'2'216,"1"6"-328,2 8 56,2 9 64,3 8 24,0 9 256,1 7 168,-1 5 288,0 5 96,-1 5-72,2 6-96,2 4-215,4 5-105,4 3-144,4 2-72,6 3-88,6 2-16,5-1-40,8 0-272,5-5-368,3-4-257,2-9-727,-2-10-176,-5-13-1737,-6-15 2001,-10-12-5698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5:35.60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161 56 5897,'-2'-4'536,"-2"-3"825,-2-3-841,0-1 96,-1 2 0,0 1 224,-1 3 104,-2 4 233,-2 3 31,-1 6-272,0 3-192,0 6-304,0 4-104,1 7-128,1 5 9,2 8 31,2 8 32,2 9 120,3 10-8,2 9-24,2 7-40,3 4-112,3 3-40,1 1-56,1-1 0,0-3-16,0-3 64,0-6 32,2-6-8,3-4-48,3-5-96,4-5-240,4-5-104,10-3-1240,3-8 624,1-9-73,-3-10 153,-5-10 56,-6-8-264,-6-9-264,-5-8-1433,-6-8 1529,-4-1-7074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5:35.94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101 5 8858,'-2'-1'184,"-3"-1"-256,-1 1 72,-1 0 48,0 3 136,-1 4 232,1 6 72,0 7 112,-1 10-32,-1 9-31,-1 11 55,-1 11 72,2 13-40,4 13-128,6 13-104,7 11-224,10 11-72,10 6-64,9 4-32,9 0-24,8-4 0,5-8-88,5-8-176,1-9-776,1-8-464,0-8 735,-12-18-10249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5:36.45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171 0 5273,'-5'4'560,"-7"5"312,-5 9-207,-4 8 23,-1 10-144,-1 11 64,2 10 136,3 12 32,2 10-72,5 12-191,6 12-121,9 12-168,12 12-40,13 11-48,15 9-16,13 7-424,11 2-88,8-5-585,6-10-519,4-15 952,-14-29-8746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01.878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678 9 7650,'-1'0'-5,"1"-1"1,-1 0-1,1 1 1,-1-1-1,1 1 1,-1-1-1,1 0 1,-1 1-1,1-1 1,-1 1-1,0 0 1,1-1-1,-1 1 1,0 0-1,0-1 1,1 1-1,-1 0 1,0 0-1,1-1 1,-1 1-1,0 0 1,0 0-1,0 0 1,1 0-1,-1 0 1,0 0-1,0 0 1,1 0-1,-1 1 1,0-1-1,0 0 1,-33 10-206,20-6 401,-49 12 432,0 3 0,1 2 1,2 3-1,0 3 0,-81 48 0,124-62-514,-1 0 0,2 1 0,0 0 0,-19 23-1,29-30-348,0 0 1,0 0-1,1 1 0,0 0 0,1 0 0,-1 0 0,2 0 0,-1 1 0,1 0 0,0-1 0,1 1 0,-2 15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5:36.81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 0 12435,'-2'6'296,"2"12"-224,4 13-120,8 15-32,9 13 0,10 11 32,10 12 16,9 9 32,6 10 8,5 8-272,1 5-248,0 1-729,-4-1-927,-3-6 1232,-12-21-6466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5:38.74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30 6 2897,'0'0'592,"-2"-1"648,0 0-896,0-1 24,0 1 40,1 1 88,0 0 88,1 1 41,-1 0 47,0 2 8,0 2 176,0 3 56,-2 7-160,0 8-103,0 12-249,-1 13-120,2 15-168,2 12-40,1 14-40,3 12-8,2 11-24,3 10 0,2 4-96,0 2-248,1-3-1249,-1-8 1033,-1-23-9842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5:38.94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29 4937,'0'-2'-680,"1"-2"-816,2-2 415,2 1 313,3 0 640,2 1 616,1 2 120,0 1 305,0 2 55,-2 1 16,-1 0 24,-2 1-120,-3 0-119,0 0-233,-2 1-112,-1 1-184,1 2-56,-1 4-104,1 4-24,0 5 80,0 6 72,0 5 88,-1 6 16,-1 8-72,0 7-56,0 7-48,0 6-24,1 4-16,1 5-24,1 5-32,3 7-24,3 7-16,2 7-40,4 7-816,2 5-1136,3 2 1152,-2-20-6210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5:39.37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53 12 3449,'-1'-1'184,"-2"-1"608,-1-1-1592,0 0 456,1 1 312,0 1 504,1 1 568,0 2 64,-1 0-224,1 3-271,1 1-265,-1 2 32,2 3 64,-1 4 32,1 6-64,0 8-88,-1 8-104,-1 8-40,-1 8 80,-1 7 104,0 7 80,0 6 8,1 6-183,3 8-121,3 5-120,6 8-16,6 5-40,7 5-168,6-2-689,5-3-463,4-7 640,-4-21-8154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5:39.84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0 11090,'0'3'248,"1"6"-232,-1 9-40,3 11 8,2 14 8,2 12 8,3 13 48,-1 11 24,1 10 249,-1 11 111,-2 12 80,-1 12-32,0 10-224,0 9-120,-1 3-80,0 0-16,0-7-16,-1-8-8,0-10-16,0-12-88,1-9-320,-1-10-200,2-7-689,0-9-559,1-9 1056,-2-15-7842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5:40.27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61 0 10354,'-3'5'472,"-4"7"16,-3 9-95,-1 9 295,1 11-40,2 10 120,2 12 0,2 11-224,3 9-96,2 7-72,3 4 40,2 4 97,3 1 15,3 0-104,4 0-120,6 0-192,6 1-64,6-1-48,5-1-384,5-4-272,2-4-225,1-8-591,-1-9-264,-1-12 976,-9-17-11643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5:40.67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195 0 9778,'-5'5'728,"-6"8"248,-4 10 145,-4 10-281,-2 12 0,-1 11 88,-1 10-48,1 10-143,2 7-57,3 6-168,5 6-80,5 8-128,6 8-56,8 8-128,9 13-40,9 12-48,9 9-32,9 4-296,8-2-168,7-10-544,3-13-417,1-20-807,-2-21-873,-5-23 1737,-11-24-7970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5:41.07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82 0 7314,'-4'3'1096,"-5"2"1672,-4 5-2087,-1 7 39,0 7-80,3 9 24,2 8 104,3 11-8,5 10-32,4 12-103,5 13-33,5 11-96,5 17-56,5 16-168,6 12-96,6 8-88,5 3-56,4-3-40,2-6 56,0-11-480,-2-13-264,-4-17-769,-3-19-543,-5-21-1041,-4-19 1585,-7-19-8322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5:41.46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31 1 11186,'-3'0'384,"-1"5"-119,-2 5 127,1 7 176,-1 9 96,2 11 192,1 10-40,4 12-184,3 13-112,4 13-215,4 14-81,4 11-112,3 10-40,4 7-16,2 2 0,2 2 8,3-1-16,3-1-32,4-2-24,3-6-664,3-4-441,2-8-1175,1-10-841,-2-13 1737,-8-21-7242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5:41.82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91 14 7970,'-4'-3'120,"-3"-2"-352,-4 0 424,-1 5 544,-1 7 248,1 10 344,1 12 49,2 14-297,2 14-152,2 16-96,5 19-72,5 19-191,7 20-137,7 18-296,8 16-56,8 10-64,7 4-16,5-3-392,3-8-177,-1-16-375,-3-20-296,-3-22-520,-4-24-577,-3-21 1297,-8-23-7986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02.065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2 3 4905,'-1'-2'144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5:42.14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82 1 8258,'-5'0'704,"-6"1"288,-3 4-216,-2 8 209,1 11-9,3 13 64,5 17-136,6 17-176,7 17-296,7 16-112,8 15-176,7 12-56,6 6-47,5 1-41,4-6-433,-1-14-287,0-18-896,-4-20-785,-4-19 1361,-9-20-9138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5:42.44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10 1 10554,'-2'2'360,"-1"5"88,0 6-432,2 9 136,4 9 16,5 12 217,5 12 71,7 14 0,6 12 0,5 13-176,4 11-64,2 7-64,-1 3-56,-1-3-96,-2-7-176,-5-11-664,-2-13-568,-5-14 679,-4-19-10313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5:42.67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0 11170,'0'7'625,"1"15"695,1 18-1360,5 23 24,7 24-16,9 22-160,10 22-352,10 18-1889,8 13 1561,-4-21-8114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5:44.13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66 0 5409,'-8'8'-32,"-7"11"-560,-7 12 224,2 0-4049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5:44.98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138 1 928,'-3'0'192,"-5"2"144,-3 0-128,-2 0 40,0 1-8,-1 0 1,0 1 71,1 0 208,1 1 88,2-1 128,1-1-32,3-1-336,1-1-120,3 0-128,0-1 32,1 0 328,1 0 153,-1 0 343,1 0 120,0 1-40,2 2-32,1 2-63,1 3-73,3 3-104,0 3-24,2 6-32,0 4-8,0 6 33,0 5 15,1 4-32,0 5-32,2 2-136,1 2-96,1 0-168,1 0-40,1-1 1,-1-2 47,2-3 40,0-2 0,1-4-32,3-4-56,2-3-96,3-4-24,3-3-24,1-4 0,2-3-8,1-4-8,0-3-40,2-2-16,-1-3 0,0-1 16,-3-1 24,-1 0-8,-3-1 0,-1 2-8,-1 1-32,-2 1 8,-1 2 8,0 2 8,-1 2 0,-1 2 8,-1 2-16,1 3-8,0 4-16,2 2-8,2 2-16,1 4 0,3 2-8,1 2 0,1 3-8,1 0-16,1 1-24,3-1-88,2-2-376,2-4-216,1-3-560,1-6-377,-1-5-1191,-3-5-1873,-3-6 2720,-9-3-8521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5:45.83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13 22 10794,'-2'0'568,"-2"-2"265,0-1-665,1-2-48,4 1-104,3 0 8,2 1 80,2 2 328,2 2 176,0 1 328,0 1 64,1 2-63,0 2-105,0 5-192,-2 5-88,0 7-88,-2 8-16,-3 6 16,-1 5 0,-1 4 0,1 2-7,1 1-25,3 0-40,4 1-104,5-1-24,3-2-40,5-3-24,4-5 16,3-7-16,2-7-48,3-8-8,3-7-40,3-6-16,3-5-32,1-3-16,2-1-8,1 0 0,-3 0-8,-1 2 8,-3 1-8,-2 1 0,-1 1-8,-1 1 0,1 1 8,0 2 0,-1 2 24,-2 3 0,-1 4 0,-3 4-8,-2 4 8,-2 6-16,-2 4 8,0 6-8,-1 3-16,0 3-8,0 3-8,1 1 0,0 1-16,2-1-8,3-2 8,2-1-176,3-5-352,3-5-208,2-5-712,1-8-417,2-8-2296,1-9 2417,-7-5-12147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5:47.98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33 4 6985,'0'0'89,"-2"0"-290,0 1 185,0 0 40,-1-1 80,0 0 225,-1 0 87,0-1 264,0 0 128,1 0 48,0-1-40,1 2-64,2 0-79,2 3-65,1 2 0,3 4-128,2 6-72,2 5 8,0 5 40,0 3 160,1 5 57,1 1-65,0 3-64,2 1-144,1 1-32,2 1 16,0 0 0,1-1-80,2-1-48,1-2-112,2-1-16,4-2 8,4-4 0,4-3-16,5-3-16,3-3-40,3-1-8,0-1-8,0 2-8,-3 2-16,-3 1 8,-2 1-24,-1 1 0,-1-1-16,1-1-32,0-5-288,3-2-168,0-5-720,2-4-632,-1-5 1055,-8-3-15354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5:48.82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79 1 3249,'-6'0'64,"-4"2"320,-4 1 320,1 1 624,0 0 273,3 0 87,3 0-232,2-2-207,5 0-137,3-1-240,5 0-16,7 3-192,5 1-88,7 5-200,6 4-79,5 4-113,4 3 16,4 3 168,1 1 80,1 1 136,-1-1 0,-1 0-72,-2-1-56,0 0-136,-1 1-56,1-2-96,-1 0-24,0-1-40,-2-2-8,-3-1 0,-4 0-7,-5 1 47,-5 2 24,-3 2 40,-3 2 0,-2 3-56,-3 1-32,0 1-64,-1 1 0,-1 0-16,1 1 0,0-1 0,1-1-8,0-1 0,1-1-8,0-2 0,2-1 0,1 0-8,1 0 0,2 2 0,1 1-8,2-1-8,1 1 0,0-1 0,-1 0 8,0 0 8,-2 1 8,-1 3-8,-1 2-8,-1 2 0,0 1-256,0 1-424,1 0-249,2 0-711,1-2-184,0-3-1129,2-3 1593,-5-7-11363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5:49.85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 24 7122,'-1'-1'624,"0"-3"416,1 0-400,3 0-40,4-1-152,6 2-32,4 0-32,5 3-64,5 2 1,3 4 55,2 4 48,2 3 40,-1 4 0,-1 5-72,-3 5-56,-3 5-56,-3 6-40,-2 6-80,-2 5-32,-3 4-16,0 3-8,-2 2 24,0 0-8,1 1-16,-1 0-32,2-1-48,1-2-16,3-3-16,3-3-16,4-4-32,2-3-8,3-5-408,2-3-312,2-7-864,2-5-937,3-9 1457,-7-6-7954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5:50.22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 1 10258,'-2'4'168,"2"5"-256,3 7 16,4 5 136,4 5 120,4 3 328,5 2 136,2 1 209,2 1-17,2 0-144,1 0-88,3-1-168,1-1-40,2 0-144,4 0-48,3 1-80,5 0-64,2-1-48,3-2-16,1-3 0,-1-4 0,-1-3 0,-2-5 40,-2-3-240,-2-3-144,-3-4-544,-2-1-568,-3-4 840,-8-2-12107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02.266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375 11 4553,'-8'-3'224,"-1"1"0,1 0 0,-1 0 0,0 1 0,0 1 0,0-1 0,0 1-1,0 1 1,1 0 0,-12 2 0,13-1-165,0 1 0,1 0 0,-1 0-1,1 1 1,0-1 0,0 1 0,0 1-1,1-1 1,0 1 0,-1 0 0,1 0-1,1 1 1,-6 7 0,-24 33-400,2 2 0,2 0 0,3 2-1,-23 57 1,41-83-399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00.85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68 90 6761,'-2'0'521,"-4"1"687,-2-2-824,-1 0 264,-1 0 144,2-1 168,1 0 41,1-1-129,1 0-64,2 0-200,1 0-128,1-1-192,2 0-48,2-1-8,3 1 32,2-1 32,2 0 1,5 2-33,2 0-24,6 1-8,4 1 0,5 1-16,4-1-16,2-1-40,2-1-24,-2-1 16,-2-2 48,-1 0 40,-3 0 8,-1 1-48,-2 3-56,-2 4-32,-2 5-16,-1 7-8,-2 6-8,-1 8-16,-1 5-8,0 4 16,-1 4-8,0 2 32,1 0 8,2 2 0,1-2 0,5-3-48,4-2-24,7-4-32,7-6-8,7-5 56,7-8-376,7-8-680,3-9-648,4-11-2161,0-9 2201,-12-1-10651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01.32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24 7 10586,'-1'-1'400,"-5"-2"264,-1 1-1256,1 1 144,3 3-40,2 4 200,4 4 152,3 5 136,4 4 104,3 4 152,4 6 48,3 4 88,5 7-16,5 6-96,5 6-56,3 6-143,1 2-57,0 2-73,-3-1-335,-3-3-1416,-2-6 1176,-7-11-8258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02.76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34 1 8202,'-2'0'728,"-1"3"968,-1 2-1552,0 2-104,0 1-8,0 1 56,0 1 128,1 1 377,0-1 151,2 1 264,0 0 16,3 0-160,2 0-80,5 0-151,4 0-65,5-1-152,4 0-40,5-1-80,3 0-32,3-1 8,2-3 16,1-1 8,1-1 0,-1 0 0,-1 1-16,-2 2-32,-3 4-16,-2 4-23,-3 4-9,0 2-32,-1 1-8,0 0-8,-1 0-24,1-1-32,-1 1-24,1-1-32,-1 0-24,2-1-16,0-4 0,8-4-176,3-7-320,2-7-457,1-8-1423,1-5-1121,0-5 1825,-7 1-11323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03.39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 3 5073,'-1'0'1008,"1"-1"1137,1 0-401,1 1-432,3 2-271,1 5-353,3 8-24,1 9-24,3 9-40,2 7-216,4 7-136,4 3-144,5 4-56,4 1-48,3 0-16,1-4-112,1-4-232,-1-8-960,2-7-496,0-9-1865,2-11 1896,-6-7-4808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06.63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13 1 5049,'-2'2'656,"-1"3"1089,-1 1-1385,1 2 88,2 0 144,5-1 136,3-1 80,5 0-64,4-2-23,4 2-17,3 1-24,2 4-40,2 1-56,2 4-104,2 3-32,1 4-48,1 3-16,1 3-23,2 3-9,4 4-72,3 4-32,5 6-104,3 5-32,1 5-24,-1 4-8,-5 3 8,-7 2 0,-6 2 16,-8 1-8,-6 1 8,-6-1-8,-6-2 0,-5-1 0,-7 0-8,-6 1-16,-4 2-8,-4 3 24,-3 1 8,-2 1 8,-2 0-24,-4-1-32,-2-2-144,-4-3-248,-3-4-712,-2-5-553,0-7 793,6-12-14507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06.82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199 1 12267,'1'3'384,"5"6"-8,4 6-408,4 4 32,5 4 0,4 5 80,1 3 112,3 3 192,1 3 104,2 3 224,2 5 0,1 4-112,2 5-87,-1 4-257,-1 4-88,-3 2-72,-3 2-8,-4 0 56,-5 1 56,-5 2 72,-5 1 16,-7 2 0,-8-1-40,-7 1-48,-8-2-16,-8-1-32,-8-3-32,-10-5-64,-8-3-40,-8-5-392,-7-3-288,-7-3-664,-4-2-481,-4-2 993,14-9-13643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09.01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1305 1 4737,'1'1'496,"0"1"952,3 1-1456,2 2 8,3 0-8,4 0 0,0-1 32,1-1 120,-1-2 361,-1-2 135,-2 0 200,-2-1 16,-1 1-128,-1 1-56,-2 1-88,0 1-7,0 4-49,-1 3-32,-1 3-72,-1 6-40,-3 4 40,-2 6 8,-4 5-16,-4 5-48,-3 4-184,-5 3-64,-6 2 0,-4 0 16,-7 1 33,-6 0 39,-6 1 72,-6 1 16,-6 2 32,-5 1-40,-3 0-96,-3 0-40,-2-2-56,-2 0-24,-2-1-8,-3 0-16,0-2-72,0-1-120,2-4-528,3-5-280,3-6-1129,7-6-1728,6-7 2305,14-7-7762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09.48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1 722 5865,'4'-3'664,"5"-4"409,6-7-217,7-5-392,6-6-216,8-6-200,5-5-24,6-4-24,4-5 0,2-4-8,3-3-8,0-3-24,1-5-64,3-5-304,2-7-528,1-7 536,-9 10-6930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11.05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 6273,'4'4'288,"10"7"177,9 7-417,9 6-32,7 6 0,6 6-8,2 4 8,-2 5 24,-3 4 40,-5 6 280,-4 4 88,-3 8 32,-2 10-56,-1 11-264,0 15-88,-2 12-24,-1 13-8,-3 8 192,-3 6 48,-4 2 8,-3-2 8,-6-5-208,-6-8-64,-6-10-296,-8-12-96,-7-14-416,-8-14-496,-7-15 800,2-18-6826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11.57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94 1 7426,'0'2'720,"1"5"992,0 6-1528,4 5-152,5 5 8,4 6 8,6 6 24,4 7 16,4 7-8,3 6 8,1 8-8,1 6-8,-3 5-8,-3 6-16,-6 5-8,-5 6 8,-5 5 8,-6 6-16,-6 4 0,-4 2 0,-4 1 0,-5-3 0,-4-3-8,-7-5-16,-5-7-8,-8-5-96,-6-6-200,-7-6-736,-5-6-1056,-3-9 1151,7-14-5816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02.581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3 3 3593,'-2'-3'-744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12.11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 8490,'0'7'360,"2"11"128,3 11-352,4 9-8,5 9-40,6 8-32,5 6 0,5 5 24,3 5 72,4 3 112,1 4 8,0 4-32,-1 7-72,-3 6-104,-1 9-24,-6 5-16,-5 6-8,-7 3-8,-8 1 0,-9-1 16,-8-2 8,-8-4-8,-7-6-168,-8-6-824,-7-8-592,-8-9 744,5-19-6914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12.66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11 1 9314,'2'8'264,"2"14"-80,6 13-176,6 16 0,7 14-8,5 13 0,4 12 16,3 10 0,0 9 0,-2 7 8,-5 8 0,-8 4-8,-7 4 0,-10 2 0,-10-2 0,-9-3 16,-8-4-16,-7-7-160,-5-5-304,-4-9-840,-5-6-1193,-5-8 1361,6-19-3385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13.14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0 4553,'0'3'224,"0"5"200,2 6-408,0 9 72,3 9 80,1 10 64,3 9 152,1 10 8,2 12-40,2 9-23,-1 12-105,1 11-24,-1 10 0,0 10-8,-2 10-64,1 5-24,-2 5-80,-2 1-24,-2-2 0,-3-4-8,-4-7-136,-4-9-368,-4-11 320,-2-24-7186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13.61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120 0 4385,'-1'15'160,"0"20"-8,0 20-16,-1 19-16,0 15-40,0 12 16,-1 7 72,-1 7 16,0 2 8,-2 2-72,-2-1-80,-3-2-48,-3-3-80,-4-3-536,-4-3 416,1-20-4697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14.00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0 583 6113,'7'-1'296,"11"-3"56,12-2-176,10-4-23,10-2-89,7-4-56,3-3-8,2-6-8,0-6-16,0-6 8,-1-6 8,-1-6-16,-2-7-65,-1-7-455,-3-6-416,-1-6 496,-10 9-4561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15.79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0 9346,'6'2'360,"3"3"152,4 2-480,3 3 16,2 2 56,2 1 104,0 2 336,1 3 185,0 2 239,0 3 0,-1 3-208,1 2-152,1 4-264,3 2-80,3 5-32,3 3 24,3 3 73,4 3 15,3 1-32,0-1-40,0 0 0,0-1 24,-2-2 32,-3-1 16,-4-3-48,-2-1-64,-5-1-72,-2-2-32,-5-2-40,-3 0 0,-5 0-8,-5 2 0,-4 4-16,-4 4-8,-4 3-16,-3 4-16,-4 1 0,-1 1-8,-4 0-16,-1-3-16,-4-3-376,-1-3-304,-2-3-992,-1-6-809,-2-5 1369,5-9-12611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16.43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27 11394,'0'-2'304,"2"-2"193,2-1-745,4-1 184,4 0 24,5 3 120,2 2 144,3 4 56,2 4 144,1 3-32,0 4 56,1 4 0,0 4-112,0 6-72,-1 5-152,-1 6-32,-3 5-32,-2 5-8,-4 5 0,-5 4 0,-4 5 8,-4 5 0,-5 4 8,-5 3 0,-5 2-8,-8 1-8,-5-2-24,-5-1-32,-4-4-344,-1-6-352,-2-5-936,0-9-1193,-1-6 1585,6-11-7322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17.18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968 0 6657,'0'5'593,"-1"7"751,-2 5-1176,-1 7-112,-2 4-8,-3 4 8,-3 3 24,-3 3 208,-3 3 120,-3 3 136,-2 2-8,-3 3-216,-2 3-128,-1 3-152,-3 4-16,-2 3-8,-3 3-8,-2 2 16,-5 1-8,-4 0-40,-3-2-104,-4-3-320,-2-4-160,-4-3-160,-2-3 0,-3-4 112,-1-4-256,2-5 591,11-10-6464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17.33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0 730 6377,'4'-2'528,"4"-3"793,8-5-1273,6-5-16,7-3-32,5-4 8,6-3 8,3-2-8,3-3 8,2-2 0,1-4-16,-1-4-8,2-3 0,0-5 8,3-3-24,3-3-80,1-2-360,0-1-345,-1 0-1143,-2 1 1080,-11 10-3257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17.80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1128 0 9506,'-5'7'352,"-5"9"72,-6 10-408,-3 7-8,-2 8-16,-1 3 8,-1 3 40,-2 3 56,-2 0 184,-2 0 48,-3 1 24,-2 1-39,-3 0-161,0 0-64,-2 1-64,-2 1-32,-1 0-144,-1 0-65,-2 1-215,-3-1-56,-1-1 104,-2-4 40,0-3 184,1-5 16,0-4-400,1-4-336,3-4-224,1-4 31,3-4-7,3-3-352,5-5 952,7-4-2569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02.745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389 0 4801,'-265'157'3385,"257"-151"-3324,0 1 0,0 0 0,0 0 0,1 1 0,0 0 0,1 0 0,0 0 0,0 1 0,1 0 0,0 0 0,1 1 0,-1-1 0,-4 20 0,0 8-1212,1 0 0,-4 55-1,12-92 1149,-3 33-1011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17.92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1054 1352,'6'-3'312,"7"-4"264,9-6-103,8-5-193,6-5-128,6-4-64,2-4 88,4-2 208,2-2 88,2-2 136,3-2-64,0-2-200,0-3-88,0-2-200,-1-2-24,-1-1-16,0 0-8,0 0 0,-1 1 0,-2 2-8,-2 2-16,-3 1-112,-4 2-264,-4 1-480,-2-1-144,-4 0-248,-2-1 215,-2 1 673,-7 6-656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18.23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832 1 3161,'-2'1'216,"-1"3"400,-2 4-640,-2 4 88,0 5 320,-2 5 136,-1 4 120,0 5-40,0 3-280,-1 3-136,-1 2-112,0 3-16,-2 2 233,-3 3 55,-3 3 176,-2 1 16,-4 0-248,-1 0-72,-3-1-320,-3-1-64,-3-2-16,-3-1 8,-3-2 128,-2-1 24,-1 0 8,0-2 16,0-1-8,1-2-40,2-3-272,2-3-152,3-6-513,4-4-351,4-6 776,6-5-3993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19.13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0 6529,'3'2'240,"5"5"-96,5 6 121,5 8 335,4 9 136,3 10 240,2 10-16,0 11-200,0 14-127,-1 13-121,-3 15-64,-1 13-152,-4 11-56,-2 4-128,-3 4-16,-4-3-24,-3-3-16,-5-6-40,-4-7-16,-4-8-408,-4-9-352,-5-8-1465,-4-10 1241,2-17-8330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20.80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0 2008,'4'2'513,"4"3"367,3 2-72,4 2 160,3 1-8,2 3 49,0 2 31,1 4 16,0 4-8,1 5 16,0 6-39,1 8-65,3 10-136,1 8-128,3 10-288,2 7-112,2 6-160,2 7 0,-1 5 0,0 5 24,-3 3 32,-3 3 33,-3 4 7,-1 6-24,-2 6-80,1 8-40,-2 8-56,-1 5 8,-3 5 8,-2 3 8,-4-1 0,-3-2 0,-4-4-24,-4-8 0,-6-9-40,-5-9-120,-6-10-360,-7-9-217,-6-8-519,-5-10-368,-5-8-1657,-5-11 1897,5-15-7458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21.22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81 1 13091,'1'4'304,"0"9"-248,4 8-72,4 8 32,5 6 0,6 6 136,3 4 88,4 4 248,3 7 88,1 5 16,1 5-56,-3 5-199,-2 3-97,-5 4-104,-6 3-24,-9 17 184,-7 9-80,-7 2 0,-6 1-56,-5-1-56,-3-1-56,-4 0-8,-2-1-16,-2-1-8,-2-2-64,-2-3-200,0-5-456,-1-6-377,-1-9-1607,-2-12 1584,5-16-11019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21.84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0 9282,'2'8'232,"3"10"-200,4 10 0,5 9-8,4 6-8,4 5 224,1 3 272,1 3 464,0 4 137,-1 4-25,0 4-256,2 2-440,0 1-144,4 0-168,3-3-16,4-2-32,3-3-8,2-6-136,4-4-56,1-6-104,3-5-72,1-8-168,1-5-216,1-7-985,-3-5-1463,-3-6 1839,-10-3-5520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22.15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 12859,'0'5'304,"4"10"-240,5 12-56,6 11 0,8 11-8,6 9-24,5 8-24,3 6-584,1 4-537,1 2 641,-7-12-10314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25.92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 4921,'0'0'448,"1"3"800,0 1-1200,1 1 184,2 3 393,1 1 191,0 1 256,1 0-24,1 0-104,1 0-79,1-1-113,2 2-64,2 0-160,2 3-16,1 3 16,2 4 0,-1 3-16,2 4-63,-1 3-137,2 4-56,0 3-88,2 4-8,1 4 32,1 4 16,0 4 24,0 3-32,-1 4-40,-2 4 0,-2 2 112,-3 1 40,-2-1 0,-1-2-16,-1-2-152,1-2-48,0 0-32,0-1-8,-1 0-8,-2-2 16,-3-1 80,-1-2 40,-3-2 40,0-1 1,-2-1-81,0 1-48,0 2-48,0 0-16,0 2 0,0 1-16,-1 3 8,0 2 0,-1 4-16,-2 2 8,0 6-16,-2 4 0,-2 5 0,-2 4 0,-1 3-8,-1-1-24,2-3-104,1-5-304,3-8-385,5-8-383,6-10-1120,7-11-921,8-13 1769,-1-13-10507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26.58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 8962,'0'2'520,"0"4"640,0 6-1168,2 5 16,2 6 24,2 4 16,2 5 40,2 4 304,1 3 153,1 5 199,2 3-16,3 5-288,3 5-160,5 7-216,6 7-24,4 9-16,2 6 0,0 4 16,-2 3 16,-7 0 8,-6 1 0,-8-1 8,-5 1 0,-5-1-16,-5 2-8,-4 1-24,-3 1 8,-4 1 0,-3 1-8,-4 0-8,-3 2 8,-3-1 0,0 1 24,0-1 32,2-1-16,5-2-40,6-3-40,5-3-160,8-3-256,6-5-872,9-6-777,7-8 1057,1-16-8898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28.26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 0 7930,'-1'3'448,"0"3"592,1 3-1352,2 5-72,5 3-8,3 2 16,2 3 304,2 2 80,1 0 72,-2 3 8,0-1 16,-1 1 8,-2-1-8,0-1-24,-1 0-40,1 1-16,0 3-8,1 3 8,0 3 48,0 4 40,0 4 64,0 2 56,-2 4 64,-1 4 48,-1 4 136,-2 3 48,0 4 56,1 4-31,0 2-177,2 2-112,2 2-160,1 2-40,-1-1-40,0 0 8,-1-2 0,-3-1 8,-2-2 0,-2 0 112,1 0 144,0 2 40,1 1 0,1 0-104,3 1-152,1-1-48,0 0-8,1-2-8,0-2 56,-1-2 64,0-3 120,0-2 0,2-2-48,1-3-56,2-3-208,2-2-32,3-5-24,3-4-40,4-7-32,5-4-96,3-7-464,4-5-376,2-7-1641,2-5 1577,-7-5-7634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03.069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5 9 624,'-5'-8'8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28.83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0 10122,'1'6'328,"0"8"-64,2 9-112,1 7 32,2 5 40,1 2 217,1 1 135,1 0 168,1 2 24,0 1-40,1 5-88,1 6-192,2 6-48,2 6-120,2 5-39,6 3-25,5 1 32,7-2-56,8-3-48,8-7-176,6-8-280,4-10-633,5-10-447,1-9-1560,0-9 1639,-11-7-9081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29.74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 5937,'1'3'392,"2"7"513,2 4-873,3 4 16,1 4 128,2 2 72,1 2 184,2 2 48,1 4-120,1 3-72,0 5-208,0 3-72,-3 5-40,-2 3-8,-3 5 24,-5 3 16,-3 5 72,-3 5 16,-2 4 24,-1 6-8,0 3-24,1 4 0,1 1-32,0-1-24,2-4-144,2-6-456,3-8 360,1-16-8778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30.75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0 9338,'2'0'160,"4"2"-240,6 2 40,7 4 48,6 5 24,6 6 168,4 9 96,4 8 184,2 12 48,4 14-96,4 16-96,5 14-167,4 16-57,4 15-56,1 12 0,-2 8-8,-5 2 8,-5-3-16,-7-8-24,-7-13-881,-8-14 625,-8-25-10898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32.97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0 3961,'0'2'248,"1"2"192,2 3-336,0 4-8,2 4-32,0 3 472,-1 2 288,0 3 401,-1 2 119,-1 2-208,0 4-168,1 3-232,3 5-63,3 4-177,5 3-120,7 0-184,5-1-80,7-3-720,6-4-392,6-7-1081,4-6-1152,2-9 1881,-7-8-3905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33.93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0 9826,'0'2'104,"-1"4"-408,1 3-96,2 4 216,0 2 8,2 4 216,1 1 72,0 4 256,0 2 120,-2 3 104,0 3-40,-3 3-272,0 2-144,-2 3-240,0 2-160,1 2-472,1 0-440,2-1 624,1-8-8050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34.26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177 1 9058,'0'1'216,"1"4"-296,-1 2-328,1 4-8,0 3 16,-1 2 400,-1 3 272,-3 3 456,-1 3 128,-2 4-40,-2 4-160,1 4-328,-1 6-127,0 5-137,-1 6-32,-1 3-32,0 3-8,-2 0-96,-3-3-89,0-5-391,-2-7-464,0-10 584,3-9-9058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34.39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35 1 520,'-1'3'448,"-1"4"736,-1 6 113,-1 4 255,0 4-168,-1 3-311,1 3-121,0 4-304,0 2-160,2 4-296,1 4-64,1 4-32,1 5 0,2 5-32,2 6-24,1 8-40,1 5-32,0 5-328,1 0-456,-3-2 464,0-14-8250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34.79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 0 2833,'0'2'80,"-1"2"-16,0 3 48,1 3 328,0 3 312,0 3 272,0 4 104,-1 6-39,1 6-241,-1 6-224,0 7-160,3 6-288,1 5-72,5 5-48,3 2-16,6 2-32,6-2-8,4-3-176,6-5-432,3-5 384,-4-11-8610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35.24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0 6033,'2'8'368,"2"10"248,5 9-207,4 10 231,5 7 8,4 5 64,3 5-16,2 1-144,2 1-104,-1-1-184,1-3-88,-2-4-136,2-7-88,0-7-72,2-8-104,2-8-368,3-7-400,2-7 536,-5-5-8714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35.60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 8650,'0'5'184,"2"9"-184,3 8 0,5 7 0,5 6 0,3 6 32,4 2 0,3 3-32,2-1-16,3-1-368,4-3-552,4-4 552,-3-7-6794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03.213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285 1 2224,'-21'18'809,"-4"6"847,-3 4-272,-5 9-544,-1 6-135,-1 7-321,2 2-136,6 0-208,4-1-328,8-4-1649,4-1 1297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36.03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17 1 5529,'-2'9'32,"-2"15"-136,0 13-1160,0 11 976,1-2-3617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36.48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0 6873,'1'7'136,"4"11"-296,3 11-256,3 10 104,4 9-8,2 4 248,1 5 104,1 0 32,0-2 0,1-2-224,1-4-1272,1-6 944,-3-11-3321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36.79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51 1 4545,'-3'1'560,"-2"1"328,-3 4-216,-1 3 49,1 5-281,1 6-32,1 7 56,3 6 32,1 7-40,4 8-168,3 6-96,3 6-192,5 5-184,5 2-848,2 1-696,4-2 879,-2-12-5488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37.20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0 2521,'3'8'736,"3"11"568,4 12-440,4 12-272,4 8-368,4 6-192,0 4 0,0 1-8,-1 0 0,-2-1-16,-2-4-48,0-4-1008,1-4 752,-4-12-4681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37.53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 0 10346,'-1'12'232,"1"15"-224,3 15 0,7 13-32,8 9-32,8 5-56,9 3-24,6-2-216,5-3-128,1-5-808,0-8-281,0-9 801,-8-14-5041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37.89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 0 6761,'-1'5'96,"-1"6"-184,1 5 8,1 7 56,2 5 0,2 3 0,2 4 16,-1 2 16,1 2 8,0 0-8,0 1-64,-1-2-312,1-2-168,-2-3-464,0-2-440,0-3 856,-2-7-2073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38.15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0 636 5817,'1'2'552,"2"-1"953,3-2-1425,5-3-40,2-5-48,3-7-24,1-6 8,1-8 16,1-7 56,0-7 8,0-6 8,0-7-16,0-7-80,1-5-416,-1-8-1585,-1-7 1329,-4 10-4217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38.80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21 16 2849,'-2'0'88,"-1"-1"64,0-1 104,-1-1 112,0 0 64,2 0 256,0 1 128,2 1 208,1 2 81,2 4-161,3 6-216,3 7-312,2 9-128,4 13-168,1 12-24,3 15-16,1 12-32,0 11-264,-1 7-264,-3 2-1144,-2-2 944,-5-17-6818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40.99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22 0 5073,'-1'0'920,"-4"0"889,0 1-1265,0 0 8,1 1-280,3 1 64,1 2 248,2 0 152,2 0 201,2 1 55,2 1 8,3 0-64,3 1-248,3 2-112,3 4-200,2 4-55,2 5-97,3 7-32,2 7-56,0 7-8,1 6 24,-2 6 48,-3 4 72,0 2 24,-3 1-32,0 2-56,0 1-112,-1 1-40,-1 1-24,-2-1 0,-3 0 0,-2 1 0,-5-1-16,-2-1-16,-3 0-392,-3-3-192,-3-3-552,-4-4-369,-2-5-911,-5-6 1296,0-10-10747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41.53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25 51 6833,'-2'-2'176,"-2"-1"-119,-1-3-81,0-2 120,1 0 72,2 0 416,0 1 256,1 2 360,1 2-32,1 2-223,-1 3-169,2 3-232,1 5-48,2 6-112,3 5-80,4 5-160,4 6-32,4 7-64,3 8-16,2 7 8,-1 8 0,-2 5 24,-3 4 8,-4 1 56,-4 1 16,-4 0-8,-3 0-16,-2-2-88,0-2-32,-2-4-176,1-3-240,0-4-1040,-1-1-953,0-4 1273,-1-10-8930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01.278"/>
    </inkml:context>
    <inkml:brush xml:id="br0">
      <inkml:brushProperty name="width" value="0.35" units="cm"/>
      <inkml:brushProperty name="height" value="2.1" units="cm"/>
      <inkml:brushProperty name="color" value="#9A7E91"/>
      <inkml:brushProperty name="inkEffects" value="pencil"/>
    </inkml:brush>
  </inkml:definitions>
  <inkml:trace contextRef="#ctx0" brushRef="#br0">0 5695 3593,'3'1'344,"2"0"176,3 0-152,3 2 56,1-1-8,2 0 8,2 0 8,0 0-40,0 1-127,0 0-65,-1 0-104,1 0-48,1 0-48,2 0 0,3 0-16,5-1-8,4 0 8,6-1 0,5 1 8,6-1 0,5 1-8,5 0 0,3 0-16,5 1-16,5-1-88,4 0-73,6-1-79,4-2 16,5-1 80,4-3 80,4-2 96,4-3 8,4-2 0,4-4 8,6-2-8,3-3 0,6-2 0,3-1 0,4 0 0,3-1 8,3-1 0,3 1 0,1 0 8,3-1 8,2 1 0,0-1 0,3 0 0,0-2 0,3 0 0,2-3 0,1-1 0,2-1 0,0 0 0,1-1 24,-1-1 80,1 0 8,0-2 8,1-1-16,1-2-80,2-2-16,1-2-8,2-3 8,1-1 0,0-1 8,0-2-8,1-1 0,0-1 0,0-2-8,0-2 0,0 0 1,2-2-9,-1 0 8,-1 0 0,0-2 0,-1 0 8,0-3-8,-1-1-16,0-1 0,0-2-16,-1-1 0,1 0 8,-1-2-8,-1-1-41,0-2-23,-1-1-128,-1-3-64,1-2-112,-2-3 8,-2-3 136,-1-4 56,-3-1 168,-2-3 16,-3 0 32,-3-2 8,-2-2 8,-4-1 0,-2-2 160,-4-3 104,-3-2 184,-3-2 48,-3-3-151,-3-3-97,-4-3-200,-3-4-56,-3-3-24,-3-4-8,-4-2-8,-4-1-8,-3-1-16,-4-1-24,-3 0-176,-3 0-120,-4 0-441,-2-2-431,-3-1 696,-15 22-4145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03.818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0 9522,'18'7'376,"16"-7"160,1 2-760,10 0-40,2 0 0,4-2 160,3 0 48,6-1 208,7 0 16,9 3-16,2 1-24,7 5-112,4-1-8,6 5-8,4 3-32,3 3-536,1 3-752,-4 1 768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42.10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10 0 7490,'-2'1'224,"0"-1"-56,0 1-144,0 0 232,1 1 152,2 2 368,1 2 160,2 4 32,3 4-63,2 6-209,2 7-112,5 7-200,2 9-80,5 9-144,4 10-48,2 7-48,2 7-8,1 4 8,-2 3 8,-2 0 8,-5 1 0,-4-3-16,-6-5-8,-5-7-24,-6-6-8,-5-5-48,-4-6-176,-4-4-600,-2-3-584,-4-4 704,2-9-11219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42.67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224 0 6633,'-1'0'569,"0"0"943,1 2-1480,0 0 0,3 4-8,2 2 48,1 4 200,1 5 144,0 3 216,1 6 56,-1 5-144,0 5-143,0 5-217,0 4-80,0 5-72,-1 3-8,0 6 8,-3 5-8,-1 3 72,-3 4 104,-3 1 72,-1 2 16,-3 2-56,-2 1-104,-2 1-64,-4 0-16,-2-2-24,-4-2-8,-3-1-72,-2-2-128,-2-2-304,-1-2-208,1-4-817,1-2-975,2-5 1448,6-12-6090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43.38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485 0 6289,'0'5'528,"-3"8"633,-1 8-1017,0 6-112,0 6 0,2 2 24,-1 2 136,-1 0 424,-2-1 208,-3 1 280,-3 0-87,-2 2-401,-3 3-208,-1 3-304,-4 3-48,-1 4-16,-3 4-16,-3 2 16,-2 5 0,-2 3 40,0 5 8,-1 4-16,2 6-24,1 4-48,2 5-24,5 2-40,4 1-64,8-2-520,7-3-425,9-6-1967,9-7 1744,2-16-6042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44.03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367 0 5841,'-6'6'664,"-4"8"1249,-3 7-1977,1 5-48,-1 5-80,0 4 16,-2 3 472,-1 2 328,-3 3 448,-3 2 136,-1 3-175,-2 2-249,0 3-360,1 4-152,1 5-168,2 4-32,2 7 40,2 7 24,2 6 48,3 7 0,2 4-56,3 6-40,3 1-64,2 1-24,2 0-40,3-3-376,3-3 16,2-5-72,3-5-464,3-6-9,3-10-1783,1-9 1544,-1-17-6314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44.53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229 1 4897,'-2'5'584,"-3"7"712,-4 6-847,-4 5-121,-1 3 72,-3 4 320,-1 3 104,-2 4 208,0 7-48,1 9-327,0 10-121,1 11-296,3 12-112,1 14-96,3 13-16,3 11-8,2 9-8,5 5-56,5 3-96,5-2-552,5-6-489,7-8 633,-2-25-9906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48.09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98 1618 8594,'-2'3'536,"-4"5"320,-2 2-832,-1-1-248,1-3-40,0-4 48,0-4 208,0-5 208,-1-4 176,0-3 328,0-3 112,1-2-47,3-2-105,4-4-288,4-5-104,5-4-128,5-7-40,5-6-64,3-7-8,4-7-8,1-9-8,1-9 0,-1-7-8,-1-8 8,-1-6-8,0-3-8,0-3 8,2 2-8,2 3 0,1 7 0,2 9-24,1 12-224,1 12-176,2 14-424,2 13-233,2 13-743,1 10-841,2 7 1545,-6 6-4537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48.55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18 1304 6401,'-2'7'681,"-2"5"759,-2 4-1568,2 0-312,2-5 8,3-5 96,4-7 392,2-8 392,3-8 208,1-7 368,2-8 48,3-7-272,3-8-191,3-9-369,3-8-120,2-10-80,3-7-8,0-6-16,1-4 0,0-3-8,1 1 0,0 2-8,1 4 0,2 6-16,0 6-264,2 7-1001,0 6-1207,1 6 1288,-6 13-5866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49.04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 1424 5833,'0'-3'312,"-2"-6"368,1-8-207,0-7 87,4-10-24,2-8-160,3-10-32,4-8 16,3-8 8,2-7 8,4-6 32,3-5-8,2-2-8,3 0-95,2 3-73,2 4-120,1 4-48,3 6-48,2 3-16,3 2-232,3 4-225,0 5-639,0 5-488,-2 7 832,-8 12-7178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49.58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588 0 5305,'-3'5'688,"-3"7"1169,-5 8-1729,-3 6-112,-1 4 8,-1 4 24,-1 2 64,0 3 144,0 2 24,-2 5 8,0 4-72,-2 6-136,-2 7-32,-3 8-32,-3 6 0,-3 9 8,-3 6 8,-2 4 0,-1 4 0,0 2-24,2-1-8,3-3-152,4-3-168,5-6-1040,5-8 840,5-18-6634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51.14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 9738,'1'9'256,"4"10"-120,4 11-128,4 7 16,4 5 0,2 2 24,1 0 16,-1-1 264,-3-2 192,-2 0 249,-3-1 47,-3 2-208,-2 2-168,0 2-256,0 2-72,-1 4-64,-1 1-24,0 4 0,0 2 0,-1 3-8,-3 1-8,-3 1-8,-3-1-64,-4-2-224,-6 0-208,-4-2-856,-6-1-665,-4-1 1097,2-10-8162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05.452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228 397 5345,'-62'-6'-1222,"30"5"2505,-1 2-1,-46 8 1,78-9-1274,1 0-1,-1 1 1,0-1 0,0 0 0,0 0-1,0 0 1,1 0 0,-1 0-1,0 0 1,0 0 0,0 0-1,0 0 1,1 0 0,-1 0-1,0-1 1,0 1 0,0 0 0,1-1-1,-1 1 1,0 0 0,0-1-1,1 1 1,-1-1 0,0 0-1,0 0 2,1 0 0,0 0-1,0 1 1,0-1 0,0 0-1,0 0 1,0 0 0,0 0-1,0 1 1,0-1-1,0 0 1,0 0 0,0 0-1,1 0 1,-1 1 0,0-1-1,1 0 1,-1 0 0,1 0-1,2-4 25,0 1-1,0-1 1,0 1-1,0 0 0,1 0 1,6-5-1,20-9 16,-1 1-1,2 2 1,0 1-1,52-16 1,30-13 24,229-87 573,-270 110-639,1 2 0,142-13 0,147 23-2861,-319 11 1887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51.65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1 743 8562,'2'-2'312,"4"-4"-16,4-6-56,7-6-16,5-4 40,6-5 104,5-4 72,3-1 208,2-2 41,0 0-105,2-1-96,0-1-288,1-3-112,1-3-72,0-3-32,0-4-192,0-4-296,-2-4-1185,-3-3-1543,-5 1 1783,-7 9-4872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52.65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27 620 4649,'-2'3'808,"-1"2"897,-2 2-889,-1 0-344,1-1-144,1-1 24,2-2 160,3-2 288,2-4 160,3-2 137,2-1-105,5-3-200,4-4-80,5-4-208,6-6-120,5-9-160,5-9-96,3-10-112,4-10-32,2-9-352,2-8-432,1-7-1416,-2-2 1240,-7 12-10899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54.52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1 386 7906,'2'-1'456,"5"-1"72,4-2-72,6 0-168,5-1-160,4-1-112,4 0-8,3-1 0,2 0 16,3 0-8,2 0 8,2 1-8,3 2 0,2 2 0,4 1-8,4 1 8,5 0 8,6 1 88,6-1 80,7-1 112,4-1 24,6 1-88,4-1-88,7-1-136,7-1-32,5-2-64,7-5 0,6-3-8,4-5 0,5-4-80,3-4-152,5-4-344,4-3-144,4-2-216,3-1-169,2 1 737,-25 6-5857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55.21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67 708 9986,'-5'0'136,"-5"0"328,-4 0-1224,0 0 272,2 0 168,4-2 120,4 0 528,5-2 120,6-1 40,4-1-80,6 0-240,6 0-80,6 0-56,6 1-16,8-1-8,7 0 0,6 1 8,7 1 0,7 0-8,7 2-8,7 0 8,7 2 0,7-2-8,4 0 0,6-2 0,3-2 0,3-4 16,4-2 16,3-4 80,4-1 8,3-3 16,5 0-8,3-2-56,4 0 0,5-1-24,2-1-8,5-2-32,3-3-40,3-5-208,3-5-120,0-6-144,2-4-64,0-5-120,-1-2-320,-1-1 600,-29 9-7434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56.68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17 1824,'18'-2'-56,"29"-4"464,6-2-2584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57.21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1 257 5697,'7'0'720,"9"-2"905,9-1-1241,11-3-368,11-1-24,8-3-96,7-1-16,5-1 32,4 0 32,2-1 80,3 2 16,3 0-8,5 1-8,5 0-24,6 0-8,6-1-16,8-1 0,7-1-248,6-2-272,6-2-617,5-3-335,3-1 760,-22 2-3185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57.76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0 358 8050,'2'0'312,"5"0"128,7-1-416,10-1-24,10 0-8,13-2-24,9-1 16,10-2 16,9 0 24,8-1 16,7-1-8,9 0-8,9-1-8,7-1-8,8 1-16,8-1-8,5-1-8,5-1-32,4-2-32,3-1-32,2-3-8,2-2-16,1-2 8,-1-2-72,0-3-240,-3-2-1433,-2-2 1225,-27 5-4345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58.36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1098 9370,'2'1'168,"4"0"160,6 0-792,8-2 240,9-2 32,8-3 32,7-2 96,6-2 208,6-1 144,6-2 256,6-1 80,9-1-24,10-2-88,11-2-183,12-4-65,13-2-72,10-3-40,10-4-56,7-4-24,5-4-40,3-4-8,2-4-16,0-3-16,-2-3-176,-2-4-112,-4-1-185,-5-2 9,-6 0 160,-7 1 112,-7 2-88,-9 2-280,-7 4-1136,-8 1-921,-9 3 1393,-20 10-3041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59.17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1033 4681,'10'-3'296,"18"-4"64,18-5-40,18-7-120,16-7-104,13-5-64,10-6 152,6-4 232,4-4 65,2-2 127,1-4-104,3-3-184,1-1-56,3-4-144,2-2-56,2-4-64,1-1-32,1-4-272,-1-1-288,-3-3-1009,-5-1 897,-22 11-5009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59.29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14 1536,'7'-6'48,"2"-1"-1632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06.267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22 64 5641,'-1'0'11,"1"0"-1,0 0 0,0 0 0,-1 0 1,1 0-1,0 0 0,-1 1 1,1-1-1,0 0 0,0 0 1,-1 0-1,1 1 0,0-1 1,0 0-1,0 0 0,0 1 0,-1-1 1,1 0-1,0 0 0,0 1 1,0-1-1,0 0 0,0 0 1,0 1-1,-1-1 0,1 0 1,0 1-1,0-1 0,0 0 1,0 1-1,0-1 0,0 0 0,0 1 1,0-1-1,1 0 0,-1 0 1,0 1-1,12 3 154,23-4 170,208-31 1525,-22 2-1679,160 13-137,-297 18-566,-1 4 1,125 24 0,-203-29 483,38 12-177,-43-13 206,1 1 0,0-1-1,-1 0 1,1 0-1,-1 0 1,1 1 0,0-1-1,-1 0 1,1 1 0,-1-1-1,1 1 1,-1-1-1,1 0 1,-1 1 0,0-1-1,1 1 1,-1-1 0,0 1-1,1 0 1,-1-1-1,0 1 1,1-1 0,-1 1-1,0-1 1,0 1-1,0 0 1,0-1 0,1 1-1,-1 0 1,0-1 0,0 1-1,0-1 1,0 1-1,-1 0 1,1-1 0,0 1-1,0 0 1,0-1 0,0 1-1,-1-1 1,1 1-1,0 0 1,0-1 0,-1 1-1,1-1 1,-1 1 0,1-1-1,0 1 1,-1-1-1,1 1 1,-1-1 0,1 0-1,-1 1 1,1-1-1,-1 0 1,0 1 0,0-1-1,-22 14-195,1-1-1,-2 0 0,0-2 1,-49 15-1,42-15 151,-129 41 1287,-213 40 0,-171 2-527,527-91-726,14-3 37,-31 7-70,28-2-36,20 0-2,32 0-2,0-2 0,0-1 0,0-3 0,87-13 0,-44 5 97,187-11-463,-294 23 403,-1 0 1,-29 11 0,-13 3-24,2-7 51,34-6-4,-1 0-1,1 2 0,0 0 0,1 2 0,0 1 0,-31 15 0,46-17-211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59.49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1561 0 1088,'-12'7'216,"-18"10"496,-18 11 105,-16 9 159,-12 9-56,-12 6-368,-8 5-224,-7 2-288,-5 2-80,-4 2-64,-4-1 0,-3 0 32,-1 0 48,-1-2 16,-1 0-248,-1-1 176,21-10-4881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59.71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0 494 6449,'20'-7'593,"26"-10"943,29-11-1416,28-11-56,25-11-144,19-9-312,18-8-969,13-8-615,10-6 944,-26 11-2889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02.58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27 270 6585,'-5'1'232,"-3"0"73,0 1-305,3 1-8,5 1 104,4-1 160,7 0 296,6-1 128,8-3 32,6-1-72,9-2-192,7 0-88,9-1-96,7 1-48,9-1-112,7 1-24,7-1-48,7 0-16,7-1-8,7-2-8,5-5-24,6-6-24,6-7-432,5-8-152,3-10-856,3-8 736,-21 4-7402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03.25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14 424 6697,'-1'0'569,"-3"0"719,0-1-1152,1-1-112,2 0-8,4-2 24,2-1 80,4-1 216,1 0 112,2 1 192,1 0-8,1 2-104,3 1-39,3 1-57,4 2-8,7 2-16,5 0-8,8 1-64,8 0-56,8-1-96,10-3-64,7-4-72,8-5-8,7-5 0,4-6 16,6-6 8,3-5 0,4-4-32,4-2-24,3-1-360,2-1-296,2 0-960,1 0-1193,-2 1 1585,-21 7-7058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05.25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1 384 5449,'3'-2'488,"5"-3"256,9-3-111,7-3-313,8-3-104,7-1-144,6-2 40,6 0 200,5-3 64,4-2 32,5-1-64,4-2-208,6 0-80,6 0-40,8 0-8,7 1 0,9 1-8,7 0 0,8 3-16,7 4-216,4 3-520,5 6 464,-22 4-8122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07.11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50 8634,'1'0'480,"2"-1"664,4-1-1192,4-1 0,5-1-72,5 0-16,4 0 24,2 0 24,3 1 128,2 0 48,3 0 88,3 0 40,4-1-8,5 0-24,6 1-96,7 0-32,4 2-40,3 3-8,3 4-8,1 4-8,0 3-8,1 2 8,-1 0-8,0-1-48,-1 0-368,-1-2-440,-1-1 488,-12-3-8602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07.68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58 10722,'2'-1'320,"1"0"-32,4-3-256,7-1 16,7-1-16,6-1-8,6-1-8,4 1 0,3 1 16,2 2 56,3 0 41,2 1 63,5 1 8,4 2-64,6 2-40,6 2-64,5 3 0,5 2-16,4 4-8,4 3 0,2 3 0,2 2 0,0 3 0,-1 0-8,0 0-144,-2-1-841,-3-3-919,-5-3 1016,-18-4-7682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08.22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20 72 3881,'-3'-2'672,"-1"-2"1120,-1-2-1136,1-2 89,1-1 7,3 0-48,1 0-56,4 1-40,3 2-56,4 1-48,4 2-143,6 1-57,7 2-80,7 2-24,9 2-64,8 2-16,9 2-72,8 3-16,6 2-24,6 3 8,4 1-8,2 2 8,3 1-8,3-1-8,2-1-16,3-3-40,2-1-296,2-5-184,-1-2-633,0-2-519,-3-2 952,-19-1-7706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08.63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61 8138,'2'0'568,"3"-2"1040,7 0-1664,7-1 40,11-1 48,11-1 24,12 0 80,13 0 32,11 2 56,13 2 0,13 1-96,11 1-40,13-3-304,11-3-616,8-7 520,-20-1-9626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10.47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0 525 5857,'5'0'256,"5"-2"144,10-1-304,10-2 8,9-4 128,9-3 113,7-3 183,5-2 80,6-2 24,4-2-64,6-1-136,4-2-72,6-2-160,6-2-72,6-3-88,8-2-24,6-2-40,7-3-64,7-5-672,5-3-608,3-5 744,-21 6-7314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21.737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5 351 2665,'0'0'12,"0"0"0,-1 0 0,1 0 0,0 0 0,0 0 0,0 0 0,0 0 0,-1 0 0,1 0 0,0 0 0,0 0 0,0 0 0,0-1 0,-1 1 0,1 0 0,0 0 0,0 0 0,0 0 0,0 0 0,0 0 0,-1 0 0,1-1 0,0 1 0,0 0 0,0 0 0,0 0 0,0 0 0,0 0 0,0-1 0,0 1 0,0 0 0,0 0 0,-1 0 0,1 0 0,0-1 0,0 1 0,0 0 0,0 0 0,0 0 0,0 0 0,0-1 0,0 1 0,0 0 0,0 0 0,1 0 0,-1 0 0,0-1 0,0 1 0,0 0 0,0 0 0,0 0 0,0 0 0,0 0 0,0-1 0,0 1 0,0 0 0,1 0 0,-1 0 0,0 0 0,0 0 0,0 0 0,0-1 0,0 1 0,1 0 0,14-19 850,24-21-75,12-6-1193,3 3 1,1 1-1,3 4 0,104-55 0,-114 72-282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10.88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1 418 5457,'0'-1'824,"1"0"1113,1-1-1529,3 0-400,3 1 8,3 1 16,4 1 48,4 0 224,3 1 136,5 0 200,5-2 24,8-1-168,7-3-120,11-3-215,9-3-81,12-4-48,11-2-16,9-3-8,9-2 0,7-2 0,8-2-8,6-3-40,5-4-32,3-4-433,3-4-351,0-6-1672,-1-4 1431,-24 6-5800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11.43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1 991 8978,'1'1'528,"3"0"896,6 0-1536,7 0 64,10-3 48,9-2 0,11-4 72,10-5 48,8-4 112,9-5 56,8-5 73,7-5-9,10-4 24,10-4-40,10-3-80,10-5-64,11-5-112,10-3-48,8-4-24,6-4-8,5-3-32,4-5-88,4-6-720,3-6-633,2-7 777,-29 13-9618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13.86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24 1443 9242,'-2'1'376,"-2"1"128,-2 0-600,1 0-16,1-1 0,2 1 96,2-1 264,1 0 136,3-1 152,2 0 0,2 0-111,2-1-97,3 0-112,3 1 0,6-1 56,6 0 24,8-2-8,9-2-32,9-2-88,9-2-24,9-4-8,9-3 8,8-5-16,8-5-16,7-5-56,7-6-24,6-5-8,4-4 0,4-5 0,2-5 0,1-4 8,1-4 56,0-5 144,-1-4 24,-1-4 8,-1-2-56,-1-3-176,-2-1-72,-1-3-288,-4-1-144,-6 0-400,-6 0-416,-10 3 760,-21 15-11859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14.45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1452 4393,'1'1'512,"4"0"512,4-2-360,7-1 97,7-4-193,9-3-72,8-4 24,8-2 8,7-4 32,6-3 24,7-4-32,8-4-64,7-4-63,9-5-169,9-7-80,10-5-80,7-7-32,10-7-40,5-7-16,7-5-24,4-6-40,3-6-184,1-4-128,1-5-257,-2-3-159,-3-3-632,-2-2-552,-6 0 1095,-26 18-5480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15.09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1457 6249,'12'-6'144,"16"-9"-152,18-8-80,17-8-296,12-5-40,7-4 56,5-2 160,-1-1 552,-1 0 176,-3 0 192,-1 0-23,-1-1-249,-1-3-128,-1-2-248,1-3-48,-2-3-16,-1-2 0,-5-2 24,-3-2-16,-6-2-24,-5-1-72,-4-2-240,-6-1-24,-4-2 23,-4 0 65,-4 0-272,-3-2-456,-3 0 544,-5 13-4241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15.40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1362 0 6161,'-4'5'472,"-5"6"713,-7 10-1161,-3 8-8,-2 8-24,-1 7-8,-1 4 16,-1 5 8,-2 5 24,-1 3-8,-4 5-16,-3 4-8,-5 6-80,-6 4-72,-5 6-232,-6 5-193,-8 6-359,-7 4 40,-9 3 240,-8 2 208,-9 1 456,-7-1 72,-4-4-8,-1-4-40,2-8-24,20-18-3985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15.58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0 106 11394,'15'-8'184,"21"-14"-55,27-15-554,2-2-10857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17.54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112 1 7858,'-5'0'-264,"-7"-1"-361,-5 2-231,-2 1 944,0 1 224,3 1 425,3 2 167,5 2 176,5 3-160,6 4-336,6 6-152,6 6-216,5 9-72,3 9-24,2 8 49,1 8 111,0 6 24,-1 7 8,-3 6-56,-1 6-128,-2 7-40,0 4-56,0 4-32,2 3-448,0 2-384,2 1-921,-1-3-663,2-5 1295,-4-20-5528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17.99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24 0 8346,'-3'8'16,"-3"11"-296,0 13 56,1 11 560,2 11 184,3 9 264,5 9 56,5 8-240,7 5-184,8 4-280,10 1-72,11 0-104,9-5-80,8-7-280,6-6-200,5-9-672,4-8-688,0-9 1111,-13-12-5464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18.40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 9258,'3'11'152,"9"17"-232,10 21-8,13 16 96,9 15 8,8 10 8,4 7 0,0 5 8,-2 3-8,-6 3 8,-4 3-8,-6 1-8,-6 1-16,-6-1-104,-5-2-208,-6-6-512,-3-5-248,-5-9-1137,-4-10 1225,-1-18-2953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22.220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1 381 528,'27'-28'941,"2"1"1,0 2-1,2 0 0,46-26 1,144-71 289,-156 89-1560,-33 17-290,0 1 0,40-12 0,-30 15-52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18.77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0 2184,'1'5'329,"-1"7"183,3 10 520,3 10 200,4 11 88,3 12-95,5 13-505,3 12-240,3 12-304,3 13-72,1 11-64,0 9-16,0 4 0,-2 3-16,-2 0-72,-5-4-208,-5-3-608,-4-7-489,-7-7 657,-3-23-5401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20.31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375 1 4729,'2'5'-128,"1"9"-256,0 8-8,2 9 432,-1 6 136,2 5 264,-1 3 160,1 3 256,-1 3-72,1 4-199,-1 3-129,0 5-232,1 4-40,-1 3-56,-1 4-24,-1 4-64,-3 2-8,-1-1 8,-3-3 8,-3-4 72,-2-4 16,-2-3 8,-2 0-8,-1 1-96,-3 2-32,-3 1-40,-4 1-32,-4 1 0,-5 0 16,-5-2 32,-4-2-8,-3-3-624,-4-3-560,-1-2 655,7-11-5936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20.86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728 1 6241,'1'1'112,"2"1"392,2 5-1280,3 4 352,1 7 128,1 6 168,-3 7 672,-2 5 192,-2 6 145,-3 6-49,-3 4-400,-2 4-192,-2 5-160,-3 4-32,-5 5-24,-5 5 8,-6 6 408,-7 4 184,-5 5 200,-5 3 49,-4 4-377,-2 4-184,-3 5-232,-2 4-72,-2 4-232,-1 1-96,-2-1-185,2-5-223,2-9-1712,4-13 1592,10-20-6826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22.61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0 880 4497,'8'-4'432,"9"-5"400,9-8-136,8-5 209,7-5-65,5-3-184,3-1-120,2-3-296,0-1-112,0-2-64,0-2-8,-1-2-8,3-2-24,3-4-24,5-4-24,4-5-112,4-6-312,2-6-888,3-7-1009,1-6 1201,-11 11-3377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23.15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1371 6329,'4'-3'488,"8"-6"417,8-8-673,12-10-144,9-7-56,11-9-24,7-6 0,8-6 8,5-5 0,5-4 0,3-4 0,2-3-8,0-3 0,0-3-8,0-1 0,0-2-8,0-1-40,-3-1-176,0-1-176,-1 0-649,-2 0-431,-4 1 768,-14 14-3537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23.48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1195 1 6209,'-8'10'368,"-13"15"441,-9 14-785,-7 12 0,-5 11-16,-4 7 8,-2 3 16,-2 1 16,-3-2 0,-2-2 8,-1-2-16,-2-2-8,-1 0-16,-1-2-16,-1 1-40,-3-1-48,0-1-40,-1-1-16,2-3-209,2-3-87,4-6-528,4-5-400,6-8 776,10-9-3017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24.07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1599 1120,'7'-5'176,"11"-10"160,11-10 8,10-9 265,8-8 119,8-5 112,6-3-88,5-3-376,4-2-152,1-1-160,-1-2-32,12-13-8,3-8-8,-1-1 8,-6-1 0,-6 1 0,-5 1-8,-4 2-16,-2 0-32,-3 1-112,-1-1-304,-3 0-112,-2-1-248,-5-1-72,-3-2 544,-10 14-2185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24.13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405 1 6497,'0'8'208,"1"14"32,1 16-272,0 17 48,0 15 16,-3 15 24,-3 11 145,-6 9 87,-5 8 120,-6 4 0,-6 5-112,-5 0-96,-4 2-144,-4 0-48,-2 2-352,-2 1-408,-3 1-1193,-2-1 1073,6-21-4097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26.62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30 0 760,'-1'1'184,"-1"1"280,-1 1-120,-1 2 128,1 1 33,0 1-1,0 0-40,1 1-48,1 1 8,1 0 80,-1 2 24,0 0 32,0 2 16,0 0 33,-1 2-1,1 0-80,0 2-96,2 2-168,0 2-48,1 3 0,0 4 24,1 4 32,0 4 0,0 3-16,1 3-32,1 3-56,1 0-8,0 1-48,0 0 0,0-1-16,-1 0-8,0 1-24,-2 3-16,-1 2-23,-1 2 7,-2 3 32,0 0 64,0-1 80,0-1 0,1-2-32,1-1-56,1-1-80,0 2-16,3 0-8,0 1-8,2 0-8,1-1 0,3-1 0,2-2 0,3-1 0,4-1 0,3 0-80,2-1-56,3 2-104,1-1-72,1 2-193,-2 1-223,-2 1-904,0 0 928,-5-8-7698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28.54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0 5065,'1'8'176,"1"7"408,0 8-824,3 7 176,2 6 72,3 3 8,5 2 0,3 3-8,3 1 0,4 2-8,2 3-8,2 3-56,1 3-56,3 4-296,0 2-240,2 5 360,-6-10-3721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22.842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0 295 3625,'2'-4'144,"5"-3"64,3-2-240,9-3 0,3-1 0,7-2 24,4 1 8,6-6 8,3 0 8,3-4-8,1-4-8,2 0-8,3 0-8,5 1-352,0 2-400,1 5 432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37.81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326 0 3089,'-1'1'552,"-2"3"264,-1 3-8,-1 5-432,0 4-200,0 5-120,-2 5 0,-2 4 176,-2 4 136,-4 4 129,-2 3 7,-4 2-176,-2 3-144,-2 3-136,-3 3-24,0 5-8,0 3 0,3 2-16,1 0 0,5-1-24,5-2-24,6-3-448,8-4-521,6-3 577,4-11-5681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38.31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97 1 7810,'-2'2'568,"-5"2"1096,-1 4-1880,1 6 152,1 6 32,2 6 24,2 4 24,-1 3 24,1 1 32,-2 2 32,-1 0 80,-1 1 16,0 3-16,0 4-40,0 5-88,0 4-32,1 3-24,1 2 0,0 2-16,2 1-16,1-1-16,1-2 8,0-3 8,0-4 8,2-4-304,0-7-400,2-4 416,0-9-8874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38.74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549 17 3201,'-1'-2'800,"0"-1"672,-2-1-680,1 0-128,-1 1-423,-2 2-97,-1 3 80,-4 3 120,-2 4 208,-4 5 56,-3 6-160,-2 7-104,-3 7-216,-3 6-56,-1 5-40,-2 3-8,-3 3 0,-2 0 0,-2 0-8,0 0-8,-2-2-136,2 0-232,1-2-512,2-2-504,5 0 711,6-9-6096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39.50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10 1302 6865,'-1'0'473,"-2"1"567,0 0-792,1 0 72,2-1 208,3-1 80,4-1 8,5-3 16,5-2-159,4-2-73,7-4 48,5-3 16,5-6-16,5-7-32,3-7-160,1-7-88,1-5-72,-1-5 0,-1-2-32,-3-2 0,-4-3 0,-2-4-16,-4-3 0,-4-3-16,-1-4-16,-4-1-16,-2-1-16,-3 0-32,-5 5-192,-4 5-80,-4 8-224,-5 10-16,-4 9-32,-3 10 48,-2 9 224,-2 8 39,-1 8 241,-1 8 40,0 5 104,2 6 40,0 6 41,3 4-9,1 4 0,1 4 56,1 3 168,-2 2 96,-1 2 120,0 1-8,-1 0-96,1 1-80,-1 4-184,0 4-80,0 7-104,-2 5-16,-1 5-8,-3 3 0,-1-1 0,-3 1 0,-2-1-16,-1 0-8,-2 1-8,1 1-8,-1-1-48,-1-2-40,0-3-240,-1-5-184,1-4-792,0-6-584,0-7 1023,5-11-10345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39.67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17 5577,'1'-7'264,"2"-3"-6105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39.91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221 21 5849,'-1'-3'648,"-3"-1"329,-2-1-233,-3-1-192,-1 3-216,-3 4 88,0 5 48,-2 5 152,0 6 16,-1 5-95,0 6-49,-1 7-152,0 8-80,-1 8-160,1 7-48,2 5-24,4 4-16,4 0-16,6 1-8,7 0-112,5-3-224,5-4-568,5-5-361,1-7-1295,1-8 1423,-4-11-5608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40.24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10 0 7914,'-1'2'192,"-2"8"-128,-1 6 0,2 5 112,2 4 328,3 4 80,2 4-8,4 6-104,2 6-336,5 6-72,4 6-64,5 5-56,3 4-352,2 3-272,0 2-616,-2 0-585,-5-5 1057,-6-12-4777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42.27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1 242 8114,'0'-1'152,"5"-1"-184,5 1 176,4 1 128,4 2 288,3 2 96,1 2-8,3 2-72,2 0-216,3 0 25,4-2 23,4-3-8,6-7-64,7-7-128,4-8-152,5-9-112,2-7-528,-1-7-393,-1-5-1767,-3-5 1560,-11 8-6514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42.77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46 1 5769,'-2'5'536,"-3"9"817,-3 9-1353,1 10-8,0 9 0,0 7 8,2 6 24,2 3 0,2 1-16,4-4-8,7-6-552,8-8 383,1-12-6808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45.19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404 1 7906,'1'3'328,"-3"4"216,-8 7-536,-8 8 24,-6 6 208,-7 5 256,-3 5 328,-2 4 40,-2 4-183,0 7-257,0 7-320,1 8-72,5 8-312,5 8-216,6 6-625,8 2-679,8-1 1016,5-17-7218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23.345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0 453 3769,'53'-21'247,"116"-52"3611,19-15-3837,2 8-1,254-71 1,-352 123-1890,-56 17 1123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45.72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324 1 4321,'-1'-1'144,"0"1"-40,-2 0-40,0 1-40,-2 0 0,-1 1 88,-2-1 168,-1 2 264,-2 1 8,-2 3-72,-3 3-176,-3 4-272,-2 5-16,-3 3-16,-2 3 0,-2 2-16,-1 1-8,0 1-216,2 0-328,2 1 328,5-6-5673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46.12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516 14 6441,'-2'-1'240,"0"-2"80,-2-1-320,-1 1 8,-1 1 0,-3 2 193,-2 3 79,-5 4 24,-3 4 24,-4 6-176,-5 6-80,-6 9-24,-6 10-40,-6 9-8,-4 9 0,-3 8-8,2 8-176,4 7-664,7 4 544,10-13-6762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46.53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404 0 1416,'-6'4'288,"-10"9"256,-9 9 249,-8 12 375,-6 13 152,-5 14 96,-2 12-215,0 13-609,3 10-280,5 8-1048,7 5-1105,9 1 1057,8-17-4905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46.87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316 1 11314,'-9'9'240,"-10"19"-280,-9 20-56,-6 19-184,-3 18-24,-1 12 56,1 10 64,1 5-232,5 2-528,4 0 552,8-19-8258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47.21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528 0 7162,'-4'3'168,"-6"6"-176,-6 6 48,-7 8 312,-5 5 200,-6 7 288,-6 6 32,-5 7-288,-5 5-216,-1 6-296,-1 4-64,4 4-264,5 2-376,7 2-1416,8-1 1216,8-13-6410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47.53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540 41 10570,'-1'-3'144,"1"-4"-624,-1-2 40,-1 0 0,-2 2 160,-4 2 504,-4 4 328,-4 4 80,-6 5-40,-3 5-264,-3 8-168,-4 6-64,-3 8-72,-4 5 1,-2 4-1,-2 4 0,0 1-24,0 0-16,4-1-401,4-3-231,7-6-760,6-7-344,9-10 951,6-7-5912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47.79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417 2 10546,'1'0'400,"-1"0"80,0-1-528,0 0-16,-3 1-8,-3 2 128,-4 2 112,-5 3 56,-6 4-7,-4 5-129,-5 5-80,-3 5-88,-3 5-32,-2 5-17,-1 3-7,1 1-200,1 0-184,6-3-744,5-3-584,8-6 991,7-8-5864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48.05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444 1 11186,'-2'0'577,"-2"1"143,-3 3-496,-4 6-64,-4 7-152,-5 8 0,-5 7 16,-7 4 16,-6 5 8,-5 3-24,-3 3-8,-1 3-40,3 2-256,6 2-576,8-2-369,8-4-1239,9-6 1336,7-12-5930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48.26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410 143 3137,'4'-8'1040,"4"-7"1144,1-7-199,0-4-409,-2 1-248,-4 3-519,-5 6-265,-6 7-432,-7 10-48,-7 11-24,-7 10 0,-8 10-40,-7 10 0,-6 8-152,-2 6-208,1 3-513,3 1-447,8-4-1736,10-5 1775,9-12-4536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48.54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620 2 11795,'-5'-1'280,"-9"1"72,-7 6-1281,-7 8 145,-5 11-8,-6 12 240,-6 12 472,-5 10 448,-6 10 40,-3 8-40,-1 8-176,3 6-192,5 5-216,8 2-1272,10 1 1016,11-16-7978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23.796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1 453 5569,'77'-40'-179,"170"-77"1154,28-12-688,9-4-1198,-236 115-84,-8 3 338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48.80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662 1 12907,'-9'1'-88,"-11"7"-952,-11 8-89,-9 15 553,-9 14 184,-7 18 800,-5 16 136,-6 16 88,-2 13-111,2 14-337,4 12-16,11 11-937,12 10-1175,15 4 1168,12-24-7874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49.15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300 0 13059,'-7'4'168,"-10"11"-376,-5 15-104,-4 20 240,-1 24 0,-1 25 72,-2 27 32,-1 24-16,0 21-144,3 15-865,4 9-783,7-1 904,6-34-7970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49.60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393 0 6417,'-2'2'32,"-8"7"-264,-6 8 832,-5 7 201,-3 7 359,-5 6 64,-5 10-400,-4 9-184,-3 11-367,-4 12-121,3 11-152,5 11-361,9 7-1351,11 5 1120,8-18-8634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49.88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583 0 9994,'-7'3'144,"-10"7"-288,-9 11 16,-8 15 112,-6 15 104,-6 17 376,-7 17 72,-5 15 16,-4 17-103,0 15-369,3 15-120,9 13-929,13 10-1479,15 2 1432,13-27-6530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50.13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157 1 11442,'-10'22'240,"-11"39"-456,-9 39-248,-4 40-1544,0 35 1248,6-14-7474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50.40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118 0 16051,'-13'27'240,"-16"42"-848,-10 48 280,3 4-15027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53.42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 9994,'2'2'40,"7"5"-696,8 6 80,6 6 208,5 6 8,2 4 392,-1 4 112,-2 3 112,-3 4 16,-4 5-72,-2 7-48,-5 9-96,-3 8-16,-6 13-32,-7 11-8,-9 15-40,-9 14-8,-9 13 8,-8 11-24,-5 10-1032,-5 4 800,7-23-7354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53.95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 10546,'0'-1'-112,"0"2"-552,0 2 376,1 5 536,1 3 352,-1 6 352,1 4 81,1 7-177,0 7-136,1 8-280,1 10-136,0 13-160,-2 15-48,-1 15-40,-4 16-8,-2 12 16,0 8-8,2 5-16,4 3 8,5 0-480,6-1-264,6-3-920,3-4-1025,2-8 1545,-3-24-7610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54.80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330 0 3769,'1'13'576,"-2"22"864,-3 25-552,-1 27 153,-1 23-153,-3 23-240,-1 19 16,-3 14 32,-1 9-48,-4 5-199,-2 0-289,-5-2-569,-5-5-151,-7-8-312,-6-9-384,-7-10 792,4-30-7842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56.99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622 1 2369,'-3'16'192,"-2"25"296,-5 27-824,-5 28-289,-6 25 33,-8 19 152,-7 14 728,-8 8 456,-8 7 169,-5 3-121,-3 4-376,-1 2-168,0 1-648,1 1-576,1 0 552,11-32-2233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24.185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1 228 3753,'9'-11'88,"6"-3"-80,2 1-8,3-2 0,1 0-8,1-1 8,1 1 40,4 1 208,1-1 24,8 0 0,0-1-24,3-1-208,-1 0-72,-2 0-664,-1 0 488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57.33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1013 3529,'4'1'216,"7"-1"224,7-2-432,8-5 16,6-7 8,6-8 24,6-11 288,4-10 128,4-9 152,3-8-8,2-6-280,1-5-160,1-5-224,1-5-168,1-6-488,0-6-296,1-9-640,-1-8 800,-11 15-1585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57.61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314 1 2280,'-3'4'649,"-3"6"687,-4 9-344,0 8-344,-1 9-200,1 6-216,1 6-24,2 5 33,1 3 31,0 4 0,-1 6 0,-2 5-40,-4 6-72,-3 5-96,-5 6-24,-3 5-48,-3 4-64,-1 3-792,-3 2-593,-1 1 769,4-16-4569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58.31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427 0 3401,'-4'10'304,"-5"14"488,-6 18-760,-5 18-16,-4 19 0,-3 16 0,-2 14-8,-1 10 8,-2 4 0,0 1 0,-1-4 0,-1-4 0,-1-7-16,0-4-296,-2-3 200,7-20-4177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58.70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1475 6721,'-1'4'280,"2"2"265,3-3-593,6-8 8,8-11 40,8-14 8,10-16 16,8-14-8,9-13-16,5-9 0,6-7 72,3-6 72,5-5 48,5-4-8,4-6-88,5-9-64,3-10-832,4-12-825,3-13 905,-15 20-4361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59.04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1129 0 8610,'-5'15'296,"-8"23"144,-4 25-824,-4 24-104,-2 23-40,-1 18 24,-4 17 328,-4 16 144,-7 12 80,-6 8 32,-8 5 24,-7-2 0,-4-5-72,-4-8-32,-3-9-176,-4-7-72,-2-8 23,-2-7 9,2-10-192,3-11 72,5-14-840,5-17 624,14-22-3713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59.32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3315 3497,'5'-16'312,"11"-21"224,11-24-200,14-22-224,12-15-40,10-12-32,7-8-24,7-4 8,4-4 136,4-3 104,1-3-8,2-4 8,0-2-144,0-5-112,2-2-8,-1-1-64,-1-1-128,0 2-288,-2 3-32,-3 4 24,-4 4 136,-6 6 288,-6 6 48,-8 7-40,-7 9-24,-8 8 0,-7 8 0,-6 9-328,-5 8 312,-8 17-2953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59.51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717 0 2377,'0'0'344,"-2"4"352,-2 6-176,-4 13-40,-5 14 120,-5 16 384,-7 18 97,-5 14 111,-5 14-64,-3 10-408,-2 8-240,-2 7-328,-1 5-88,-2 4-64,-3 4 0,-2 3-120,-5 3-160,-1 1-576,-2 0-624,0-4 784,9-26-6690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59.76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1297 2681,'2'-11'720,"4"-17"1040,5-15-624,7-12-303,7-10-185,9-5-384,8-4-160,6 0-128,4-1-72,3 1-88,1 1 16,2 0 32,0-1 56,1-3 40,0-3-120,-1-5-401,-1-4-415,-2-6 512,-10 14-4793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00.02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780 1 1840,'-2'0'521,"-3"1"455,-3 2-440,-3 7-432,-5 7-64,-4 12 200,-4 12 200,-6 12 312,-5 13 64,-3 14-168,-4 15-207,-3 18-329,-3 16-64,-3 19-48,-3 15-32,-4 15-280,-2 10-217,-1 7-343,0 3-168,1-4 568,9-34-3785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00.30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1275 3633,'10'-12'280,"14"-19"320,16-20-64,16-20 0,14-17-32,11-16-232,10-12-72,6-10-152,4-8-80,1-5-464,-1-2-280,-4-2 384,-18 25-4521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24.547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46 2529,'24'-5'128,"-4"-5"88,3 1-280,2-2-561,0 1 433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00.55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365 1 10634,'-6'15'-80,"-8"24"-1088,-5 26-496,-4 21-345,-1 17 49,-2 11 712,-2 6 631,-2 2 897,-2 0-7,-5-1-81,-3 0-96,-5 2-96,5-21-2729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00.91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1242 7122,'6'-5'352,"7"-8"176,8-12-432,8-13-88,8-11-8,9-10-8,6-6 8,6-4 0,2-3 0,2-4 0,0-1-8,0-5 24,1-4 0,2-8-304,2-8-368,1-9-1241,-1-6 1057,-11 16-3601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01.18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733 1 2336,'-4'1'137,"-5"5"263,-6 5-464,-7 8 96,-4 7 208,-4 9 360,-2 8 48,-3 9 0,0 10-200,-1 10-392,-1 13-56,-2 11-40,-1 12 8,-3 8 32,-3 7 0,-2 5-32,-1 3-120,-1 1-776,1 0-176,1-4 472,9-24-1929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01.66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208 1 7586,'-1'2'120,"-1"6"-200,0 4-8,1 6 0,-1 8-16,-1 8 40,-3 9 48,-6 10 392,-5 9 248,-11 25 1384,-8 35-704,0 15-1119,7 6-97,9 1-64,9-3-16,9-2-120,9-3-17,6-7-183,5-10-176,5-14-168,3-16-304,3-21-1401,3-21 1481,-4-19-5105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02.02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10 1 8298,'-3'5'208,"-1"18"-96,1 15-64,3 13-16,3 12 0,3 11 0,2 12 48,1 9 8,-1 10 24,-1 8-8,-2 7-48,-2 3-16,-4 2-24,-3-1-16,-3-8-576,-3-9-832,-4-15 815,2-21-6088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02.44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642 0 2953,'0'3'264,"1"7"216,0 9 128,-1 11 8,0 12 32,-3 14 96,-2 14-120,-4 15-167,-5 13-49,-5 13-96,-5 11 8,-6 7-8,-4 6-24,-4 3-200,-4 2-40,-3-2-152,-2-3-64,-3-4-472,-4-5-288,-2-5-97,-4-5-519,-1-9 976,8-22-3625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02.77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1050 9034,'7'-4'488,"8"-6"112,12-10-296,12-10-152,13-7-104,11-9-16,10-6 0,5-6-16,3-4-8,3-6 8,2-5 0,0-8 0,0-7 0,-1-8-16,0-11-328,-1-9 232,-15 14-10258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03.04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507 1 9962,'-5'11'0,"-7"17"-608,-5 17 32,-4 17 80,-3 14 120,-4 11 288,-3 9 64,-4 7 80,-3 7-8,-4 5-88,-5 4-336,-3 3-761,-4 2-695,-1-1 880,7-20-2609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03.31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2476 5105,'2'-6'624,"5"-9"608,6-13-55,9-15-185,9-13-192,10-15-392,12-13-176,9-16-200,10-12-16,7-12-16,6-8 0,3-5 16,1-3 24,0-2 16,-3 0 8,-4 0-16,-5 0-24,-3 0-272,-3-2-232,-4-1-920,-3-4-801,-6-3 1201,-12 24-4537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03.61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40 1 1728,'0'1'689,"1"3"535,-1 4 8,2 4-80,2 6-232,1 3-127,3 5-161,3 4 24,0 6 64,3 6-24,-1 8-128,1 8-120,-1 12-264,-3 11-79,-4 12-81,-5 12 8,-6 9 0,-6 8-8,-6 5-48,-4 3-185,-4-2-671,-1-4-648,0-5 776,5-23-7714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28.839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1149 28 7794,'-268'12'-90,"236"-8"22,27 1-127,30 3-539,-16-5 263,22 8 2198,-56-18-1658,-1 1 0,0 1 0,0 1 0,-31-1 0,-6 0-43,-612-33 1389,664 38-1295,11 3-21,23 4 46,39 5 3,-7-3-117,654 93-909,-517-83-210,328-11 0,-506-8 1012,-10 0 36,0 0-1,0 1 1,0-1-1,0-1 0,0 1 1,0-1-1,0 1 1,0-1-1,0 0 1,0 0-1,0-1 1,0 1-1,3-3 1,-7 3 21,-1 0 1,1 0 0,-1 0-1,0 0 1,1 0 0,-1 0-1,0 0 1,0 0 0,0 0-1,0 1 1,0-1 0,0 0-1,0 1 1,0-1 0,0 1 0,0-1-1,0 1 1,0-1 0,0 1-1,0 0 1,-1-1 0,1 1-1,-1 0 1,-37-11-34,-103-19 635,-1 6 1,-1 7-1,-153 0 0,253 16-476,1 1-1,-1 2 0,1 2 0,-51 12 0,92-16-105,0 1 0,0-1 0,-1 1 0,1-1 1,0 1-1,0 0 0,0 0 0,0 0 0,0 0 0,0 1 0,0-1 0,0 0 0,0 1 0,-2 2 0,4-3 1,0-1-1,0 1 1,0 0 0,0-1 0,0 1-1,0-1 1,0 1 0,0 0-1,0-1 1,0 1 0,0 0 0,0-1-1,1 1 1,-1-1 0,0 1-1,0-1 1,1 1 0,-1-1-1,0 1 1,1-1 0,-1 1 0,1-1-1,-1 1 1,1-1 0,-1 1-1,0-1 1,1 0 0,0 1-1,-1-1 1,1 0 0,-1 1 0,1-1-1,9 5 23,-1-1 0,1 0 0,0 0 0,17 3 0,130 21-671,262 13 1,-329-35 306,1197 50-3727,-1213-58 4382,-74 2-308,0 0 0,0 0 0,0 0 0,0-1 0,0 1 0,0 0 0,0 0 0,0 0 0,0 0 0,0 0 0,0 0 0,0 0 0,0 0 0,0 0 0,0-1 0,0 1 0,0 0 0,0 0 0,0 0 0,0 0 0,0 0 0,0 0 0,0 0 0,0 0 0,0-1 0,0 1 0,0 0 0,0 0 0,0 0 0,0 0 0,0 0 0,1 0 0,-1 0 0,0 0 0,0 0 0,0 0 0,0-1 0,0 1 0,0 0 0,0 0 0,0 0 0,0 0 0,0 0 0,1 0 0,-1 0 0,0 0 0,0 0 0,0 0 0,0 0 0,0 0 0,0 0 0,0 0 0,0 0 0,1 0 0,-1 0 0,0 0 1,0 0-1,0 0 0,0 0 0,0 0 0,0 0 0,-13-4 237,-28-4 8,-1234-66 1546,1256 74-1801,-366 10-105,374-8-233,11 0 115,26 3 29,45 3 178,830 61-3992,-829-65 3765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24.684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20 40,'25'-10'8,"2"1"-8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04.04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82 2 6849,'1'0'689,"1"-1"1335,3 1-2040,2 4 120,5 8 112,2 8 64,2 13 144,3 12-32,1 13 56,1 14-31,0 15-105,0 13-80,-2 14-128,-5 11-40,-5 8-16,-7 6-8,-9 2-16,-8 0-8,-6-1-56,-7-4-48,-3-2-496,-2-5-153,-3-6-239,-2-8-304,-2-12 856,5-24-8114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04.42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9 8282,'1'-2'152,"1"-1"-168,4-1 32,2 4 392,2 4 80,3 9 56,0 9 32,1 14-256,-1 13-24,-1 16-32,1 13-48,-2 14-104,0 14-47,-1 13-81,-2 11-89,-4 5-295,-5 1-232,-7-4-304,-7-8 16,-7-9-320,-6-9-825,-5-11 1337,2-21-3953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04.82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761 0 5057,'1'3'752,"0"5"448,1 8-159,0 13-649,0 14-32,1 15 24,-1 15 16,0 17-40,-1 16-80,-4 16-120,-2 14-56,-6 8-32,-6 2 0,-7-3-8,-5-7 0,-5-9-88,-4-7-136,-5-5-24,-2-5-16,-4-4-24,-3-5 24,-3-5-144,0-5-136,-1-5-424,0-6-104,1-6 7,2-6-103,0-8 736,10-13-4193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05.09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1 629 6977,'10'-2'705,"10"-5"-545,9-4 8,9-6-32,5-7-8,6-6 136,5-8 32,4-8 40,4-8 8,4-9-200,4-9-112,2-12-1168,4-12 816,-12 11-7914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05.39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69 0 4777,'-4'12'-80,"-6"16"-440,-6 15-192,-4 11 496,2-3-3033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05.79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1 981 5649,'4'-1'816,"6"-2"609,9-3-513,10-6-136,8-6-360,9-9-144,5-7-176,5-9-32,5-8-32,2-7-16,3-6-24,0-5-40,1-6-248,-2-3-216,0-5-320,0-4-224,1-5-1121,0-5 1337,-11 14-3865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06.53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738 1 6769,'-2'4'601,"-5"8"1335,-2 6-2256,-1 8 88,-1 8 184,0 5 296,-1 6 312,1 5 72,2 3-32,1 2-192,2 6-272,2 4-64,1 9-48,0 8-8,-2 10-8,-3 10-8,-5 12 0,-4 10 0,-6 9 24,-5 9 16,-5 8-8,-5 7 0,-4 6-48,-6 1-56,-4-2-352,-6-6-256,-4-11-528,-5-9-688,-7-12 1095,10-25-5640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08.12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541 1 4449,'-3'3'-8,"-5"7"-680,-7 7-216,-8 11-25,-10 11 121,-10 14 800,-10 13 344,-10 13 144,-8 14-39,-6 12-578,-4 10 129,10-14-2208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08.26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313 0 2393,'-14'19'176,"-17"21"96,-15 20-232,-10 12-240,-4 4-128,2-4 159,10-15-2015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08.91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1370 2489,'12'-9'664,"14"-12"624,17-12-576,16-12-264,15-9-256,10-9-96,9-6-88,5-7-16,4-8-16,1-6 0,1-9-8,1-8-24,-2-8-352,0-8-240,-2-7-576,-2-6 568,-18 20-2161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25.077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0 169 1472,'29'-15'340,"0"1"0,0 2 0,2 1 0,-1 1 0,49-8 0,33-11 752,-60 12-1046,1 3 1,62-8-1,-83 18-49,0 2 1,1 1-1,-1 2 1,0 1-1,35 7 1,92 20-2117,-128-21 1462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08.99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1064 12 9050,'-7'11'80,"-12"19"-536,-9 20-192,-10 21 120,-7 18 7,-7 14 305,-7 12 144,-5 7 72,-6 4 0,-3-1-376,-3-4-544,-2-7 536,13-22-4625</inkml:trace>
  <inkml:trace contextRef="#ctx0" brushRef="#br0" timeOffset="1">1 1516 8410,'5'-7'440,"11"-14"248,11-15-576,14-18-176,13-15-216,12-16-296,9-12-80,7-12 96,3-10 176,2-6 304,0-4 88,-1-5-177,-3-2-391,-2-2-1024,-1-2 904,-14 23-3385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09.19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484 1 6289,'-1'4'424,"-2"7"857,-3 10-2057,-1 9-153,-1 9 153,-1 7 280,-1 5 296,-2 2 472,-3 3 64,-3 1-8,-3 3-56,-4 6-208,-4 8-96,-4 10-368,-3 10-304,-4 11-376,-3 8-32,-1 7 263,0 5 297,0 2 440,9-21-1136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09.44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1 269 2208,'1'-5'-48,"2"-7"-88,2-6 16,4-5 72,1-3 56,3-1 8,2 0-16,1 1 8,1 2-8,1 2-144,-1 1-176,1 1 184,-3 3-1152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09.84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42 1 2681,'-4'21'-128,"-6"31"-329,-4 29 153,1 0-1488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10.14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45 1 2625,'-4'19'56,"-6"30"-208,-5 33 112,0 3-2449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10.34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0 279 8282,'2'-14'144,"4"-24"-416,4-23-544,6-23 479,1 2-6664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10.42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43 3441,'1'-6'304,"1"-4"216,1-2-1584,-1 3 624,0 4-2321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10.49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46 0 96,'-8'26'0,"-10"34"32,-2 7-160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10.72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1882 1800,'2'-8'617,"2"-15"431,5-15-248,4-19-240,5-15-24,6-15 248,4-10 145,5-7-25,4-4-104,4 2-256,2 3-136,4 5-208,1 6-64,2 4-112,1 4-80,0-1-224,-1-3-112,-2-6-416,0-9-344,0-11-697,0-10 945,-8 16-3745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10.97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714 18 2929,'0'-4'672,"-1"-3"376,-2 1-240,-4 8-440,-5 16-16,-7 21 200,-7 26 121,-8 29 23,-6 29-120,-7 33-208,-5 30-128,-6 30-192,-3 28-40,-3 20-48,0 13-56,0 1-592,4-9-400,3-19 567,12-52-6384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25.525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0 229 4993,'1'-4'2,"-1"0"-1,1 0 1,0 0-1,0 0 1,0 0-1,1 0 1,-1 0-1,1 1 1,0-1-1,0 1 1,0-1-1,1 1 1,-1 0-1,1 0 1,-1 0-1,1 0 1,0 0-1,7-4 1,5-5 354,1 1 0,26-14 1,-12 11-43,1 1 0,0 1 0,1 2 0,0 1 0,48-7 1,166-9 285,-223 24-602,256-9 233,-229 11-439,0 2 0,0 3 0,74 17-1,-80-9-705,-5 1 305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11.13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0 476 9658,'3'-26'64,"7"-39"-640,8-40-480,13-38 520,0 7-7018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11.43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899 35 3305,'2'-8'160,"3"-5"8,3 1-80,1 10 248,-2 18 304,-3 25 352,-6 29 72,-7 30-103,-7 29-201,-7 26-136,-6 23-104,-5 21-176,-5 14-120,-5 11-144,-6 4 8,-5-3 16,-3-7 72,-2-13-8,-1-14-24,2-21-144,3-19-328,3-25-480,4-22-152,4-23-40,3-19 167,4-18 1,6-14 8,5-16 16,6-16 88,5-17-168,6-20 600,4-1-2369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11.89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1 571 2473,'5'-8'648,"6"-9"512,6-4-216,2 2-464,1 3-136,-1 8-80,-3 9-8,-3 9 144,-3 9 121,-3 10 143,-3 9-16,0 9-192,-2 7-136,1 6-224,1 4-72,2-2-136,1-4-160,1-7-208,2-10-112,2-12 72,0-12 152,3-16 200,0-14 48,2-15-225,0-13-151,1-13-72,0-10-8,0-10 216,0-10 120,-1-10 96,-2-6 80,-1-2 176,0 1 216,-2 9 368,-1 13 64,-1 17 8,-3 18-183,-3 19-337,-4 20-80,-4 20-80,-6 21 72,-5 20 248,-4 19 96,-2 17 16,-2 15-72,1 15-256,1 11-96,2 8-72,2 2-16,3-7-296,4-12-168,4-17-448,4-20-456,4-21-753,4-20 1121,1-19-3281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12.33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131 36 3753,'1'-6'1288,"-1"-4"1121,-2-1-337,-1 3-1008,-2 8-448,-2 10-352,-3 14-48,-2 14-7,-2 15-9,-1 12-152,0 12-40,0 7-72,2 3-104,3-2-257,2-7-111,6-12-320,4-15-40,4-18 192,6-17 40,3-20 160,3-20 103,3-18 81,1-15 88,-1-12 408,0-9 176,-2-3 257,-4 0 143,-4 4 200,-3 8 72,-4 11 88,-4 14-111,-3 16-409,-5 16-232,-3 18-360,-3 20-56,-3 20 8,-3 20 16,-1 19-32,1 15-72,1 9-120,5 5-160,5-5-369,8-10-87,8-18-456,10-21-72,8-26-113,8-28-639,5-27 1384,-4-12-2713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12.48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185 2 5129,'-1'-1'1336,"-1"1"1025,-5 8-985,-4 13-576,-7 16-544,-4 18-56,-3 16-168,0 14-16,1 10-176,4 8-256,5 5-848,6 0 720,4-17-8578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13.98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134 0 6897,'-2'6'241,"-3"9"15,-1 11-224,0 11-8,2 11 0,1 10 40,2 12 24,0 11 0,-2 13 0,-3 14-56,-4 16-24,-4 17-72,-2 12-480,-3 12-809,-1 4 793,3-25-4761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15.96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1261 0 5425,'2'2'96,"4"3"-152,2 5 56,1 5 16,-2 4 16,-3 3 128,-5 2 232,-6 2 376,-6 0 113,-7 5-17,-9 4-216,-9 6-376,-10 7-120,-11 7-120,-12 8 0,-11 4 8,-9 4 24,-8 0 72,-7 2 0,-5-2-16,-3 1-72,2-3-808,2-3-520,7-7 656,20-14-6970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16.56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1448 1 11170,'-3'2'705,"-4"4"775,-7 6-1808,-5 8-16,-8 8 8,-7 6 264,-7 4 112,-7 3 120,-6 3 136,-4 2 32,-4 3-24,-2 4-96,-1 4-112,-2 2-40,0 2-24,-2-1-8,-2-1 8,0-2 0,-2-2-16,0-4-16,-2-4-448,-1-5-488,-2-5-1209,-2-9-1055,-2-8 1687,13-9-4144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17.02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1555 1 9186,'-1'1'96,"-2"5"-448,-4 7-1112,-5 9 743,-8 12 241,-10 8 1313,-10 5 287,-9 4 280,-9 1-168,-7 0-512,-6 1-255,-6 1-305,-4 1-64,-4 2 16,-5 0 24,-4 0 8,-4 0-8,-2-1-80,-3-1-40,1-2-504,2-4-401,3-6-1423,2-7 1232,18-11-7042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17.44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1229 1 12987,'0'1'136,"-3"5"-944,-3 7-81,-7 9 161,-8 8 40,-12 8 776,-11 3 232,-12 3 224,-10 1 0,-9 2-159,-7 2-169,-6 2-184,-3 1-16,-2 2 0,1 0-8,0-2-24,4-3-192,4-5-593,7-4-511,7-6 640,16-8-8498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25.995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0 203 3457,'1'-4'75,"1"0"1,0 0-1,-1 0 1,1 1 0,1-1-1,-1 1 1,0-1-1,1 1 1,0 0-1,0 0 1,0 0 0,0 0-1,0 0 1,1 1-1,-1-1 1,1 1-1,4-2 1,70-32 395,-68 32-366,42-15 425,2 3 0,102-18-1,114 4 87,-236 27-581,1 2 0,-1 1 0,1 2 0,52 9 0,-73-8-288,0 1-1,0 0 1,-1 1 0,1 0-1,-1 1 1,0 0 0,-1 2-1,0-1 1,0 1 0,0 1-1,-1 0 1,0 1 0,15 17-1,-16-13-387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17.84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1425 0 4377,'4'4'736,"3"4"424,1 7-143,-1 6-489,-6 5-200,-8 5 264,-11 2 64,-12 2 208,-12 1 64,-11 1-351,-9 1-113,-8 2-264,-8 3-88,-7 2-72,-8 2-24,-7 0-8,-7-1 0,-5-3 0,-4-3 0,2-5-184,6-3-448,8-4-1585,12-4 1337,19-6-7874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18.14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1041 0 11819,'2'1'-321,"3"4"-671,0 6 312,-4 7-8,-8 7 576,-12 5 672,-14 5 144,-14 4 88,-15 4-23,-12 4-465,-11 5-136,-9 5-120,-6 4-32,-2 2-56,3 1-256,7-1-505,11-3-255,13-5-1280,14-8 1327,17-11-5840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18.45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835 1 6761,'-6'4'609,"-9"7"1095,-11 9-1704,-12 8 0,-14 10 24,-11 8 16,-12 5 16,-9 6 0,-3 5-24,-2 2-32,2 2-672,6 1-808,7-1 839,17-12-5848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18.76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64 0 5417,'-10'11'-1000,"-15"16"312,-4 3-3041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19.37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22 0 6209,'-10'13'168,"-2"3"-6545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31.161"/>
    </inkml:context>
    <inkml:brush xml:id="br0">
      <inkml:brushProperty name="width" value="0.35" units="cm"/>
      <inkml:brushProperty name="height" value="2.1" units="cm"/>
      <inkml:brushProperty name="color" value="#957C37"/>
      <inkml:brushProperty name="inkEffects" value="pencil"/>
    </inkml:brush>
  </inkml:definitions>
  <inkml:trace contextRef="#ctx0" brushRef="#br0">1 941 4113,'0'1'536,"1"0"360,2 0 0,1-2-247,4-4-89,2-6-16,4-6 16,2-8 8,2-7-32,2-6-176,0-6-96,-1-3-160,-2-3-32,-3-2-8,-3-1-8,-2-2-16,-3-2 48,0 0 40,-2 1 16,-1 1 0,0 4-16,-2 5-32,1 3-8,-1 6 1,-1 5-9,1 6 24,-2 5 16,0 6 0,0 5 0,0 5-48,0 2-16,0 4-32,0 4 0,0 4-8,1 5 8,1 6-8,0 3-8,2 5 0,0 3-8,2 2 8,1 4-8,2 3 0,1 5 0,-1 5 8,-1 6 0,-3 5 16,-3 3 8,-6 3-8,-3 1 0,-4 2-16,-4-1 8,-2-2-8,-3-3-8,-1-5-96,-2-7-176,0-6-673,-1-6-583,-1-7 792,5-8-8362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31.761"/>
    </inkml:context>
    <inkml:brush xml:id="br0">
      <inkml:brushProperty name="width" value="0.35" units="cm"/>
      <inkml:brushProperty name="height" value="2.1" units="cm"/>
      <inkml:brushProperty name="color" value="#957C37"/>
      <inkml:brushProperty name="inkEffects" value="pencil"/>
    </inkml:brush>
  </inkml:definitions>
  <inkml:trace contextRef="#ctx0" brushRef="#br0">0 979 4417,'3'-3'224,"5"-4"392,6-6 168,5-6 425,5-8 103,3-7-296,3-5-264,2-4-520,2-3-120,-1-2-64,-2 0-8,0 1 16,-3 0-8,-2 0-8,-2 0-8,-2-1-16,-2 0-8,-3-1 0,-3 1 16,-4 0 16,-4 3 16,-4 4 32,-4 5 64,-3 5 120,-2 7 65,0 5 39,0 6-72,0 4-120,1 4-96,1 6-32,0 6 8,1 7 88,-1 7 48,0 9 80,0 7 24,1 10-8,-2 8-32,0 7-72,-2 5-48,-1 1-56,-2 2 0,-2 0 8,-3-1-8,-1-2-24,-3-2-16,-1-4-24,-2-5-8,-1-4-48,-1-7-136,-1-7-536,0-6-368,0-7-857,-1-8-575,0-6 1408,5-7-6754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32.255"/>
    </inkml:context>
    <inkml:brush xml:id="br0">
      <inkml:brushProperty name="width" value="0.35" units="cm"/>
      <inkml:brushProperty name="height" value="2.1" units="cm"/>
      <inkml:brushProperty name="color" value="#957C37"/>
      <inkml:brushProperty name="inkEffects" value="pencil"/>
    </inkml:brush>
  </inkml:definitions>
  <inkml:trace contextRef="#ctx0" brushRef="#br0">1 770 6497,'1'2'681,"1"1"1039,1 0-1536,4-1 376,2-2 168,3-1 264,3-2 33,4-4-281,3-3-224,4-4-296,2-4-88,2-5-88,2-4-16,1-5-8,2-4 0,0-4-8,0-2 0,-1-4-8,-1-1 0,1-2-8,-2-1-16,0 0-80,-3 1-48,-4 1-72,-4 4 0,-7 5 72,-4 6 40,-6 6 40,-4 6 8,-2 7-8,-3 5 8,-3 8 56,-2 7 40,-3 8 96,-3 8 40,-1 8 24,-1 9 8,-2 9-48,0 8-8,-1 7-8,1 3-8,-1 2-8,0 1-24,-1-1-16,-1-2-32,-2-4-48,0-2-32,-2-5-272,0-2-200,-2-4-680,-1-3-489,-1-4 897,4-9-9554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32.795"/>
    </inkml:context>
    <inkml:brush xml:id="br0">
      <inkml:brushProperty name="width" value="0.35" units="cm"/>
      <inkml:brushProperty name="height" value="2.1" units="cm"/>
      <inkml:brushProperty name="color" value="#957C37"/>
      <inkml:brushProperty name="inkEffects" value="pencil"/>
    </inkml:brush>
  </inkml:definitions>
  <inkml:trace contextRef="#ctx0" brushRef="#br0">7 1078 6273,'1'-2'320,"2"-3"297,2-3-345,5-3 320,5-2 144,4-4 120,4-3-96,5-2-192,4-2-136,2-5-160,3-2-79,2-5-129,1-3-40,0-4 0,0-2-16,-1-2 0,0-2 8,-2-1-16,-2-2-8,0-1-96,-3-3-161,-1-2-271,-3-1-136,-2 0-272,-5 3 32,-5 5 152,-6 7 32,-7 8 231,-7 9 193,-4 8 304,-3 7 176,-2 7 433,0 6 103,-1 7 160,0 7 40,-1 9-144,-2 8-120,-3 11-160,-3 10-39,-4 11 15,-3 7 48,-4 7-24,-2 3-56,-1 2-120,-2 1-96,0 0-112,0-2-24,0-3-24,1-4 0,2-6-32,2-6-8,3-6-152,3-7-248,2-7-920,3-8-1113,2-11 1321,5-9-8266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33.122"/>
    </inkml:context>
    <inkml:brush xml:id="br0">
      <inkml:brushProperty name="width" value="0.35" units="cm"/>
      <inkml:brushProperty name="height" value="2.1" units="cm"/>
      <inkml:brushProperty name="color" value="#957C37"/>
      <inkml:brushProperty name="inkEffects" value="pencil"/>
    </inkml:brush>
  </inkml:definitions>
  <inkml:trace contextRef="#ctx0" brushRef="#br0">2 429 4017,'-1'1'328,"1"2"536,0 0 168,4-2-55,3-3 79,4-4-232,6-5-112,5-5-168,7-5-176,6-6-256,4-6-72,4-5-40,1-4-48,0-4-360,-1-2-288,-5-3-1256,-3-1 1103,-9 8-6072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26.400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16 109 5873,'-13'-1'254,"11"-3"-302,21-8-506,36-8 760,13 1 494,1 3 0,0 2 1,0 4-1,84-1 1,-108 10-730,1 2 0,-1 2 0,0 2 0,0 2 1,-1 2-1,0 2 0,65 24 0,-94-28-187,1-1-1,-1 2 1,0 0-1,0 1 1,-1 0-1,0 1 1,-1 1 0,0 0-1,-1 0 1,15 19-1,-17-14-403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33.621"/>
    </inkml:context>
    <inkml:brush xml:id="br0">
      <inkml:brushProperty name="width" value="0.35" units="cm"/>
      <inkml:brushProperty name="height" value="2.1" units="cm"/>
      <inkml:brushProperty name="color" value="#957C37"/>
      <inkml:brushProperty name="inkEffects" value="pencil"/>
    </inkml:brush>
  </inkml:definitions>
  <inkml:trace contextRef="#ctx0" brushRef="#br0">224 269 4305,'0'1'464,"1"2"320,2 2 0,0 0-288,3 1-31,0-2-201,1-1-40,0-2-120,2-3-80,-1-3-232,0-2-208,1-4-225,0-3-87,1-3-136,0-3 80,2-3 176,1-3 104,2-1 384,0-2 200,-1 1 408,-1 1 208,-3 4 328,-2 6 56,-2 4-231,-4 6-169,-3 7-80,-3 6 32,-3 9 144,-4 9 48,-3 9-40,-4 8-95,-3 9-169,-3 7-88,-2 8-216,-1 5-88,-2 5-80,0 1-24,-2-2-16,0-1-8,-1-5-224,2-5-256,2-6-937,2-7-1055,4-9 1352,6-10-6786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33.993"/>
    </inkml:context>
    <inkml:brush xml:id="br0">
      <inkml:brushProperty name="width" value="0.35" units="cm"/>
      <inkml:brushProperty name="height" value="2.1" units="cm"/>
      <inkml:brushProperty name="color" value="#957C37"/>
      <inkml:brushProperty name="inkEffects" value="pencil"/>
    </inkml:brush>
  </inkml:definitions>
  <inkml:trace contextRef="#ctx0" brushRef="#br0">517 0 10274,'-3'2'304,"-4"3"-80,-4 5-32,-4 5 144,-3 6 281,-3 4 111,-1 4 64,-1 4-104,-3 6-176,-2 6-88,-3 8-80,-4 7 0,-3 9-32,-2 7-32,1 6-111,1 6-65,3 1-72,5 1 0,6-3-152,6-4-193,7-6-791,8-8-920,8-8 1112,4-16-11323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34.368"/>
    </inkml:context>
    <inkml:brush xml:id="br0">
      <inkml:brushProperty name="width" value="0.35" units="cm"/>
      <inkml:brushProperty name="height" value="2.1" units="cm"/>
      <inkml:brushProperty name="color" value="#957C37"/>
      <inkml:brushProperty name="inkEffects" value="pencil"/>
    </inkml:brush>
  </inkml:definitions>
  <inkml:trace contextRef="#ctx0" brushRef="#br0">428 0 12675,'-4'2'552,"-4"5"264,-4 5-744,-5 7 104,-5 7 72,-4 8 320,-4 5 128,-4 7 145,-2 6-25,0 8-256,-1 9-120,3 10-264,1 9-80,5 9-88,4 7-16,4 3-224,6 0-192,5-7-584,5-9-385,6-10-1167,6-12 1384,1-17-10763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34.686"/>
    </inkml:context>
    <inkml:brush xml:id="br0">
      <inkml:brushProperty name="width" value="0.35" units="cm"/>
      <inkml:brushProperty name="height" value="2.1" units="cm"/>
      <inkml:brushProperty name="color" value="#957C37"/>
      <inkml:brushProperty name="inkEffects" value="pencil"/>
    </inkml:brush>
  </inkml:definitions>
  <inkml:trace contextRef="#ctx0" brushRef="#br0">331 0 12691,'-3'4'672,"-7"6"136,-4 8-416,-4 10-8,-5 11-96,-2 10 40,-3 9-24,-2 6-24,0 4-112,1 3-55,2-1-89,3 1-40,3-1-337,3-2-303,5-4-952,3-5-673,4-7 1201,4-11-9378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35.293"/>
    </inkml:context>
    <inkml:brush xml:id="br0">
      <inkml:brushProperty name="width" value="0.35" units="cm"/>
      <inkml:brushProperty name="height" value="2.1" units="cm"/>
      <inkml:brushProperty name="color" value="#957C37"/>
      <inkml:brushProperty name="inkEffects" value="pencil"/>
    </inkml:brush>
  </inkml:definitions>
  <inkml:trace contextRef="#ctx0" brushRef="#br0">17 1429 7986,'-2'3'768,"-1"4"496,-1 1-520,0 0-104,1 0-215,3-4 103,3-4 24,3-7 80,5-7 40,5-9-48,4-9-88,4-7-96,4-9-48,3-6-135,4-6-57,2-6-112,2-6-40,1-5-16,1-6 0,-1-4-8,-2-2 0,-3 1 8,-4 1 8,-4 6-16,-5 7-8,-4 8-56,-4 8-80,-4 8-96,-4 8-49,-3 7-63,-3 4 8,-3 4-72,-2 3 0,-2 4 88,-1 4 48,-2 5 168,0 5 48,-2 7 32,0 7 16,-2 8 104,0 8 64,-3 8 80,-1 8 40,-3 7 0,-2 9-16,-2 7 0,-1 7-32,-1 5-80,0 4-31,0 1-89,0 1-24,0 1-16,1 1 0,1 0-32,2-2-201,1-4-551,2-4-392,2-7-1697,1-9 1633,3-14-9074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35.543"/>
    </inkml:context>
    <inkml:brush xml:id="br0">
      <inkml:brushProperty name="width" value="0.35" units="cm"/>
      <inkml:brushProperty name="height" value="2.1" units="cm"/>
      <inkml:brushProperty name="color" value="#957C37"/>
      <inkml:brushProperty name="inkEffects" value="pencil"/>
    </inkml:brush>
  </inkml:definitions>
  <inkml:trace contextRef="#ctx0" brushRef="#br0">15 413 10330,'-2'2'896,"-1"3"225,-2 2-41,2 1-224,2 0-216,4-2-104,5-5-200,6-7-80,8-8-208,6-9-48,5-12-152,4-10-128,3-11-368,2-7-344,0-6-1625,1-5 1569,-8 10-9314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40.250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370 1 12347,'-2'0'360,"-2"2"-48,1 1-272,2 3 24,2 1 72,1 3 168,-1 1 368,-2 3 160,-3 4 136,-5 3-95,-5 7-257,-5 5-112,-6 6-160,-2 7-64,-4 6-136,-3 6-64,-1 7-56,-1 5-16,3 4-120,3 0-296,5-2-1088,6-4-905,6-7 1193,5-13-12075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40.593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1 385 1512,'0'1'1017,"2"3"1143,3 2 313,4 1-289,5 1-448,6-2-719,7-2-321,8-4-336,8-6-88,7-7-120,3-6-72,4-9-64,3-8 0,2-9-264,1-5-288,-1-5-873,-4-3-655,-5-2 1080,-12 9-7466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40.889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46 1 3825,'-1'1'544,"-2"5"808,-2 3-1520,-2 7-360,-1 5-440,-3 4 544,1-2-3209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42.001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0 1 13731,'2'2'256,"8"3"-488,9 5 96,10 5 8,8 4 48,3 2 384,2 3 128,-3 3 96,-4 3-8,-5 4-256,-6 5-104,-5 7-112,-7 7-16,-7 7-256,-8 6-112,-9 2-416,-8 0-336,-10-2-545,-6-5-743,-5-7 1344,4-12-7226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26.778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13 3809,'10'-3'143,"-1"1"0,0 0 0,1 0 0,-1 1 0,1 0 0,9 1 0,79-1 1944,-74 2-1975,1 2 0,-1 1 0,-1 1 0,1 1 0,-1 0 0,0 2 0,0 1 0,-1 1 0,0 1 0,36 24 0,-34-18-549,-1 1 0,-1 1-1,-1 1 1,-1 1 0,21 26-1,-32-34-298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42.382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 1 7554,'0'0'1104,"1"0"1953,2 3-2121,3 2-200,5 5 88,4 6-224,6 5-72,2 5 0,1 6 65,-1 4 175,0 2 56,-3 2-80,-2 2-136,-2 3-264,-2 5-120,-3 5-112,-3 5-40,-5 5-16,-6 0 0,-4-1 0,-5-3-16,-3-4-88,-4-6-216,0-6-704,-1-8-480,1-10-1833,1-8 1825,4-9-11443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42.715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177 18 11731,'-1'-2'736,"-2"-2"1104,1 0-2080,2-1 88,2 2 72,3 3 224,1 5 432,2 4 168,0 5 120,-2 5-87,-1 5-265,-2 7-136,-2 6-152,-1 3-56,-3 4-88,-3 2-16,-4 2-24,-3-1-8,-5 0-24,-2-1-120,-2-4-584,-1-3-352,-2-4-985,0-4-1000,-2-7 1777,5-7-9010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42.999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0 1 15875,'1'1'320,"5"0"-152,5 3-600,6 1-128,6 3-80,1 2 80,-1 4 240,-3 2 752,-6 3 144,-7 3 8,-5 3-120,-5 4-352,-4 4-144,-3 2-320,-1 2-160,0 0-464,0-1-296,1-4-881,1-5-1199,0-8 1903,3-7-4472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43.284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0 49 14555,'3'-3'816,"2"-3"329,4-3-697,5-1-200,2 0-144,1 3 24,0 3 128,-4 6 176,-3 6 96,-5 6 56,-6 7-112,-3 6-168,-2 6-136,-2 5-160,-1 5-32,0 4-48,0 2-24,0-1-48,0-2-88,-1-3-384,2-4-280,-1-6-905,2-7-847,1-9 1496,1-7-11363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43.548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12 0 15699,'1'0'969,"2"2"1415,3 2-2480,4 5-16,1 6 0,2 7 16,-3 6 96,-3 4 168,-3 4 104,-4 2-8,-3 0-64,-1 1-80,-1 1-160,1 1-208,0 2-616,-1 1-248,-1-2-449,-3-3-239,-2-5-793,-2-7 1473,1-8-9202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43.838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241 0 18500,'1'1'600,"1"2"128,3 2-912,4 4-304,3 5-64,2 5 112,-1 5 144,-5 4 552,-6 2 208,-6 3 32,-7 2-56,-4 2-224,-5 5-128,-2 4-216,-2 6-88,-2 3-128,-1 4-40,0 0-144,-2-1-200,1-3-729,1-5-615,1-5 1088,6-12-12003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44.230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101 33 8098,'1'-4'1008,"4"-4"2289,3-1-1929,3 1-112,1 5-72,0 5-15,0 8-393,-1 10-160,-1 10-288,-1 10-136,-2 10-120,-2 9-24,-2 7-8,-5 6-8,-4 5-16,-4 3-64,-5 1-144,-3-1-104,-3-2-352,-3-4-264,-3-6-977,-1-6-895,-2-7 1519,5-14-10201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44.495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0 1 17932,'2'0'304,"3"0"-584,4 3-240,5 5-8,3 6 32,1 11 263,-1 10 169,-4 13 168,-5 11-8,-4 12-128,-6 10-216,-4 8-464,-4 6-272,-3 0-960,-3-2-1201,-1-8 1849,2-18-6658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44.735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38 0 9578,'1'1'624,"2"3"897,2 4-2418,3 7-247,1 8-32,0 8 568,-3 8 496,-6 7 624,-5 6 152,-7 4-216,-6 3-472,-4-1-40,1-9-9258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44.975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0 1 10234,'2'0'384,"1"5"504,1 6-1376,1 10-264,1 13-288,0 13-544,-1 11-321,-4 11 1145,-1-8-4217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27.134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71 5409,'0'-1'-170,"1"-1"-1,-1 1 0,1-1 1,0 1-1,0-1 0,-1 1 1,1-1-1,16-11-1706,19-5 670,-30 15 1150,6-1 587,-1-1 0,1 2 0,0-1 0,0 2 1,0-1-1,0 2 0,0 0 0,15 0 0,-9 2-282,-1 0 0,0 2-1,1 0 1,-1 1 0,21 7 0,-12-1-277,-1 2 1,1 0 0,-2 1 0,0 2-1,-1 0 1,0 2 0,22 21 0,-32-25-449,-1 1-1,0 0 1,-1 1 0,0 0 0,13 27 0,-11-18-218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45.321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 1 10602,'0'5'720,"2"7"417,3 7-713,4 7-40,6 6-240,5 6-96,4 6-8,3 6-8,0 6 0,-2 7-144,-3 5-296,-5 4-728,-6 0-577,-8 1 833,-3-14-8434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45.574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 0 11843,'0'1'-80,"3"4"-785,4 6-495,3 9-232,2 12-289,2 10 473,-3 11 384,-3 7 968,-4 7 272,-6 5-552,-5 1 264,-1-11-3313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47.580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362 0 8034,'-5'4'384,"-6"4"-24,-5 8-168,-5 7 16,-5 7 296,-3 6 280,-4 7 457,-4 5 151,-3 6-144,0 6-216,2 6-416,6 5-199,9 2-305,12 1-128,16-2-761,17-5-527,19-8-2161,16-12 1881,-1-13-7794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48.045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286 1 8850,'-4'-1'360,"-1"2"128,-3 2-496,-1 5-24,-2 5-8,-1 5 56,-1 5 48,-1 4 656,-3 2 304,-4 4 369,-3 5 103,-2 5-496,-1 5-288,0 4-384,2 3-143,4 2-153,6 0-24,8-1-24,8-1-24,9 0-321,9-1-319,9 0-1216,9-1-1769,8-4 2089,-2-10-6786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48.408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404 1 5185,'-4'2'816,"-6"4"1193,-5 4-1585,-4 4 136,-4 4 112,-3 4 160,-2 5 256,-2 3-7,-1 4-169,-2 6-152,0 7-392,1 6-136,1 7-152,3 5-48,5 2-32,4 2-24,7-2-352,6-2-288,8-6-808,6-8-633,8-9 1145,1-12-8490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48.734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611 1 8554,'-6'0'184,"-9"2"-200,-8 3-8,-5 5 0,-5 4 104,-3 6 728,-5 6 272,-3 6 369,-3 8-1,-4 8-616,-1 8-240,-1 6-368,3 3-96,7 3-88,6-1-32,11-3-8,8-3-344,11-6-448,10-9-304,10-9-1153,10-11-1199,12-14 2023,-1-8-4584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48.980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0 0 10378,'1'1'440,"4"2"24,3 1-1128,4 2-336,3 3-72,2 1 360,-1 1 248,-2 0 432,-2 0 56,-1-2-88,0-2-641,2-4 473,0-1-6129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49.667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133 0 936,'-3'5'40,"-5"6"-16,-4 7 8,-3 6 8,-1 6-24,-2 4-16,1 4-64,0 3-32,2 3 40,4-7-816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50.248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649 1 5585,'-1'1'144,"1"2"-120,0 2 8,2 2 32,1 0 80,0 2 328,-2 0 233,-4 3 319,-2 4 32,-6 5-200,-3 5-200,-5 7-360,-3 6-112,-4 5-128,-3 5-24,-7 5-16,-6 7 0,-7 7 48,-8 10 192,-3 8 257,-3 9 31,4 9-40,6 7-184,9 5-256,11 4-24,11 0-24,13-1-8,12-4-32,12-6-272,12-8-472,11-9-433,9-8 529,-2-20-10058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50.785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490 1 10082,'-17'9'1785,"-13"8"-1161,-7 7 72,-4 7-72,1 6 104,0 7 16,1 7-24,3 10-175,1 8-137,2 8-160,2 5-32,1 5 64,3 2 72,4 3 16,5 0-32,7 1-144,10 0-96,10-1-88,10-2-336,10 0-872,8 0-609,6-1 785,-5-16-13667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27.449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0 2585,'14'3'72,"4"-1"-32,8 3-16,3 0-8,4 5 8,0 2 56,1 6 208,-1 2 56,-2 5 64,0 1-40,-3 6-200,0 2-64,-2 4-104,-3 4-136,-4-4 96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51.210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211 0 12475,'-3'3'520,"-3"7"-32,-1 7-272,3 11-72,3 10-136,4 12-8,3 11 0,3 13 8,-1 12 24,0 13 8,-4 12 8,-3 12 32,-6 8 16,-6 10-16,-6 9 0,-6 9-24,-5 9-24,-3 5-32,1 2-16,2-3-704,4-5-632,5-9 735,6-31-11081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51.833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0 59 5585,'2'2'944,"2"2"1273,4 0-1817,6 2 24,6 0-248,6 1-32,6 1 48,2 1-8,3 0-40,1-1-24,1-3-80,1-3-16,2-6-24,3-7-16,3-8-488,3-8-360,0-8 456,-8 3-8394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52.135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0 0 1072,'1'1'216,"1"1"152,2 2-160,1 0-120,3 2-72,1 0-24,1 2-56,0-1 40,-2 0-1848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52.549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341 0 7978,'-1'3'288,"-3"5"48,-1 5-288,-1 6 0,0 4-16,1 4 416,-2 2 272,0 3 480,-2 0 169,-3 3-169,-1 3-216,-3 4-368,-1 7-144,-1 7-184,-2 7-64,0 8 17,-1 5 23,0 6 72,0 5 8,0 5-64,0 5-72,2 4-112,2 3-32,2 2-48,5-1-16,4-4-72,3-4-424,6-8-584,5-10-521,7-12-2584,6-16 2585,-1-15-7466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52.946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518 6 6489,'-4'-1'1321,"-6"-2"863,-5 1-672,-5 4-23,-4 5-633,-3 8-104,-4 8-184,-3 10-8,-2 8 177,-3 9 63,-2 9-56,0 8-128,1 8-320,1 6-136,5 6-136,4 4-24,7 3-40,6 1-24,7 0-368,7-2-248,8-3-560,7-4-425,8-5-1840,6-6 2081,-1-17-8634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53.219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101 0 8378,'-5'6'256,"-6"6"-32,-3 7-1112,-1 5-73,1 3-207,1 2 248,3-1 744,3-3 408,1-6 336,3-5-24,1-7-648,2-8-504,3-9-984,4-8 776,0-1-2153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53.717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 1532 5913,'1'-8'1217,"3"-7"1055,2-8-440,1-4-847,1-3-369,2-2-336,1 1 8,1 0 224,2 0 128,1 1 88,2-2-24,1-1-143,2-2-113,1-3-176,1-1-64,0-3-104,1-2-32,-1-3-24,-2-1-8,-1-3-16,-1-4-16,-1-6-32,-1-5-32,-1-6-392,-3-4-152,-3-2-305,-5-1-111,-6 4 256,-6 5 16,-3 8-424,-5 10-377,-2 9-823,-1 10-129,1 10 993,0 8 784,2 10 1360,1 9 464,1 8 232,2 7-79,1 7-193,2 4-88,3 5-136,3 3-88,3 4-55,3 3-57,3 2-296,2 2-104,3-1-152,3-1-48,2-3-40,4-4-120,2-6-416,3-7-160,2-8-337,2-8-207,-1-6-840,-2-4 1223,-6-3-6016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53.846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128 1 9306,'-9'7'160,"-11"8"-1128,-9 7-977,-7 4 1065,2-3-4793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54.093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0 867 4033,'3'-6'1216,"3"-8"881,4-9-337,5-7-176,4-7-207,2-5-73,4-3-168,0-2-112,0 0-312,0 1-127,-3 1-145,-1 3-64,-1 2-144,0 2-80,-1 1-104,1 0-32,0 1-104,0-1-176,-3-1-456,-2 0-289,-4 1-983,-4 1-1657,-5-1 2185,-2 6-7442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54.663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0 344 7154,'3'1'328,"5"1"304,6-1-768,6 0-48,7-2-16,4-2 96,4-3 216,2-3 552,1-4 176,1-4 80,1-4-144,2-5-384,3-5-176,0-3-288,1-3-224,-1-2-560,-2-1-424,-2 1 648,-9 7-7642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29.549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2 5945,'21'-1'-118,"-17"1"146,0-1 0,0 1 0,0 0 0,0 0-1,-1 1 1,1-1 0,0 1 0,0 0 0,0 0 0,0 0 0,0 1-1,3 1 1,24 14 516,0 1 0,-2 1 0,42 36 1,72 79-527,-24 2-1785,-84-94 1151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55.016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14 1 9458,'1'0'408,"1"2"320,3 3-736,4 5 24,3 4 40,4 5 48,2 5 48,1 6 8,1 5-48,-1 4-32,-1 3-64,-1 3-8,-2 1-8,-1 2 0,-2 0-144,-3-1-304,-5 0-608,-4 0-504,-7 0-641,-7 2 225,-8 2 624,-6 0 503,-7-1 785,-4-1 64,-3-2 0,6-10-1640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55.671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0 557 8514,'3'-2'808,"4"-1"1384,8-3-2176,7-2 16,9-3-32,6-3 0,5-3 233,3-3 183,1-4 112,1-5 8,2-2-216,2-3-192,3-1-424,0-1-264,-1-1-472,-5 1-273,-5-1-327,-9 2 88,-9 1 487,-9 2 313,-10 3 1224,-9 6 344,-7 7 369,-5 8 135,-2 10-400,-2 9-112,2 10-183,3 8-57,2 9 40,4 4 32,3 4-48,2 1-72,5-2-200,2-2-104,4-5-128,5-5-40,4-6-48,6-7-136,6-8-352,7-7-264,6-7-752,7-8-529,4-8-695,0-4 255,-3-4 945,-7-1 856,-9 1 1240,-8 4 80,-7 4 376,-7 7 0,-4 5 145,-3 8 191,-3 6-184,-3 8-40,-3 8-271,-2 7-225,-1 9-368,-2 5-144,-1 3-96,0 2-16,0-1-24,0-4-24,2-6-816,4-7-737,3-9 865,2-7-9498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55.842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2 1 11883,'4'3'1000,"3"6"1288,1 9-1920,-1 10-168,0 10-48,-2 11-120,-3 8-88,-3 6-592,-5 5-400,-3 2-1569,-4 0 1409,0-12-9138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57.169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93 751 2473,'-2'-2'328,"-3"-4"320,-3-1 224,-1-1 344,-2 0 240,-1 1 369,0 1 7,1 1-247,1 2-297,3 2-608,2-1-232,5-1-272,4-3 8,7-4 72,8-7 8,8-7-40,8-7-64,7-9-80,4-6-8,4-7-40,0-6-16,1-4-40,0-4-232,1-4-832,0-1-624,-1-1 816,-10 13-11243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57.498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340 0 12523,'-4'1'680,"-4"0"872,-1 4-1616,1 5 16,2 4 48,3 6 16,1 5 96,1 4 112,0 2 208,-1 1 96,-1 1 57,0 1-65,-2-1-184,0 3-80,-1 3-112,-2 5-40,-3 7-24,-2 7 8,-2 6 32,-2 3 0,-2 4-24,-2 1-24,-2 1-288,-2 1-304,-4-1-921,-2 0-727,-2-6 1112,4-13-12019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59.426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664 1 9522,'-12'7'2120,"-12"9"-2112,-7 8 24,-7 8-24,-6 7 97,-6 6 575,-5 7 200,-5 7 272,-3 10 16,0 13-480,0 12-207,6 13-697,10 10-409,13 8-2095,17 5 1600,12-20-11043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01.537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142 12 4993,'1'-1'1032,"2"-2"977,1 0-585,2 1-56,0 0 129,0 2 47,-1 1 8,-1 2-55,-3 2-297,-2 3-208,-2 5-344,-2 4-144,-2 7-152,0 7-24,-1 7-15,1 8-9,0 7-72,2 8-40,0 6-64,0 3-40,0 0-40,1 0-8,-2-4-8,0-5-16,-2-4-208,-1-7-208,-2-8-529,0-7-295,-2-8-456,1-9-337,-1-9-2232,2-9 2561,3-4-8266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01.980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167 21 6073,'1'-2'672,"1"-1"481,3-1 95,2-1-416,4 2-96,3 0-248,2 2-64,2 3 41,1 1 23,2 3 64,-1 3 0,-1 1-56,-3 2-24,-3 2 0,-3 0 32,-5 4 0,-5 2 1,-5 4-65,-7 4-64,-5 5-112,-7 3-64,-4 5-24,-4 1 24,-3 1 24,-2 1-16,0-1-80,3-1-64,3 0-64,5-3-40,6-2-320,5-4-272,7-4-624,6-4-441,5-4-999,4-4-769,7-6 1913,-1-5-5666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02.324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296 5 10578,'-2'-1'568,"-4"-1"89,-3 1-65,-4 2 120,-4 4 296,-3 4 200,-3 5 65,0 5-65,-1 7-288,2 5-176,1 8-304,2 7-128,2 6-144,0 6-16,2 3-32,0 2 8,3 1-40,2-1-16,3-1-56,3-4-16,4-5-152,3-6-176,4-8-576,1-8-408,2-9-1265,1-7-799,0-9 1847,-1-5-9257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02.663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331 7 7546,'-5'-1'560,"-5"-2"336,-5 1 184,-6 1 16,-4 3 105,-1 5 31,-2 3-64,0 5-216,0 5-111,3 7-121,0 7-72,3 11-192,2 9-104,3 11-208,2 11-80,4 9-56,3 8 0,6 5-24,6 2-24,5-1-488,6-5-384,3-10-1569,4-11 1345,-1-18-12723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30.049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0 3609,'14'4'112,"4"0"0,3 2 208,5 3 304,1 2 72,6 4 16,1 0-208,2 5-312,1 2-72,-5 4-87,-2 5-1,-3 3-24,-1 1-8,-1 4 0,0 0-40,-4 0-617,-1 0-527,-4-2 632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02.978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90 1 10130,'-2'1'328,"-5"6"-80,-2 5 144,-1 10 241,-1 8 167,0 11 192,0 9-120,1 8-336,1 7-208,2 6-264,4 5-16,4 2-704,5 1-616,3-4 704,1-15-12307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03.360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6 760 7610,'-1'-2'528,"-1"-3"312,0-3-376,2-4 104,2-4 216,4-5 153,4-4-65,5-4-136,6-4-352,6-5-128,6-5-184,7-4-24,5-3-16,5-4-8,2-1-24,0-1-80,-2 0-512,-3 3-384,-6 3-1193,-6 6-1224,-6 8 1921,-8 9-4001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03.685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12 307 5065,'-2'2'240,"0"0"176,-1 0-256,0-2 232,2-1 176,1-3 337,1-2 31,3-4-96,3-3-168,3-1-328,2-3-104,4-2-128,2-2-32,1 0-32,1-1-8,-1 1-24,0-1-16,0 0-8,0 1-48,1 0-552,-1 1-432,1 0 544,-4 3-8370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04.128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1 258 5833,'0'1'448,"1"1"345,2 0 7,4 0 216,6-3 8,6-2 88,8-5-159,7-3-281,5-3-112,3-3-272,2-2-104,0 0-112,-1 1-24,-1 0-24,-2 3 0,-1 0 0,-2 0-24,-2-1-312,-2 0-296,-2-3-1209,-2-2 1025,-7 1-9554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04.666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10 804 10522,'-2'6'632,"-2"8"241,0 6-449,5 4 112,7 1-32,7-5 160,9-4 56,8-10-128,7-10-80,7-11-152,4-11-95,4-8-113,5-6-40,2-5-40,1-2-8,-3 0-16,-4 2-16,-5 3-8,-6 2 0,-6 2-8,-5 1-8,-5 0-40,-5-2-80,-3 0-120,-5-2-56,-2 0-97,-3 1-39,-3 1-216,-3 3-112,-4 3-384,-4 4-160,-3 5-417,-2 3-359,-2 4 95,0 4 281,1 2 584,0 2 656,3 3-2377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04.974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599 0 4433,'-1'4'1008,"-2"6"1161,-3 5-153,0 3-160,-2 3-135,-1 2-353,0 0-184,-1 1-335,0 1-129,0 1-184,0 2-24,0 0 56,-1 1 72,0 1 96,-2 1-16,-2 0-159,-2 2-97,-4 2-192,-2 3-72,-4 5-120,-1 4-32,-2 4-16,-1 4-8,-1 2-16,-1 1-8,1-3-96,1-2-208,0-5-576,2-7-409,3-7-999,1-9-705,2-10 1665,5-8-12219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05.300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1 811 9770,'0'1'456,"1"1"8,3 0 216,3-1 177,5-1 231,5-3 40,7-3-120,5-4-176,8-5-375,7-5-137,4-6-216,4-4-40,0-5-24,0-6-16,-2-4-24,0-5-56,-1-5-280,2-5-217,0-6-503,1-5-152,-1-3-256,-3-1-121,-5 1 969,-10 13-9802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05.613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553 1 8178,'-3'2'680,"-2"5"320,-2 5 176,-2 4 153,-3 5-9,-1 5-32,-2 3-280,-2 3-87,-1 2-289,-1 1-168,-1-1-256,-1-1-40,0-3-8,-2 0 8,-1-1-16,-2 2-40,-1 1-80,-1 4-24,-2 3-40,-1 3-144,0 4-576,-1 3-368,0 1-1105,1 0-776,0-1 1681,5-9-9058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05.943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0 472 11442,'2'0'345,"2"0"-73,6 0-144,5 0 336,8-1 160,5-2 320,5-4 72,4-5-152,4-5-143,4-7-289,4-6-128,3-6-168,1-5-48,-1-6-184,-4-2-256,-6-3-705,-5-1-591,-7-1 832,-9 8-12995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06.318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278 0 7498,'-4'4'800,"-4"5"456,-2 4-528,-2 3-8,0 2-128,1 0 121,2-2-57,1-3-24,2-2-168,0-3-120,-1-3-176,0-1-48,-1-2-72,-1-1-16,-1 3-32,-2 2 8,-1 6 24,-1 6 24,-1 8 40,0 7 8,0 9-24,1 7-24,0 7-40,2 6-16,2 5-24,2 6-120,2 2-488,3 3-304,3 0-897,5 1-847,2-1 1552,2-13-6714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29.306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521 27 976,'-22'1'162,"-476"-8"3720,887 12-7166,-360-6 2884,-2 1 378,0-1 0,0-1 0,-1-2 1,52-13-1,-123 16 731,-236 5 659,158-6-1490,116 3-503,29 3-1012,1-1 1389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30.452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1 5457,'17'6'256,"3"3"200,6 3-448,7 4 56,1 3 88,2 6 264,2 5 81,3 7 79,2 6-80,1 8-256,1 3-88,-3 3-96,-2 0-32,-10-2-48,-7-3-184,-7-2-376,-4-5-304,-4-10 407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06.761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95 0 4737,'-1'3'352,"-3"3"432,-1 3-728,-1 3 8,-2 2 128,1 2 304,0-1 129,0 1 223,0-1-24,1 1-160,0 2-104,0 3-256,1 5-96,-1 7-152,1 6-24,1 8-32,1 7-8,2 7-360,1 5-320,2 3-1600,1 1 1335,0-12-5544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08.117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132 1 9906,'-1'0'528,"-1"1"152,-2 1 41,-1 1 55,-2 3 120,-2 1-8,-1 2-152,-2 1-64,1 0-176,0 1-47,1 1-97,1 2-32,2 3-32,-1 4-24,1 5-72,1 6-24,0 4-32,1 5-16,3 3 0,4 3-16,6 4 0,7 4 0,7 3-32,6 3 0,5 2-40,2-1-8,2-6-64,0-6-240,-2-9-720,-1-9-601,-3-11 785,-6-9-14667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08.549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10 5 9466,'-2'-1'600,"-2"0"240,2 0 25,0 0-249,2 2 24,2 2-8,1 4 0,1 3-8,1 5-32,1 6-120,0 6-47,-1 7-113,-1 5-24,-1 5-48,-3 4-40,0 3-80,-3 4-40,0 3-32,-2 2-16,1 3-8,-1-1-16,1-3-464,1-3-392,0-6-1185,2-7-1120,1-9 1745,1-11-8450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08.998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128 1 8786,'-2'0'480,"-4"1"112,-4 2 104,-2 5 8,-3 5 113,-1 5 135,0 6-56,0 5-184,3 5-152,3 4-256,3 6-96,3 5-8,4 8 8,4 10 0,4 10-7,5 10-89,4 8-48,4 1-112,7-1-281,7-8-983,7-10-704,6-15 976,-6-17-10915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09.681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87 1 9650,'-4'7'640,"-5"11"200,-3 13-55,-2 15-89,0 13-80,1 16-16,2 11-112,4 9-184,4 4-96,7 1-144,9-3-24,8-8-152,11-12-104,11-16-384,10-18-312,10-17-1185,6-17 1185,-8-9-9170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10.016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200 1 11859,'-5'6'312,"-5"14"-224,-6 16-8,-5 16-56,-2 16-8,-2 14-16,0 9 8,2 5-552,2 3-609,3-3 657,6-18-9698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11.052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0 204 5697,'4'-4'200,"9"-4"-16,8-7-160,11-6-32,7-4-32,4-5 8,2-3-72,0-3 72,-9 5-5857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11.964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1 803 8402,'2'0'704,"8"-2"408,8-1 88,8-4 73,6-5-201,7-6-184,4-7-144,5-6-208,4-8-112,2-7-207,1-6-81,-1-6-80,-2-5-32,-4-2-48,-5-1-184,-6 1-409,-6 3-359,-8 5-1048,-7 5-761,-6 7 1513,-5 10-7610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12.249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441 0 4689,'-3'3'504,"-5"4"704,-5 3-952,-5 5 289,-5 3 55,-5 6 144,-6 4-72,-4 5-312,-3 5-112,-2 4-200,0 4-48,1 2-456,2 3-432,3 1 488,8-9-7730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12.561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1 238 4561,'0'0'120,"4"-2"-48,3-2-32,5-2 32,5-4 64,4-4 288,5-3 88,2-4 16,2-5-72,1-4-752,0-5-824,1-3 640,-5 4-4545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30.843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1 4905,'6'13'552,"6"4"1177,6 4-1889,7 5 135,3 3 25,5 8 16,4 5 9,5 9 39,-1 3 24,-1 9 24,-3-1 0,-4-1-40,-3-1-24,-3-5-80,-3-1-176,-8-6-601,-3-3-495,-6-7 648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12.875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 75 3641,'1'1'320,"4"0"168,3 0-192,5-1 0,5-3-112,4-2 8,4-3-24,4-3-48,3-1-48,2-1-1080,2-1 736,-7 3-4225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47.091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513 5 8266,'1'-1'432,"1"1"232,1-1 168,1-1-8,2 2 97,1-1-81,0 2-48,1 2-136,-2 2-48,0 5-32,-2 4-40,-3 7-63,-3 8 15,-3 7-32,-4 9-24,-4 6-112,-5 7-80,-5 4-88,-4 4-16,-4 2-16,-2 0-24,-4-3-24,0-6-16,-2-7-16,-2-8-88,-1-9-408,-2-8-288,0-8-969,-1-8-759,3-7 1384,7-4-11419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48.191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110 674 8626,'1'3'400,"0"1"416,3 2-920,4-2 352,3-1 32,5-4 328,4-4 184,4-4 137,4-5-1,4-5-288,4-3-200,1-2-264,1-3-88,0-2-48,1-1 0,-1-2-16,-1-1 0,0-1 8,0-3 0,-2-2 0,-3-3 0,-3-2-8,-4-2-8,-6 1 0,-6 2-16,-6 7 0,-5 5-16,-5 8 24,-3 6 8,-4 8 40,-3 7 16,-3 6 144,-1 8 120,-1 6 193,0 7 55,0 7-128,2 9-104,-1 7-192,1 8-64,-1 5-40,-1 6 0,-1 4 8,-2 3 16,1 0 8,-2-3-8,1-7-8,1-8-8,0-9-8,0-8-8,-1-7-24,-3-6-128,-2-5-320,-3-4-168,-3-5-416,-1-3-97,-1-5-143,1-5-88,0-3-73,2-4-63,3-2 24,4-3 64,6-1-121,5-2 153,6 0 448,5 0 416,7 0 1192,4 2 472,4 1 576,4 2 65,3 0-177,3 1-128,3 0-279,4 0-145,3 1-272,4-1-176,2-1-288,2-1-88,1-4-96,-1-3 8,-2-3 25,-1-4-9,-1-3-32,-1-1-40,-1-2-64,0 0-24,-1-1-8,0-1-16,-1 0 0,-2-1-8,-4 0 0,-4 0 8,-5 1 8,-6 2 8,-4 1 8,-5 4 8,-2 4-8,-2 5 0,-2 5-40,0 4-8,0 5 40,0 5 48,1 7 136,-2 5 40,-1 7 16,-2 8-32,-2 5-96,-4 6-32,-2 4-32,-2 2-16,-4 2-16,-1 1 8,-2-1-16,-2-1 0,-1 0 0,-2-3 0,-2-2-16,-4-1-24,-1-3-216,-2-2-112,-1-3-248,-1-2-88,0-4-217,1-3-159,3-4-576,2-5-601,4-3 1257,8-5-9354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48.454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1 780 8738,'4'-1'736,"5"-2"656,5-1-1008,4-1 113,4-4-9,0-2 304,2-4 144,0-4 56,2-3-136,1-6-320,2-4-159,3-6-217,3-3-72,2-3-72,3-3-8,0-2-24,2-2-40,-2-3-328,-2-4-321,0-3-911,-3-3-776,-1-3 1287,-8 11-9617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48.712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209 0 8922,'-1'4'504,"-3"6"272,-1 8 160,-3 8-103,-1 7 47,-1 7-168,-2 6-160,-1 6-240,1 4-112,-1 0-128,1-1-16,0-4-32,1-6-8,-1-5-416,-2-6-304,0-5-896,-1-4-897,-2-4 1409,3-6-7418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48.964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15 356 5945,'-2'0'672,"-2"0"1161,1-1-1865,0 0 424,1-2 112,2 0 400,2-1 80,3-1-183,4-2-169,5-2-392,6-3-104,4-4-88,6-5-16,3-4-32,3-6-96,2-5-528,1-5-345,-2-6-1735,-2-3 1536,-7 7-6362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49.183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127 1 4793,'-2'5'768,"-3"8"672,-3 8-679,-3 8-57,-3 8-352,-2 6-128,0 3-40,0 3 48,2 1 0,3-2-24,3-4-80,4-5-264,2-7-296,4-8-1264,0-8 1048,0-7-6466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49.674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154 521 5497,'-3'2'544,"-3"1"913,-4 2-1249,-3 2 96,-4 1 232,-2 1 72,-1 1-112,1 0-96,2 0-280,3-1-96,5 1-176,3-2-32,5-1 8,5-3 24,6-4 136,4-6 24,6-7 8,4-7 8,3-6-8,3-6 0,2-6 0,1-3 8,0-3 16,-2 0 8,-2 0 8,-4 2 8,-6 1 24,-4 3 0,-5 4 0,-3 4-16,-4 2 32,-2 4 80,-1 2 240,-1 3 88,-1 4 81,0 3-41,-1 5-224,-1 4-48,-1 8 0,0 7 16,-1 8 56,-1 7-32,0 8-144,1 7-64,0 6-72,-1 6-32,1 5-8,1 2-16,-1 1-32,2-1-256,0-5-712,1-7-528,-1-8 687,1-11-10097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50.090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38 265 9010,'2'-2'272,"2"-2"16,4-3 88,4-5 408,5-3 40,5-3 49,4-3-225,2-2-224,3-2-64,0-1-72,1 1-48,-2 1-80,-2 2-48,-3 4-96,-3 4 64,-4 6 48,-4 7 0,-4 8 48,-4 8-64,-4 10-24,-4 10 16,-4 8 0,-5 7 0,-4 4 24,-4 3 32,-5-1 32,-2 0 0,-3-2-71,-1-3-49,-1-2-64,-1-4-16,2-2-16,2-4-128,1-4-353,3-4-207,2-6-616,3-5-344,2-7 943,3-5-10713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50.366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254 98 9058,'3'-4'776,"4"-3"1056,3-5-1687,3-2-9,1-2-16,0 1 192,-2 2 120,-3 4 224,-4 2-16,-4 7-216,-6 6-128,-6 10-256,-6 9-8,-5 12-24,-5 9 0,-2 8-8,-3 6 0,0 3 0,-2 0-64,1-4-456,3-8-384,2-9-1441,4-12 1305,6-11-9002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31.137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1 5073,'5'30'552,"0"-1"1217,10 6-2186,2 5-215,2 5-1136,-1 2 984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50.627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252 7 9698,'1'-1'520,"0"-2"216,1 1-408,-2 2 16,-2 4 169,-3 6 215,-6 7-112,-3 7-8,-4 5-256,-4 4-144,-1 4-144,-2 2-16,0 0-48,0 0-32,3-3-384,2-2-328,4-4-920,3-4-785,4-6 1321,3-5-7202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50.876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205 17 6841,'1'-2'937,"2"-2"1663,-1-1-2488,-1 0 80,-2 5 72,-4 6 280,-4 8 17,-4 9-97,-3 8-104,-4 7-264,-3 6-72,0 4-312,-2 1-320,2-1-769,1-5-543,4-5 992,5-10-6946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51.091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248 0 7418,'-5'3'80,"-8"5"-224,-6 4 16,-6 6-121,-4 3 17,-4 2 32,-1 2-248,1-2-464,1-1 584,7-4-4529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51.599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1 660 7202,'0'1'1040,"1"2"1824,4 2-2656,3 1 128,4 1 25,5-1 151,4-2 104,4-4-16,5-4-24,3-7-144,2-5-72,2-7-152,0-6-56,-1-4-88,0-4-32,-2-3-104,-2-1-104,-2-2-296,-2-2-216,-4-1-440,-3-1-241,-3-1-551,-4 1-80,-3 2 471,-4 4 473,-4 6 1336,-3 7 432,-2 9 152,-3 8-47,-1 9-193,-2 7 16,-1 7 216,-2 7 40,0 5-64,0 5-39,1 3-25,-1 3 0,2 2 32,-1 3-24,0 2-200,-2 3-119,1 0-241,-2 2-88,0-1-64,-1 0-8,-1 0-24,-2 0-8,-2 0-32,-2 1-144,-3-1-489,-3-1-351,-4-3-1056,-3-4-1409,-3-5 2017,5-7-6954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51.960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268 121 2849,'5'-6'64,"6"-8"32,5-5 512,4-3 664,-1 0 152,-2 4 185,-4 5-121,-4 7-464,-6 8 8,-5 9-31,-5 11-97,-4 10-88,-3 11-120,-5 9-208,-4 9-56,-3 8-128,-3 6-64,-1 3-143,-1 2-49,0-2-40,1-2-32,2-6-417,2-6-287,3-8-1088,2-9-1073,4-10 1633,4-11-8090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52.523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479 203 11875,'1'-1'360,"4"1"-184,4-1 16,4 0-24,3 0 88,5 0 200,1 0 64,3-2-24,0-1-88,0-2-192,0-3-72,-2-4-72,-2-3-24,-1-3-32,-3-3-8,-2 0 8,-3-1 0,-2 3-8,-4 2-8,-3 5-48,-4 6-8,-3 6 32,-4 6 32,-5 9 248,-5 9 88,-5 9 96,-2 10 1,-3 8-185,-1 9-80,-2 6-96,0 5-24,-1 1-8,-1 0 0,2-3-8,-1-5-8,0-6-16,-1-6-8,-1-6-384,0-6-192,-1-5-425,-1-5-295,1-5-168,-1-4-17,-1-5 33,1-5 8,-2-4-585,1-3 1153,6-2-4801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53.052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 1052 8698,'4'-1'880,"7"-1"592,7-1-231,8-2-353,5 0 24,4-1 0,3 0-48,2-1-167,1-1-105,0-2-168,0-4-72,0-6-112,-1-4-64,0-7-88,-3-6-16,-2-5-40,-2-6-8,-2-4-64,-3-5-112,-1-6-264,-2-3-184,-2-5-409,-2-3-167,-3 0-72,-4 3-8,-3 6 296,-5 9 239,-4 9 329,-3 10 184,-4 11 208,0 9 32,-3 11 136,0 10 160,-1 9 296,-2 9 169,0 9 191,-1 7-24,-1 8-80,1 7-40,1 6-55,-1 6-9,-1 3-32,1 0-96,-1-1-224,-1-2-112,0-3-176,-1-2-40,0-2-24,-1-3-8,-3-3-16,-2-3-8,-3-5-152,-3-6-168,0-4-360,-1-6-248,1-4-512,1-6-249,1-5-1215,1-4-1281,3-7 2360,4-2-4592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54.006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8 639 9906,'1'0'912,"2"0"1049,3-2-1369,4-3 40,3-2-168,3-3 80,3-4 40,2-5 120,1-4 25,2-5-225,2-3-128,0-4-232,1-3-72,-1-2-40,-2-1 0,-3 1-16,-2 0 16,-3 1-8,-1 3 8,-3 2 0,-3 5-8,-2 3-16,-1 4 8,-2 4 24,-2 2 8,0 2 24,0 4 0,-2 2 0,1 2 16,-2 4 32,0 3 0,-1 5-8,-2 6-16,-3 8-8,-2 7 8,-4 7 40,-2 6 32,-4 4 24,-2 3-8,-3-1-48,-1-1-32,-2-1-40,1-4-24,0-3-8,1-2-8,3-5-24,3-5-80,2-5-248,1-6-144,3-5-288,0-5-8,1-5 56,2-6 88,1-5 167,2-5-31,3-3 40,3-3 56,3 0 144,2 0 136,3 1 208,0 2 112,1 2 152,0 4 48,0 2 96,0 4 17,0 2 63,0 2 24,2 1-16,2 0-40,2-1-80,3-3-40,2-1-104,3-3-40,2-1-96,0-3-32,0-2-32,-1-2-23,-1-3-33,-4-2-8,-1-2-8,-2-2-16,-2 0 8,-2 1-16,-2 1 8,-3 4 0,-2 3-24,-2 5-8,-2 3-8,-1 5-16,-1 2-8,-1 4 0,-1 3 0,-2 5 8,-2 3 16,0 5 0,-1 4 8,-1 5-8,0 4 16,0 3 0,1 2 16,0 2 8,-1-1 8,2 0-16,-1-2-8,1 0-8,0-1-16,0 0 0,-1-1-136,-1-1-168,-1-1-385,1-1-223,0-2-352,1-3-96,1-4-233,3-4-135,1-5-697,1-3 1297,2-4-9002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54.488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2 635 9474,'-1'1'360,"1"1"40,0 0-160,2-2 400,3-1 193,2-3 351,5-2 32,3-3-216,5-2-184,4-3-335,4-4-153,3-2-184,2-5-48,0-3-48,-1-3 8,1-4-8,-2-2 0,0-2-16,-1-2-8,-2-1 0,-1-1 0,-5 1 8,-3 2 8,-6 5 0,-6 4 0,-5 6-8,-5 5-16,-2 5 8,-2 3-16,0 4 176,0 3 32,1 2 8,-1 4 32,0 5-136,-1 6-8,-4 8-16,-2 9-16,-4 10-48,-2 8-8,-2 7-8,-2 3 0,1 1 16,0-1-8,3-4-8,1-4-8,2-4-248,2-6-280,1-5-792,1-4-593,0-6-2432,0-5 2497,2-5-7210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55.024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154 620 10546,'4'-3'512,"7"-5"56,6-6 161,5-7 95,3-5 88,1-4 152,0-2-72,-2-3-167,-3 0-153,-3 0-256,-2 1-120,-4 0-176,-1 2-32,-3 1 8,-1 1 24,-1 2 16,1 1 0,1 2-24,-1 2-16,1 2-40,1 3-16,-1 3-16,-1 2-8,0 2 8,0 1 0,-1 1 24,-1 1 16,-1 2 64,-3 2-8,-1 3-48,-3 4-16,-3 9-64,-3 8 8,-4 11 8,-3 10 8,-2 10 0,-1 9 8,-2 5 16,-1 6-8,0 1 16,-1-2 8,0-4-8,-1-8 0,-1-7-24,0-8-64,0-6-296,0-7-216,1-4-416,1-6-152,1-6-337,1-4-159,1-5-472,2-4-233,1-4-728,1-4 1553,5 0-3745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33.272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1 6153,'4'12'243,"-4"-11"-251,0 0 0,1 0 0,-1 0 1,1 0-1,-1 0 0,1 0 0,-1 0 0,1 0 1,0 0-1,0 0 0,-1 0 0,1 0 0,0 0 0,0-1 1,0 1-1,0 0 0,0-1 0,0 1 0,0-1 1,0 1-1,2 0 0,4 5 1,1 0 1,-1 1-1,0 0 1,-1 0-1,0 1 1,0-1-1,0 1 0,-1 1 1,-1-1-1,8 16 1,2 14 404,13 49 0,-14-42-224,11 31-32,-5 2 0,20 155 0,-36-192-351,-1 0 0,-2 1 0,-2-1 0,-2 0 0,-2 0 0,-1-1 0,-21 65 0,10-57-506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55.284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1 388 3345,'1'-1'1448,"2"-3"1073,1-1-529,2-1-344,2 0-447,2 0-73,3-1-40,1 1-40,4 0-168,3 0-143,2 1-305,5 0-128,2 1-192,4-1-48,2-3-40,1-1-8,-1-5-16,0-3-16,-1-5-232,-1-3-160,1-4-400,-1-4-273,1-3-703,1-4-849,0-4 1505,-7 5-8754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55.504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548 0 7986,'-1'6'672,"-2"7"408,-1 8-48,-4 8 153,-2 6-1,-4 5 72,-4 4-216,-3 3-368,-3 2-167,-2 1-249,-2 0-56,-2-1-96,-1-3-40,-1-3-80,-2-3-200,-1-2-601,-3-2-511,-1 0-808,-1-2-9,0-1-599,1-4 1479,6-7-5304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55.657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19 7 9226,'-1'0'176,"-1"2"-200,-2 1-8,0 0 72,1 0 64,0 0 16,1-2-32,3-2-456,4-3-408,3-4 424,1 0-7850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56.544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1087 1 8090,'0'-1'824,"2"3"1320,-1 4-1664,-5 5 169,-7 9 159,-7 7 152,-8 7-120,-7 7-56,-6 4-24,-6 3-103,-4 1-209,-3 1-96,-3-1-184,-3-1-72,-1-2-56,0-3-24,-2-5-80,0-5-48,-1-6-64,-1-6-40,0-7-264,1-5-233,2-6-927,4-6-672,4-5 1239,10-1-10257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57.182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0 902 8074,'2'4'240,"3"2"144,2 3 408,4-2 560,3 0 217,2-4 71,4-2-264,5-3-456,4-4-231,5-2-345,5-3-96,5-3-88,5-3 0,4-1-8,2-3-24,0-2-56,2-1-40,0-2-32,1-1-8,0-2-8,-2-2-8,-3-1-104,-4-2-176,-4-2-416,-4-2-193,-5-4-191,-3-3 0,-5-4-176,-3-2-177,-3-2-175,-4-1 152,-3 2 648,-4 4 383,-4 6 433,-4 6-248,-2 8 104,-2 6 216,-2 9 537,0 6 599,-1 8 408,-1 8-32,1 7-295,-1 7-289,0 7-448,0 5-80,-1 4 72,-1 5 96,-3 3 97,-3 4-25,-3 1-32,-3 3-40,-3 1-96,-4 0-72,-2 0-200,-3-1-72,-3 0-104,-4-1-24,-5-1-16,-4-2-8,-3-4-16,-3-4 8,-2-5-352,1-6-240,0-8-736,2-8-521,3-7-1311,4-8 1671,10-4-10137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57.483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0 241 6377,'4'0'424,"5"-3"457,8-4-1177,9-4-105,11-5-31,7-6 152,7-5 184,5-6-8,3-5-968,5-6 760,-10 5-4377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57.739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1363 0 5249,'0'2'448,"-4"2"736,-3 4 105,-6 6 207,-6 6 104,-8 7-463,-7 6-225,-8 6-488,-7 6-88,-6 5 56,-6 3 8,-6 1 80,-7 2-40,-5 0-160,-6 3-56,-4 0-127,-1 0-57,0-1-249,3-5-183,5-6-472,6-7-312,5-8-856,8-8-1009,7-8 1745,13-7-6122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57.947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0 120 10930,'1'2'640,"3"4"153,4 1-361,6 3 24,6-1-200,6-2-16,7-3-128,5-7-56,6-6-104,4-9-192,3-8-856,4-7-905,0-7 1041,-9 5-8610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58.262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329 0 10642,'-2'0'872,"-1"2"593,-2 4-665,0 6 56,-2 7-240,0 10-8,-2 8-71,-1 8-57,-2 7-48,-2 4-136,-2 4-88,-3 0-128,-3-1-32,-5-3-456,-3-3-416,-5-6-1241,-2-4-1576,0-6 2057,5-9-7834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59.192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604 20 6057,'-2'-2'512,"-2"-2"753,0-1 255,-1 0 48,1 2 105,0 4-257,-1 5-48,-1 10-215,-3 9-201,-3 11-408,-4 10-160,-4 9-128,-5 8-16,-6 9-24,-6 4-40,-7 2-72,-6 0-48,-4-5-296,-2-7-264,-1-9-840,1-9-673,-1-12 1073,11-12-13467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33.802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1 6369,'1'16'296,"17"-6"409,-9 0-1114,8 6 25,0 3 16,1 6 72,-1 3 200,1 7 184,1 4 16,1 8 0,2 5-24,1 8-80,1 4-56,-4 7-976,-4 1-488,-9 4 752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59.456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6 0 8010,'-1'1'-664,"-1"0"239,-1 0-6496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59.521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 2 2369,'0'0'168,"0"0"-40,2-1-184,0 1-2553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14.092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36 457 6225,'-5'2'841,"-3"1"527,0 2 112,1 1-240,1 0-7,4 1-137,3-2-120,3-1-8,4-3-32,5-2-23,4-5-145,5-3-104,4-4-240,5-4-112,2-5-152,3-5-56,0-4-40,-2-4 0,-3-3-16,-5-1-80,-6-1-368,-7-1-288,-5 1-536,-5 2-361,-4 5-799,-4 5-505,-5 5 1553,1 8-8010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14.509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338 6 10594,'-1'2'624,"-2"2"73,-1 2 151,1 3 32,0 0 112,0 0 64,1-1-127,1-2-105,-2-3-312,0-1-160,-3-3-224,-1-1-40,-2-1-48,-1-1-8,1-2-24,1 0-16,1 0-16,3-2 0,1 1 8,1-1 16,1 2-24,0 1 0,-1 3-24,-1 5 0,-3 6 16,-1 6 0,-4 8 0,-2 7 8,-3 9 8,-4 6 8,-3 3 8,-2 2 0,1-1-64,1-3-216,3-3-432,3-5-345,4-6-911,2-6-681,4-8 1473,3-7-9162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14.998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2 69 2729,'0'-2'752,"-1"-4"576,0-2 272,2-2-95,1-2-9,2 2-112,1 0-159,3 3-57,0 4-56,1 4-64,0 6-152,2 7-55,1 5-225,1 6-96,3 6-112,1 7-64,2 5-56,0 6 32,-1 4-24,-4 5-8,-3 3-72,-6 4-72,-5 4-64,-4 2-40,-5 1-24,-4 0-168,-1-6-456,-2-5-264,0-10-624,-1-9-369,-1-12-1719,0-9 2071,3-9-9057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15.379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 17 12195,'2'-2'608,"5"-1"-40,5-2 32,5 1-352,4 1-32,1 4 168,1 4 88,-2 4 128,-2 6 17,0 5-73,-1 5-80,-1 6-128,-2 4-72,-3 3-112,-3 4-56,-7 3-48,-5 2-24,-6 1-48,-7 1-128,-3-3-304,-5-3-200,-2-6-545,-2-7-423,0-8 920,4-9-12915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15.626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0 3 9082,'3'-1'360,"4"-1"160,3 2 104,2 4-48,2 5 41,-1 7-145,-1 5-72,-2 6-144,-3 5-56,-2 5-128,-2 2-48,-1 0-392,1-1-512,-1-4-1953,2-4 1657,0-8-6770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15.885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 0 11250,'1'0'465,"4"2"79,4 2 72,3 5-224,3 6 64,0 8-56,1 7 40,-2 5 32,1 3-48,-2-1-120,1-1-88,1-4-112,2-2-56,1-2-112,0-2-280,-1 1-896,-2-1-824,-3 0 1023,-5-3-10337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16.310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0 0 11434,'5'1'801,"7"1"287,7 3-624,6 6-80,5 8-176,3 8 80,1 8 136,0 9 48,-4 6-16,-3 5-15,-4 3-97,-5 0-48,-6 1-96,-4 1-56,-5 2-120,-3 2-24,-2 1-504,-2 0-345,-3-3-1143,-1-6-769,-3-7 1505,1-13-8850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16.624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0 0 9514,'3'2'408,"4"3"-56,5 4-128,4 5-88,3 5-96,1 7 8,-1 6 8,-2 4-8,-1 5 8,-5 1-24,-2-1-8,-3-2-800,-4-3-832,-3-4 896,-2-7-7130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34.318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1 6305,'38'50'156,"-3"2"0,-2 2 0,-2 1 0,-3 1-1,36 100 1,-46-102-626,-3 0-1,-2 0 1,12 104-1,-19-89-150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16.891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0 1 8546,'2'0'472,"4"-1"416,3 2 168,4 3-167,3 4-65,1 6-464,1 5-144,0 4-120,-1 4-32,-1 2-40,-2 1-64,-1 0-680,-1-2-705,-2-3 777,-3-7-9954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17.062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 0 6841,'2'2'-440,"4"1"-1272,4 3 1064,1 0-3393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18.379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87 3 9378,'-2'-1'536,"1"0"440,0 0 225,1 2-73,2 1 136,2 4-184,1 3-47,3 4-137,1 5-64,3 4-160,1 6-88,2 6-184,0 4-72,-1 6-32,-2 4 8,-3 5 17,-2 4-33,-4 4-88,-3 4-56,-4 2-80,-3 1-16,-4-2-24,-4-3-64,-6-6-304,-3-8-233,-3-7-831,-1-10-504,1-9-3025,1-9 2904,5-8-8713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18.891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 20 9050,'0'-1'768,"1"-3"552,2-1 89,1 0-233,2 1 88,1 4-88,2 3-79,1 5-361,0 7-200,2 7-328,0 7-80,1 8-16,1 7 16,0 7 40,0 7 0,1 9-32,-2 8-24,0 7-72,-3 5-16,-2 3-56,-5-2-96,-6-2-192,-6-6-168,-8-9-568,-7-8-433,-6-13-1495,-4-11 1632,3-12-10555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19.661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1 239 2425,'0'-2'-337,"1"-4"-239,2-4 72,1-3 352,0-4 600,0-4 576,1-2 233,0-3 95,0 0-120,1 2-127,0 1-49,0 5 32,1 3 88,0 5 81,2 5-73,0 6-168,1 8-168,2 8-352,1 11-112,2 11-208,1 12-56,1 10-24,0 9 0,-1 4 8,-1 2-7,-2-4-25,-5-3-16,-5-4-232,-8-3-217,-8-5-687,-8-3-368,-7-7-1473,-5-6 1593,3-10-7922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21.410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374 1 9970,'3'0'336,"6"1"-120,5 3 136,4 3 176,2 4 153,1 3 319,-1 5 56,-3 2 48,-3 4-24,-6 1-127,-4 3-105,-8 2-256,-7 3-128,-7 6-192,-7 6-56,-7 7-64,-7 8-16,-4 4 0,-4 4-8,0 3 24,0 1 0,4 1-32,5 1-32,4 1-88,5-1-40,5 2-144,6 1-160,5 0-312,5 1-72,6-3-384,8-5-168,7-7-849,7-7-1944,7-9 2441,-1-11-6922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21.810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269 8 7194,'-2'-2'1016,"-3"-1"1664,-3 1-2392,-2 3 64,-1 6 129,-2 8 207,-1 9 312,-1 11 64,0 13-160,-2 11-183,-1 13-361,1 13-144,-1 12-144,0 9-24,0 5-24,0 1 8,2-3-16,1-4 8,5-8-56,3-9-160,4-10-553,5-10-479,4-9-1632,6-9 1591,0-12-9601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22.249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150 0 5537,'-3'1'384,"-2"1"272,-2 2-528,0 3-48,-2 3-80,-1 4 16,0 3 345,-2 5 151,-1 3 72,0 5 8,0 5-352,0 4-144,2 5-288,1 4-448,2 4 384,2-7-7842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23.735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365 1 5169,'-1'0'760,"-2"-1"657,0 1-513,-2 1 48,0 3 144,-2 3 144,-3 5-87,-2 5-121,-4 5-360,-3 5-144,-4 6-120,-2 5 24,-4 6 112,-3 6 57,-2 7-1,-1 6-40,2 5-184,3 5-104,7 5-160,8 5-64,11 4-48,10 3-8,12 3-296,10 0-328,11-4-872,8-8-673,3-12 1129,-6-19-12155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24.270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339 1 8146,'-3'0'736,"-4"2"552,-5 5-640,-3 5 64,-3 8 97,-4 8 167,-2 9 32,-2 8 0,-1 8-152,-2 9-103,0 7-225,0 5-96,0 2-160,3 0-88,4-2-88,7-1-32,10-3-32,8-1-8,10-2-16,9-1-200,7-1-504,6 0-424,4-4-1385,1-3-1464,0-11 2249,-7-12-6658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34.785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6 4113,'5'-1'45,"0"-1"1,0 1-1,0 1 1,0-1-1,0 1 1,0 0 0,0 0-1,0 0 1,0 0-1,0 1 1,-1 0-1,1 0 1,0 1-1,0-1 1,-1 1-1,1 0 1,-1 0-1,1 1 1,-1-1-1,0 1 1,0 0-1,0 0 1,0 0-1,-1 1 1,1-1-1,5 8 1,8 11 328,-1 0-1,-1 0 1,21 44 0,-25-45-540,15 29-173,-3 1 0,-2 1 1,26 100-1,-33-86-24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24.780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2 446 3073,'0'0'720,"-1"-1"696,0 1-184,1 1 225,2 1 87,1 1 24,1 2-215,4 1-113,4 1-320,5 0-168,8 0-312,7-3-144,7-3-168,7-6-24,3-6-16,1-6 1,0-8-1,-4-7-16,-2-6-32,-5-5-8,-4-5-345,-4-4-271,-4-1-1136,-5-2-1321,-4-4 1721,-6 10-8354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25.186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234 0 7274,'1'1'192,"0"1"-80,0 2 32,-1 3 240,-2 2 184,-3 2 288,-3 2 152,-2 0 8,-2 2-63,-1 0-65,-1 3-80,-1 3-144,-1 6-96,-2 8-224,-1 6-88,-2 9-120,0 7-48,2 7-32,2 4 0,3 2-7,5 2-1,5 1-32,7 0-32,5 0-617,8-5-287,7-7-864,5-12-801,6-13 1545,-3-13-8466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25.619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297 1 7690,'-4'0'1120,"-2"3"1728,-3 1-2575,-2 6 71,-1 7 72,-1 7 432,-2 8 208,-1 7 136,-1 6-135,-1 6-377,-2 6-152,-2 5-120,-2 3-8,0 1 32,0-1-8,2-3-136,4-1-48,4-2-136,7 0-32,6 0-40,9 0-24,7-3-72,9-7-88,6-8-328,3-11-192,3-10-560,-2-9-321,-1-6-719,-2-5-793,-3-1 1769,-7-1-8378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26.017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258 10 6001,'-1'-2'880,"-1"0"449,-1-2 47,-1 2-64,0 3-95,0 4-81,-2 5-232,0 8-136,-3 7-288,-3 7-64,-3 9 80,-4 6 65,-4 6 23,-3 5-40,-2 2-240,1 1-104,4-1-120,3-3-24,6-2-32,6-4-16,4-4-104,6-2-272,6-3-808,5-1-689,7-4-2512,6-6 2481,-1-8-7002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26.260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386 1 14787,'-6'5'392,"-9"11"-192,-7 14 64,-8 13-72,-4 14-8,-4 9-96,-1 6-72,0 4-312,1 3-312,2 1-952,2 2-1025,4 2 1417,6-14-8738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27.746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146 0 5329,'-1'1'720,"-2"2"1393,0 3-1513,-1 2-16,-1 2 232,0 1 128,-1 2 169,-1 1-17,-2 3-144,-1 3-112,-2 4-240,-1 5-104,-1 7-119,1 5-41,0 6-72,0 5-24,4 6-88,3 4-48,7 5-64,9 2-24,11 1 0,13-3-8,13-8 16,12-11 16,7-13-232,3-14-320,-2-11-1001,-5-10-1031,-9-4 1352,-13-2-10675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28.193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37 1 9570,'-2'1'864,"-5"3"697,-2 4-1025,1 7-152,2 4-48,2 7 48,3 3 160,2 4 48,2 2-64,1 2-48,0 2-136,-1 1-47,-1 4-113,-2 5-40,-1 7-72,0 6-24,1 7-24,3 4-8,3 4-16,6 2 0,6 3-288,8 0-345,10 0-1159,10-4-1121,10-8 1553,-6-15-8562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28.647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72 1 4337,'0'1'736,"-2"5"528,-1 4-255,-2 6-625,-2 7-128,-2 6-152,0 7-48,0 6-24,1 5-8,1 6-8,2 3-8,1 1-392,2 2-1265,1 1 1049,1-10-4993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32.104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419 1 9730,'1'4'616,"1"8"144,4 10 105,4 14-241,4 14-8,3 16 40,3 15-64,1 16-56,2 13-64,-1 13-80,-2 10-40,-4 8-71,-6 4-33,-9 3-80,-8 0 72,-12-1 64,-8-2-8,-9-1-48,-7-4-136,-7-1-184,-5-3-96,-5-3-288,-1-3-248,-3-4-513,0-5-655,1-8 1040,11-24-11955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32.602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30 0 7626,'0'3'232,"1"7"48,-1 7-272,2 10 312,1 11 144,1 10 240,1 11 72,1 10-96,0 10-39,0 10-89,-1 11-56,-1 14-144,-3 14-80,-3 16-152,-4 15-24,-3 16 40,-2 15 0,-2 12-56,1 8-88,2 2-208,3-3-216,5-8-648,4-13-385,5-18 737,0-37-9314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35.329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1 3825,'6'1'76,"0"0"0,0 1 1,-1 0-1,1 0 0,0 1 0,-1 0 0,0 0 1,1 0-1,-1 0 0,0 1 0,-1 0 1,1 0-1,-1 0 0,0 0 0,0 1 1,0 0-1,0 0 0,4 8 0,7 13 334,-2 1 0,17 44-1,-14-33-407,15 37-159,-4 1 1,-2 1-1,15 91 0,-32-126-326,-3 1 0,-1-1-1,-2 1 1,-2 0 0,-2 0 0,-2 0-1,-15 68 1,3-52 112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33.213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666 1 8994,'-2'3'640,"-2"8"256,0 8 112,2 10-135,0 13 7,1 12 40,-1 12-16,-1 14-144,-3 14-63,-4 14-153,-4 12-8,-6 10 16,-4 4-24,-7 5 24,-6 1-48,-4 2-168,-3 0-88,0 2-168,0-1-48,2 2-280,0 3-144,1 0-280,-2-1-232,0-3-384,-1-8-305,2-12 849,8-26-13899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33.735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449 0 9290,'-4'7'392,"-5"11"8,-5 13 200,-5 13 425,-5 13 191,-3 13 392,-3 13-56,-3 13-271,-1 13-265,-2 17-472,-2 16-120,-1 16-96,0 16-48,5 13-32,5 12-64,9 8-200,6 5-200,9 1-560,6-5-208,5-7-328,5-12-289,3-16-815,3-18 1384,-3-35-11003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34.219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321 1 11146,'-4'21'552,"-10"70"361,-9 60-713,-6 48-200,-5 35-576,-4 27-113,-4 13-1087,-4 4-993,-2-9 1721,6-50-4905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35.902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114 0 11715,'-1'8'568,"0"9"-16,-1 11 128,-3 9 32,-3 7 48,-3 6 288,-2 3 33,-2 3 39,0 3-48,1 2-232,1 2-136,3 3-303,5 1-121,5 4-160,8 3-40,8 1-48,9 0-24,10-3-24,10-5-24,6-10-176,4-9-120,1-11-537,-3-9-479,-5-7-1473,-6-7 1561,-10-5-13587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36.358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46 1 11090,'-3'5'689,"-1"8"231,1 9 144,1 10-96,4 8-16,5 9-39,3 10-41,3 9-80,2 8-72,3 9-120,0 7-88,-1 8-168,-1 8-80,-3 7-112,-2 7-48,-5 2-48,-2 1-24,-4-5 33,-5-6-186,-3-8-143,-6-9-144,-4-9-608,-5-10-224,-3-11-817,-4-11-663,-2-11 1528,4-14-10899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36.960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442 0 11074,'-2'3'280,"-3"9"129,-3 9 439,-1 6 304,0 4 448,2 4-23,2 2-377,3 1-248,4 3-376,2 4-136,2 9-144,0 9-32,-3 11-32,-4 10 17,-4 9 95,-6 8 24,-4 6-8,-3 4-48,-3 3-136,-2 1-64,-2-1-64,-3-3-64,-2-8-112,-1-8-96,-1-11-248,0-10-144,1-10-489,1-10-223,4-9-496,2-9-537,5-10 1401,6-9-12875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37.407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134 0 9906,'-3'9'456,"-4"15"192,-5 19-232,-4 22 209,-3 24-65,-2 22-64,1 21-216,3 15-544,5 12-592,7 5 504,4-25-11563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37.873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242 1 9906,'-6'10'320,"-8"17"-48,-9 18-240,-7 19-56,-7 16-440,-6 15-344,-4 11 432,6-11-8482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01.912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231 1 7402,'-5'0'488,"-3"1"200,-2 1 232,-1 1-48,0 2 216,0 3-23,-1 4-161,0 5-80,-2 5-240,-1 7-80,-2 9-120,-2 8-64,-2 11-112,1 8-47,1 10-113,4 9-32,6 9-16,8 7 16,11 3-1401,11 0-1191,10-8 1415,1-21-10209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02.435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268 0 8266,'-3'4'424,"-5"6"8,-5 10 112,-5 10 80,-4 11 88,-4 12 121,-2 11-97,-2 13-336,0 10-136,2 11-192,3 6-72,6 4-592,7 2-473,7-2 561,5-20-10642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37.155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1 5409,'15'6'112,"-6"5"-48,14 1-152,7 2 96,2 3-8,5 5 0,2 5 8,1 8 8,2 4 8,0 5 0,3 2-24,-2 1-432,-3 0-488,-5 0 512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03.095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250 0 5817,'-4'4'688,"-5"6"705,-5 9-145,-3 9-328,-4 10-40,-2 14-248,-2 14-151,-2 17-217,0 16-72,1 14-136,2 12-40,6 11 16,7 8-544,7 8 368,5-21-11819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6:10.01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111 1 3865,'1'0'112,"-2"-1"-40,-3 2 104,-3 1 568,-3 2 328,-3 4 481,-1 3 135,-2 6-128,0 6-167,2 7-185,3 6-104,5 4-240,7 4-56,9 3-223,11 1-129,13-1-224,12-3-120,13-6-336,11-9-360,10-11-1137,8-13-1175,4-11 1543,-14-6-9473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22.41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245 75 1312,'1'-2'16,"1"-3"8,1-3 128,1-1 504,-2-2 273,-2 1 391,-3 1 104,-1 1 153,-3 2-57,-2 1-272,0 3-184,0 3-527,-1 4-145,0 3 16,-1 3 56,-2 4 104,-2 4 32,-1 4 8,-3 7-8,0 7-144,-1 8-80,0 7-143,0 5-97,3 6-104,3 2-8,6 2-56,4 1-200,7-1-985,6-2-959,5-3 1112,0-12-10891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22.88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174 0 8602,'-2'2'320,"-2"2"-48,-2 3 96,-2 6 184,-1 4 144,-3 5 217,-2 6-33,-1 4-176,-2 5-88,-2 6-184,0 7-96,1 8-184,2 7-88,6 6-248,6 3-408,8 0-1320,9-3 1151,1-14-10697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24.40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165 1 4793,'-10'11'1152,"-7"13"-688,-5 11 289,-3 12 327,0 10 144,1 11-96,3 11-320,7 8-536,7 6-167,11 5-426,12 0-447,12-3-1768,12-3 1488,-1-19-6058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24.92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85 0 7602,'-6'5'376,"-4"10"360,-4 12 200,-2 14 0,0 14-56,3 14-415,5 11-225,7 9-240,9 6-256,10 1-1025,11-1-1447,9-6 1471,0-18-5392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25.33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5 0 6609,'-2'11'673,"0"16"287,2 16-160,6 15-440,8 13-216,12 9-144,13 5-512,14 2 360,-3-15-8730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25.99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18 0 6017,'-2'1'136,"-1"1"-224,-1 1-88,1 1-16,0 2 8,1 1 120,1 1 56,1 1 0,2 1-232,0 1-648,1 1 568,1-1-3665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26.59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237 9 2633,'-1'-1'808,"-1"0"672,-3-1-528,-2 0-104,-1 0-71,-4 2 71,0 0-88,-2 3-136,-1 4-256,-1 4-96,-1 7 136,-1 11 112,-1 11 105,-2 14-25,0 11-160,1 12-104,5 9-208,4 6-88,8 3-296,9-1-440,9-4-1513,12-6 1305,1-19-8498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27.44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179 11 2961,'-1'0'696,"2"-1"624,0 0-304,1-1-40,2 0-47,1 0 71,3 0-176,1 1-272,0 2-24,0 1-40,-1 3 17,0 3-17,0 4-104,2 6-104,1 5-16,1 6-48,0 5-40,0 6-72,-2 5-24,-1 3-8,-3 3 8,-3-1 40,-4 0 16,-5-1 0,-3-1-8,-6-2-40,-4-1-16,-6-3-16,-4-2 8,-4-3-8,-1-3-16,-1-3-16,2-2-24,2-4-32,6-2-24,5-1-24,7-1 8,6 0 8,7 3 16,6 4 8,6 3-8,5 4 0,5 4-8,6 1-184,4 0-80,5-1-440,4-3-288,2-4-937,3-5 1041,-6-6-8074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37.717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5 133 5353,'-1'-3'47,"1"1"-1,-1 0 1,0-1 0,1 1-1,-1-1 1,1 1-1,0-1 1,0 1 0,0-1-1,0 0 1,0 1-1,1-1 1,-1 1-1,1-1 1,-1 1 0,1-1-1,0 1 1,0 0-1,0-1 1,0 1 0,1 0-1,-1 0 1,1 0-1,-1 0 1,1 0 0,0 0-1,2-2 1,1-2 260,0 1 1,0-1-1,0 1 1,1 0-1,0 0 0,0 1 1,1 0-1,9-5 1,-6 5-251,0 1 1,1 0 0,-1 1-1,1 1 1,0-1 0,0 2 0,-1-1-1,1 2 1,0-1 0,0 1-1,12 3 1,-6 1-24,-1 0-1,1 1 1,-1 0 0,1 2 0,-2-1-1,18 13 1,8 9-630,-2 2 0,-2 2 1,62 67-1,-62-58-719,-2-4 493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27.98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71 0 4585,'-1'3'496,"1"3"592,-1 6-552,-3 5 297,0 5 103,-3 4 296,-2 2-56,0 2-247,0 3-177,0 2-424,1 4-112,2 4-152,3 6-48,2 3-24,5 5-32,2 3-304,3 4-336,3 3-1977,2 3 1617,-1-12-7378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28.61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251 3 3249,'-2'-1'456,"-1"1"608,-2-1-136,-2 1 176,-2 1 57,-1 3 15,-2 4-152,0 2-296,-2 5-144,0 4-167,-2 7-1,-1 7 56,-2 10 0,0 10-80,0 10-88,0 8-112,2 7-64,2 5-80,3 3-32,5 2-32,4 1-40,8-4-416,7-3-392,9-7-2353,9-9 1937,0-15-7146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30.15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 68 1064,'0'-11'152,"-1"-15"128,0-4-1776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30.39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35 3273,'1'-4'624,"1"-3"648,2-2-32,1 0-15,1 3-121,2 6-160,2 9-128,0 12-280,1 11 16,2 13-39,1 11-49,1 11-112,1 12-72,-3 13-144,-3 12-40,-3 9-32,-5 6 0,-6 0-40,-4-3 0,-3-9-416,-2-11-376,-2-13-1393,0-14 1185,2-20-8330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30.81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108 1 6433,'-5'15'657,"-7"25"399,-6 27-520,-3 27-360,0 24-1336,3 18 792,6-13-6962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32.39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112 17 6561,'0'-2'625,"1"-2"351,1-1-56,3 1-184,3 2 48,5 4 112,6 6 49,6 8-9,6 10-72,4 14-152,4 15-88,1 18-216,-2 17-88,-5 19-95,-8 19-49,-11 15-24,-11 13 48,-14 10 40,-13 5 16,-12-1-16,-9-3-88,-6-10-96,-1-11-136,2-14-456,3-16-272,6-18-1041,6-18-999,6-20 1623,8-20-9433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32.82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295 0 6993,'3'2'793,"2"3"535,4 7-456,4 11-120,4 12-88,1 15 137,-1 15-9,-1 17-160,-3 18-80,-3 17-112,-6 17-40,-5 16-72,-6 13-40,-7 10-144,-6 7-48,-5 3-72,-6-1-160,-3-3-16,-3-8-40,-3-11-272,-2-15-24,-1-16-720,-2-14-769,1-14 1153,8-24-9634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33.19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459 1 11306,'-2'5'737,"-3"9"1007,-3 14-1736,-2 19 8,-2 24 48,-3 24 104,-2 27 56,-1 26 8,-3 26-72,-1 23-96,-3 18-80,-3 12-288,-3 5-336,-5-4-64,-4-10-360,-2-15-81,-3-18-1735,1-20 1743,7-38-5696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33.56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518 1 7026,'-3'6'704,"-3"10"496,-4 14-568,-5 16 32,-4 21-136,-6 20 80,-5 22-47,-7 23-49,-4 21-152,-3 16-144,0 12-192,-1 5-56,2-2-584,2-6-457,1-11-1943,-1-14 1679,8-32-5624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33.89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335 1 7578,'-1'0'984,"-4"4"688,-5 6-520,-5 11-375,-6 13-281,-5 17-40,-5 19-32,-5 21-16,-1 22-24,-1 25-144,2 23-112,6 21-608,6 17-448,9 9-1945,7 3 1633,7-34-7938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30.209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385 0 808,'-144'10'1522,"-96"15"1438,240-25-2943,18 4 345,26 4-55,692 27-993,-701-33 568,-26 1-108,-22 2-24,-47 2 368,-1-2 1,1-2 0,-107-10-1,44 1-103,101 4-16,16 1-18,0 0 1,0 1-1,0 0 1,1 0-1,-1 0 1,0 1-1,0-1 1,-6 3-1,43 6-562,524 40-2057,-319-35 2139,-535-18 2525,106 4-1652,-3-1 104,342 11-528,450 21-2054,-524-30 1729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38.169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51 7690,'0'-2'34,"1"0"1,1-1-1,-1 1 1,0 0-1,0 0 1,1 0-1,-1 0 1,1 1-1,-1-1 1,1 0-1,0 1 1,0-1-1,0 1 1,0-1-1,0 1 1,0 0-1,0 0 1,0 0-1,0 0 1,1 0-1,3 0 1,52-12-74,-31 11 74,0 1-1,0 2 1,0 0 0,-1 2 0,1 1-1,-1 1 1,31 11 0,-3 1 40,-1 3 0,71 37 0,-97-42-429,-1 1 1,0 2-1,-2 0 1,0 2 0,-1 0-1,-1 2 1,-1 0-1,26 35 1,-23-21-458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34.20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130 1 9042,'-4'4'296,"-5"9"-88,-4 10 0,-3 14 48,-1 13 40,-1 17 24,1 16-64,2 19-192,3 18-232,5 15-832,6 12-736,5 5 872,1-23-6314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34.56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10 1 7194,'-1'1'496,"-1"3"272,0 5-336,0 8-24,0 11 88,1 13 64,4 14-152,4 16-72,4 17-232,6 20-88,5 18-296,3 19-656,3 15 576,-3-20-9282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34.98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7 1 7186,'0'8'944,"1"13"480,1 17-328,-1 18-128,0 19-223,-2 19-57,0 16-176,-2 14-96,0 12-240,1 8-72,0 6-144,2 5-328,2 2-1080,1 1-1601,1-3 1641,2-29-6538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35.893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325 0 3041,'1'0'744,"1"0"632,3 2-264,1 0-103,2 3 31,1 1 48,-1 2 40,0 3-64,-2 2-231,-2 3-113,-2 2-232,-3 3-48,-2 1-56,-2 1-32,-3 0 144,-3 3 0,-5 1-16,-6 4 17,-6 5-129,-7 2 24,-4 2 24,-3 2-40,1-2-72,3 1-48,6-2-16,5 0-8,7 0 88,8-2-32,9-2-72,7 0-32,8-2-152,7-1-8,6 0 8,7-2-8,4-2 16,4-3-8,1-1-24,-1-1-24,-4 1-48,-5 4-24,-9 3-56,-8 5 0,-10 4-64,-9 2-56,-9 3-136,-8 0-96,-5-1-216,-4-3-80,-1-4-337,-1-5-375,1-6-928,4-5-1129,3-7 1952,6-6-5400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36.47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317 6 9794,'-3'-1'672,"-3"-1"400,-2 0 49,-1 1-209,0 2 32,1 3-136,1 3-88,1 4-127,1 6-57,0 5-8,0 5-16,-1 5-88,-2 5-40,-2 4-128,-3 3-48,-3 2-64,-3 2-16,-4-1 64,-2 0 40,-1-1 72,1-4-8,4-3-72,4-5-39,5-5-89,5-5-24,5-4-48,4-4-8,6-2-16,4-1 0,5 0 0,4 1 0,4 1 0,1 1-8,-1 4 8,-1 1 8,-3 4 0,-4 3 0,-5 3 0,-4 2 0,-5 4-16,-4 3-24,-5 3-48,-4 2-8,-5 2-24,-4 0-81,-4-1-415,-4-1-312,-1-5-792,-1-4-505,0-7-1247,2-7 1839,5-8-8745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37.04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317 0 12811,'-3'1'680,"-4"0"32,-1 2-96,-1 2-176,0 4 64,1 3 289,1 4 71,2 4-88,2 3-104,3 4-272,4 1-128,1 1-128,3 2-48,-1 0-24,1 2 0,-2-1 32,-2 2 16,-1-1 8,-2 1 0,-2 0-56,-1 0 0,-3 1-24,-2 0 0,-1 1 0,-3-1-16,-1 0-8,-2-1-8,-1-1-16,-1 0 0,-1-1-16,1 1-16,0-1-8,1 1-16,0-1-40,1 0-96,0-1-112,1-2-40,-1-1-32,1-2 48,1-2-64,0-1-64,2 0-264,1 0-224,2 1-409,1 3-207,1 1-208,2 3-153,2 2 1137,0-6-8298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37.973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406 1 4137,'1'0'672,"-1"2"2129,0 1-1289,0 3 112,-1 0 41,0 1-81,0 1-336,1 2-184,-1 2-295,2 2-113,1 2-216,1 3-104,2 4-48,0 3 32,0 3 104,0 3 32,0 3-88,0 2-80,0 2-136,-1 3-24,2 1-48,-1 1 1,1-3-9,1-1 0,1-2 0,0-2 0,1-2-16,-1-2 0,-1-3 8,-4-1 16,-2-3 8,-5-1 0,-5-1-8,-4-1-16,-5-1-8,-2-2 0,-4 0-16,-1 0-8,0-2-16,0 1-16,3-1-8,2-2-24,5-2-16,3-3-8,4-2-48,4-3 0,3-1 0,3-1-8,3 0 40,3-1 16,2 1 16,2 1 24,0 2 32,0 3 16,-3 5 8,-4 4 8,-5 7-16,-5 6 0,-6 6-24,-6 4 0,-6 4 0,-7 3 0,-4 0 0,-5-1 0,-1-2-8,1-2-8,4-4-48,5-3-24,8-6-72,7-4-96,10-5-81,7-4-79,9-5-424,8-3-296,6-4-1241,6-3-1503,4-3 2223,-3-2-8873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38.82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438 24 7314,'0'-3'1016,"2"-2"872,0-2-656,1 1-215,1 3-65,-1 5 88,0 6-248,-2 9-136,-1 7-63,-3 9-145,-2 8-8,-2 6-64,-2 4-32,-1 3-40,0 2-40,-1-1-120,-2-1-64,0-1-32,-1-3 8,-2-4-24,-1-3 40,1-4 88,-1-4 32,2-5 88,3-5-8,2-4-96,4-4-48,4-4-96,4-3-24,5 0-16,3 0 0,5 1 0,5 3 8,6 1 24,5 4 8,6 2 24,4 2-16,2 3-8,-1 2 8,-2 1 16,-6 1 16,-7 2 32,-9 1 16,-11 2 16,-10 2 1,-11 1 7,-11 0 40,-9 0-16,-8-2 0,-6-2-56,-4-4-64,-4-3-24,-2-5-24,-1-3 0,1-4 0,5-2-16,6-2-8,8-4-56,10-1-24,9-4-32,9-1 8,9-2 32,8-1 40,6 2 24,5 1 0,4 3 0,4 5-16,2 5-64,1 4-25,-1 4-79,-1 3-24,-5 5 24,-3 4 32,-6 6 88,-5 5 32,-6 3-208,-3 2-64,-4 0-408,-1-4-320,0-4-793,1-7-647,1-7 1336,2-8-10867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39.57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266 28 11771,'0'0'736,"2"1"232,1-2-432,1 0-256,-1-3 24,1 0 216,0-2 96,1 0 113,-1 2 15,1 1-88,-1 4-72,-2 5-208,0 4-120,-1 6-144,-3 5-16,-4 6 0,-4 5 8,-4 5 24,-5 5 32,-4 5 16,-2 3 0,-2 4-64,0 0-32,-1 0-56,1-2-16,1-2-8,3-1 0,3-3-8,4-4-16,5-4-40,6-4 0,7-7-16,5-5 24,7-5 16,6-5 16,4-3 24,4-2 0,2 0 16,1 1 24,0 4 16,-3 5 8,-3 6 0,-5 7 8,-6 7-16,-6 7 8,-8 5 0,-7 5-8,-7 2-16,-4 2-8,-3 1-8,-3-1-16,0-1-8,-1-1-16,2-3-152,2-5-96,3-5-272,3-7-152,5-6-448,4-6-345,5-7-1695,5-6 1808,2-5-10443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40.45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199 0 6129,'-4'7'1441,"-3"8"1247,-2 9-1111,-1 4-305,3 5-472,3 0-96,4 1-128,6-2-8,6-3-120,6-4-63,3-3-113,4-4-40,1-3 8,1-1-8,-1 0-8,-1 2-24,-1 3-40,-2 2-8,-2 5-16,-4 2 0,-5 4-8,-7 4 0,-9 4-8,-9 6 24,-8 5 0,-8 5-16,-6 4-48,-5 4-32,-4 4-48,-2 4-16,0 2 0,4 1-8,5-1-32,7-5-40,10-5-296,7-8-120,8-8-272,7-10-288,8-8-657,6-7-591,6-8 1215,0-6-10265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38.619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91 6609,'-1'-3'54,"1"0"0,0 0-1,0 0 1,1 1 0,-1-1 0,1 0-1,-1 0 1,1 1 0,0-1-1,0 0 1,0 1 0,0-1-1,0 1 1,1-1 0,-1 1-1,1 0 1,0-1 0,3-2-1,-1 1 79,0 1-1,0 0 0,1 0 0,-1 0 0,1 1 0,0 0 1,0-1-1,-1 2 0,9-3 0,3 1 145,-1 0 0,1 1-1,0 1 1,0 0 0,29 3 0,-11 3-235,0 2 1,-1 1 0,1 2 0,-1 0 0,-1 3 0,0 0 0,-1 3 0,-1 0-1,48 35 1,-47-28-1135,0 2-1,-2 1 0,-2 1 0,47 58 0,-49-50-138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40.95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224 0 12771,'-4'1'752,"-3"1"352,-3 4-848,-2 4-48,-1 7-16,0 7 232,-1 9 345,1 9 95,-1 9-48,3 6-200,1 5-328,3 2-104,2 3-136,2 2-24,1 4-16,0 3-8,0 3-8,0 3-8,1 2-152,2 2-152,1-1-184,2-1-48,1-6-48,0-5 48,-1-7 15,0-5-63,-2-4-56,-2-2 48,-2 1 24,-2 0 88,-3 0 240,-2 1 56,-2-2 168,-1-2 32,-1-2 8,1-2-104,0-2-921,2-1-2087,2-1 1848,3-8-5914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42.42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32 0 9498,'3'21'400,"3"37"-56,2 44-72,0 52-144,-2 50-96,-2 47-80,-3 37-8,-4 24-16,-3 6 24,-3-9-400,-1-23-8,-1-32-424,0-34-552,1-39 999,2-49-6368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42.77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256 2 12443,'-2'-1'688,"-2"3"152,-1 6-304,-1 13 32,1 18-48,-1 24 208,1 27-7,-1 33-137,0 33-104,-2 33-248,-1 31-80,-3 23-112,-5 15-88,-4 2-16,-4-5-168,-1-16-680,0-22-497,1-28-2703,2-31 2399,4-41-8329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43.08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18 0 13363,'-1'15'512,"1"27"-136,1 36-24,1 44-328,2 45-24,0 45-416,1 41-776,-1 30-689,-1 14 9,-5-8-136,-5-21-337,-8-32 1713,-1-57-3649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43.75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596 49 4561,'2'-7'952,"2"-7"809,0-1-89,0 4-264,-1 10-240,-1 17-127,-3 23-209,-3 30-56,-4 34-24,-4 39-96,-4 41-168,-3 38-328,-4 33-208,-1 24-328,-4 11-32,-2-4-128,-3-14 128,-5-26-160,-3-30-464,-4-34 72,-1-35-105,-1-33 73,1-31 456,4-28 24,5-25 88,7-23 104,7-20-32,8-21-208,8-19-297,10-19-239,9-20 88,9-20 272,9-21 344,9-20 392,6-20 88,5-17 272,6-15 96,3-11 376,5-5-32,2 3 64,1 10 81,-3 15-225,-3 16 0,-7 21-128,-6 20-56,-8 25 312,-11 27 345,-10 28 167,-11 29 40,-10 33-232,-11 34-287,-9 35-257,-7 35-112,-7 34-224,-3 33-80,-3 31-128,-3 27-56,1 24-120,2 15-352,3 8-232,4-1-216,5-14-729,5-20-279,3-28 1016,5-52-11115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44.09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307 691 456,'7'-27'256,"8"-32"1224,6-27 521,2-13 880,0-3 87,-4 7-735,-5 14-393,-4 17-592,-5 18-151,-4 20-153,-6 21-144,-5 26-144,-5 30-112,-5 33-240,-3 36-96,0 36-168,-1 33-40,1 28-224,0 19-112,-1 9-240,-2 0-88,-4-9-336,-5-14-185,-3-20-823,-4-21-689,-3-25 1545,6-39-8962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44.39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460 265 5681,'8'-18'472,"10"-22"256,7-13 81,1-6 175,-4 9 184,-9 15 200,-13 25 33,-14 29 7,-14 33-88,-12 37-199,-8 39-489,-6 40-232,-3 40-304,0 37-248,1 32-977,3 22-455,3 9-792,6-8-761,4-26 1929,10-59-6794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44.66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300 1 14139,'-6'14'960,"-9"23"441,-7 34-945,-6 38-112,-4 43-320,-2 43-24,-1 40-312,2 34-224,2 25-985,5 10-991,4-4 1415,6-53-10249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44.99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126 1 12755,'-2'-1'448,"-2"3"-112,-2 7 72,-2 14 152,-1 16 16,-1 24 88,-1 24-168,1 31-247,1 32-81,1 37-240,3 36-249,2 30-431,0 18-48,-1 1-568,-3-13-377,-6-23 1129,-1-51-10370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45.51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284 1 6377,'-2'6'440,"-3"13"433,-3 15-289,-4 17 224,-2 23 288,-3 23 72,-4 28-127,-2 29-153,-1 31-336,1 31-160,2 26-216,3 23-272,3 13-320,1 6-280,-1-2-969,-1-10-951,-3-15 1448,2-52-6570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40.485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0 611 2625,'3'-1'140,"1"0"0,-1 0 0,0-1 0,0 1 1,1-1-1,-1 0 0,-1 0 0,1 0 0,0 0 0,0 0 1,-1 0-1,1-1 0,-1 0 0,0 1 0,0-1 1,0 0-1,0 0 0,0 0 0,0 0 0,-1 0 1,2-7-1,0 4 270,1 0 0,-1 0 1,1 0-1,0 1 0,0-1 0,10-9 1,49-37-292,243-189 628,-243 197-1278,3 3 0,1 2 0,74-29 0,-95 48 105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45.95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382 0 9482,'-1'9'824,"-1"14"448,-4 45 377,-2 39-1065,-1 33-56,-2 29-216,-3 25-88,-2 20-88,-2 16-24,-3 9-40,-3 4-8,-2 0-256,-2-4-8,-2-4-248,-2-7-264,-2-8-448,-1-8-585,-1-13 921,6-39-9154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46.313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232 3 8082,'2'-2'680,"1"1"1184,-1 5-1064,0 12 233,-2 20 271,-4 30 24,-4 34-23,-4 42-457,-2 40-232,-2 43-400,1 35-144,0 28-304,-1 17-272,0 2-256,-3-9-161,-4-20-519,-3-27-264,-4-33 936,3-53-11051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46.68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287 0 9266,'0'2'248,"0"4"-56,-2 13 120,-2 18 224,-4 27 352,-3 31 169,-3 40-153,-3 40-168,0 41-400,0 32-192,1 20-608,-2 7-352,-1-5 16,-4-10-297,-4-17-599,-4-19-576,-3-18 1087,5-46-5104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47.04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295 1 13803,'-1'19'416,"-1"35"-216,0 42-32,0 46-72,0 46-32,-3 37-16,-3 28 8,-3 15-48,-4 5 32,-5-6 96,-6-8-360,-6-13-224,-7-17-240,-4-20-1232,-3-23 1271,5-43-10457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47.34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364 0 8002,'-2'11'1592,"-4"16"1761,-5 25-2233,-4 30-200,-5 36-592,-4 38-104,-6 40-160,-3 38-48,-2 37-672,-2 27-312,-1 14-328,-1 0-289,-1-19 993,6-59-9930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47.65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62 1 4033,'-2'19'440,"-4"33"648,-4 43-1000,-3 48-1264,-3 46 864,2-9-3849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49.033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1263 183 2296,'-1'-3'513,"-1"-2"591,0-4-120,1-3 152,0-3 49,3-3 127,1-2-40,3-2-136,2 1-7,3 1-81,1 4-120,3 4-152,-1 4-104,0 7-64,-2 6-15,-4 6-73,-5 6 40,-8 7 16,-7 5 8,-8 4-32,-7 4-104,-9 4-200,-6 6-80,-10 5-88,-8 5 0,-10 4-24,-10 1 0,-8-1 0,-8-3-16,-4-4 0,-3-5-16,1-5-16,2-4-48,6-7-784,8-7-584,9-7-1969,12-9 1745,17-7-11875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49.56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1093 1 8258,'0'1'392,"0"3"104,-3 3-328,-3 5 64,-5 5 384,-4 4 192,-7 4 265,-7 4-9,-7 5-416,-11 6-192,-10 7-312,-12 9-64,-10 8-72,-11 8-144,-8 7-680,-6 4-272,-6 2-545,-2 1-303,0 2 1208,19-14-7378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50.18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1317 0 5689,'-4'3'288,"-9"4"168,-9 6 96,-11 8 209,-10 6 31,-12 6 200,-10 6 24,-10 6 88,-10 5 1,-9 6-249,-6 9-200,-6 10-312,-2 12-128,3 12-144,5 12-48,10 11-288,11 8-264,17 5-1216,15 3 1007,17-22-10913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52.12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62 1 6745,'-3'3'1201,"-5"6"935,-2 8-696,-2 7-207,1 8-273,1 7 0,4 7-104,4 5-40,6 5-79,5 5-113,5 4-248,4 1-104,7 1-160,5-1-48,8-4-208,8-2-216,9-7-672,6-8-505,5-12 801,-8-12-13987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41.094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1 738 4353,'44'-47'346,"2"1"-1,2 3 1,2 2-1,2 1 1,1 4 0,95-50-1,-35 32 428,2 6-1,180-51 1,23-4-545,-83 24-3619,-185 63 2257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52.76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33 1 10066,'-1'3'528,"1"5"-8,-1 8 24,2 7-223,-1 10-41,2 9 232,-1 8 136,-1 9 176,-2 7-16,-2 8-144,-3 6-120,-1 6-143,0 7-81,3 5-184,4 4-56,9 1-8,9-2-264,12-3-248,12-8-145,10-13-1095,11-17 1072,-6-19-13155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53.56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94 1 2417,'-3'5'88,"-6"9"-16,-3 9-88,-2 6-40,-1 7 24,1 4 48,3 3 48,2 0 32,3-1-16,5-5-40,4-4-144,4-7 56,1-7-2569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53.91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83 1 2288,'-2'3'729,"-3"6"847,-2 6-344,-3 8-88,0 6-135,0 3-145,1 3-96,1 0-48,1-2-72,1-2-136,2-1-103,1-1-249,2 0-56,2 2-72,2 4-16,4 5-16,4 6-8,5 6-8,4 5-617,7 2-935,4-2-536,4-7 783,-3-12-5240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54.47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61 348 2200,'-4'-3'313,"-3"-5"359,-2-4-552,0-4-96,0-4-32,2-3 40,1 1 408,2-1 144,1 2 312,1 2 120,1 3-79,2 2-33,1 2-56,2 1-8,4 0 72,2-1 40,3-1 17,3-1-57,3-2-248,3-1-144,1 2-272,2 2-80,-1 3 32,1 4 64,-2 6 136,0 5 33,-1 5-65,1 7-64,0 8-104,0 5-48,1 9-64,0 5-40,-1 3-8,0 2-16,-1-3 8,1-4-8,1-7-8,0-4 8,4-5-16,1-3-8,2-4-216,2-2-96,1-3-200,1-3-153,-2-2-439,0-2-480,-2 0 872,-6-1-11971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54.84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9 0 10610,'-2'2'688,"-1"3"657,1 7-1113,1 8 8,1 11 0,2 12 272,1 12 176,0 10 272,-1 10 9,-1 8-225,-2 8-160,-1 7-304,0 6-112,0 3-128,2 2 0,3-3-616,4-6-232,4-11-681,5-14-471,5-16-825,6-16 1457,-2-16-8066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55.14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13 1 10154,'-2'5'216,"-1"9"-224,-1 14 24,1 14 160,2 17 72,5 14 56,3 15-8,6 11-152,4 9-56,5 1-112,3-3-296,4-10-1216,2-14-1152,2-16 1359,-5-19-4408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55.40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70 1 6161,'-4'6'961,"-5"11"599,-2 13-496,-2 15-368,1 15-384,2 15-112,3 14-120,3 12-8,4 9-24,3 6-24,4 2-136,3-1-432,3-6-888,3-7 824,-1-22-7874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56.36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0 4121,'2'6'672,"3"10"528,3 10-127,3 14-329,3 13-120,0 15-72,2 10-40,-1 8-56,-1 4-16,0 2-96,-1 1-64,-1 0-112,-1 1-56,-1 3-56,-2 4-24,-3 5-16,-4 5-8,-4 5-208,-6 5-456,-4 1-616,-4-3-1057,-3-7 1225,2-24-4745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57.10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276 0 6313,'-1'4'704,"-2"6"425,0 12-321,-2 12-120,-1 15 0,-1 15 48,-3 18-87,-2 17-113,-1 20-232,-3 19-112,-1 16-136,-1 15-24,-1 11-24,-1 5-176,-2 3-416,-2-2-409,-2-5-2183,-3-7 1959,4-33-5488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57.54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704 1 8506,'-2'11'656,"-3"19"288,-3 23-392,-2 24-240,-3 24-48,-3 24 96,-3 19 41,-2 18-25,-5 16-8,-4 9-72,-5 6-56,-5 0-216,-5-5-120,-3-8-344,-4-11-152,-2-13-465,-3-14-287,-1-14-640,0-15-529,-1-15 1449,11-23-3145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41.762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1 504 3577,'32'-30'458,"1"1"0,2 1 0,1 2 0,1 2 0,1 1 0,1 2 0,0 2 0,2 1 0,0 3 0,75-19 0,-3 7-272,453-120 102,-507 130-440,0 3 1,1 2 0,1 3 0,0 3-1,0 2 1,110 8 0,-72 2-3445,-71-6 2523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57.91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1182 1 8946,'-2'0'368,"-5"6"96,-5 11 168,-7 17 224,-8 20 73,-8 26 7,-7 24-160,-8 27-232,-5 23-112,-6 21-184,-3 18-72,-2 10-96,-4 4-32,-2 0-16,-3-4-152,0-7-8,1-9-96,1-10-432,2-10-192,3-10-928,5-9-1193,6-11 1713,14-29-6234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58.24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138 1 10554,'-3'13'368,"-2"25"-136,-3 30-32,-1 32-176,-2 35 0,0 35 24,-2 36-8,-1 34-8,1 27-24,1 19-512,1 9-376,3-3-192,0-11-368,1-17 223,2-54-5200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02.883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397 1 424,'-4'8'280,"-8"15"784,-7 18 425,-8 22 623,-7 23 97,-7 25-425,-6 27-416,-3 27-760,1 25-256,5 20-608,9 14-96,11 8-824,13 1-1384,14-6 1639,6-42-5504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03.33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693 1 8018,'-1'14'256,"-3"22"-64,-3 23-56,-5 20 248,-4 18 96,-6 12 160,-7 11 56,-8 11-192,-10 10-120,-7 11-191,-7 9-73,-3 4-104,2-1-80,3-10-209,6-14-103,7-18-160,6-19-160,8-21-16,7-18-88,10-21-144,8-19 55,11-21 457,3-12-5865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06.51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645 751 2505,'-8'14'832,"-11"20"672,-13 27-488,-11 29-192,-11 26-319,-9 23-97,-6 15-104,-2 11-8,2-2-72,8-6-56,9-16-72,11-19-200,14-22-104,11-22-96,13-23-288,12-23 144,12-26 23,10-25 81,12-25 312,9-25 56,6-21 152,3-18 48,2-14-8,-2-9-39,-1-4-113,-2 2-40,-6 9-72,-7 15 24,-13 21 96,-15 24 24,-16 25 48,-16 25-32,-14 24-96,-11 22-8,-9 21 16,-7 19 0,-4 18-16,-3 15 0,0 14 0,2 8 0,6 4-8,7-2 0,11-9-200,10-16-8,11-20 56,10-23 143,9-25 226,8-25-1,8-24-8,7-21-64,8-19 192,7-16 32,7-14-8,4-12-80,3-11-232,3-10-64,0-5-440,-3 1-72,-7 9 152,-12 15 64,-14 24 344,-16 26 16,-19 31-184,-15 31-24,-15 30 64,-11 27 48,-9 24 72,-6 21 80,-3 13 240,3 7 48,5-1 72,9-9-72,12-17-304,13-21-88,12-24-288,12-23-24,10-25 40,11-25 8,8-23 72,7-21-8,8-18 24,7-15 48,6-13 80,4-10-25,4-6-399,0-4-208,-3 3-104,-5 8 64,-10 18 608,-12 21 416,-15 28 240,-16 29 56,-16 31-104,-13 29-192,-11 29-72,-9 24-56,-6 20-31,-2 18-1,2 9-32,4 4-32,8-7-80,8-13-88,10-21-40,9-24-65,11-29-7,8-29 88,11-29 24,7-28 72,9-24 56,7-19 56,8-16 40,6-12 0,6-11-31,5-9-57,4-9-32,4-6-8,-2 4 32,-6 10 120,-12 21 40,-17 28 0,-20 32-40,-20 35-136,-18 35-56,-15 34 0,-11 33 16,-8 29 16,-5 24 0,-4 18 24,2 9-32,5-2-184,8-14-376,11-20-1,11-27-71,11-30 80,12-31 312,11-30-24,11-32-32,10-26 88,10-25 160,9-20 216,7-15 336,5-14 56,3-12-32,3-10-176,4-7-176,0 0-40,-3 8 48,-7 17 48,-14 26-7,-18 31-9,-20 36-96,-21 36-80,-18 38 16,-15 35-8,-9 31 0,-7 27 8,-2 22-16,-1 15-8,4 5-16,6-3-8,8-15-128,11-24-16,12-29-224,10-32-25,11-33 33,11-31 0,8-30 176,10-27 8,9-25 88,8-20 16,10-17 48,7-15 24,6-16 56,6-14 24,3-14 120,2-12 80,1-5 56,-4 3 72,-9 14 313,-14 22 23,-19 31-64,-20 35-64,-20 37-400,-20 34-16,-14 35 56,-12 30-16,-9 28-24,-5 25-72,-2 23-80,-1 15-32,6 7-40,8-3-120,12-15-56,13-22 0,12-30-72,13-30 112,11-33 0,10-33-88,12-32 80,8-29 16,9-26 56,8-21 80,7-21 8,5-16 0,5-15-8,4-13 0,2-8-8,1-2-248,-5 7-56,-8 17-8,-14 25 136,-18 32 344,-21 39 88,-21 39 8,-18 41-120,-14 38-104,-11 37 0,-5 30 72,-4 28 280,-1 21 32,3 14 72,6 2-72,11-8-408,10-20-32,14-27-168,10-33-32,12-34 72,9-33-16,8-32-56,6-31 40,8-29 48,5-27 40,7-24 120,5-21 8,3-18-16,4-13-8,1-8 0,-1-3 0,-4 6 40,-5 12 24,-7 20 272,-10 25 32,-12 32-56,-13 34-40,-15 39-152,-14 39-24,-14 41 64,-11 38 8,-9 35-111,-3 26-25,2 18-32,6 8-40,10-6-113,10-16-7,11-24 0,11-31-88,10-34-24,8-34-16,7-35-16,7-33 120,5-33 136,4-30 24,4-25 32,4-24 24,5-19 0,5-19-8,6-15-24,4-11 0,3-5-8,-1 2 8,-3 13 8,-8 20 8,-10 26-24,-12 29-24,-13 33-64,-12 31-24,-14 33 24,-11 31 24,-10 34 72,-10 31 16,-5 29 24,-3 25-16,3 14 0,5 5 0,10-8 0,11-17 8,11-26-8,11-28 0,9-31 0,9-29-8,7-30 0,7-27 8,6-25 8,4-21 16,4-20 64,3-17-8,2-16 0,3-14-32,4-12-48,2-8 8,2 0 0,1 4 8,-5 12 8,-7 15 0,-9 18 0,-10 18-112,-10 20-224,-11 19-112,-10 21-96,-11 21 96,-10 24 160,-11 23 120,-8 26 88,-8 25 56,-5 24 144,-6 20 64,-2 18 80,-1 10-24,6 0-8,8-9-72,12-20-96,14-26-24,15-31-64,14-32-8,14-33-8,13-31 16,11-28-24,8-24 8,6-19 8,2-17-16,2-12-8,1-9-8,1-4 0,0-1 8,-3 6 16,-5 9 8,-7 14 8,-10 17-8,-10 22-120,-13 21-56,-12 28-48,-16 26-16,-15 30 96,-16 30 48,-13 29 40,-9 27 16,-6 23 32,-1 16 24,3 5 8,7-4 96,11-15-144,12-21 16,14-27 40,11-28-48,12-28 200,10-26 8,9-25 16,9-24-24,6-21 0,6-19 17,3-18-57,3-14 0,0-12-80,2-10-24,-1-4-16,-1-1 0,-3 6-8,-4 9-8,-6 14-72,-7 14-80,-8 18-208,-9 20-81,-10 22-7,-10 24 56,-12 27 152,-10 27 64,-12 32 56,-9 28 64,-8 29 32,-1 23 48,4 9-224,9-1-32,13-16 48,14-26 8,14-31 304,11-29 24,10-30-16,7-25-24,7-26-64,5-22-32,3-22-24,4-17 0,2-14-8,1-9-8,1-7-8,0-5 0,-1-3-8,-1-2-8,-1 1-880,-2 2-896,-4 5 992,-5 22-6314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06.74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229 244 328,'-12'22'168,"-12"30"304,-11 31 24,-10 38 1097,1 10-665,9-8-40,11-24-200,14-28-280,13-32-200,12-29-64,10-29-88,8-23-24,6-21 24,3-14 40,4-10 24,-1-6 0,0-6-32,-2-3-32,-2-3-40,-3-3-728,-3-1 504,-7 19-5833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07.26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166 0 1600,'-8'18'200,"-11"26"192,-8 25-159,-4 18-129,1 9-8,5-1 128,8-9 0,8-16 24,10-16 16,9-18 0,10-17 8,10-16-16,9-13-24,6-13-128,4-9-32,1-8 8,-1-7 0,-1-6 0,-2-5 0,-4-2 144,-7 2 280,-9 8 96,-9 11-88,-14 15-239,-12 20-297,-13 25-136,-13 25 71,-11 26 65,-8 24 24,-6 19 88,-1 14 25,1 9 15,6 2 0,10-5-136,11-10-16,12-17 8,14-20 8,12-21 64,15-24 8,12-20-16,11-20 8,10-18-8,6-15 8,4-15 0,2-10 8,0-8-16,-2-3-8,-6 1 8,-8 7 16,-11 12 32,-13 15-8,-14 22-40,-15 26-16,-17 31-32,-16 32 0,-13 35 24,-10 29-16,-6 27-480,0 19-505,4 11 545,12-29-5953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11.30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1584 79 4401,'-1'-6'1248,"0"-4"-872,0-3-8,-1 0 224,0 0 217,-1 2 271,0 3-8,-1 4-408,0 4-224,-2 6-296,-2 8-40,-2 9-24,-2 10-8,-3 9 96,-2 9 9,-2 8-1,-2 9-8,-3 8-88,-2 7 0,-4 4 112,-4 4 48,-6 1 136,-6 0 64,-9 0-72,-7-2-40,-9-1-160,-8 1-80,-10 1-56,-8 0 0,-9 1-80,-7 1-208,-4-2-400,-4-2-408,-1-4-1425,1-5 1473,20-15-8018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12.02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63 2239 10610,'9'-2'720,"15"-4"265,15-5-297,17-6-464,13-5-112,13-7-80,8-6 0,8-7 16,5-8 8,3-10 48,2-7 48,2-9 72,1-5 8,-2-6-40,-1-5-64,-3-3-72,-4-5-16,-3-4 0,-5-6-8,-6-4-8,-5-5-8,-8-2-8,-7 2-24,-8 3-88,-10 7-8,-9 9-24,-8 10-80,-8 13-192,-8 13-128,-6 14-456,-5 14-105,-6 12 89,-5 12 128,-3 10 496,-4 10 224,-2 9 240,-4 8 80,-1 9 152,-1 6 88,-2 8 144,-2 4 16,-2 5 8,-4 3-31,-4 4-57,-6 4-16,-6 5-48,-6 4-24,-6 4-64,-5 7-64,-7 5-96,-4 6-48,-6 5-8,-6 6 8,-6 4-8,-4 4-8,-7 2-80,-5 0-24,-5-1-264,-7-4-256,-5-3-280,-6-6-16,-1-8-289,-1-6-935,2-11 1352,24-18-8050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12.35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2848 7258,'11'-5'1272,"17"-9"1800,18-9-2087,18-10-617,17-9-128,14-9-216,12-5 0,6-6 16,4-5 32,2-5 200,0-5 80,1-7 56,1-7 8,0-8-192,0-10-80,0-9-96,1-10 0,0-11-64,0-9-48,-1-9-248,-2-6-280,-5-1-552,-8 1-96,-10 5 239,-10 7 273,-11 10 120,-9 12-1000,-10 14 1008,-15 26-6754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42.182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8 0 3577,'-7'4'64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14.09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1339 4113,'1'0'296,"2"-1"280,1 0-464,3 0-56,1 1 40,3-1 416,2 1 216,4-1 369,3-1 119,5-1-112,7-3-80,7-1-264,10-4-151,10-2-313,10-5-112,11-4-88,11-5-16,10-7 0,10-9-8,7-11-24,7-11 16,6-13 0,3-10 8,3-11 0,0-6-32,-1-6-40,-4-2-24,-5-2-544,-6 0-649,-8 3 689,-23 19-10602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14.633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2895 4961,'4'-2'480,"5"-3"448,10-4-408,10-5 185,10-5 295,11-5 160,8-3 64,8-4-55,10-4-241,7-6-168,12-9-312,9-8-144,11-11-192,10-10-32,11-11-16,9-11-16,10-8-8,8-10-16,6-8 0,5-9 0,2-9-16,1-10-16,-3-11-280,-4-10-224,-5-11-456,-8-6-272,-9-4 63,-8 3 121,-12 8 624,-27 36-8898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16.22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1213 1 4249,'-9'12'120,"-11"19"-24,-11 21 96,-10 22 408,-9 18 224,-6 16 193,-7 10-73,-3 9-392,-2 4-240,-2 2-272,-1 1-80,-1 0-272,-1-2-104,-3-2-224,-4-1-81,-6-2-167,-6 0-280,-9 2 680,14-21-3785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16.31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607 0 1584,'-21'22'384,"-28"29"273,-24 27-233,-17 20-408,-10 9-136,0 1-545,4-6 417,18-20-1784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16.51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1164 8226,'11'-12'384,"16"-18"272,18-18-616,16-18-16,16-15-392,11-9-288,9-8-336,6-5-17,1-4 257,1 0 96,-2-1-72,-4-2-344,-3-1 544,-18 18-2041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16.76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1455 1 3417,'-7'6'504,"-9"12"880,-12 18-1024,-12 20-136,-10 23-24,-11 23 88,-9 22 168,-8 18 249,-7 18 31,-7 11-232,-5 9-168,-4 3-248,-4 1-48,-2-3-32,-2-4-8,0-8-360,1-9-640,3-11 600,19-31-7090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17.01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1292 7298,'10'-9'376,"15"-13"384,19-12-752,15-12-16,15-9-16,9-5-8,6-5 56,4-2 80,1-3 240,0-2 64,0-5 16,1-5-48,1-7-280,3-7-96,-1-9-592,0-7-624,-1-11 680,-18 16-7274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17.22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1410 0 5377,'-16'24'728,"-25"36"1145,-25 37-1649,-20 36-600,-17 30-673,-11 24-815,-7 16-104,-5 8 415,-3-1 665,-1-7 816,0-14 128,4-17 24,4-20-32,23-34-664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18.17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2707 9274,'8'-5'568,"13"-11"168,16-12-224,18-10-320,17-11-104,15-10-80,12-10 0,9-9 8,6-8 0,6-7 8,2-8 0,2-5 32,3-7 0,1-6-8,1-5 8,2-5-40,1-4-16,-1-5-88,-2-1-104,-5 2-40,-8 4 16,-10 10 104,-13 13 88,-15 16 48,-14 17 8,-15 18-120,-16 17-152,-13 16-176,-15 15-88,-15 17 96,-16 17 176,-15 19 424,-15 20 232,-13 17 88,-11 18-16,-8 17-288,-6 14-128,-4 13-120,-5 10-96,-3 6-136,-4 3 8,-4-1 32,-4-4 72,-3-9 128,-2-8 16,2-13 16,4-12 32,6-14 8,8-13-8,10-13-24,10-9-8,10-8 8,10-9 0,8-7-8,10-8-40,10-10-48,11-9 0,11-10 48,12-12 56,12-12 120,12-11 56,12-9 24,10-8 0,11-4-80,10-4-40,11-2-32,8-3-8,8 0 32,6-3 56,5 0 88,3-2 32,3 0 153,2-2-1,2-4-40,1-3-24,0-5-168,-1-4-72,-3-4-64,-4-4-16,-6-4-16,-4-5-8,-6-7-32,-5-6-80,-5-7-240,-7-7-96,-6-4-256,-8 0-41,-8 4 201,-10 11 96,-11 16 296,-11 17 64,-12 19-560,-9 19-72,-11 18 48,-7 18 200,-7 18 896,-7 17 192,-5 17 176,-5 17-56,-5 18-224,-4 17-88,-6 18-192,-3 16-88,-6 15-72,-2 11-24,-5 7-32,-5 5 0,-5-1 0,-4-4 0,-6-8 0,-5-9-16,-5-11-528,-5-10-496,-5-8 552,17-24-9170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18.48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1818 2016,'11'-8'617,"16"-13"623,19-13-200,18-11-352,18-10-128,14-8-152,12-6-8,9-5-31,7-4 63,4-3-56,3-3-64,0-4-88,-1-3-120,-2-5-80,-3-5 0,-4-5-16,-4-7-16,-3-5-144,-4-6-384,-3-4-1625,-2-2 1361,-20 20-4385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42.497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4 687 3233,'-1'-1'63,"1"0"0,-1-1 1,1 1-1,0 0 0,-1-1 1,1 1-1,0-1 0,0 1 1,0-1-1,0 1 0,0 0 1,0-1-1,0 1 1,1-1-1,-1 1 0,0 0 1,1-1-1,-1 1 0,1 0 1,-1-1-1,1 1 0,0 0 1,0 0-1,-1-1 0,1 1 1,0 0-1,2-1 0,30-33-252,-27 30 345,81-80 610,5 5-1,160-109 1,-165 142-760,1 4 0,166-54 0,-107 43-2116,-112 40 1469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18.75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1282 0 7386,'-11'16'624,"-15"22"816,-16 26-1312,-12 24-16,-10 19-80,-6 16 0,-6 9 0,-5 8 64,-3 3 48,-4 1 0,-4 1-24,-3 0-64,-3-1-464,-3-3-352,-4-4-1064,-1-8 935,17-25-5576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19.06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1982 5113,'0'-3'176,"3"-4"32,5-5-72,7-6 112,9-5 16,11-5 0,9-3-32,9-3 16,8-4 73,8-1 327,6-4 120,7-2 24,5-2-40,4-4-296,5-2-120,4-3-144,2-4-56,4-4-56,2-7-24,3-7-16,2-6 0,0-9-16,1-6-16,-3-6-16,-4-5-32,-5-3-216,-5-3-200,-7-2-736,-4-2-464,-7-2 864,-16 21-6346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19.31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1560 0 5297,'-5'5'656,"-7"7"793,-8 9-1033,-8 12-152,-5 15-112,-9 18 144,-6 17 168,-9 18 184,-8 17 0,-8 12-216,-6 9-184,-6 6-200,-3 2-32,-4 1-16,-4 0 0,-4-2-8,-4-2-112,-5-3-336,-1-6-288,-2-6-1472,2-9 1319,19-24-5696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19.57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1484 7210,'4'-3'368,"8"-5"24,9-9-232,12-9-32,13-10-112,11-10-8,12-9 24,7-9 16,7-5 80,5-7 72,3-5 24,4-6-16,3-7-112,2-5-96,3-7-280,0-8-320,2-9-897,-1-6-463,-1-7 960,-18 21-2881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19.81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982 1 8210,'-8'6'336,"-10"13"-72,-12 16-16,-9 17-168,-8 18 0,-8 15 16,-4 14-8,-5 11 0,-2 7-32,-3 6-32,-3 2 0,-2 0-24,-2-2-48,-1-3-888,-2-4-1025,-2-4 1089,14-21-4905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20.09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1 963 7410,'6'-4'264,"10"-9"-32,13-9-152,12-11-72,12-10-16,12-9 8,9-9 8,5-7 32,5-8 0,3-7-8,3-7-32,1-9-440,4-7-905,0-8 809,-15 15-5249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20.72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307 0 2745,'-9'20'216,"-8"29"400,-11 31-320,-9 31-8,-6 24 16,-1 16-144,3 6-72,5-6-64,10-14-48,8-22-400,10-26-208,9-27-400,8-26 431,3-19-1423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20.99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936 1 3729,'-10'18'288,"-14"29"480,-16 35-760,-17 32 0,-15 31 32,-11 25 16,-9 15 64,-4 6 40,0-6 16,4-12-40,7-22-472,10-23-304,10-25 304,17-30-3841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21.18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1847 3849,'5'-12'1040,"8"-19"936,10-22-967,11-21-345,13-20-440,12-19-128,11-14-88,7-11 0,5-4 8,1 2 0,-1 5 16,-5 8-8,-4 7-112,-4 4-208,-3 3-688,-3 2-897,-3 1 1017,-11 20-3985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21.48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1087 0 3145,'-8'12'712,"-12"21"504,-12 24-224,-10 27-464,-7 24-144,-8 22-31,-5 17 23,-6 10-40,-4 5 0,-4-3-56,-1-6-56,2-15-80,1-16-208,4-22-528,5-23-256,7-22-449,6-21-119,8-20 400,9-19 224,9-16 408,9-15 216,10-13 184,7-7 312,9-6 592,7-3 176,9 0 16,7 1-248,8 1-503,9 2-153,8 1-208,9 1-393,8-1 257,-7 10-6689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43.156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0 668 5497,'110'-131'1344,"-73"90"-845,2 2 0,2 2 0,86-61 0,-60 48-424,-27 19-45,1 2 0,1 2 0,70-34 1,-52 35-106,2 4 0,1 2 0,94-17 0,-4 20-2770,-113 16 2046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23.07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66 2681,'1'-4'1240,"2"-3"-1304,0-3-216,3-2-504,0 0-161,-1 1 393,0 2-744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23.14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 4 704,'-1'-1'16,"0"-1"-736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24.183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3244 144 4161,'0'0'-448,"-1"0"-448,0 1 23,1-1 345,-1 0 568,1 0 608,0-1 177,0-1 151,-1 0-96,1-2-280,-1 0-192,1-1-272,-1 0-80,1-1-48,1-1 0,0-1 48,1-1 8,1-1-8,0 0-8,2 0-128,-1 0-168,1 0-232,-2 1 0,-2 0 224,-1 2 320,-1 1 456,-3 1 56,0 2-56,-2 1-120,0 1-95,1 3 7,-1 1-32,1 3-32,0 1-104,1 2 16,0 0 176,-1 2 80,1 0 112,-2 1-40,1-1-152,-2 1-40,0-1 96,0 0 48,0-1 81,1 0-9,1 0-88,1 0-32,0 2-40,2 2-32,0 3-96,0 3-56,-1 3-32,-1 3 16,-3 2 64,-2 2 16,-2 0 104,-2 1 24,0 1 0,-1 0 17,1 3-57,-1 3-40,0 6-72,-1 6-40,0 8-96,-2 6-24,-1 4-16,-3 4 8,-3 4 72,-2 1 48,-2 2 56,-2 1 8,-1 2-80,-2 2-40,-1 2-64,-1 3 0,-4 2-16,-2 2 16,-4 2 8,-4 3 0,-4 1 16,-2 0-8,-2 0-16,-3-1-8,-3-3 8,-3-4 8,-4-4 0,-1-4 0,-3-2-8,-2-2 0,-1 0 0,-1 0-8,-1 1-8,0 1-24,-1 1-32,-2 2-32,-2 1-16,-4 2 16,-4 3 24,-4 3-32,-3 3-216,-4 2-152,-3 0-504,-1 0-265,-2-3-327,-1-3-88,0-4-377,1-4-1127,3-6 1943,18-17-5552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25.07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4479 12723,'1'2'416,"1"2"232,5-1-648,4-2 64,7-4 192,5-4 144,7-7 360,4-4 152,6-5 89,4-5-73,6-4-280,3-4-120,3-3-136,3-2-32,3-4-40,4-2 8,3-3-16,2-2-15,2 0-57,-1 2-40,0 1-16,0 2-8,-2 1-16,-1 1-8,-2-1 16,-4-1 48,-2-3 88,0-1 40,1-3-48,-1 0-48,1-1-104,0-1-32,1-1-16,0-2-8,2-3 24,1-4 32,0-2 80,0-2 24,0-2 32,0-1-24,0-2-71,2 1-57,-1 0-64,-1 1-16,-2 1-8,-4 1 0,-3-1 0,-2 1 0,-3-1-8,-1 1 0,-2 0 8,-3 0-8,-1 1 0,-3 0 0,-3 1 0,-2 2 16,-3 2-8,-3 2 0,-2 0-16,-2 0-8,0-3-8,0-2-8,1-2 0,-1-2 0,-3-3 0,-1-1 0,-2-2-16,0-1-16,-1-1-88,-1 1-72,1 0-184,0 1-113,-1-1-367,0 1-208,-1 0-520,-1 1-465,-1 0-1303,-1 1 1831,-5 14-13506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25.89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4137 3 14715,'0'-1'592,"0"0"545,1 2-1298,1 2-7,2 5 112,1 4 96,0 5 265,0 3 207,-3 5 344,-2 4 136,-4 6 48,-2 7-80,-4 8-159,-3 6-89,0 6-240,-1 4-128,0 6-184,1 6-64,-2 4-56,-1 4 8,-5 4 72,-3 3 64,-5 1 64,-3 2 16,-2 0-80,-2-1-48,0 0-88,-2-1-8,-1 2-16,-3 2 8,-2 0 0,-4 1 0,-5 0 16,-3-1 0,-3 1 8,-3 0 8,-2 1-8,-1 1 0,-2 1-16,-3 2-8,-1 2-8,-1 3 8,-2 0-8,-3 1-8,-1 0-8,-1 0-8,-2 1 8,-2 1 8,-1 1-8,-1 0 0,-2-3-8,-1-1 0,-1-4 0,-3-2-16,-2-5-8,-2-4-16,-3-4-24,-1-5-32,-2-3-160,-3-5-8,-2-3 8,-3-3 24,-2-2 104,-2 0 0,0-1 32,1 1-48,2-2-304,4-2-256,6-3-745,4-5-407,8-6-985,8-6-1191,7-8 2343,17-11-8873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26.55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4355 12083,'3'-1'552,"3"-1"144,6-3-448,8-2-152,6-3-48,7-1 168,4-2 200,3 0 464,1-1 216,2-2 97,4-2-121,5-5-344,6-5-192,5-6-280,5-5-80,5-4-112,4-3-24,3-2-8,2 0 0,4 0 40,1 0 24,2-1 64,1-2 16,2-4 1,0-3-9,1-3 40,0-4 16,0-1 104,0-3 16,-2-1-64,0-2-48,-1-1-144,-2 1-40,-2 1-32,-3 0 56,0-1 136,-1-3 40,0-3 40,1-3-48,1-3-104,-1-2-24,-1-2-16,-1-3 8,-3-2 8,-3-3 24,-4-2 40,-1-4 0,-2-2-24,-3-3-16,-2-1-32,-3-2-16,-1-2-24,0-1-15,-1 0-33,1 1-16,-2 1-8,-2 2-32,-4 3-169,-4 3-119,-6 5-352,-5 6-216,-8 7-392,-7 7-305,-6 8-1079,-7 6-993,-4 9 2025,-3 13-11131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28.18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3143 4 12283,'-1'-1'408,"-3"-1"-136,-2 1-536,1 2-96,-1 1 32,0 3 520,-2 3 248,-3 2 480,-3 4 104,-2 4-168,-3 4-128,-1 7-271,-2 5-57,-1 8-48,-1 6-32,-2 7-64,-2 5-64,-1 7-72,-2 4 32,-3 4 136,-3 4 128,-4 1 176,-3 1-8,-3 2-160,-4 2-128,-3 4-183,-3 2-33,-2 2-40,-3 0 8,-3 0 0,-2-1 0,-5-2 152,-3-2 32,-3-3 40,-4 0 8,-2-1-144,-3-2-48,-1-3-48,-3-2-8,-2-3-8,-1-3 0,-3-3-24,-3-3-40,-3-3-160,-3-5-88,-3-3-288,-2-2-9,-3-2-263,0-1-160,0 1-312,1 0-273,3 0-1007,5-1 1432,19-9-11331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28.76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3687 9394,'2'1'1176,"7"2"2209,6-1-3369,9-2-112,9-4 32,6-4 144,6-4 392,1-3 184,3-4 328,0-2 1,3-3-201,4-2-120,3-1-240,5-3-72,5-4-64,6-3-48,5-6-56,7-3 8,5-5 8,5-2 0,4-2-48,3-2-16,2-2 56,2-2 65,0-3 79,0-5 0,0-3-32,-1-3-48,-1-3-88,-2-2-24,-2-2 24,-4-2 8,-1-1 16,-2-3 8,-1-3-88,0-3-24,-1-3-16,-1-4-8,-2-2-16,-3-3-8,-5-2-8,-4-1 0,-3-1 16,-4-2-8,-4 0-8,-4 0-24,-5 0-8,-4 1-24,-5 3-120,-3 2-104,-5 7-432,-6 5-320,-6 9-809,-6 6-471,-7 8-1049,-6 7 1681,-4 15-11339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29.13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726 17 11010,'1'-1'737,"0"-2"599,0-1-2352,1 0-225,0 1 161,0 2 1160,-1 2 552,-4 3 729,-2 2 39,-2 3-344,-2 2-256,0 4-344,-1 7-80,0 8-120,-2 10-48,-3 11-79,-2 12-41,-3 12-64,-5 14-24,-3 11-56,-5 12-8,-6 9-24,-6 7-129,-9 6-351,-7 5-288,-12 6-912,-9 5-537,-12 5 1249,9-24-8578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31.39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964 49 9474,'-3'0'144,"-1"0"-224,2-1 40,3 0 24,3 0 56,4-1 128,3-2 128,3-1 280,1-2 88,3 0-7,1 0-105,1 0-280,1 3-96,0 2-80,0 3 88,-1 2 272,-2 3 128,-1 2 192,-2 3 88,-2 3-23,-2 4-57,-4 6-88,-4 5-144,-5 6-216,-4 5 0,-7 3 72,-5 1 48,-5 0 88,-5 0-31,-5 2-105,-2 1-72,-3 0-104,1 1-48,1-1-96,3-2-32,3-3-24,1-3 0,0-1 8,-2-1-16,-1 0 24,-1 1 8,1 0 8,3 1 0,3 0-24,5 0-16,5 0-8,3 1 0,2 1 8,1 1 0,0 4 16,-2 2-8,-3 2 0,-3 3 0,-5 3-24,-5 1 8,-6 3-16,-7 1-16,-7 1-120,-4 1-176,-4-3-576,-1-2-409,2-8-903,2-8-569,5-13 1537,10-12-13195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43.879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0 650 5153,'5'-10'90,"1"1"-1,0 0 1,0 0 0,1 0-1,0 1 1,0 0 0,1 0 0,0 1-1,0 0 1,1 0 0,14-8-1,31-28 1364,-21 14-1003,2 1 0,0 2 0,49-27 0,124-56 91,-155 83-275,62-28-129,223-72-1,-270 110-118,2 3-1,0 3 0,0 3 1,137 3-1,73 27-393,-162-5-2637,-86-12 2042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32.46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999 61 8554,'0'-1'-24,"3"-2"-408,5 0 328,6 1 176,7-1 656,7 0 240,4 0 344,4-3 25,2 0-393,-1-1-184,-1-1-248,-3 2-72,-3 1-56,-4 1-24,-6 4-136,-6 2-72,-8 5-32,-8 4 1,-9 5 79,-10 6 88,-9 6 112,-9 5 48,-9 6 24,-8 5-88,-6 5-128,-5 2 0,0 1 32,1 0 32,6-2 80,6-4-16,9-5-88,9-5-39,11-4-105,11-5-40,11-2-56,12-3-8,10-2-8,9-2-16,7-1-8,7 0 0,4-1 0,1 2 8,0 2-8,-4 3 8,-6 2 8,-6 3 0,-8 2 8,-9 4 8,-10 5 8,-11 3 8,-10 5 32,-9 2 8,-9 2-16,-6 1 0,-5 1-40,-2 1 0,-2-1 32,0-1 16,2-1 0,2-4-8,5-3-40,6-5-32,6-5-8,7-4-8,6-5-24,8-3-16,6-4-16,7-4 8,9-2 0,8-4 8,9-3 16,6-3 8,4-2 16,2-1-8,-3 1 8,-3 3 0,-6 2 8,-7 4 16,-8 4 24,-8 7 0,-10 7-8,-9 8 8,-8 7-24,-9 7 8,-8 4-8,-6 4 0,-7 3 32,-5 5 16,-4 2 32,-3 2-8,1-1-24,0 0-8,3-4-40,3-3-8,3-2-16,5-2 0,4-3-48,5-3-16,5-4-296,5-4-288,6-4-921,5-3-743,5-3 1240,4-7-16172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33.32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1074 32 10786,'0'-3'1385,"6"-6"2263,8 0-3832,5 1 8,6 6 144,1 5 64,-1 6 280,-3 6 152,-4 5 209,-3 5 31,-2 4-144,-2 7-112,-2 4-176,-2 6-8,-1 5 40,-3 4 16,-4 6 40,-3 6-16,-4 4-64,-7 4-8,-7 0 1,-9 0 47,-8 0 40,-8 0-40,-6-2-88,-3-3-72,-2-2-96,-1-5-8,2-4 56,2-3 8,4-5-16,5-5-16,7-5-80,10-7-24,10-7-32,10-6-8,10-5 8,12-5 24,10-3 24,10-1 0,6-1 0,4 3-8,1 1 8,-2 4 0,-4 3 24,-4 3 8,-5 6 8,-7 5 0,-6 5 0,-8 6 0,-9 3 8,-8 5-8,-11 4 16,-9 3 0,-9 3-16,-8 2 16,-6 1-24,-6 2 8,-3 1 8,-1-1 8,1-2-8,3-3-8,3-2-24,1-4 0,4 0-16,1-2 0,4 0-8,3 0-8,3-2-48,5-1-112,4-4-368,5-5-296,4-4-809,4-6-487,3-6 1152,4-7-16460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34.45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1156 42 15563,'5'-7'272,"2"-4"-336,6-1-72,5 4 16,4 4 120,4 6 56,1 5 152,0 5 72,-2 4 121,-3 5 103,-5 4 160,-5 4 24,-7 5-56,-4 7-104,-7 7-256,-5 9-88,-5 8-56,-5 7-8,-7 7 80,-6 5 56,-7 4 152,-7 5 57,-6 2-9,-4 0-48,-2 1-144,0-2-72,3-3-80,4-5-8,5-9-16,5-9 0,6-12-16,9-10-8,9-9-32,10-9 0,14-3 0,15-3 0,10-2-8,9 0-8,4 0 0,1 2 0,0 3-8,-4 3 24,-5 3 8,-6 2 16,-9 3 0,-6 2-8,-9 5 8,-6 3-8,-8 5 0,-6 5-8,-6 3 0,-5 2 0,-4 0 0,-3-1 8,-3 0 8,-2 0 0,-4 0-8,-1-1 24,-1-1-16,0-1-16,3-4 0,4-3-32,3-4-8,4-5 0,6-6-16,6-6-56,5-6-56,7-6-16,6-5-8,7-3 32,5-2 40,5 0 8,3 0 8,1 2-8,-1 4 8,-3 5 24,-4 7 24,-7 5 24,-7 7 16,-9 4 24,-9 3 8,-7 5 0,-9 3 0,-6 4-16,-6 4-16,-5 1-112,-2-1-104,0-5-304,1-5-256,4-9-889,6-9-463,7-12-2065,8-13 2241,8-7-10507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35.45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908 122 9946,'4'-7'672,"6"-7"825,9-4-2610,9-1-87,7 1 232,4 3 896,0 3 1152,-5 3 448,-5 3 129,-6 2-305,-6 5-616,-6 5-168,-8 6-48,-5 9 33,-7 9 39,-4 10 0,-4 11-184,-5 10-80,-5 8-136,-5 8-64,-5 6-8,-5 2 96,-2 0 216,-2-1 64,2-4-8,4-5-103,4-6-225,7-4-64,5-2-56,6-4-16,6-3-16,5-4 0,8-5-8,7-7 0,6-6 16,8-5 16,7-4 40,7-3 8,6-2 24,5 0-16,3 1-40,1 2 0,-3 4-8,-5 3 16,-9 5 24,-11 6 24,-11 3 32,-12 3 16,-12 3 80,-10 2 16,-10 3-40,-10 3-16,-6 4-104,-7 3-16,-3 1-8,-1 1 8,-1-2 32,1-1 0,4-3 0,4-3-16,6-4-40,8-6-32,6-5-16,8-7-16,7-8-64,6-7-8,8-6 8,7-5 8,7-5 56,5-1-8,6-2 8,3 1-8,3 2-8,1 3 16,-4 5 16,-3 7 16,-8 7 40,-8 9-8,-10 10 8,-10 8 0,-11 6 8,-8 5 16,-7 2 0,-5 2-16,-5 3-8,-3 1-32,-2 2-16,-2 0 0,1-3-16,1-4-48,6-7-224,5-8-208,9-8-928,7-10-713,10-10 1145,8-9-17972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36.27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1032 4 14571,'0'-1'616,"0"0"368,3-1-1096,3 3 0,2 5 0,3 3 96,1 6 88,1 5 136,-1 5 289,-1 4 63,-3 7 48,-3 5-96,-4 9-224,-5 8-64,-6 11-56,-7 8-8,-9 10 24,-7 5 40,-9 6 88,-8 4 0,-8 3 0,-7 1 0,-6-2-48,-4-3-31,0-7-65,2-8-72,7-11-64,6-11-32,12-12-48,10-12-104,12-12-120,11-9-17,10-9 49,10-7 96,8-6 112,10-2 32,8-2-224,7 2-56,2 2-8,2 4 8,-4 7 248,-4 7 112,-9 6 128,-8 8 48,-11 9 16,-11 8-32,-12 8-88,-10 7 24,-11 5 0,-9 6-16,-7 4-23,-7 1-57,-3 1-120,0-4-217,3-4-1039,5-7-824,9-10 1072,12-14-15412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38.38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408 1 8010,'-1'1'312,"-4"1"160,-2 2-488,-2 3 40,1 1 24,0 3 224,-1 0 232,-1 0 520,0 0 137,-1-1-41,-2-1-152,-1 3-296,-2 4-16,-3 6 64,-4 9-15,-3 10-177,-4 10-112,-2 8-56,-2 6 80,0 3 232,3-1 104,6 1 16,6-2-79,8-2-201,9-3-104,9-4-160,10-6-56,9-6-56,9-6-8,7-5 0,5-7-8,4-5-32,-1-4-16,-2-2 0,-6 0-8,-8 2 8,-9 4-8,-8 6 8,-8 7-8,-7 7 8,-6 7-8,-4 7-16,-3 8-8,-1 8-16,0 6-8,-1 7-8,2 3-8,3 1-16,3-2-24,5-5-152,6-7-208,6-10-480,6-12-336,8-12-913,7-13-615,8-15 1511,-2-8-13978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38.96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64 1 11146,'-5'3'1209,"-5"6"983,-2 6-1616,0 5-48,1 7-328,4 5 128,3 6 281,2 6 127,2 7 168,1 8-32,2 7-176,0 7-96,1 4-280,1 3-103,1 1-105,0 0 0,0-2 88,0-5 48,1-7 72,1-6 8,4-8-64,3-7-64,4-6-136,5-7-80,2-5-80,4-6-8,1-6 32,-1-3 32,-1-4 16,-4-3-24,-5 1-64,-6 1-16,-8 5 16,-8 5 24,-7 8 88,-8 7 8,-4 8 0,-5 6 0,-2 6-16,-2 7-8,-1 4-256,0 3-176,1-3-601,4-5-527,5-9-1657,4-12 1801,6-11-12699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39.45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16 4 13523,'-2'-1'112,"-2"-1"-264,1 1-424,3 5 8,3 5 384,2 7 520,2 7 472,-1 6 168,-2 7 176,-3 6-175,-2 5-313,-3 6-160,-1 7-232,-2 8-88,1 7-128,1 8-32,1 4 0,3 3 8,3 1 72,2 0 24,2-3 8,2-5 16,1-7-72,-2-5-16,0-7-16,-2-5-8,-2-6-16,-1-6-16,0-5-8,1-5-24,1-4 8,0-2 0,2-2 0,-1 3 8,-1 2-16,-2 5-16,-1 4-200,-3 4-160,-2 1-416,-1 0-273,-1-4-591,0-5-880,0-10 1495,2-8-9889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39.973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4 52 8266,'0'-1'600,"1"-1"664,2-1-944,5-2 120,7-2 312,6-1 241,8 1 159,8-1 0,9 2-328,8 2-240,4 4-367,2 7-137,-1 8-96,-5 9-16,-7 7 16,-9 5 16,-12 4 80,-11 3 16,-12 2 72,-13 3 8,-11 4-24,-10 5-16,-9 3-72,-9 4-16,-6 2 8,-5 0 32,0-1 56,1-1-8,5-3-24,7-3-56,9-4-112,9-5-40,11-6-272,12-8-232,10-6-865,11-7-743,9-6 1184,0-6-11251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40.65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181 2 15875,'-1'-1'240,"1"0"-512,1 4 48,4 6-16,3 7 80,1 6 136,2 5 56,-1 2 224,0 1 40,-2 0 8,-3-1-8,-4 1-55,-7 1 15,-6 2 16,-7 3 56,-6 3 128,-6 5 16,-1 4-32,0 4-88,3 2-224,4 1-56,6-3 0,6-4 8,8-6 144,8-6 96,7-7 144,8-4-8,6-5-119,7-2-113,5-2-160,4-1-24,2 2-16,-3 1-8,-4 3 32,-6 3 8,-7 6 0,-8 5 8,-7 7-32,-7 6 8,-6 7-16,-6 7 0,-4 9 0,-5 6-8,-2 6 8,-2 5-8,0 1-8,-2 2 0,1 0-16,2-4-16,2-6-544,3-8-433,4-11-1287,5-9-1145,5-11 1897,3-13-11763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44.688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0 473 5657,'1'-4'132,"-1"1"1,1-1-1,0 0 0,1 1 0,-1-1 0,1 0 0,-1 1 1,1 0-1,0-1 0,0 1 0,0 0 0,1 0 0,-1 0 0,1 0 1,0 1-1,4-4 0,60-43 295,-42 32-159,30-25-94,2 3 1,2 3-1,1 2 0,125-50 0,-90 52 9,145-29 1,-191 53-244,1 2 0,0 2 1,0 2-1,96 10 0,-119-5-1083,-1 1 1,0 2-1,45 15 1,-49-12 231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41.40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490 1 18916,'-2'0'328,"-1"2"-1040,3 4 88,5 7 96,6 6 8,6 6 592,2 4 192,2 4 272,0 4 56,0 7 40,-1 5-152,-1 8-232,-1 8-64,-1 8-104,-3 10-16,-3 6-16,-6 5 24,-5 3 176,-8 1 72,-6 0 81,-5 1-1,-6-1-112,-2 0-40,-4 0-32,-2-2-16,-3-3-48,0-5-24,1-7-24,1-8 0,5-10 24,6-10 80,7-10-56,9-10-16,11-7-56,10-6-96,11-5-8,9-1-16,7-2-64,5 2-24,2 0-48,-1 4 24,-4 3 96,-7 4 40,-8 5 64,-9 5 24,-12 8-16,-11 7 0,-11 8 0,-11 7 0,-9 3 8,-10 4-8,-8 2-16,-7 1-8,-4 0-16,-3 0-16,1-5-288,2-5-208,6-7-600,5-8-425,7-9-1471,8-8 1679,10-11-14466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42.30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823 1 12651,'-2'7'240,"-2"9"-480,0 7 32,1 6 24,4 6 24,3 4 400,3 2 240,3 2 528,3 2 200,2 2 48,2 2-183,3 5-505,0 5-208,1 8-264,0 8-40,-1 7-8,-1 5-8,-4 3 136,-3 1 64,-6 2 72,-8-1 24,-9 1-80,-7 0-48,-8-1-64,-6-1 8,-4-3 8,-4-3-8,-2-5 8,-4-5-32,-2-4-64,-2-4-15,0-5-25,3-5-16,6-7-16,6-8-49,9-9-95,9-8-8,11-8 0,10-6 24,13-5 104,11-4 8,13-3-112,10-3-96,7 1-48,5 2 0,-2 4 144,-5 4 104,-9 6 96,-11 6 24,-14 10 32,-15 8 32,-20 12 0,-19 11-8,-20 12 48,-19 9-16,-17 9 8,-12 6-16,-7 2-144,-4 0-208,3-6-832,6-8-600,9-14 800,21-19-16292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44.45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222 112 5481,'-2'-5'1048,"-2"-5"1009,-1-5-961,-1-4-200,2 0 0,1 3 41,3 2 63,1 5-8,1 4-40,0 6-72,-2 7-183,-6 8-137,-6 11-128,-7 10 120,-6 8 216,-3 8 72,-1 6-64,2 4-143,4 4-241,6 2-88,6 2-80,6 2 32,7-2 72,8-2 56,8-6-8,10-7-64,10-7-136,9-7-72,7-6-56,5-5-8,-1-4-16,-1-1 8,-6-2-16,-6 0 0,-10 3-32,-8 2-24,-12 5-8,-9 6 0,-10 4 24,-9 6 0,-5 5 0,-5 5-8,-2 5-176,-2 3-120,1 0-448,2-2-312,4-5-921,6-7-767,7-9 1543,4-12-14618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44.88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193 0 15979,'-4'3'360,"-6"6"-360,-1 8 0,1 10-64,4 10 32,3 13 32,3 13 16,2 12 72,-1 12 41,1 11 39,0 9 8,0 6-48,0 3-32,0-2-32,-1-3-24,-2-4-16,-5-6 0,-4-6 0,-7-6-128,-8-8-1009,-6-6-607,-7-9 824,4-15-12491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45.75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514 2 5897,'-3'-1'-360,"-4"0"-920,-3 3-288,-2 3 1063,-3 5-759,-2 5 1608,-2 6 536,-3 5-279,-2 6 615,-2 6-632,-1 6-240,-1 9-256,0 9-64,-1 13-24,-1 11 0,-2 14 0,-2 10 8,0 8 8,0 3-16,3-5-504,7-9-600,7-16 616,7-23-2441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46.07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533 0 488,'-5'13'0,"-8"18"80,-7 20-184,-6 18 104,-5 16 88,-5 15 632,-3 10 160,-4 11 105,-4 8-81,-2 5-608,-1 2-184,0-1-272,3-4-352,4-8 304,9-26-3361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46.40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917 0 5489,'-4'12'824,"-4"16"1049,-5 24-1273,-2 26 56,-3 28-224,-3 28-16,-3 26-16,-5 24-24,-9 18-24,-7 13-88,-11 7-7,-9 1-1,-6-7-16,-5-11-16,-3-15-96,0-14-72,2-15-496,3-14-553,5-12 553,13-28-10530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46.85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1509 0 4361,'-6'17'864,"-10"26"456,-10 32-447,-10 36-41,-8 33-544,-9 33-96,-9 28-96,-7 23 0,-8 18 0,-7 9 0,-5 2-16,-4-6-24,-2-11-24,0-16-8,1-15-216,2-17-192,3-17-720,3-16-401,3-17-367,2-18 80,4-20 1023,16-27-919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47.11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3212 1456,'1'-6'424,"2"-13"625,4-12 95,6-15 128,9-15-72,9-16-119,12-16-105,14-17-344,12-17-152,12-12-384,10-11-56,8-7 8,5-3-8,5-3 16,2 0 0,0-2-24,1-1 8,-1-4-32,-1-3 8,-2-3-16,-2-2-40,-3 0-600,-4 0-856,-4 0 856,-18 31-6690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47.35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1290 0 9298,'-11'23'240,"-15"36"-144,-15 38-32,-14 40 0,-10 38-8,-8 34 8,-8 27 0,-6 19 0,-6 12-8,-4 2-16,-2-2-24,0-10-24,-1-13-264,3-17-816,1-19-753,2-21 897,18-43-5025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36.790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4293 772 448,'-1006'-80'5472,"1409"103"-5439,-103-12-554,-115-7-422,315 47 0,-489-48 823,-11-1 56,-23 1 73,-43-3 317,-557-54 2142,319 21-1760,173 19-386,248 8-202,565 59-47,-581-42-51,416 59 110,-630-70 316,-489-50 448,-115-3 55,675 53-947,39 2-49,25 2 46,743 88 164,518 46-2205,-1204-130 2045,-79-8-2,0 0 0,0 0-1,0 0 1,0 0 0,0 1 0,0-1-1,-1 0 1,1 0 0,0 0 0,0 0 0,0 0-1,0 0 1,0 0 0,0 0 0,0 0-1,0 0 1,0 0 0,0 0 0,0 0 0,0 1-1,0-1 1,0 0 0,0 0 0,0 0-1,0 0 1,0 0 0,0 0 0,0 0 0,0 0-1,0 0 1,0 0 0,0 1 0,0-1-1,0 0 1,0 0 0,0 0 0,0 0 0,0 0-1,0 0 1,0 0 0,0 0 0,0 0-1,-19 5 52,-31 1 13,-105-4 270,-180-21 0,-157-44 121,405 51-422,-610-87 39,675 96-263,61 9-235,820 121 577,154 20-2326,-996-145 2268,-27-4 117,-6-1-132,-1399-202 1702,1325 193-1769,26 3-17,-1 3 1,-78 1 0,133 8-83,16 2 31,25 3 25,368 46 155,-233-37-146,674 98-24,-349-44-280,-818-116 1370,-668-93 186,975 134-1203,23 3 1,38 3-1,1166 162-306,-631-72-244,-508-84 396,-29-4 88,-1 2-1,1 1 1,72 24 0,-111-31 39,-1 0 0,1 0 0,0 0 0,0 0 1,0 0-1,0 0 0,0 0 0,0 0 0,0 0 0,0 0 0,0 0 1,-1 0-1,1 0 0,0 0 0,0 0 0,0 0 0,0 0 1,0 0-1,0 0 0,0 0 0,0 0 0,0 0 0,0 1 1,0-1-1,0 0 0,0 0 0,0 0 0,-1 0 0,1 0 0,0 0 1,0 0-1,0 0 0,0 0 0,0 0 0,0 1 0,0-1 1,0 0-1,0 0 0,0 0 0,0 0 0,0 0 0,0 0 1,0 0-1,0 0 0,0 1 0,1-1 0,-1 0 0,0 0 0,0 0 1,0 0-1,0 0 0,0 0 0,0 0 0,0 0 0,0 0 1,0 0-1,0 0 0,0 1 0,-12 1 56,-64-4 89,1-4 1,-128-25-1,64 8 35,-75-5 90,-117-19-69,768 128-738,157 22-238,-561-95 832,-50-3 166,-56-4 50,-196-26 132,93 5-198,742 100-948,-544-74 838,-32-5 81,-43-6 47,46 4-265,-22-1 55,-18-2 52,-1-1 0,1-2 0,1-3 0,-67-22-1,113 32-68,-1 0-1,0 0 1,1 0 0,-1 0-1,1 0 1,-1 0-1,0 0 1,1-1-1,-1 1 1,1 0 0,-1-1-1,0 1 1,1 0-1,-1-1 1,1 1-1,-1 0 1,1-1-1,-1 1 1,1-1 0,0 1-1,-1-1 1,1 1-1,0-1 1,-1 1-1,1-1 1,0 0-1,-1 1 1,1-1 0,0 1-1,0-1 1,0 0-1,-1 0 1,21-8-103,44 1-151,-58 8 227,40-10-373,-46 10 388,1 0-1,0 0 0,-1 0 1,1-1-1,-1 1 0,1 0 1,-1 0-1,1-1 0,-1 1 1,1-1-1,-1 1 0,1 0 0,-1-1 1,1 1-1,-1-1 0,0 1 1,1-1-1,-1 1 0,0-1 1,1 1-1,-1-1 0,0 0 1,0 1-1,1-2 0,-2 1-7,1 0 1,-1 0-1,1 0 0,-1 1 0,1-1 1,-1 0-1,0 0 0,0 0 0,1 0 0,-1 1 1,0-1-1,0 0 0,0 0 0,0 1 0,0-1 1,0 1-1,0-1 0,0 1 0,-2-1 0,-25-9-28,0 0 0,-1 2 0,-1 2 0,1 0 0,-1 2 0,-30 0 0,-40-7 31,-207-50 19,-64-9-68,425 73-502,71-4 1,-23-1 7,18 2 255,-258-7 1110,46 0-481,25 4-147,-372-26 660,5-28-532,409 53-299,18 3-14,0 0 0,-1 0 0,1-1 0,0 0 0,0 0 0,0 0-1,-12-7 1,74 0-485,350 26 107,-128 0 388,-513-43 714,-137-1-80,-256-26-82,605 51-541,17 2-8,0 0-1,0-1 1,0 0 0,1 0-1,-1 0 1,0-1 0,1 0-1,-1 0 1,1-1 0,0 0-1,-10-5 1,16 8-7,0-1 0,0 1 0,0 0 0,0 0 0,-1-1 0,1 1 1,0 0-1,0 0 0,0-1 0,0 1 0,0 0 0,0-1 0,0 1 0,0 0 0,0-1 0,0 1 0,0 0 0,0 0 1,0-1-1,0 1 0,0 0 0,0-1 0,1 1 0,-1 0 0,0 0 0,0-1 0,0 1 0,0 0 0,0 0 0,1-1 1,-1 1-1,0 0 0,0 0 0,1 0 0,-1-1 0,0 1 0,0 0 0,1 0 0,-1 0 0,0 0 0,0 0 0,1-1 1,-1 1-1,0 0 0,1 0 0,-1 0 0,0 0 0,0 0 0,1 0 0,17-6-63,-17 6 63,57-9-174,1 2-1,1 2 1,113 7-1,-112 0-10,370 26-880,-121-5 785,-559-51 917,-165-3-134,-400-43 604,768 64-1058,46 5-65,11 1-16,75-7-82,468 4-542,-1 45-87,-522-36 757,156 16 58,-173-18 13,-23-2-3,-31-4 36,-973-100 1087,260 33-782,731 72-404,16 0-21,1 1 1,0 0-1,0-1 0,0 0 1,0 0-1,0 0 1,0-1-1,-5-2 0,10 4 0,0-1 0,0 1 0,0 0 0,0-1 0,0 1 0,0 0 0,0-1-1,1 1 1,-1 0 0,0-1 0,0 1 0,0 0 0,0-1 0,1 1 0,-1 0 0,0-1 0,0 1-1,1 0 1,-1 0 0,0 0 0,1-1 0,-1 1 0,0 0 0,0 0 0,1 0 0,-1 0-1,0-1 1,1 1 0,-1 0 0,1 0 0,-1 0 0,0 0 0,1 0 0,-1 0 0,0 0-1,1 0 1,-1 0 0,1 0 0,21-6-70,65-7-135,148-5 1,90 20-368,-319-2 558,524 33-981,-378-21 1730,-788-39 113,254 13-499,-364-14 134,711 25-563,29 1-32,8 0-26,53-5-304,260-15-1108,534 33 1,-822-9 1876,-51-1 422,-1576-21 1951,1556 19-2678,-83-5 7,122 2-164,17 0 29,26-3-38,419-31-404,2 36 201,-424 2 559,-28-2 4,-19 0 37,-72-5-52,-122 5-1,97 4-115,-183-1 151,-459-7 260,712 2-469,40 4-25,-1 0 0,0 0-1,0 0 1,0 0 0,0 0 0,0 0-1,0 0 1,0 0 0,0 0 0,1 0-1,-1 0 1,0 0 0,0 0 0,0-1-1,0 1 1,0 0 0,0 0 0,0 0-1,0 0 1,0 0 0,0 0 0,0 0-1,0-1 1,0 1 0,0 0 0,0 0-1,0 0 1,0 0 0,0 0 0,0 0-1,0-1 1,0 1 0,0 0 0,0 0-1,0 0 1,0 0 0,0 0 0,0 0-1,0 0 1,0-1 0,72-8-208,564-39-1942,-279 24 1370,-319 20 929,-30 1 33,-21 1 53,-87 1 121,-102 11 1,77-2-122,-395 21 661,-334 14-324,839-42-574,-29-1 28,38-1-128,25-3-175,107-16 94,504-93-1207,-611 109 1408,-14 4 11,-1 0-1,1-1 1,-1 0-1,1 0 1,-1 0 0,0-1-1,1 1 1,-1-1 0,0 0-1,5-4 1,-33 4 337,-368 49 168,212-22-289,154-21-221,-537 75 473,608-89-633,61-21-1,-26 6 0,26-3-128,214-71-235,-318 99 501,0-1 0,-1 1 0,1-1 0,0 0 0,0 0 0,-1 0 0,1 0 0,-1 0 0,1 0 0,-1 0 0,1 0 0,-1-1 1,2-1-1,-3 3 1,0-1 1,0 1 0,-1 0 0,1-1 0,0 1 0,0 0 0,0-1-1,0 1 1,0-1 0,-1 1 0,1 0 0,0-1 0,0 1 0,-1 0 0,1 0-1,0-1 1,-1 1 0,1 0 0,0 0 0,0-1 0,-1 1 0,1 0-1,-1 0 1,1 0 0,0-1 0,-1 1 0,1 0 0,0 0 0,-1 0-1,1 0 1,-1 0 0,1 0 0,0 0 0,-1 0 0,-53-3 43,-16 9 54,0 3-1,-134 36 1,-127 64 423,315-104-499,9-3-28,0 1-1,0-1 1,1 1 0,0 0 0,-1 0 0,-8 7-1,59-18-93,32-21-84,-1-4 0,-1-3 0,103-68 0,-149 77 341,-26 15 39,-20 6-19,1 6-129,0 1 0,1 1 0,-1 0 1,0 1-1,-18 6 0,-86 32 123,72-23-93,-22 11-40,1 3 0,1 2-1,2 4 1,-77 57-1,130-80-162,22-11-139,29-11 89,-6-6 139,44-20-1,-69 30 10,0 0 0,0-1 0,0 1 0,-1-1 0,0-1 0,0 1 0,0-1 0,0 0 1,4-6-1,-9 10 14,1 1 1,-1-1 0,1 1 0,-1-1 0,1 0 0,-1 1 0,0-1 0,0 1 0,1-1 0,-1 0 0,0 1 0,0-1-1,1 0 1,-1 1 0,0-1 0,0 0 0,0 1 0,0-1 0,0 0 0,0 1 0,0-1 0,0 0 0,-1 1 0,1-1-1,0 0 1,0 1 0,0-1 0,-1 0 0,1 1 0,-1-2 0,-20-5-122,-29 14 129,-98 56 67,70-28 11,51-17-44,25-14-3,17-10-13,46-19-400,21-11-595,-76 33 931,0 0 0,0 0 0,-1-1 0,1 0 1,-1-1-1,0 1 0,0-1 0,-1 0 0,1 0 0,3-6 0,-8 11 51,0-1 0,1 1-1,-1 0 1,0 0-1,0 0 1,0 0-1,0-1 1,1 1-1,-1 0 1,0 0-1,0 0 1,0-1 0,0 1-1,0 0 1,0 0-1,0 0 1,0-1-1,0 1 1,0 0-1,0 0 1,0-1 0,0 1-1,0 0 1,0 0-1,0-1 1,0 1-1,0 0 1,0 0-1,0 0 1,0-1-1,0 1 1,0 0 0,0 0-1,0 0 1,-1-1-1,1 1 1,0 0-1,0 0 1,0 0-1,0 0 1,0-1-1,-1 1 1,1 0 0,0 0-1,-1 0 1,-13 0-46,-12 8-16,24-7 67,0 0 0,0-1 0,1 1 0,-1 0-1,0 0 1,0 0 0,0 0 0,1 0 0,-1 1 0,0-1-1,1 0 1,0 1 0,-1-1 0,1 1 0,-3 3-1,10 3 77,17-6 5,-11-3-129,0 0 0,0-1-1,-1-1 1,1 0-1,-1 0 1,0-1 0,0 0-1,0-1 1,-1-1-1,12-7 1,8-25-1905,-5 3-83,-25 35 2038,0-1 1,0 1 0,-1 0 0,1 0 0,0 0 0,0-1 0,0 1 0,0 0 0,0 0 0,0 0 0,-1-1 0,1 1 0,0 0 0,0 0 0,0 0 0,0 0 0,-1 0 0,1-1 0,0 1 0,0 0 0,0 0 0,-1 0 0,1 0 0,0 0-1,0 0 1,-1 0 0,1 0 0,0 0 0,0 0 0,0 0 0,-1 0 0,1 0 0,0 0 0,0 0 0,-1 0 0,1 0 0,0 0 0,0 0 0,0 0 0,-1 0 0,1 0 0,0 0 0,0 0 0,-1 1 0,1-1 0,0 0 0,0 0 0,0 0-1,-1 1 1,-14 1 299,9 2-195,-1 0 1,1 0-1,1 0 1,-1 0-1,1 1 1,0 0-1,0 0 1,0 1-1,0-1 0,1 1 1,0 0-1,-4 9 1,2-4-39,1 0 0,0 1-1,1-1 1,0 1 0,1 0 0,-3 16 0,6-26-82,0 0 0,0 1 1,0-1-1,1 0 0,-1 0 1,1 0-1,-1 0 0,1 0 1,0 0-1,0 0 0,0 0 0,0 0 1,0 0-1,0 0 0,1-1 1,-1 1-1,0 0 0,1-1 1,0 1-1,-1-1 0,1 0 1,0 1-1,-1-1 0,1 0 1,0 0-1,0 0 0,0 0 0,0-1 1,0 1-1,0 0 0,0-1 1,4 1-1,0 1-245,1-1 0,-1 0 0,1 0 0,0 0 0,-1-1 0,1 0 0,-1 0 0,1-1 0,10-2 0,-11 1 54,0-1-1,0 0 0,0 0 0,0 0 1,-1-1-1,1 1 0,-1-1 1,0-1-1,0 1 0,0-1 0,0 0 1,-1 0-1,0 0 0,0-1 0,-1 1 1,1-1-1,3-9 0,-3 0 160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45.314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0 260 5825,'10'-10'69,"0"0"-1,0 1 1,0 0-1,1 1 1,1 1-1,-1-1 1,20-7 0,4-6 801,19-6-483,0 1 0,1 3 0,109-30 1,-122 43-375,0 2 1,1 1-1,0 2 1,45 2-1,173 14 71,-77 0-58,-129-9-122,0 3 1,0 2-1,-1 2 1,102 32-1,-23 0-3170,-102-32 2401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47.52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1478 3001,'6'-10'912,"7"-15"664,12-18-424,10-17-295,12-19-481,13-17-144,10-18-200,11-18-16,9-20-8,9-20 32,8-21-1377,6-21 985,-17 26-6161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47.84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1461 0 6529,'-8'17'705,"-11"26"1359,-13 34-2096,-11 35 24,-10 37-8,-11 33 32,-10 31 64,-7 24 16,-9 19 128,-6 9 32,-3-1-16,-3-7-16,2-11-176,1-12-256,3-11-416,3-10-96,5-15-416,5-17-297,5-23 921,16-38-5281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48.033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2419 3241,'5'-11'848,"10"-18"816,12-21-408,14-21-647,14-21-241,13-20-288,11-16-64,11-17 24,9-14 8,9-13 16,7-13 0,7-11 0,4-10-32,1-9-488,-1-9-529,-3-6 553,-24 36-6089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48.28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1392 0 3801,'-7'6'472,"-8"12"360,-11 15-104,-9 19-168,-9 22 24,-9 23 17,-9 23-41,-8 26-96,-7 26-72,-8 27-40,-5 28-56,-5 26-48,-3 22-56,0 12-136,0 6-112,2-6-456,2-12-200,3-18-792,4-21 767,17-51-5880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48.54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2047 7106,'8'-15'480,"11"-21"144,16-22-264,17-20-208,15-12-104,13-9-8,11-3-16,7 0-8,6 0 8,2 1 8,1 1 0,2-3 16,-2-3-16,0-7 0,-2-8-16,-4-9-104,-2-9-480,-4-11-488,-4-11 527,-17 21-6296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48.843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1385 1 4377,'-5'8'240,"-14"31"264,-11 26-456,-8 23-16,-7 18 8,-6 15 168,-4 13 416,-5 11 144,-4 13 193,-3 14-97,-4 17-344,-5 17-144,-3 14-200,-3 11-72,0 6-112,-2 0-368,1-6-456,-1-9-16,1-15 15,2-16 57,1-22 664,14-39-5945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50.51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1222 0 5305,'-1'4'304,"-1"4"120,-2 7 104,1 7 49,0 7 135,1 6-56,1 6-80,0 5 40,0 4-16,-3 7 40,-4 7 72,-7 12-71,-9 17-113,-11 21-80,-12 25-112,-12 22-40,-10 22-96,-7 15-64,-5 10-56,-3 6-8,-2 3-24,-1 2-8,-2-1-40,-1-4-296,0-6-968,-1-10-1057,-1-14 1153,16-37-8258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51.21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1885 0 3889,'0'3'40,"1"4"-96,1 5 224,-1 6 504,1 6 304,-3 6 304,-2 6-31,-3 8-361,-3 7-248,-4 9-280,-4 8-40,-4 11 32,-5 12 56,-7 16 0,-7 16-7,-10 19-129,-8 15-80,-10 13 56,-10 10 72,-9 6 48,-9 5 96,-7 3-72,-5 2-96,-5 0-88,-1 1-96,-2-2-88,0-2-56,0-5-248,3-8-152,4-10-728,6-11-649,6-12 1025,21-32-9610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54.73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618 0 2753,'-1'0'240,"-2"2"688,-1 2-408,0 2 80,0 3 16,2 2 24,1 2 48,1 1 1,3 3-33,0 2-96,1 2-168,-1 4 80,-1 4 272,-1 3 104,-1 3 73,-1 5-113,-1 4-280,1 4-96,0 6-120,1 7-8,0 8 32,0 6 56,-1 10 16,-3 7 0,-3 9-71,-4 7-81,-6 6-72,-6 3-16,-7 2-40,-8-1 0,-8 1-24,-7-1-8,-5 0 16,-3-2-16,3-2-48,3-5-72,7-6-1056,7-7-801,7-9 993,10-18-13091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55.45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778 7 8994,'0'-2'-192,"0"0"-1016,2 0-185,2 2-23,2 3 512,1 5 1352,0 5 480,-1 5 640,-2 6-47,-3 4-305,-2 7-136,-2 6-304,-1 5-151,-1 6-321,1 7-112,-1 7-128,0 7-8,-2 8-16,-2 6 8,-2 6 8,-3 5-8,-4 5 8,-3 4 32,-6 4 40,-6 4 16,-5 3-16,-6 3 56,-5 4 16,-2 3 0,-2 3-24,-1 4-80,-1 2-96,1 1-32,0 0-168,3-4-128,4-5-448,6-8-392,8-6 639,10-24-10689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46.093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1 230 6609,'14'-8'161,"-1"0"0,0-1 0,20-19 0,-21 18 56,0 0 0,0 1-1,1 0 1,19-10-1,34-6 97,2 2-1,0 4 0,95-15 0,-113 26-305,0 3 1,0 1-1,0 3 0,0 2 1,71 10-1,-45 2-1,-1 2 0,134 47 0,-184-51-435,0 1-1,-1 1 1,-1 1-1,0 1 1,33 28-1,-23-17-1807,-17-15 1437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57.11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793 300 5433,'-1'0'0,"-2"-1"-584,-1-1-328,0 0-152,0-1 159,2-2 753,2-4 376,3-5 329,2-4-25,2-5-264,1-4-88,-1-1-32,0-1 56,0 1 56,1 1 0,-1 4-72,1 2-112,-1 5-72,-1 5 0,-2 3 256,-3 4 208,-4 4 560,-5 5 297,-4 6 127,-4 8-128,-3 9-544,-2 11-303,-2 11-361,-3 13-80,-2 15-24,-2 15 0,-3 17-8,-5 17 8,-5 16 0,-5 13 8,-8 10-56,-5 8-88,-7 6 7,-2 1-7,-2 0-280,3-5-496,5-8 544,13-33-9498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00.16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1408 1 3169,'-3'4'672,"-2"5"584,-4 7-192,-3 6-504,-1 5-207,-1 5-265,-1 3-48,-1 0 96,-1-1 176,0-4 248,1-4 32,2-4-56,3-3-168,2-3-240,3-1-40,1-2-40,1 0-8,1 0 72,0-1 112,0 2 176,0 1 16,-2 3-32,0 2-119,-1 5-153,-1 4-40,-2 6-40,-1 5 0,-2 6-8,-2 5 16,-2 4 32,-2 4 8,-2 2-16,-2 1-16,-1 3-32,-2 2-16,-2 3 0,-1 2-8,-2 1-24,0 1-16,-1-1-120,0 2-152,-3 0-193,-3 2-103,-4-1 0,-4-1 152,-4-2 224,-2-2 112,-2-2 128,-1-1-8,-1-2-376,0 0-432,-1 0-969,1 1-63,-1 0 456,1 1 423,2 0 689,2-2 280,10-11-1768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01.03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1612 0 5529,'-6'1'120,"-5"3"-216,-3 2-40,-3 4-8,-3 2 24,-2 3 352,-2 1 304,-3 2 472,-3 1 97,-2 2-153,-1 2-280,-2 3-480,-1 5-136,-4 5-88,-2 6 0,-3 3 32,-3 4 16,-1 4 80,-1 1 40,1 4 16,2 2 0,4 3-64,5 3-56,5 2-32,5 3-32,5 4-64,3 3 0,3 1 16,3 1 16,3-1 72,2-1 16,2-2 8,3 1-8,3-1-48,3 0-128,3-1-136,1-2-96,-1-1-24,-1-2 136,-5-3 184,-5-2 128,-5-2 88,-7-3 8,-4-1-48,-6-1-40,-2 1-40,-3 1-16,-3 1-40,-3 1 0,-3 1-32,-5 1-120,-4 1-328,-3 0-264,-4 1-697,-2 1 49,-2-1-168,2 0 703,9-11-1015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01.783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935 1 4929,'-5'2'440,"-3"5"256,-1 3-384,1 6-128,0 4-128,1 4 160,0 6 217,-2 5 311,-1 5 80,-3 8-120,-2 7-216,-3 8-304,-4 7-48,-5 9-24,-3 7 104,-4 7 96,-4 8-24,-3 9-32,-6 9-104,-5 6-103,-7 4-1,-8 1-16,-7-2-8,-6-5-241,-5-9-535,-2-12 464,12-22-10290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03.30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1450 0 5297,'-1'1'176,"-3"0"-304,-1 1-456,-3 1 32,-1 1 176,-3-1 1048,-2 1 272,-2-1 232,-1 0-55,-1 0-481,0 0-224,1 0-248,3 2-80,1 1-80,1 2-8,0 1 40,0 0 96,-1 1 256,0 2 56,-3 2 24,0 5-96,-3 6-248,-1 6-64,-1 8-40,-2 5-8,-1 4 16,-1 2 56,0 0 176,-1 0 41,2 0 15,1 1-40,2 4-176,2 5-32,1 3-48,1 4 0,0 1 0,-2 1-8,0 0 8,-1-1 0,-1 0-16,-1-2 0,0 0-8,1-2 0,0 1 0,1 2 8,1 2-8,-1 4 0,-1 5-16,0 4-16,-3 4-40,-3 3-40,-2 2 0,-5 1 8,-3 0 48,-5-3-56,-4-2-272,-3-1-145,-3-2-375,-2-3-120,-1-3 0,1-4-801,0-7 1177,10-15-5185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07.59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436 26 7898,'0'-2'32,"-1"-3"-2113,-2-1 769,-1 2 136,-1 0 1168,-1 2 400,-2 0 384,0 2-8,0 0-384,1 0-224,3 3-168,1 1-16,2 3 8,1 1 0,3 3 0,0 1 0,0 1 8,0 1 8,-1-1 24,-1-1 32,-1-1 88,0-1 40,0-1 0,0-1-16,0 1-96,2-1-32,0 1-16,2-1-8,0 0 8,0-1-8,1 0 16,-1-1 0,-1-1-8,0 0 0,-1 0-16,-1 1-8,-1 1 16,0 2 0,-1 0 24,-2 3 8,1 0 0,-2 1 0,0 1 17,0 0 63,-2 0 128,-1 1 40,0 1 40,-2 1-32,-1 2-104,0 0-40,-1 2-72,-1 2-32,-1 1-8,0 2 8,-1 2 0,1 1 0,0 2-24,1 1 0,0 0-24,2 1-8,0 1 0,0-1-8,1 0 0,-1 1 0,0 1 8,-1 1-8,-1 1 8,-1 2-16,0 4-32,-1 2-8,-1 3-48,-2 2-24,-2 1-392,-4 1-360,-3 2 479,2-10-6608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08.43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2182 7 3705,'0'0'408,"2"-1"376,0-1-416,2 1 8,1 0 48,0 0 296,2 0 57,1 1 15,1 1-56,0 1-224,0 1-88,-1 3-72,-1 2 8,-2 4 136,-1 5 57,-3 6 119,-3 6 24,-2 9-144,-1 8-96,-1 8-192,1 7-80,-1 8-32,-1 8 8,-2 74 80,-3 31 48,-6 4 88,-6-8 24,-6-80-47,-8-36-41,-7-6-48,-9 10-32,-10 15 40,-9 19-8,-9 16 8,-10 13-24,-10 12-80,-9 8-40,-9 7-88,-9 2-24,-9 1-16,-8-3-56,-6-6-320,-7-4-208,-4-7-817,-3-5-503,0-6 1032,28-24-12731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09.22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1944 24 9986,'1'-1'648,"1"-2"625,3-1-1169,1-1-56,3 0-24,1 1 144,0 3 136,-1 2 320,-1 3 144,-2 4 64,-1 6-120,-2 8-288,-3 7-144,-2 10-120,-4 9 9,-3 11 79,-3 11 48,-5 10 56,-3 9 24,-5 7 8,-4 9-40,-6 6-56,-5 6-24,-8 6-24,-8 4 40,-7 5-24,-9 5-16,-7 5-104,-7 5-56,-5 3-48,-5 4-8,-7 1-16,-5 0-32,-6 0-216,-7-2-120,-5-5-360,-6-5-192,-3-8-624,-3-6-521,-1-8 1153,24-25-12715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09.85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2941 0 12427,'1'3'592,"1"6"520,1 7-1120,-1 11-24,-1 9-8,-3 11 40,-6 11 88,-6 9 88,-8 8 72,-7 7 8,-8 8-80,-7 6-56,-8 7-88,-8 6 8,-8 5 48,-9 4 128,-6 4 112,-7 4 0,-4 1-47,-4 2-129,-5 3-96,-6 1-8,-7 1 200,-5 0 104,-8 0 56,-7-1 0,-5 2-192,-5 1-120,-3-1-208,-3-2-120,-1-4-264,1-5-312,0-7-921,3-6-887,4-10 1383,27-21-9953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11.55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 1342 7482,'-1'-1'352,"2"-2"104,4-3-248,4-4-40,4-4-56,3-2 144,1-3 144,2-1 336,0 2 144,1 2 9,1 1-89,1 1-216,3 0-72,3-2-80,1-3-24,4-1-48,4-3-16,4-3-32,5-4-24,5-4 24,5-3-15,1-3-25,0-2 8,-2 2 8,-3 2 0,-3 5 0,-1 6-8,0 5-48,1 6-24,1 6 24,2 6 24,2 4 56,2 4 8,4 2 8,5 1 8,3-2-40,4-2-31,2-6-97,3-7-48,1-8-72,1-9-16,2-11-32,-1-10-8,1-10-8,0-9-16,0-7-248,-1-4-353,-4-1-999,-4-1-905,-5 1 1321,-14 15-13867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46.832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0 222 2433,'8'-9'195,"1"0"0,0 1 0,0 0 0,1 0 0,0 1 0,1 0 0,-1 1 0,19-8 0,100-33 847,-57 24-1199,-24 6 172,1 2 0,1 2 0,-1 3 0,2 1 0,-1 3 0,82 0 0,-83 8-1301,91 16 0,-106-11 616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13.96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1130 1 3865,'-1'1'312,"1"2"488,0 2-800,-2 3 144,-1 3 120,-1 2 224,0 4 40,-1 3 88,1 2 25,1 3-9,0 2 16,2 1-136,0 3-96,0 3-96,1 2 0,-1 5-8,1 3-16,1 2-136,-1 3-56,1 1-64,1 1-8,0 1 48,0 2 40,1 2 9,-1 2-9,-2 0-40,-2 1-40,-2 0-16,-5 0 0,-4 0 16,-5 2 8,-5 1 8,-5 0 0,-4 1-24,-4-2-8,-4-1 0,-4-2-8,-6-1 72,-5-2 24,-6 0 0,-6-3-8,-5-1-112,-3-3-112,-3-3-192,-1-4-64,2-2-145,3-4-279,7-1-1624,8-3 1544,13-7-6458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14.62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28 1 5881,'-6'1'-424,"-5"0"192,0 1-4993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14.95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583 0 3945,'-4'1'584,"-6"2"488,-4 1-344,-5 3-416,-1 3-144,-2 4-144,1 3 32,1 3 137,1 3 39,2 4 24,3 1-48,2 3-112,2 1-40,2 0 0,2 1 8,3-1-8,1-1 0,2-3 56,3-1 40,1 0 16,1 0 8,1 1-88,-1 3-48,-1 1-24,-3 2-8,-3 0 24,-4 1 8,-4 1 24,-4-1 16,-3 1-8,-4-2-8,-3 0-56,-4-1-48,-4 0-152,-5 0-72,-6 2-336,-6 2-713,-7 1 817,5-5-5881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16.38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742 0 576,'-1'2'224,"-2"1"712,-2 3 217,0 0 367,0 2 168,1 0-207,1 0-177,2 1-320,2-1-216,1 0-360,3 1-136,0 2-208,1 2-32,-1 2 8,-2 2 128,-1 2 313,-2 3 127,0 0 144,-1 2-64,1 1-256,1 3-112,2 3-168,1 4-56,-1 3-64,-2 4-8,-3 2 32,-5 1 152,-5 1 256,-6 0 81,-5 1 95,-6 1-120,-5 1-264,-5 1-104,-4 0-152,-4-1-24,-4-2-64,-3-4-24,-5-2-144,-4-2-232,-4-3-817,-3-4-847,-3-3 1152,9-6-11619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19.98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16 1666 5369,'-1'0'768,"-2"0"737,-2 0-865,1 0-360,2 0-152,2 1 48,1 0 152,2-1 424,1 0 192,1-1 89,0 0-105,3-2-344,3-2-160,4-1-136,6-2 8,7-2 24,8-4 16,9-2 48,8-4 16,8-3-8,7-4-31,8-4-73,7-1-56,6-2-80,6-2-24,6-1-64,4-1-16,6-2 80,5-2 80,6-3 96,7-4 40,6-5-56,7-3-64,8-3-96,7 0-40,6-1-32,6-1-8,4 1 0,2-1 0,2-1 8,2 0-16,0 1-24,0-1-24,-2 2-16,-2 1 0,-3 0-400,-4-2-552,-5 0-1881,-6-1 1609,-30 10-12763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20.74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2098 6041,'15'-7'2993,"10"-6"-2449,7-4-32,6-3-288,4-3-40,4-2 176,3-1 152,4-1 281,5-2 39,4 0-168,5-1-104,8-2-136,7-1-8,10-1 96,10-3 24,11-1-39,12-3-33,10-4-112,11-2-80,11-5-112,9-5-48,10-6-64,9-7 8,9-7 16,9-5 0,7-6 64,8-5 32,7-2 24,6-3 0,7 2-88,4 2-48,1 4-48,-1 4-8,-4 5-136,-6 5-280,-10 6-784,-10 4-689,-14 5 961,-41 11-13571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22.85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1074 6841,'15'-2'168,"40"-9"-95,31-6-57,21-5 32,15-4 392,10-5 192,5-3 352,3-4 104,3-3-184,3-5-31,5-4-209,5-5-96,6-4-200,4-5-144,4-2-160,4-4-16,1 0-24,0 0-24,-3 1-472,-5 3-456,-10 3-2169,-13 5 1809,-31 12-6954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23.45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7 1928 8074,'-2'0'-48,"-2"1"248,3 0-1593,5 1 169,8 1 440,9 0 568,8-1 1056,7 0 320,7-2 289,8-3-137,9-2-576,9-3-256,12-3-288,12-3-80,12-5-88,12-4-8,13-5-16,9-4 8,10-3 16,5-2-16,6 0 8,3-1 8,2 0-16,3-1 8,2-2 16,3-2 0,3-3 64,3-5 56,3-4 24,1-6-8,1-4-55,0-4-49,-1-6-32,0-6-8,1-5-8,1-7-16,2-5-136,2-6-297,0-3-567,-3-3-352,-8 1-376,-11 4 15,-16 7 977,-34 20-4105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23.91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3722 1 5353,'-17'7'64,"-23"10"48,-25 11-752,-20 9 80,-18 8 536,-14 6 456,-9 3 384,-7 3-8,-5 1-328,-3 1-223,-2 1-249,0-1-48,-2-1 8,0-2 32,-2-4 184,-2-3 96,-1-5 56,-1-4 8,2-4-192,0-2-128,2-3-176,1-3-96,0-2-312,-2-1-121,1-3-415,-2-1 32,3-3 256,5-3 248,26-4-2625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24.11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0 205 10034,'20'-3'200,"31"-5"-248,35-6-384,34-5-824,31-5-297,26-6-359,18-5 208,15-3 1120,-30 4-2161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47.611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0 302 288,'182'-97'5448,"3"15"-3647,-119 58-1647,0 2 1,2 3-1,126-18 1,-75 25-361,1 5 0,-1 6 0,1 4 0,0 6 0,-1 5 0,217 55 0,-280-53-394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27.12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25 80 3593,'-1'0'632,"-3"-2"640,-1 0-432,-1-1-143,2 1-113,1-1 0,2 1 40,0 0 128,2-1 56,1-1 16,0 0-47,0 1-225,0 0-136,-1 1-216,0 0-56,1 1-24,2 0 56,2 0 184,2 1 104,4-1 184,4-1 16,5-2-80,7 1-71,5-2-209,5 1-88,4-1-120,3 1-40,2 1-16,1 1 24,2 0 24,1 0 0,3 1 8,3 0-40,1 0-40,1 2-16,1 2-24,0 2-16,-1 3-496,0 1-392,-3 2-1345,-2 1-1800,-4-2 2353,-10-2-6634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27.61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224 78 3985,'-6'0'56,"-8"1"120,-7 0-96,-4 1 392,0-2 776,0-1 265,2-3-65,3-1-240,3-2-632,2 0-208,3-1-136,3 1 32,2 1 121,3 1 39,3 1 88,3 0 8,3 2 64,5 2 24,5 0 8,5 1-48,6-1-112,6 0-7,6-1-17,6-2-16,7-1-40,6-1-48,5 1-120,2 0-40,3 2-80,1 3-32,2 2-32,0 3-16,2 3-8,-1 1-32,1 2-376,-2 1-224,0 0-873,-2 0-695,-5-3 1232,-12-1-12139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28.25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0 282 8042,'1'-2'1072,"0"-3"1937,5-3-2777,5-3 56,7-1-72,8-3 80,7-1 104,6-1 64,4 0 120,2-1-16,2 1-72,3 1-40,2-2 1,4 1-25,3 0-48,3 1-40,0 2-64,-1 1 0,-1 3 16,-2 2-16,-1 1-32,0 3 8,-2 1-16,-3 2 0,-3 1-48,-3 3-32,-3 1-80,-1 3-16,0 3-24,1 3 0,2 2-8,3 3 0,2 2 64,2 3 96,4 2 48,4 3 1,3 3-57,4 3-104,2 3-48,1 2 0,1 1 32,1-1 8,2-2 0,2-2-8,3-3-24,2-5-16,3-3-24,4-5-8,2-4-40,3-4-136,3-4-336,3-2-297,3-4-1031,1-3-625,-1-2 1313,-18-1-13715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29.01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5 183 5377,'-1'-4'600,"-1"-5"785,1-4-585,1-4 312,4 0 416,2-2 225,3 2-249,4 0-184,2 1-376,4 2-175,3 2-257,3 1-88,5 3-80,4 2-8,5 3 8,5 3-16,3 3-64,5 4-24,3 3 40,3 2 48,5 4 80,4 1 9,4 2-57,4 0-40,2 2-80,2-1-24,2 1-32,1 0-16,0-1-32,1-1-8,0 0-16,1-1-8,-1 0 0,0 0 8,-2 1-16,-2 3 8,-2 2-8,-3 3 0,-2 2 48,-2 3 16,-2 2 16,2 2 8,3 0-40,5-2-16,5-3 0,8-6-8,8-6-24,7-8-16,7-10-64,7-7-16,5-9 0,4-6-96,-2-3-400,-4-1-304,-12 2-944,-14 4-529,-18 5-2056,-19 4 2385,-19 5-11643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29.593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61 15483,'-1'-4'456,"2"-4"-16,2-3-712,4 0 160,6 2 0,6 2 256,6 1 168,6 3 449,5 2 199,7 1 88,6 2-80,7 2-392,6 2-176,5 3-199,5 2-33,2 4-24,5 2 8,5 4-8,5 1 0,8 2 40,6 2 40,8 1 8,9 0 8,6 0 40,5 1-32,6-1-56,3 0-16,4-2-120,4-2-8,4-5 8,4-5-16,5-9-24,5-8 8,3-7-160,2-7-288,-1-4-544,-3-2-352,13-4-6042,-7 0 5474,-33 6-10035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31.27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1 136 1696,'3'-2'360,"4"-3"553,4-3 47,4-2 0,3-1-48,1-1-56,2 1-31,0 0 103,0 1 56,2 2-72,0 0-48,2 1-31,2 1 23,1 1-32,3 0-64,1 1-104,3 0-16,2 0-32,4 2-23,5 0-161,5 1-128,6 1-144,5 2-32,6 1-32,4 1 0,5 0-8,5 0-8,5 2 0,4-1-8,5 1-8,5-1-16,5 1-16,6 0-16,6-2 0,5-2 8,4-2-16,2-4-216,-1-2-936,-4-1-1001,-7-2 1105,-24 0-12923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32.20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0 110 11250,'2'-4'769,"4"-2"1215,5 3-2088,7 2 56,5 4 16,4 1 32,3 0 480,1-1 288,0-3 328,0-4 89,2-4-393,3-4-240,2-2-320,3-2-72,1 0 40,2 2 24,2 3 64,2 3 24,2 3 24,1 4 32,1 3 57,0 3 23,0 2 8,2 0-40,2 1-40,4 0-8,3 0-48,4 1-32,2 1-48,2 3-40,-1 2-64,1 5-32,-2 5-24,-1 4-16,-1 4 8,-1 3 32,2 5 32,2 2 8,3 3-8,3 0-16,3-2-24,4-3 0,4-3 9,4-3 7,4-5 16,3-3 0,2-4-8,3 0-32,2-2-32,1 1-24,1 0-24,4 0 0,2 0-8,5-2 0,3-3 0,4-1 8,1-3 0,-2 0 0,-4 1-8,-5 0-24,-6 1-200,-7-1-265,-7 0-871,-8-2-776,-11-3-3858,-12-2 3578,-16-3-11387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32.97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24 135 11146,'-3'-4'673,"-3"-4"823,-1-3-2408,1 0 280,4 1 255,4 1 1018,3 0 335,3 1 536,3 0 40,0-1-287,2 0-217,2 0-480,4 1-160,4 0-96,6 1 24,6 3 72,4 2 32,6 4-7,6 3-33,6 6-96,6 3-56,7 4-72,5 2 8,6 2 120,4 1 32,5 0 56,2 0-24,1 1-136,1 0-64,-1 2-88,-3 0-24,-4 1-40,-4 2 0,-4 3 8,-3 3-16,-1 4 0,0 5 8,3 4-8,1 4 8,5 2 8,3 0 16,6 1 8,3-1 0,5-2 16,5-2 16,4-5 8,5-6 0,2-7-32,1-6-16,2-6-40,-1-7 0,1-4-8,1-5 8,1-4-296,1-3-280,0-2-480,-3-1-240,-3 1-177,-7-1-159,-7 3-985,-8 3-1951,-12 2 2615,-20 2-7801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33.60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84 11682,'1'-2'609,"4"-4"183,4-2-232,7-2-64,6-1 48,7 0 312,6 0 113,5 1 127,6 3-56,7 1-312,6 4-136,7 4-224,9 3-96,6 5-120,6 2-56,6 4-56,4 0-32,3 0 161,3 1 55,3-1 56,1 0 32,3 1-152,2 1-56,2 2-88,2 2-8,1 0-16,1 1 0,1-1 16,0-2 8,2-4-8,1-2-8,1-5-152,0-5-264,-1-4-553,-3-4-335,-7-5-912,-9-3-625,-12-3 1625,-21 0-11859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34.293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0 101 13699,'5'-3'280,"12"-4"-304,15-3 0,15-1 0,13-2 16,15 0 112,11 0 72,12 0 56,13 2 16,13 4-112,11 8-56,10 9-64,9 10-8,8 11-8,7 9-8,6 10 0,7 7-8,7 6-16,6 5 8,8 2 8,7 0-368,8-2-904,9-4-889,9-4 993,-36-13-8578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48.264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2 135 3121,'-1'-4'49,"1"-1"-1,-1 0 1,1 1 0,0-1 0,0 1 0,1-1 0,-1 0-1,1 1 1,0-1 0,1 1 0,-1 0 0,1-1 0,0 1-1,0 0 1,0 0 0,0 0 0,1 0 0,-1 0 0,7-5 0,-4 4 134,0 1-1,1 0 1,0 0 0,0 1 0,0 0 0,1 0 0,-1 0 0,1 1 0,-1 0 0,1 0 0,13-1 0,5 0 124,1 2-1,0 1 1,0 1 0,-1 1 0,51 11 0,17 12-218,137 58 0,30 9-114,-200-76-690,-1 3 0,0 3 1,-2 2-1,0 2 0,-2 3 0,62 43 0,-91-52 209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35.86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1 399 9242,'5'0'184,"7"1"-384,10 1-8,7 2 8,7 2 24,8 1 424,5 0 208,5 1 256,7-1 16,7 1-232,8 0-200,9 1-240,10 3-40,10 1-16,11 2-16,12 2 8,12 1 8,11-1-8,11-2 8,10-4 16,12-5 0,11-7 24,12-7-7,9-7-17,9-6 0,5-5-16,5-5 0,2-5-16,2-5-57,1-4-167,0-3-152,-1-4-336,-3-3-88,-4-1-392,-5 0-257,-6 2 873,-42 9-5633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36.53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1864 10042,'9'1'576,"12"1"400,18 1-847,20-1 23,23-2 80,20-3 232,22-5 344,17-5 184,17-7 48,15-5-152,12-4-175,12-3-89,10-3-152,8-2-16,7 0-72,7 0-56,3 1-56,4 0-32,3 1-72,0-2 0,2-3 8,1-5 0,1-7-16,0-6-24,1-9-40,-2-10 0,-4-10-32,-6-11-15,-9-8-49,-10-7-185,-10-6-663,-10-5-416,-13-1-1281,-15 2-1687,-18 3 2503,-36 22-8545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39.18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1465 960,'8'-2'32,"6"-2"-8,6-2 320,2-1 352,2-1 681,0 1 255,-1-1 104,-1 2-215,0 0-425,1 1-168,2 2-304,3 1-88,3 0-111,5 1 7,2 0 56,4 1 32,1-1 40,3 0-16,2 1-72,4 0-64,6 0-152,4 2-56,5 1-64,4 0 0,3 1 24,4 1 41,3 0 111,3-1 32,3-1-8,3-1-40,4 0-88,4-2-40,5-1-56,4-1-16,4-3-48,2-1-16,1-3 56,0-2 56,1 0 88,0-2 56,1 0 24,1-1-32,4-1-80,5-1-48,6-2-88,5-1-16,4-4 0,3-4 16,2-4 264,2-4 80,4-6 121,2-4 7,6-4-240,5-2-104,6-5-104,6-4-24,6-6-32,4-6 0,1-7-32,-2-4-80,-7-6-256,-9-4-272,-12-3-1057,-15-2-783,-17-1 1296,-31 17-15380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40.02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1584 7682,'13'1'168,"18"0"-136,20 1-104,18 0 0,14-1 192,12 0 336,7-3 584,7-1 184,7-4 17,9-4-241,10-2-536,11-4-168,12-3-168,12-4 8,12-2 96,11-4 48,9-3 208,7-2 120,7-4 80,6-2-31,5-4-169,4-3-192,4-3-168,3-4-32,-1-4 0,-2-4 128,-7-8 136,-6-5-8,-7-9-32,-5-7-128,-5-7-688,-5-8-456,-9-4-889,-12-4-815,-17-1 1464,-35 19-11019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41.00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1225 6009,'14'0'368,"17"0"168,19-2-343,19-2-25,16-4-112,14-4 192,11-3 184,8-5 168,7-2 8,6-4-232,6-2-192,7-3-152,8-2-8,9-4 8,10-3 0,10-6 48,10-5 24,9-5 40,7-7 8,7-6-40,3-7-48,1-6-56,0-7 0,-1-8 0,1-8-88,1-9 56,-37 15-10450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47.88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 1548 9714,'-1'-1'592,"0"-2"800,10-8-1392,10-7 17,9-5-9,9-4 40,8-4 40,5-3 208,5-3 128,4 0 136,4-2-24,5-1-184,7-2-136,7-1-160,9-3-24,7-4-8,8-3-8,8-4-8,4-2 0,4-3 0,0 0 0,-2-1 8,-2 1 0,-3 1-8,-6 3 8,-4 5 0,-4 5 0,-5 10 56,-3 9 64,-3 10 160,-1 10 40,2 8-48,4 6-56,6 4-160,7 2-24,8-1-16,8-4 8,8-6-16,7-9-8,9-11 0,6-11-288,5-14-992,5-12-464,3-11-1449,0-8 1553,-28 9-6410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48.62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1881 3225,'5'-7'112,"10"-10"-8,10-8-64,9-7 280,7-4 376,6 0 848,3 2 353,2 1 215,1 4-167,0 4-465,1 3-208,3 3-248,7 2-127,8 1-209,11 0-64,10-2-24,9-1 24,9-3 40,6-3 0,5-2-31,2-3-41,4-2-128,1-2-88,3-2-184,1-3-72,2-3-48,0-3 0,1-3 0,-1-3 0,1-2 8,0-3-8,-2-3-8,0 0-8,-1-2-32,0 1-8,-1 0-16,0 1-16,-2-2-32,-1-1-144,-4-2-384,-1-4-320,-3-5-977,-2-7-719,-3-12 1415,-20 11-14962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49.18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1 985 13235,'4'-3'360,"8"-4"-16,14-6-424,17-5 56,20-6 8,19-6 16,18-4 96,17-5 64,15-4 32,14-5 16,12-4-72,12-6-48,11-4-40,9-5-16,6-6-40,6-4-256,1-5-944,1-5-1289,-2-3 1321,-37 12-8450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50.453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1 731 6441,'13'-6'552,"18"-8"633,21-9-1001,20-11-544,18-9-272,14-7-73,9-7 41,7-3 544,3-3 328,1 0 128,2-2-32,0 0-240,2-1-416,1-1 208,-20 12-6153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51.00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3462 0 2545,'-6'3'536,"-14"6"480,-14 6-120,-17 8-32,-16 8-24,-16 6-55,-14 8-105,-13 4-240,-9 4-64,-10 2-64,-6 1-40,-6 2-136,-4 0-48,-5 3-72,-4 0-24,-1 0-192,-2-1-152,-1-2-48,2-1 16,1-2 184,3-1 96,4-2-16,5 0-80,6-1-408,7-1-281,11-4-399,12-5-104,15-6 248,17-6 303,16-8 513,18-7 376,15-7 584,16-7 81,15-6-9,14-7-192,15-5-424,15-6-48,12-5 104,12-4 256,11-5 344,9-4 72,9-3-72,8-2-223,6-1-297,5-1-64,4 2-56,2 1-40,2 2-32,-1 2-8,1 0 88,-2 0 32,0 1 0,1-1-8,-2 2-112,-2 1-96,-2 3-576,-3 0-401,-5 2-1079,-5 0 1048,-22 7-2561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49.169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94 3425,'1'-3'81,"0"1"0,0-1 0,0 1 0,0-1 1,0 1-1,1-1 0,-1 1 0,1 0 0,-1-1 0,1 1 1,0 0-1,0 0 0,0 1 0,0-1 0,0 0 0,1 1 1,-1-1-1,1 1 0,2-2 0,51-24 2054,-39 21-1956,0 2 0,0-1-1,1 2 1,0 0 0,0 2 0,-1 0 0,1 0 0,0 2-1,33 5 1,10 5-131,86 27-1,-107-26-33,-1 2 0,-1 1 0,-1 3 0,0 0 1,-1 3-1,-1 1 0,42 34 0,-55-38-235,-2 1 0,0 2-1,-1-1 1,-1 2 0,-1 1 0,-1 0 0,-1 1 0,-1 1 0,-1 0 0,-2 0 0,14 43-1,13 49-3238,-29-95 2764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51.56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2812 286 9762,'-20'6'328,"-29"8"-128,-27 9-480,-24 7-352,-17 4-24,-15 4 184,-9 2 240,-5 1 360,-5 0 24,-1 1 64,-1 0-24,4 1-48,4-1-16,8 1-272,8-2-224,7 1-504,8-1-57,7-1 169,5 0 200,8-1 464,5-2 32,7-2 152,6-2 160,10-4 152,10-3 24,12-4-192,12-4-296,11-5-112,11-4 56,12-4 240,10-4 312,12-4 273,11-5 7,14-5-120,11-4-144,11-6-224,12-4-48,11-4-72,10-3-8,10-5-56,10-4 0,9-3-16,8-2-8,7-3-8,6 0 0,5 0 8,5-2 0,3 0-8,3-2 0,4-1-8,1-3 0,0-2 0,-1-1-8,-4 0-152,-4 0-200,-7 0-784,-8 2-601,-7 2 913,-30 11-4929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51.80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1968 1 9418,'-17'7'280,"-23"10"-64,-25 10-264,-22 11-288,-18 7-24,-15 7 8,-11 2 56,-10 2 280,-6 1 16,-6 0-32,-6 1 0,-4 2-112,-3 3-200,-1 2-961,0 1 809,28-11-5657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52.073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1 730 9122,'15'-5'272,"24"-8"-80,28-9-96,28-9-32,25-9-16,19-7-40,17-7 0,12-4 24,9-3 32,9-2-8,8-1-8,11-3-80,11-2-720,15-4 512,-33 10-8746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57.54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73 1193 5977,'-1'0'400,"-1"0"281,0 0-834,1 1-287,0 0-8,2 1 320,0-1 360,0 0 648,-2-1 201,-1 0-9,-1 0-232,-2 0-424,-1 0-168,-1 0-152,-1 1-24,1 0 24,0 0 152,0 0 401,1 0 151,2 0 112,0-1-120,3 0-272,1 0-96,3 0-88,3 0-24,3 0-104,2-1-16,4-1 105,2-2 79,4-3 152,4-2 24,5-3-56,6-3-40,5-3-40,7 0-24,5-2-16,5-2 24,4 1 0,3-1-23,3 0-1,2 1-24,2 0-16,1 0 0,1 1-48,2 0-32,1 0-80,3-1-24,3 0-16,1 0 8,3-2 8,0-1 8,2 2 8,-2 2-24,-2 2-16,-1 5-32,-1 5-32,-3 4-16,0 3-24,-2 3 8,3 0 64,3-1 48,4-3 80,5-2 16,5-4-31,4-2-25,5-2-80,5-1-32,5-3-32,6-1-16,5-3-8,6-2 8,6-4-8,6-2-8,5-3 8,4-2-8,4-1 0,3-1 0,0 1-16,0 0-16,-2 3-24,-3 2-48,-3 2-176,-2 2-113,-2-1-455,-2-2-336,0-3-1353,1-6-351,-1-7 1448,-26 4-15268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58.323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1279 13699,'1'-4'280,"5"-6"-328,8-6-96,9-4 16,10-2 32,8-1 96,7-2 144,5 1 312,4 0 152,5 1 144,4 1-40,5 3-215,3 2-129,3 3-136,4 1-8,5 1-40,3 0-16,6 1-16,5-2 8,5 0 8,7-2 24,5 1 40,5-1 24,6 2 88,5 2-8,7 2-80,6 2-48,7 0-136,5-1-32,6-4-16,5-4 16,5-6 104,6-7 40,5-5 24,6-4 1,4-4-105,6-2-32,5-1-32,5-1-16,3 0-8,4-1 8,1 1-24,1 1 0,-2 0-24,-2 0-72,-7-1-545,-8-1-407,-10-3-1464,-11-2 1335,-37 6-14738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59.13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1 472 12147,'6'-3'776,"10"-5"1040,13-2-1896,12-3-128,10 1-56,8 1 32,4 0 328,3 3 280,2 1 472,3 2 96,1 4-151,4 2-161,5 4-400,6 2-112,9 2-72,9 2 16,9 0 104,8 1 72,10-1 24,9 0-16,9-3-96,10-3-80,7-4-8,9-5 8,6-5 16,7-5 32,7-5 56,6-6-8,6-3-24,4-3-32,3-2-80,-1-1-16,0-3-296,-4-4-360,-2-4-1104,-4-4-825,-5-7 1329,-37 7-12531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59.68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0 911 12403,'11'-3'680,"32"-8"784,26-5-1120,21-2-160,17-1-88,11 0 32,10 0 232,8-3 160,8 0 153,6-3-1,7 0-104,7-2-136,7 0-128,8-2-24,7-2-88,7-2-32,4-3-72,3-3-24,-2-5-16,-3-4-16,-6-6-32,-8-6-104,-6-6-736,-6-6-624,-7-6 752,-31 11-15860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01.68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0 320 8394,'3'0'512,"1"0"424,0 0-768,-1-1-24,0-2-64,1-1 8,1-4 216,1-2 160,1-2 281,0-1 103,-1-1-64,0 2-112,0 0-232,-1 3-104,1 0-112,2 2 0,2 0-8,4 0 8,7-1-24,6 0-16,9-3 8,8-1-7,9-3-17,6 0 0,5-2-24,2 1-16,0 3-24,0 2-24,-1 4-48,1 4-16,0 5-8,1 3-8,1 3 8,3 1 0,4 1 0,4 0 0,4-1-8,5-1 0,7-1-16,8-2-8,10-4-24,10-6-32,10-6-248,8-6-192,4-5-809,-1-4-815,-5 0 1200,-28 4-11067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02.34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45 103 9570,'-4'-3'552,"-3"-4"184,-3-3-336,0-2-56,2-1-119,3 0 191,5 1 96,6 1 136,6 2 72,10 3-104,8 2-112,11 2-128,11 2-64,11 2-88,11-1 25,11 1 63,10 0-16,9-2-40,8 1-56,5 1-120,4 0-32,5 3-24,1 3-16,1 4-8,-1 2 0,-3 5-8,-3 3 0,-5 4-8,-4 3 0,-3 2 8,-2 4 0,1-1-8,3-1-8,7-6-296,8-7-168,10-10-633,12-11-655,14-12 1024,-21-4-12315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04.29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0 313 4169,'1'-1'168,"3"-1"40,4-2 0,2-2 136,4 0 80,4 1 136,2 0 16,3 2-39,4 2-89,5 2-152,8 0-40,8 1-96,9-1-32,10-2-48,9-2-40,9-3-24,8-2-8,7-2 0,6-3 0,5-3-8,6 0-16,4-3-32,4 0-16,4-2-264,3-3-384,3-3-969,0-5-375,-1-4 952,-24 3-1529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49.944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3 166 2601,'-1'-7'198,"0"1"0,1 0 0,0 0 0,0 0 0,0-1 0,1 1 0,0 0 0,0 0 0,1 0 0,-1 0 0,1 0 0,1 0 0,-1 1 0,1-1 0,0 1 0,0-1 0,7-8 0,-5 9-75,1 1 0,-1-1 1,1 1-1,-1 0 0,1 0 0,1 1 0,-1-1 0,0 1 0,1 1 0,-1-1 1,1 1-1,0 0 0,0 1 0,0 0 0,9-1 0,5 1-1,0 1 0,0 1 1,0 1-1,0 1 0,0 0 0,-1 2 0,0 0 1,0 2-1,0 0 0,19 10 0,25 16-8,94 64-1,-89-52-98,321 215-107,-381-253-136,0 0 1,-1 1-1,-1 0 1,1 0-1,-1 1 1,0 0-1,-1 0 1,0 1-1,-1-1 1,0 1-1,0 0 1,-1 1-1,0-1 1,-1 1-1,-1 0 1,1 0-1,-1 0 1,0 17-1,0-6-245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04.95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1109 9018,'0'0'440,"0"0"16,3 1-176,4-2-136,7 0-96,7-4-24,7-1 8,6-3 160,5-2 136,6-1 208,4-1 41,7-1-113,7 0-136,10-1-200,9-2-8,11-2 64,8 0 40,8-3 112,8 0-8,5-1 8,5-1-24,6-2-104,3 1-48,4-2-96,3 0-40,3-2-8,2-3-8,3-4 8,1-3 0,0-3-16,1-2 8,-1-3 8,-3 0-8,-2-1-112,-3-1-128,-3-1-312,-4-1-280,-5-1-688,-8-1-281,-11 2-679,-12 2 1191,-24 11-5336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06.04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1479 606 6313,'-19'9'-96,"-26"10"-48,-22 9-1600,-19 7 16,-11 2 559,-8 2 969,-2-2 504,1-3 569,1-3 167,5-4 272,5-4-120,8-4-368,11-3-207,11-5-545,12-3-144,13-3-24,10-2 72,10-2 176,9-2 96,9-2 392,9-2 200,10-5 296,9-3 24,10-4-295,8-3-217,10-1-352,10-4-104,12-1-152,12-2-24,11-3-16,11-3-8,13-3-16,9-4 8,10-3-8,8-2 8,3-1 16,1-1 0,-1 1-40,-4 1-128,-5 1-144,-6 1-56,-10 4-144,-11 4-17,-13 4-223,-16 7-112,-17 7-104,-20 6 104,-21 7 344,-21 4 136,-23 4 247,-21 4 17,-22 3 248,-18 5 185,-16 4 167,-14 5 0,-12 3-208,-11 5-144,-9 4-96,-8 4 64,-7 2 176,-5 2 88,-2 1 96,-1-1-8,2-3-144,5-2-56,7-4-48,9-3-48,11-4-96,12-6-128,12-5-352,14-7-192,14-5-296,13-7-40,12-4-120,13-2-33,12-4 185,9 1 120,11-2 608,7 2 432,10 0 624,6 2 192,10 0 25,9 0-129,9 1-256,10-1-112,11-2-152,11 0-56,11-2-24,10-2-32,11-2-56,7-1-24,9-1-135,8-2-73,7 0-16,7-2-16,8 0-16,8-1 8,5 0-8,5 0 16,4 2 16,1 1 16,3 1-8,2 1-8,-1 0-24,1-1-32,-3-1 32,-4-1 8,-3 0 0,-4-1 24,-3 0-24,-3 1 0,-2-1-217,-4 2-263,-6 1-432,-8 3-192,-8 2-240,-9 4-73,-11 3 857,-26 3-5273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06.57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139 836 5945,'-10'3'584,"-11"1"833,-7 0-1265,-2 0-152,5-1 24,8-2 176,10-2 184,12-3 216,14-3 72,14-1-40,14-3-56,15 0-39,14-1-1,14-1-104,15 0-104,16-2-192,13 0-48,14-3-16,10-1 16,10-2 120,7-2 32,5-1 16,5-2-24,1 0-128,1-2-48,0-1-8,0-3 40,1 0 64,0-2 16,0-1-64,1-1-56,-2-2-72,-3-2-40,-3-2-520,-6-2-232,-6-3-608,-8-4-497,-8-2 1169,-30 6-8770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07.03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3310 0 10850,'-24'4'961,"-31"4"1271,-29 4-2024,-21 5-632,-15 2-72,-8 1-112,-4 1 32,-1-1 272,-1-1 312,1 0 368,-1-1 32,2 2 72,2 1-64,1 1-152,3 3-48,3 1-168,1 3-32,2 3 0,2 2-8,0 1-8,2 1-32,0 0-224,1-1-88,1 1-360,3-2-288,5-1-313,6-1-143,10-4-512,10-2 1063,18-6-5264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07.51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1110 5457,'2'1'648,"1"0"577,3 0-617,2 0-288,3-1-152,2-1-112,2-1-32,1-1 16,-1-2 16,-1 1 24,-3 0 56,-4 1 152,-2 0 96,-4-1 128,-1 0-48,-1-2-144,0-1-112,2-3-152,3-4 0,3-4 0,4-4 0,4-2 8,2-3-8,2 0-16,1 0 0,1-1 32,2 0 56,4-1 137,4 0 63,6-1 160,8-1 16,9 1-56,9-2-72,13-1-208,10-1-80,12-2-56,11 0-8,10-1-8,9 1-16,8-1 0,7 1 8,6 0 8,6 0-8,5 1-8,4 1-16,5 0-32,1 1-16,0 1-272,-3 1-152,-6 1-776,-6 2-705,-10 2 1121,-28 5-8506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09.85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19 676 7874,'-1'1'1008,"-4"-1"1104,-1-2-1375,2 0-345,2-3 16,2-1 248,3-2 160,1-2 152,1-1 32,0-1-7,1-1-49,-1 0-168,1 1-136,1-1-280,2-1-96,2 1-32,1-1 24,2 0 64,0 0 17,3 2-57,1 0-40,3 1-80,4-1-32,3 0-16,4-2 0,4-2 16,2-1 16,4-1 24,2-2-8,3 1 24,1 1 16,1 2 8,0 4 16,-3 3 8,-4 4-24,-4 3-8,-4 3-8,-1 3-64,-2 3 0,1 1 16,1 3 0,4 3 8,3 0-8,4 2-16,3-1-16,3-2 0,1 0-16,3-3-40,2-1-7,2-1-9,1 0 0,0-1 0,-1 0-8,-1 1 0,-1 0 8,1-1 32,0-2 16,2-1 48,2-3 8,0-1-16,1-3-8,3-3-40,3-2-16,3-4-24,3-3-8,2-3-8,1-4-8,1-3 8,1-3-8,0-2 0,-2-2 8,-4 0 0,-3-1-8,-5 2-8,-5 1-8,-5 2-184,-6 4-168,-7 2-360,-8 2-289,-8 3-1143,-9 2-745,-8 2 1537,-5 4-17076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10.89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1 771 10298,'-1'0'176,"1"0"-400,2 0-240,4 0-88,4 0 64,2-1 368,4 1 376,-1-1 704,1-1 264,-3 1 289,0 0-105,-2 0-304,1 0-160,2 1-247,1 1-97,2 0-144,3 3 0,2 0 40,2 1 40,0 1 72,2 1-32,1 0-96,3 0-63,2 1-57,4 0 8,5 0 80,3-1 16,4-1 16,4-2-32,1-3-80,3-2-24,2-3-96,3-2-32,1-1-56,1-1-32,-1 0-32,-1 1-24,-3 1-24,0 2 0,0-1-8,-1 1 33,-2-2 79,0-1 24,-3-3 24,-1-2-24,0-3-72,1-1-16,2-2-40,1 0-8,0 0-8,0 1-8,-1 1 8,0-1-16,1 0 0,2-1-8,4-3 8,3-1 0,3-2 8,2-1 8,2-2-16,3 0 0,2-1-8,1-1 0,0 0 8,1 0 0,-1 0-8,-1 2 8,-2 1 0,-3 3-8,-6 1-8,-6 3 8,-5 1-8,-5 1 0,-6 0-8,-4 1-8,-5 1-120,-3-1-112,-5 1-376,-3 1-289,-2 1-775,-3 2-568,-1 1-1633,-1 2 2064,-3 3-13674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11.81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50 908 11530,'-7'1'521,"-3"0"-57,-2 0-168,2 0-96,3 0-104,4-1 264,3-1 168,3-1 384,4 0 120,2-1-111,4 0-105,5 1-264,5 0-96,8 0 16,8 0 24,7-1 88,9-2 8,5-2-79,6-2-49,4-3-152,3-2-72,4 0-128,3-1-40,1 0-40,1-1 16,1 1 48,0 0 24,2-1 32,-1-2 0,1-1 0,0-2 8,2-3 8,1-4 0,0-4-24,0-4-16,-1-2-32,0-1-16,-2 1-32,-3 0-16,-3 3-8,-3 1 0,-1 3-8,-3 1 0,-4 4 0,-2 1-8,-4 2 8,-1 0-8,-3 1 0,-1 1 0,-3 2-8,0 2 8,-3 3-8,-1 3-16,-1 3 8,1 3 0,1 2 8,3 2 0,1 0 0,2 1 0,2 1 0,3 1-16,4 0-8,5 1 0,7 0-8,4 0-112,6-3-152,3-3-104,5-4-720,2-4-481,2-4-1343,0-3 1463,-16 0-14874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13.75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9 1042 7354,'-4'-3'224,"0"-5"-32,3-5-144,5-4-24,5-4 16,4-1 528,2-1 280,2 1 456,1 2 137,1 2-289,2 3-184,5 3-224,4 4-80,6 3-160,8 3-71,5 3-129,7 3-48,6 2-16,7 1 40,6 0 72,7 0 48,6-4 64,6-3-32,6-5-120,6-5-32,5-7-16,6-3 0,3-3-16,2-1-16,2 1-96,1 2-31,0 3-49,1 2-32,0 1-8,1-1-8,1-2 0,1-4-8,1-6 0,2-8-24,-2-9-97,-3-8-135,-5-8-552,-7-4-384,-6-5-472,-6 0-209,-6 0-1631,-7 3 2143,-18 13-9025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14.32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0 502 11594,'3'1'777,"5"-1"367,9-1-640,9-1-272,10-1-160,9 0-56,6 0 128,5 1 472,4-2 248,6 1 361,3-1-9,5-1-352,5 1-200,8-2-336,8-2-112,8-2-136,10-3-32,6-6-8,7-4 0,4-7 32,4-5-8,2-6-16,3-3-16,-2-3-200,-1-2-536,-6-1-1848,-5-1 1576,-25 8-15524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50.628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18 81 800,'-2'-2'193,"1"-1"-1,-1 1 0,0-1 1,0 0-1,1 1 0,0-1 1,-1 0-1,1 0 0,0 0 1,0 0-1,1 0 0,-1 0 1,1 0-1,-1 0 0,1 0 1,0-6-1,1 8-64,0-1 1,0 0-1,0 1 0,0-1 0,0 1 1,0-1-1,0 1 0,1-1 0,-1 1 1,0 0-1,1 0 0,-1-1 1,1 1-1,-1 0 0,1 0 0,0 1 1,0-1-1,-1 0 0,1 0 0,0 1 1,0-1-1,0 1 0,-1 0 1,1 0-1,0-1 0,0 1 0,3 1 1,5-1 35,-1 0 0,0 1 0,1 1 0,-1-1 0,0 1 0,0 1 0,0 0 0,-1 0 0,1 1 0,-1 0 0,1 0 0,12 10 0,12 10-177,47 42 1,-64-52 92,1 2-67,1 2 1,-2 0-1,-1 1 0,0 0 1,14 26-1,51 111-914,-70-133 479,15 24-2385,-13-26 1689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15.49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 1217 10490,'-1'-3'504,"3"-3"56,5-5-183,6-2-249,8-3-72,5 1-48,6 1 8,5 2 56,3 3 96,2 2 224,2 3 128,2 3 208,4 1-32,6 2-160,9 0-120,9 0-224,10 0-88,8-1-48,9-2-24,6-2-16,8-4-8,6-5 8,3-5 0,3-5 56,3-3 40,1-2 57,0-3-9,-1-1-40,1 0-56,-1-1-40,1 0-8,-1-1 0,0-1 8,-1-1-8,-1-1 0,-2 0-16,-2-2 0,0 0 8,-2-1 0,1-2 0,0-1 0,1-1-8,1-2 0,-1-2-8,1-2 0,-2 0-16,0 0-8,-3 3-424,-3 3-393,-4 4-1559,-5 4 1344,-20 8-11035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16.17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1443 7850,'9'-2'704,"15"-3"680,15-6-1056,17-4-56,15-4-192,13-4-48,11-3-16,8-2 8,7-1 0,3-1 48,5 1 232,4-1 72,3 0 89,5 0-25,4-1-200,5-1-72,4 0-88,5-2-24,3-2-32,3-1-8,-1-2 24,-1-3 72,-2-1 152,-3-2 64,-1-1 64,-2-2-64,-1-3-136,0-2-64,1-4-80,0-1-16,1-2-32,0-1 8,-1 1-24,-2 0-192,-3 2-600,-3 2-400,-4 2 544,-25 11-11259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16.99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1802 6913,'15'-4'217,"20"-4"-49,22-6-112,20-4-32,15-4 0,13-4 96,8-3 128,6-3 344,3-2 120,4-3 64,2-2-88,3-1-272,6-3-104,4-1-136,6-1-40,5-2-72,4-1-24,6-4-40,5-2-16,3-5-16,3-3 8,0-3 24,-1-2 40,-3-1 105,-5-1 31,-5-1 24,-5 1-16,-5 2-96,-5 1-48,-5 3-40,-4 2-16,-6 2-96,-8 2-96,-8 3-136,-10 2-89,-13 5-519,-11 4-536,-12 4 840,-19 10-7634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17.58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0 339 9314,'6'-2'272,"22"-4"-48,19-5-192,17-3-24,12-2 16,12-1 32,8-1 72,9 1 8,8-1-8,8-1-32,12-1-80,13-1 0,14-2-24,16-2-16,15-2-408,16-1-520,15-3 544,-31 5-8218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19.59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11 1743 8546,'-1'-1'-384,"-2"-1"-1353,0-1-247,1-2 408,1 0 655,1-1 1898,1 0 567,1-2 344,1 0-207,2 0-729,2 1-296,4-1-384,4 2-88,4 1-112,4 0-32,4 1 40,3-1 128,4 0 240,4-2 72,4 0 17,6-3-105,6-3-232,5-2-72,5-2-64,3-2-8,3-3 8,3-2 40,3-4 104,2-3 56,2-2 160,2-3 40,3 0-48,2-1-64,1 0-168,3 1-88,1 1-56,3 0-8,1-1-16,3-1 8,2-2 0,3-3 8,3-3-8,4-2 0,4-1-32,2 0-16,4 0-24,2 2-8,1 2 0,1-1 8,0 1 24,-1-1 8,1-1 16,2-2 0,3-2-176,4-2-184,5-3-392,4-3-144,4-3 40,3-2-57,4-2 633,-26 10-10882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20.38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1443 6313,'5'-2'368,"8"-2"265,8-3-473,10-3-128,8-4-16,7-2 256,6-3 264,4-3 472,4-4 168,6-3-24,5-3-143,9-3-297,8-2-128,9-3-208,11-2-112,12-2-144,11-4-8,14-4 32,12-3 8,13-4-48,11-4-32,10-5-40,7-5-24,5-3-8,2-4 0,0-2-24,0 0-16,-2-2-672,0 0-544,-1-2 672,-35 14-12155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21.14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1502 5473,'12'-6'360,"31"-13"496,24-11-816,30-13 104,14-6 145,3-1 87,-4 1 144,-5 3-48,-6 3-152,-5 3-56,-3 3-64,0 2 8,1 0 32,2 2 80,3 0 32,6-1 32,5-1 8,6-2-64,5-1-127,5-3-49,5-1-96,3-1-32,3-3-8,3-2-16,2-2 56,3-2 16,1-2 24,4-2 0,1 0-32,3 0-24,1 0-232,-1 1-369,-1 1-1303,-3-1 1096,-26 9-8258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23.47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1537 10170,'1'0'760,"4"2"1145,4 0-1857,6 2 32,6 0-40,15-3 232,8-3 192,5-6 472,0-5 192,0-4 201,-1-3-65,-1-1-240,1-1-136,3 1-312,4 2-111,4 3-105,5 2-32,4 3-80,5 1-24,4-2-112,2-1-8,3-6 136,-2-6 64,-1-6 88,-3-7 8,-2-4-88,-3-5-48,-4-3-88,-2-2-48,-3 0-72,-3-1-8,0 0-16,-1-1 0,-2 1 8,0 2 0,-4 1 8,-3 2 24,-5 3 16,-3 1 0,-5 1 8,-4 1 0,-3 0-7,-2 1-17,0 0-32,2 2-24,3 1-40,4 2-8,5 2-24,5 2-1,8 3-15,9 3-80,8 3-200,7 3-152,6 5-632,7 5-480,5 3-1345,6 4-1104,3 1 2201,-17 2-11139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24.18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1915 9290,'4'-2'600,"4"-2"416,8-4-376,8-3 81,7-4-25,7-4-32,5-4-40,6-5 0,6-4 24,5-5-32,7-4-7,3-4 15,4-4-80,3-1-80,2-2-160,3 1-72,1-1-128,1 1-16,0-1-32,-2-1 56,-1-1 168,-3-3 40,-3-2 40,-2-1-72,-2 0-176,1 0-48,-2 1-32,-2 2 8,-2 4 120,-3 4 73,-2 6 95,0 6 24,2 9-56,2 7-64,4 8-96,3 5-40,3 5-72,4 1 0,2-2 8,0-1 8,0-6 8,1-5 0,0-7-48,0-6-120,2-8-456,1-9-400,0-9-1113,0-9-543,-2-9-1881,-2-8 2384,-16 9-7657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25.56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1325 0 10234,'-17'8'464,"-21"10"665,-21 11-1626,-17 10 1,-12 8 136,-7 4 104,-4 2 304,-2 1 72,0 0 16,-2 3-32,-2 4-312,-4 4-344,-4 7-2032,-6 5 1623,17-9-5360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09.362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217 313 3521,'132'-81'1433,"-101"65"-494,-12 11-708,-19 5-231,0 0 0,1 0 0,-1 0 1,0 0-1,1 0 0,-1 0 0,0 0 1,0 0-1,1 0 0,-1 0 0,0 0 1,1 0-1,-1 1 0,0-1 1,0 0-1,1 0 0,-1 0 0,0 0 1,0 1-1,1-1 0,-1 0 0,0 0 1,0 0-1,1 1 0,-1-1 1,0 0-1,0 0 0,0 1 0,0-1 1,0 0-1,1 0 0,-1 1 0,0-1 1,0 0-1,0 0 0,0 1 1,0-1-1,0 0 0,0 1 0,0-1 1,-2 5 13,0-1 1,0 0 0,-1 1 0,0-1 0,0 0-1,0-1 1,0 1 0,0 0 0,-1-1-1,0 0 1,1 0 0,-1 0 0,-6 3 0,-5 6 199,-16 17 206,17-14-415,-1-1 1,-1 0-1,0-2 0,-1 0 1,0 0-1,-24 11 0,61-46-862,8 7 911,1 1 0,35-14 0,35-18 61,-69 30-93,-10 7 8,-1 0 1,0-2-1,0 0 1,-2-1-1,1-1 1,-2 0-1,24-26 1,-40 40-17,0 0 0,1-1 1,-1 1-1,0 0 0,1-1 0,-1 1 1,0-1-1,1 1 0,-1 0 0,0-1 1,0 1-1,0-1 0,1 1 0,-1-1 1,0 1-1,0 0 0,0-1 0,0 1 1,0-1-1,0 1 0,0-1 0,0 1 1,0-1-1,0 1 0,0-1 0,0 1 1,0-1-1,0 1 0,0-1 0,-1 1 1,1-1-1,-15 1 301,-21 13-87,-13 17-241,-68 53 0,7-4-57,51-41 36,23-17 21,2 1 1,1 1-1,1 2 0,-49 49 0,80-73 7,0 0 0,0 0 0,0 0 0,0 0 0,0 0 0,0 0 0,0 0 0,0 1 0,0-1 0,0 0 0,1 0 0,-1 1 0,0-1 0,1 1 0,0-1 0,-1 1 1,1-1-1,0 1 0,-1-1 0,1 1 0,0 1 0,1-2-2,0-1 0,0 1 0,0-1 0,0 0 0,0 1 0,0-1 0,0 0 0,0 1 0,0-1 0,0 0 0,0 0 0,0 0 0,0 0 0,0 0 0,0 0-1,0 0 1,0 0 0,1-1 0,-1 1 0,0 0 0,1-1 0,67-25-42,-7-11 61,-1-3 1,-1-2 0,52-51 0,3 0 85,-97 78 68,-36 27 118,-16 10-270,-85 39-62,-44 27 92,138-73-46,2 2 0,0 0 0,0 1 1,-25 27-1,88-76-47,51-32 0,-85 59 35,267-161-71,-105 66 191,-142 80-5,-23 11 36,-18 8-41,-4 4-84,0 1 0,1 1 1,0 0-1,0 2 1,-19 10-1,-86 56 16,89-51-16,-31 15-7,40-24 0,-1 0-1,2 2 1,0 1-1,-40 38 1,64-55-5,0 0 0,-1 0 0,1 0 1,0 0-1,-1 0 0,1 1 0,0-1 0,0 0 1,-1 0-1,1 0 0,0 1 0,0-1 0,-1 0 1,1 0-1,0 0 0,0 1 0,0-1 0,0 0 1,-1 1-1,1-1 0,0 0 0,0 0 0,0 1 1,0-1-1,0 0 0,0 1 0,0-1 1,0 0-1,0 1 0,0-1 0,0 0 0,0 1 1,0-1-1,0 0 0,0 0 0,0 1 0,0-1 1,0 0-1,0 1 0,0-1 0,1 0 0,-1 1 1,0-1-1,0 0 0,0 0 0,0 1 0,1-1 1,-1 0-1,0 0 0,1 1 0,20-3 36,29-13 49,267-127 10,-165 71 34,-102 48-83,303-154 70,-342 167-473,-30 13-17,-30 15-94,-15 16-94,-67 45 0,108-64 161,-11 8 11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28.123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1303 70 7370,'3'-1'176,"2"-2"80,0-3-448,2-1 112,1-2-200,0-1 15,1 0 145,-2 1 264,-1 3 449,-2 1 79,-1 2-120,-3 2-200,-1 4-304,-3 3-104,-2 6-24,-3 4-8,-4 4 48,-4 5 24,-5 3 64,-4 3 40,-4 3 56,-3 1 0,-4 2-56,-3 3-16,-3 3-48,-2 3-8,-2 3 48,-3 4 0,-3 2 0,-2 1 16,-1 1 120,-1 0 64,-1 0 136,-2-1 32,-1 0-88,-1-1-87,-1 0-153,0-2-56,-1-1-192,0-2-169,1-3-479,2-4-416,3-7 632,12-10-8282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28.67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1080 5265,'3'-1'288,"7"-4"72,8-3-48,8-5-96,8-5 32,8-5 305,8-3 143,7-4 152,6-4 16,6-2-96,6-4-152,6-3-168,4-2-119,6-4-241,3-2-48,4-3-24,0-3-16,-1-4-24,-1-2-16,-4-5-153,-3-2-143,-5-4-480,-6 0-600,-7-1 792,-15 13-7882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29.22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0 721 6161,'5'0'776,"6"-1"1145,8-2-1641,8-2-16,9-4-136,8-4-16,8-6 0,5-5-24,5-6-16,5-7-8,3-7-64,4-6-24,5-8-16,6-7-16,3-5-296,4-5-256,1-1-1401,2-1 1185,-16 12-5241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30.96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0 990 7458,'1'-1'280,"0"-2"104,2-1-376,2-3-8,4 0-8,2-1 0,4 1 8,2 0 16,3 0 136,2 1 88,3-1 200,5-1 96,6-1 48,8-4-40,9-3-120,11-4-104,10-5-152,10-6-64,11-5-64,8-5-15,8-7-9,3-5 0,3-6 0,0-4 0,-2-3 0,-3-1-16,-6-1 0,-6 1-16,-7 2-497,-7 2-583,-8 4 616,-16 11-9202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31.54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1034 5209,'20'-6'1328,"19"-6"-567,17-7 55,14-5-136,13-7-48,11-6-168,10-6-72,8-5-120,5-4-72,4-3-160,2-3-32,0-3-8,-3-3-16,-1-2 8,-5-2 0,-3-1-120,-6 1-288,-5-1-968,-7 2-1273,-8 3 1433,-19 12-3737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33.95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1171 3065,'4'-2'1000,"9"-4"888,12-4-695,12-7-41,12-5-296,14-8-88,13-5-264,12-7-136,12-6-152,9-6-32,9-6-48,7-8-32,5-7-72,5-6-16,1-6-24,2-5-56,-3-3-472,-3 0-376,-7 2-1872,-8 5 1599,-25 17-4808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34.59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1614 6369,'2'1'352,"5"0"241,5 1-521,6 0 8,9-3-8,8-4 232,8-6 408,10-6 128,8-9 64,9-7-184,9-8-304,8-8-87,10-7-73,8-6-40,9-6-104,6-3-32,7-4-32,5-2-8,4-1-24,3 0-16,1 0-8,0 0-16,-2 0 8,-5 0 0,-6 0-72,-8 1-160,-10 2-265,-10 1-167,-9 3-624,-8 2-632,-9 5 1111,-17 12-6048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35.44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1006 5433,'5'-3'272,"10"-3"136,10-4-56,11-5 144,9-4 233,7-4 95,6-2 0,5-3-72,5-3-224,4-3-120,4-3-192,5-6-56,7-6-64,7-5-24,10-7-56,8-5-16,8-7-16,7-5-8,6-7-328,3-5-440,2-5 464,-23 15-9746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39.95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310 0 3753,'-4'5'352,"-5"4"568,-2 4-544,-1 4 176,-1 3 288,0 4 57,0 3-145,0 3-136,0 3-224,-1 4-80,-1 4-80,-1 4 0,-1 5 48,0 3 16,-2 5 152,0 3 81,0 5 15,0 5-16,1 6-128,3 6-32,3 4-112,5 2-16,6 2 64,5 0 64,6-2 296,7-4 32,10-6-71,10-6-121,11-7-344,9-5-48,8-5-72,5-2-8,4-2-32,1 0 0,-3 1-8,-4 3-32,-6 4-8,-7 5-24,-6 6-8,-9 6-32,-10 8-16,-10 8 8,-12 11 48,-11 8 48,-11 10 56,-8 6 8,-5 3-48,-3 0-240,4-5-1017,5-8-1071,9-12 1200,6-25-10859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40.51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0 8250,'2'5'248,"4"12"-24,6 14-72,7 14 384,8 12 160,5 7 312,4 6 97,-1 4-113,-2 3-56,-5 5-176,-5 4-144,-4 7-152,-1 7-88,1 9-143,2 9-49,3 9-104,3 8-40,3 11-8,3 8 0,1 8 8,1 5 8,1 0 80,0-5 0,-1-10-104,-1-13-128,-1-15-552,0-15-337,-1-14-1151,0-12 1176,-5-19-11499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19.817"/>
    </inkml:context>
    <inkml:brush xml:id="br0">
      <inkml:brushProperty name="width" value="0.35" units="cm"/>
      <inkml:brushProperty name="height" value="2.1" units="cm"/>
      <inkml:brushProperty name="color" value="#7E6658"/>
      <inkml:brushProperty name="inkEffects" value="pencil"/>
    </inkml:brush>
  </inkml:definitions>
  <inkml:trace contextRef="#ctx0" brushRef="#br0">44 0 6721,'-5'1'-552,"-12"3"-2200,-4 1-665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43.64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242 0 8890,'4'1'184,"2"3"-184,2 1-16,2 3 56,0 2 16,2 2 328,0 0 128,-1 0 168,1-1 80,-1 1-159,2-2-33,1-1-40,2-1-32,2 1-96,2 2-56,1 3-96,0 4-8,0 3-24,-3 5-16,-1 4 40,-3 3 40,-2 3 120,-4 3 33,-2 2-65,-1 1-80,-1 0-144,-1 0-24,-1-1 0,-1-1 8,-1-2 8,-3-3 0,-1-2 16,-3-4 40,-2-2 24,-2-1 24,-3-2 32,-1-1-8,-3 0-16,-3-1-32,-2 0-64,-2-2-48,-3 1-32,-3 1-8,-2 0-24,-4 2-8,-3 0-40,-1 1-80,-2-3-352,2-2-224,1-5-640,5-4-553,5-8 1065,7-4-14443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44.31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396 11 12627,'-1'-1'296,"2"-1"-184,3 0-144,5-1 0,6 1 24,5 2 72,4 1 64,2 4 128,2 2 24,2 4 0,1 4-8,1 3 32,0 4 16,-1 4 0,-1 4-16,-1 4-80,0 5-16,-3 4 40,-3 6 1,-5 5-33,-5 4 24,-7 4 104,-8 2 40,-9 0 56,-7-1-48,-8 0-168,-7-1-80,-7-1-72,-6-1 8,-6-3-112,-7-4-80,-6-5-48,-5-5-24,-2-5-128,-1-5-232,3-4-624,5-4-409,7-3-2656,6-3 2593,13-4-7354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44.88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129 1 9706,'-2'0'456,"0"2"360,-3 2-784,-1 2 56,-1 2 176,-2 1 497,0 3 151,-2 1 176,0 1-144,1 3-440,0 1-112,0 4-88,2 3 25,0 5 167,0 4 40,2 6 56,1 6-8,3 6-88,5 7-80,7 7-184,7 4-88,11 2-144,10 0-80,9-3-440,5-6-344,3-7-784,-1-9-697,-2-11 1305,-10-12-12555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48.50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0 8370,'0'0'192,"0"2"-160,2 1 32,2 4 240,3 3 136,2 4 280,2 3 136,1 4 89,1 1 15,0 2-64,3 3-80,2 2-232,5 5-120,3 6-176,5 6-72,3 9-8,4 6 57,3 7 79,2 6 40,2 5 48,3 6-32,2 4-32,2 5-8,0 3-80,-1 5-24,-1 2-24,0 2-8,-1 0-24,-1-2 0,-2-1-48,-4-4-40,-6-2-24,-8-2-16,-7 0-24,-8 1 8,-8 2-8,-6 1 8,-5 1-120,-5-2-136,-2-4-312,1-6-240,1-8-680,1-8-473,3-11 1025,3-16-14307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49.05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8 10 14099,'-2'-1'144,"-1"-1"-320,0-2-296,4 2 360,6 2 32,4 3 272,4 4 88,3 4 232,3 4 128,3 5 88,2 5 1,3 6-73,3 6-64,6 10-104,5 9-48,6 12-112,7 13-72,5 15-136,6 15-24,5 16-16,5 16-8,-1 12 0,-3 8 8,-9 3 0,-11-1 24,-12-4 8,-12-5-8,-10-7-24,-9-6-32,-8-8-240,-6-7-208,-6-5-864,-6-4-424,-6-6-1417,-5-5 1577,1-21-10587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50.84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88 0 9258,'-3'2'208,"-4"1"-24,-3 2-344,0 0 352,0 1 48,1 0 360,1 0 296,1 1 377,0 1 167,1 1 48,1 3-151,1 2-409,2 5-216,2 4-376,3 5-128,3 5-48,1 4 88,1 5 232,0 8 112,-2 6 105,-2 8-49,-1 6-208,-2 4-80,1 2-32,0 2-16,4 0-8,3-2-56,5-3-152,5-5-40,5-5 8,5-5-8,7-6-16,5-6-16,4-6-144,2-6-128,-1-7-328,-1-8-304,-2-8-769,-1-10-295,-3-12-1465,-1-13 1833,-8-2-12315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51.333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118 2 14899,'-2'-1'336,"-6"3"-648,-1 6-176,-1 5 216,1 6 464,-1 5 320,0 5 152,1 6 233,0 4 39,1 5-96,-1 5-128,1 3-224,1 5-16,1 4 56,3 2 72,2 2 177,6-2-49,7-2-128,8-3-64,11-5-232,11-3-96,10-4-208,9-4-48,6-4-256,3-5-168,1-5-376,-2-7-288,-3-8-1113,-5-7-1240,-8-10 1993,-14-3-12619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51.83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51 1 12699,'-7'8'304,"-2"8"-312,-1 7 136,2 6 168,1 3 560,3 4 280,0 2 449,2 1 63,2 0-248,2 1-239,4 1-369,5 2-144,7 1-248,10 1-72,12 0-168,11-1-72,11-1-80,7-5-16,5-4-176,1-8-232,-3-8-896,-6-8-585,-7-9-1872,-12-8 1985,-14-2-12475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52.31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62 1 15347,'-3'2'208,"-4"6"-400,0 6-376,0 7 392,1 7 32,2 6 616,0 5 312,0 3 713,-2 1 263,0 2-96,1 0-231,3 2-681,5 3-272,8 2-352,10 2-96,12 1-96,13-1-136,12-2-248,9-4-232,7-6-817,3-9-407,-2-13-2121,-4-13 2233,-14-9-11075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52.69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24 1 14323,'-2'2'416,"-4"5"-80,0 6-32,1 5 168,1 8 73,4 6 239,3 9-24,4 8 88,4 10 16,4 9-200,5 9-136,6 9-247,6 7-137,5 4-152,6-2-40,3-2-321,3-7-255,2-8-712,1-10-528,0-12 1007,-9-16-15306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37.019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298 84 1024,'-2'-5'183,"0"0"0,0 0 0,-1 0 1,0 0-1,0 0 0,0 0 0,0 1 0,-1 0 0,0-1 0,0 1 0,0 1 0,0-1 0,0 1 0,-1-1 0,0 1 0,0 0 1,0 1-1,-9-4 0,9 5-105,0 0 0,0 0 0,0 1 0,0 0 1,0 0-1,0 0 0,1 1 0,-1 0 0,0 0 0,0 0 1,0 0-1,1 1 0,-1-1 0,0 1 0,1 1 1,0-1-1,0 1 0,-1-1 0,1 1 0,1 0 0,-7 7 1,-3 2 83,2 1 1,-1 0-1,2 1 1,0 0-1,-12 21 1,17-26-126,1-1 0,-1 2 1,2-1-1,-1 0 1,1 1-1,1 0 1,-1 0-1,2-1 1,-1 1-1,1 17 1,1-24-65,1 1 1,0 0-1,0 0 1,0 0-1,0 0 1,1-1 0,-1 1-1,1-1 1,0 1-1,0-1 1,0 0-1,1 1 1,-1-1 0,1 0-1,0-1 1,-1 1-1,1 0 1,0-1-1,1 0 1,-1 1 0,0-1-1,1-1 1,-1 1-1,1 0 1,0-1-1,-1 0 1,1 0 0,7 1-1,-2 0-339,0 0 0,0-1-1,0-1 1,1 0 0,-1 0-1,0-1 1,0 0 0,0 0-1,1-1 1,-1 0 0,12-5-1,8-7-424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20.079"/>
    </inkml:context>
    <inkml:brush xml:id="br0">
      <inkml:brushProperty name="width" value="0.35" units="cm"/>
      <inkml:brushProperty name="height" value="2.1" units="cm"/>
      <inkml:brushProperty name="color" value="#7E6658"/>
      <inkml:brushProperty name="inkEffects" value="pencil"/>
    </inkml:brush>
  </inkml:definitions>
  <inkml:trace contextRef="#ctx0" brushRef="#br0">80 141 2024,'-3'0'168,"-3"1"97,-4 1-145,-1 0-128,-1-1-8,1 1 16,2-1 32,1 0 304,3 0 208,1 1 208,3 1-8,3 2-272,4 1-208,4 1-184,5-1 72,6-1 360,5-2 177,6-3 215,6-4-48,5-3-352,6-3-184,5-4-256,7-2-72,5-2-288,3-2-128,0-1-280,-3 2-152,-7 1-153,-7 1-191,-9 3 680,-11 4-4241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53.78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0 9378,'0'3'304,"2"2"-24,2 5-256,5 6 64,5 7 104,5 7 88,3 7 408,2 9 201,-1 8 191,-3 11 24,-3 13-200,-3 14-192,-1 18-280,-2 14-103,-1 12-105,2 9-24,4 68-56,4 16-112,9-14-376,8-31-393,9-104-943,9-60-688,7-29 1215,-7-13-9849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54.20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84 0 13531,'-4'2'328,"-4"2"-96,-3 6-352,0 8 48,-1 9 80,2 11 88,0 10 248,2 10 176,2 9 248,3 5 1,5 6-225,5 5-216,10 2-288,8 2-56,12-2-304,9-2-256,10-7-849,8-9-639,4-13 1096,-8-15-10979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56.19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22 0 8810,'-1'4'184,"-1"7"-184,0 10-96,0 12 48,-1 14 8,1 12 56,-1 12 136,1 10 296,-1 10 96,2 9 128,1 8-16,2 6-256,4 7-79,4 2-169,4 2-72,2-3-24,0-4-8,-2-7 152,-2-10 136,-5-11 88,-1-11 0,-3-9-144,-1-7-144,0-7-104,0-5-32,1-5-16,3-6-16,3-7-24,4-6 16,6-6-24,7-5 32,6-3-208,7-2-248,6 2-480,5 2-177,2 3-151,0 0 8,-1-1-609,-3-1 1081,-10-3-4993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56.65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0 12187,'0'4'288,"-1"7"-200,2 8-104,2 8 8,2 7 0,4 5 64,1 5 136,1 4 328,1 4 168,0 4 184,-1 5-72,1 5-272,1 3-167,0 3-217,1 4-56,-1 3-32,-1 3-8,-2 1 32,-2 0 8,-4-2 0,-2-3-16,-1-5-56,-2-5-16,2-6-544,0-8-425,1-9-1455,1-9 1256,0-11-10955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57.61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278 1 8306,'1'3'472,"2"5"512,1 4-1048,2 7-32,2 5 0,0 5 24,0 4 88,-1 4 192,0 5 112,-1 6 120,-1 9 24,-1 12-112,0 14-88,-1 17-144,-1 14-31,-2 14-17,-2 11-40,-4 5 320,-4 3 152,-6 2 104,-5-1 32,-4-2-312,-4-2-152,-3-7-128,-1-8-32,-2-11-336,-1-13-360,-2-15-1529,0-15 1289,6-20-9434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58.18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1231 10074,'0'1'320,"1"1"32,2 0-256,3-1 16,3 1 8,3-3 104,4-2 56,4-3 257,1-5 143,4-5 128,1-5 0,5-7-176,3-8-96,6-10-232,4-10-88,5-12-120,4-9-40,2-9-56,4-8 0,2-7-344,0-7-280,-2-8-1024,-3-7-1481,-8-7 1809,-10 19-7866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58.70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1118 10034,'0'0'424,"1"-3"168,5-5-424,6-9-80,8-9-40,8-11-56,9-14-8,8-15-8,6-16-16,6-18 0,3-17 16,2-20-304,1-17-448,1-16 464,-9 21-9474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00.17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110 14 5273,'2'-1'288,"0"-2"360,0-1-968,1 1 16,-2 1-16,-1 2 88,-1 3 840,-3 3 312,-2 1 377,-3 3 71,-2 3-248,-1 3-120,-1 4-183,0 6-1,1 8 32,1 9 16,0 9 40,2 10-55,3 7-233,4 6-120,14 14 48,12 0-472,13-7-96,11-14-408,8-15-288,6-19-585,6-17-431,3-20 960,-11-10-12403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00.65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62 0 11226,'-1'1'-120,"0"1"-816,0 1-360,2 0 440,1 1 64,1 1 912,0 1 416,-3 2 776,-3 2 208,-2 1-207,-2 2-209,-2 3-464,-1 2-176,0 5-112,0 5 56,2 5 128,4 5 48,3 6 57,4 4-89,6 2-192,5 2-120,4-2-208,6-5-32,4-9-72,5-11-8,6-14-240,6-16-232,6-19-1001,5-20-1079,5-21 1471,-8 2-10409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01.14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1 663 4305,'0'1'216,"0"1"480,2 0 392,2-1 545,2-2 55,3-4-336,2-3-295,5-6-481,4-6-200,4-7-264,6-7-72,2-10-32,4-8-8,2-10-8,1-8-24,-2-8-408,-3-5-456,-6-8 495,-8 12-10969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41.586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1587 334 5177,'-1'-1'136,"-1"-1"-64,1-1 48,1-1 200,2-1 144,1 1 88,2 1 17,1 1-145,0 1-96,1 1-104,0 2-64,-1 0-96,0 1-24,-2 0-16,-2 0-8,-3 0-16,-4 2 0,-4-1 0,-4 2 0,-1 1 8,-2-1-8,2 1-24,1 1-40,4-1-16,4-1 0,6-1 56,5-1 64,6-2 16,8-2-16,7-5-40,8-2-32,6-4 8,5-3 8,2-2 16,-1 0 8,-5-1 16,-6 3 16,-10 3 32,-8 2 8,-9 4 0,-8 4 24,-10 5 24,-8 4 8,-7 4 32,-7 4 16,-6 4 48,-6 2 32,-2 3 24,-3 0-40,2 1-80,4-2-48,6-3-96,8-4-32,9-5-8,10-4 8,10-5 0,10-5 8,12-5-48,10-5-24,9-4-80,7-3 8,4-2 24,2-1 8,-1 1 96,-3 0 16,-3 1 24,-4 2 8,-7 2 56,-7 3 0,-10 4-32,-12 3-16,-14 5 0,-13 4 64,-13 5 96,-12 5 40,-9 4-24,-5 2-56,-1 2-56,3 1-40,5-2-24,8-1-24,10-3-16,11-4 41,11-3 7,12-5 8,13-4-24,13-6-56,11-5-32,10-3 0,8-5 7,4-1 17,1 0 24,0 0 8,-3 2 24,-7 3 0,-7 3-32,-11 4-8,-10 4 16,-10 3 16,-11 4 24,-10 3 1,-10 4-17,-8 2 0,-7 3 32,-4 1 0,0-1 0,2 1-16,4-2-40,7-1-24,8-2 0,9-2 24,11-1 16,10-3 8,11-4-24,9-2-8,8-4 0,6-3 8,2-2 0,1-1 8,-3-1 8,-5 1-40,-7 2-112,-10 2-25,-10 2-7,-11 2 72,-12 3 168,-14 5 32,-11 3 33,-12 5-17,-7 3-40,-6 4 0,-1 1-8,3 0-8,7 0-16,8-3-8,11-4-8,10-3 56,11-5 0,12-5 0,12-4-16,10-6-72,10-3-16,8-4-8,6-1 16,2-2 8,1 1 8,-4 2 0,-5 3 8,-7 3 0,-8 4 8,-9 3 8,-10 4 24,-9 4 16,-9 3 56,-8 4-8,-7 3 8,-4 2-16,-3 1-40,1-1-16,3-1-16,3-1-8,5-3-16,7-2 0,7-4 48,7-1 8,7-3-8,8-3-8,5-2-56,4-3 0,4-1 0,1-1 8,0 0 16,-2 0 0,-5 1 56,-7 2 16,-7 2-8,-9 2 8,-9 4-8,-10 3 32,-8 3 56,-6 3 16,-3 2-32,0 1-40,3-1-56,5-1-24,6-3-8,7-1 8,8-2 48,7-3 8,10-3-24,7-3-8,8-4-64,7-3-8,4-2 8,4-2 0,0 0 16,-1 0 8,-3 2 0,-6 1 8,-6 3 32,-8 3 8,-9 3-8,-9 5 16,-7 3-8,-9 3 8,-4 2 16,-3 0-8,0 0-32,2-2-8,5-1-48,5-3 0,5-1 0,6-2-8,7-3 8,8-2 0,8-3-16,6-1 0,6-2 8,2-1 8,1 1 0,-2 1 16,-5 0 0,-5 2 8,-6 2 25,-7 2-9,-7 2 8,-8 3 0,-6 1-16,-5 2 8,-3 1-16,-3 0 0,2-1-16,1 0-8,4-1-24,4-1-16,5-1-8,5-1 0,8-2 24,7-3-8,6-2 0,5-2 7,2 0 25,2 0 0,-3 1 25,-3 2 7,-5 1 16,-7 1 8,-6 2-16,-6 1 16,-7 3-24,-4 1 0,-4 1-8,-2 2 0,1 0-8,1 0-16,3-2-8,3-1 0,5-2-8,3-2 8,6-4-8,5-2 0,5-3-16,4-1 0,3-2 16,0 0 0,-1 2 16,-3 1 0,-4 2 0,-4 3 16,-6 2 0,-5 2 0,-8 3 16,-6 4 0,-7 2 48,-6 4 16,-4 1-8,-2 1 0,1 0-56,3-1-16,5-2-24,6-2-24,7-4 16,8-2 0,8-4 16,8-4-8,9-3-24,6-4 0,4-1 8,4-2 16,-1 0 24,-3 0 16,-4 3 16,-8 3 16,-7 2 0,-7 4-8,-7 3 8,-9 2-24,-6 4 40,-5 2 0,-4 0 0,-1 1-16,2-1-24,2-1-16,5-3-40,5-2-8,7-2 0,6-3-8,8-3 24,8-3-8,9-2-32,5-3 8,4-1 16,1-1 16,-3 1 16,-4 1 24,-6 2 8,-8 3 8,-6 3-16,-7 3 8,-8 4-16,-6 3 0,-6 3 16,-4 2 0,-1 0-8,0 0-8,2-1-16,4-3-24,6-2-16,6-2 8,8-4 0,7-2 8,7-3 0,5-3 0,4-2 0,2-1 16,0 0 0,-3 1 16,-4 2 8,-4 1 16,-5 3 8,-7 4-8,-5 2 8,-6 4-8,-6 2 0,-2 2 0,-3 1-16,1 0-8,1-1-8,3-2-8,5-2-32,7-2 16,7-3 0,7-5-8,9-2-8,6-3 24,4-1 0,1-1 24,-1 1 16,-5 1 8,-6 3 32,-7 3 0,-7 3 0,-9 4-8,-7 3-8,-8 4 0,-4 2 8,-2 0-8,-1 1-16,3-2-24,3-2-16,7-2-8,6-3 0,10-3-16,8-3 0,11-4-8,8-3-8,6-4 24,1-1 8,-1 0 24,-5 0 24,-7 2 16,-8 3 8,-8 2-24,-8 4-8,-8 4-8,-6 4 0,-6 3 40,-3 3 0,-2 1-8,0 1-16,2-1-24,3-1-16,5-4-24,7-2 8,7-4 8,7-4-8,9-3 0,7-4-16,5-3 8,3-1 8,0 0 16,-1 2 16,-6 2-8,-6 3 8,-6 3 8,-7 4 8,-7 4 8,-6 3 8,-5 3 8,-4 2-8,-1 0 0,0 0-8,2-2-16,3-3-8,5-2 0,4-2 0,6-2-16,7-4 0,7-3-24,8-3-8,6-2 0,3-2 16,2 0 24,-2 0 16,-5 1 16,-6 4 8,-8 2-16,-8 4 0,-9 4 8,-8 3 0,-7 5 24,-6 2 0,-2 1 8,-1 1-16,2-1-24,3-1-16,6-3-16,4-2 0,7-4 8,6-2 0,8-3-8,7-4 0,6-2-16,3-1 8,-1 0 16,-2 0 16,-6 1 8,-6 2-8,-7 3-16,-5 2-8,-6 4 0,-5 3 16,-4 2 8,-1 2 0,-1 0-16,3-1-8,3-2 0,4-2 0,6-2 0,6-3-8,5-4-8,5-2-8,5-3 0,2-1 16,1-1 8,0 1 16,-2 2 16,-4 1 0,-6 4 16,-5 2 0,-7 3 16,-7 4-8,-6 2 8,-6 3 8,-2 1-24,0 1-8,2-1-32,4-2-16,5-4-24,4-2-8,6-4-16,6-5 0,6-3-16,6-3 0,5-3 24,3-1 8,0 1 24,-2 2 16,-4 2-40,-6 3 0,-4 4 8,-4 2 8,-5 3 48,-4 3 0,-2 3-8,-1 1-8,0 0-8,1 0 0,4-1 0,4-3 0,6-1 0,5-4-16,6-3-24,5-2 0,3-4 8,3-1 16,0 0 16,-2 0 8,-4 2-16,-6 2-24,-6 3 0,-7 3 8,-6 4 24,-7 3 48,-5 3-8,-3 3 0,-3 1-8,0 0-8,3-1-24,3-1 0,5-3 0,6-3 0,6-4 8,7-4-8,6-4-16,4-3-8,4-4 8,-1-1 0,-1 0 24,-4 1 0,-3 3-32,-5 3 0,-5 3 8,-3 3 16,-4 5 24,-4 3 16,-2 2-24,-1 2 0,1-1-16,1-1 0,2-2 16,3-2 8,4-4 8,3-1-16,3-4-16,3-2-8,3-3 0,0-1 0,0 0 8,0 0 8,-3 1-8,-1 2 8,-4 4 8,-3 2 8,-4 3 16,-4 4-8,-4 3 16,-3 2 0,-3 1 0,0 1 0,0-2-24,2-2-16,2-2-8,5-3-8,3-2 16,3-2 0,4-3 0,3-2-8,1-1 0,2-1-8,-1 0 16,-1 1 8,-2 0-16,-2 2-32,-4 0-56,-3 1-8,-5-1 8,-4 0 56,-5 0 48,-6-1 24,-4 0 0,-2-1 0,-3-1-32,0 0 0,0 0 8,0 0-8,1 0 0,-1 2 8,2 1 8,0 1 8,2 1 16,1 0 8,4 2-8,3-1 16,4 1-48,5-1-16,4-1-32,6-3-24,5-2 8,5-4 8,5-2 8,2-3 16,0-1 40,-2 0 48,-3 1-24,-5 2-16,-7 3-40,-7 3-24,-9 5 32,-8 4 32,-8 6 40,-6 3 0,-2 2-16,0 2-8,3-2-16,4 0 8,6-4 0,5-3 0,8-3-40,6-4-24,6-3-32,7-5 0,5-2 24,4-3 0,3-1 32,-1 0 0,-2 1 32,-2 3 16,-4 2-16,-5 3-16,-5 3-24,-7 2-8,-7 2 40,-9 4 32,-8 1 32,-6 1 0,-4 1-24,-3-1 0,0 0-32,2-2 0,3-1-15,6-2-1,5-2-16,8-2-41,5-1-31,6-2-16,5-1 8,5-2 24,2-2 24,2 0 16,1 0 32,1 0 8,-2 2 16,-2 0-16,-3 3 0,-6 1-8,-6 2 32,-7 3 24,-8 2 8,-8 3 1,-6 3-25,-4 1-24,-1 1-8,1 0-8,4-1 16,4-2-8,7-2 16,7-2-32,7-3-80,8-2-24,7-3-41,9-4 17,8-2 40,6-3 8,5-3 16,3 0 16,-1-1 24,0 2 8,-4 1 8,-5 2 24,-5 3-24,-7 3-16,-7 3-16,-8 2-8,-10 2 40,-8 3 40,-8 1 16,-6 1-8,-4 2-8,-1 0-24,2 0 0,5-1 0,6-1-24,9-2-24,7-3-72,9-2-24,7-4-8,9-4 16,7-2 24,5-1-32,3-1 32,-1 0 16,-2 1 56,-4 1 40,-8 1 8,-7 3-8,-9 2-8,-8 4 8,-9 2 24,-8 3 16,-7 3 64,-5 0 32,-4 1 32,-3 0 0,-1-2-56,0 0-24,3-2-48,5-2-24,7-1-40,8-2-32,9-2-48,7-3-16,7-2 8,8-2-8,7-4 32,4-1 16,5 0 24,1-1 16,0 2 32,-3 2 16,-4 2 8,-5 3 0,-6 4-24,-7 2 0,-6 3 16,-7 4 0,-6 2 32,-5 1 8,-4 1-8,-2-1-8,-1-1-24,1-1 8,5-2-16,3-2 8,6-3-32,5-1-24,5-2-48,6-2-16,6-1 8,3-2 8,4 0 32,3 0 8,0 0 32,0 0 16,-3 2 16,-2 0-8,-4 2-16,-6 0-8,-7 2 24,-9 2 16,-9 2 40,-8 2-8,-7 2-32,-4 2-8,-2 0-16,0 0 0,2-1 8,5-2 8,7-3-7,6-1-9,8-4-48,8-2-49,8-4-23,7-2 8,6-2 32,5-1 32,3-1 32,1 0 8,-1 3 32,-3 2-8,-5 2-32,-6 3-16,-8 4 0,-8 2 32,-9 3 64,-6 3 0,-5 1-8,-5 2-24,-1 1-24,-1-1 9,3-1-9,3-2 0,6-2-8,6-3-32,9-2-65,5-4-31,8-2-40,6-4 24,6-3 24,6-3 16,5-1 32,2 0 24,1 0 48,-3 2 32,-3 3-24,-6 2-24,-7 4-32,-8 3-16,-7 3 72,-9 4 40,-6 3 32,-7 3-8,-4 2-32,-3 1-16,0 1-8,0-1 0,4-2-8,3-2 8,6-2-16,6-4-16,7-2-80,6-4-16,7-2-16,7-4 8,7-2 32,6-3 8,3 0 24,2 0 8,-1 2 48,-4 2 0,-4 2-16,-7 3 0,-7 3-24,-9 3 8,-8 3 32,-8 3 16,-5 3 16,-5 1-8,-1 0-8,0 1-8,2-2 0,4-2-8,4-1 0,4-3-8,6-2-48,5-3-40,5-2-32,4-3-8,4-1 48,3-2 24,2-1 32,0 0 16,-2 1 32,-2 2-8,-2 2-8,-2 1-8,-3 2 16,-5 2 8,-3 2 24,-6 2 0,-5 2-16,-5 0-8,-4 2-8,-3-1 0,1 0-16,2-2 0,5 0 0,4-3-8,6-1-56,7-3-16,6-2-32,8-2-8,6-2 40,5-2 8,5-1 32,1 0 16,-1 2 16,-1 0 16,-5 2 32,-4 2-8,-5 1-40,-5 3-8,-7 2-24,-8 2 16,-7 3 64,-9 3 24,-7 3 8,-7 2 0,-4 2-32,-3 1-16,-1 0-16,3-1-8,3-3 8,7-1-8,9-5-8,8-3-32,10-4-32,8-5-8,9-4 8,7-3 8,7-4 16,5-1 0,3 0 16,-1 0 24,-2 3 0,-4 2 24,-5 3 24,-5 4-16,-6 2-8,-6 2-8,-6 2-16,-9 3 8,-7 3 24,-8 2 16,-6 2-8,-4 0 8,-3 2-16,2-2-8,2 0-24,6-3 8,7-2-16,8-3-40,7-3-16,9-4-8,8-3-8,8-3 8,6-4-8,5-1 0,4-2 8,2 1 24,0 0 32,-3 1 16,-4 3 32,-5 3 8,-6 3-16,-6 3-16,-7 4-8,-7 3-8,-8 4 16,-6 2 24,-6 3 0,-4 0-8,-2 1 0,-2 0-8,0-1-8,0-1 0,4-3 0,4-2-8,7-4-64,8-2-24,9-4-40,9-3-24,10-4 8,8-2-32,6-2 8,3-1 16,-1 0 64,-2 1 48,-4 3 32,-6 2 0,-5 4 0,-6 2 0,-6 5 0,-4 3 8,-6 3 16,-3 4 8,-2 0 0,-2 2-8,0-1-16,1-1 0,4-1-24,2-3-8,6-2-16,5-3 0,8-2-16,7-3-16,7-4-24,7-2 0,7-3-24,7-1 8,6-2 24,5 0 0,4-1 16,2-1 8,0 1 16,-3 0 24,-5 0 32,-5 1 8,-7 2 0,-7 1 8,-8 2 0,-6 2-16,-6 2-8,-5 1-40,-5 2-168,-3 0-72,-4 1-40,-2 1 8,-5 2 151,-6 1 57,-5 4 64,-7 3 8,-5 3 40,-6 3 8,-4 3 0,-4 3 8,-2 0 0,2 1-8,3-2 8,5-2-16,8-3-56,9-4-16,10-5 8,11-6-8,12-5 16,13-6 0,10-6-8,12-6 0,8-4 32,7-3 8,6-2 0,5-1-56,0 0-88,-2 2-40,-5 2-24,-8 2 56,-9 4 120,-10 3 32,-12 5 32,-11 5-8,-13 5-32,-13 6 8,-13 6 32,-11 7 40,-9 5 8,-7 5-16,-5 1-16,0 1-24,1 0 0,5-2-24,7-2-152,8-4-112,9-4-528,10-5-96,10-5-409,10-5-351,10-6 1088,2 0-8402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01.59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1 10658,'1'2'976,"0"2"1777,3 7-2769,4 6 16,5 8-8,6 9 0,4 8 0,5 7 32,3 9 128,2 9 48,1 13 128,-1 14 0,-1 17-80,-4 15-40,-5 19-104,-7 16-32,-8 12-8,-7 8-8,-8-2-8,-5-7-16,-6-14-368,-4-16-344,-3-20-888,-3-19-1089,-4-19 1505,5-23-8666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02.11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364 2 9794,'0'-1'584,"1"0"608,0 3-319,1 5-73,1 8-88,1 10-344,1 12-96,0 14 72,1 13-32,1 19-48,1 17-56,2 20-128,-1 20-40,-1 19-24,-3 15 8,-8 13 16,-9 6 24,-11 4 24,-13-3 8,-11-4-24,-9-9-48,-8-10-720,-3-13-904,-3-18 904,10-33-12579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04.55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903 1 10810,'-2'14'552,"-5"16"409,-3 14-985,-2 11-232,-2 8-8,-3 6 39,-3 2 153,-6 0 192,-6 1 49,-6 1 23,-8 0-8,-5 1-72,-6 1-48,-4 3-104,-4 1-152,-5 5-489,-3 2-223,-3 5-640,-2 0-473,-2-1 1201,13-16-5313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04.90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1 777 5417,'8'-1'136,"14"-3"-80,13-5-16,14-6 32,10-6 112,8-6 288,6-8 128,5-5 129,3-7-113,2-6-264,1-6-144,1-6-176,3-8-8,1-5-752,-1-6-456,1-5 607,-17 12-5872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05.74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1 516 3321,'6'-4'296,"11"-6"496,11-9-792,11-9-88,9-8-608,7-9-48,5-6 15,2-7 89,2-5 600,2-4 48,1-6-8,-10 11-1480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06.01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124 1 6209,'-8'9'-160,"-10"15"-944,-9 13-688,-10 12 1208,3-3-1985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06.09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24 1 920,'-10'9'16,"-4"4"-952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06.40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1492 10754,'3'1'232,"6"1"-256,9 1 40,10-2-8,10-3 0,10-6 16,8-7 88,5-8 360,4-9 137,1-6 135,2-7-40,1-6-344,2-6-120,4-5-144,2-5-40,3-6-32,1-4-16,0-7-8,0-6 0,-2-8-152,-6-7-200,-6-9-408,-10-6-280,-11-1-1233,-13 2 1337,-12 21-7994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06.69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835 0 14907,'-4'7'264,"-3"10"-784,-2 13-56,-2 13 80,-3 10-16,-3 11 408,-5 9 88,-8 8 48,-8 6 8,-7 4-8,-8 4-16,-6 2-80,-5 1-208,-5 2-408,-3 2-177,0-1-335,0 0-296,4-6-945,7-6 1377,13-20-3969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07.13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1301 3545,'5'-8'1120,"8"-10"1040,8-10-303,8-5-641,6-3-232,3-1-272,2 2-55,-1 3-73,-1 4-56,-1 3-24,0 2-32,0 0-104,4 1-64,3-4-160,4-3-48,5-5-64,4-6-8,2-5-16,3-7 0,4-4-8,2-4-8,2-4-16,0-4-32,-2-2-192,-4-2-72,-6 1-152,-7 4-8,-7 5 216,-10 9 56,-10 12-88,-10 13 24,-13 14 0,-11 14 16,-10 16 232,-9 13 8,-6 14-32,-5 13-40,-4 11-24,-5 8 16,-4 7 48,-5 4 48,-4 1 64,-3-1-8,-2-2-184,-2-2-401,0-2-2015,-3-3 1616,11-14-6778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42.019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42 1 5473,'-7'2'-416,"-9"5"1440,-2 0-7105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07.43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0 990 12339,'7'0'592,"9"-2"-56,11-5-176,12-5-96,13-5-208,11-7 88,10-6 64,7-6 120,5-5 56,1-4-48,1-5-48,-1-3-96,-2-4-48,-3-3-64,-3-2-32,-4-3-32,-2 0-8,-3 0-24,-3 1-216,-5 0-856,-6 2-728,-7 2 880,-11 11-11299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07.60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34 1 7330,'-6'4'-769,"-7"7"657,-1 1-6337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08.46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0 617 6737,'2'2'641,"0"0"1103,4 1-1720,4-1 56,4-1-24,4-2 24,3-3 280,2-2 200,0-2 288,1-1 81,1-1-161,0-1-112,2 1-168,2-1-24,1 2-24,3 0-48,1 0-96,2 1-56,0-1-112,0 0-40,-2-1-32,-2-2 8,-1-2 96,-2-2 41,1-5 7,1-2-16,2-5-112,1-4-40,2-2-64,-1-2-72,-2-1-96,-4 0 0,-3 1 47,-6 0 81,-5 3-24,-4 3-224,-5 5-528,-2 6-256,-3 6-424,1 5-169,0 5 1001,-1 3-9386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09.763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19 2012 10386,'-2'1'256,"-2"3"-176,-1 1 0,0 2 408,3 2 337,2 1 639,2 0 160,3 2-23,2 1-193,3 1-368,4 1-144,4 1-256,4 1-119,4-2-225,4-1-72,3-3-80,2-6 16,3-6 88,1-7 32,1-6 24,0-7-24,0-6-80,-1-5-48,-1-4-64,-3-5-24,-3-3 0,-5-2-8,-4 0 16,-5 2 8,-3 3-8,-5 5 0,-3 5-8,-2 5 0,-2 6-16,-2 7-8,1 4 32,0 6 8,2 5-8,4 4 0,3 2-40,4 2-16,4-1 0,3-1 16,2-3 16,2-4 8,0-5 0,0-5 8,0-4-16,-2-5-8,-1-3 8,-2-4-8,-3-2-8,-2-2 0,-2-1-16,-2-1 0,-1-1-8,1 2 8,-2 3 0,0 2 8,-2 5 112,-2 5-24,-1 5 0,0 5-15,-1 4-25,1 5-32,2 2-8,1 2 16,3 2 8,1-1 40,2 0-8,1-2 8,1-2-24,1-4-8,0-2 0,0-5-8,-1-3 8,0-3-16,-1-3 0,0-3-24,0-3-8,-1-5 8,0-2 0,-1-3-8,-1 1 16,-2 2-8,-2 5-8,-3 6 0,-1 6-16,-3 4-8,0 4 0,0 2 0,0 2 0,2 3 8,2 0 0,2 3 0,1-1-8,2 1 8,0-2 16,1-1 8,0-2 8,0-3 0,0-4-8,-1-4 0,-1-4 0,0-4 0,-1-3 0,-2-5-8,-1-2 0,-1-3 0,-2-1-16,0 0 8,-1-1 0,-1 2 0,-1 2 0,-1 1 8,-1 4-8,0 3 0,-1 4-8,0 3-8,0 4-16,2 2-8,1 2-8,1 2-8,1 1 8,2 0 16,1 1 8,1 0 32,0-1 16,0-1 8,0-3 0,-2-4-8,-1-4-8,-1-5 0,-2-5 8,-4-4-16,-2-5 0,-4-3-8,-2-4-8,-3-2-48,-2-3-16,0-3-120,-2-3-152,-2-3-400,-3-2-313,-5 1-1135,-5 2-769,-7 1 1609,3 11-17028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11.12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605 107 11298,'-2'-1'633,"-2"-2"583,0-3-1752,3-2 56,4-1 7,3 0 329,4 0 337,2 1 527,1 0 184,0 1 224,1-1-192,1 0-384,3 0-176,3 1-215,2 2-25,2 2-8,0 5 88,0 7 64,-2 8 8,-1 9 56,-1 11-40,-2 8-96,0 7-8,-1 5-88,1 2-16,1 2 16,2-2-8,1-2 0,2-4-16,2-5-32,1-8 8,1-7-8,0-8 8,-1-8 16,-1-4-8,-2-5 8,-4-2-8,-3-1-24,-4 0 8,-2 1 0,-2 3 8,-3 2 96,-1 4 32,-2 6 24,-2 5-16,-3 8-32,-1 6 17,-4 6 47,-1 5 0,-1 1-24,0-2-40,-1-2-80,1-4 0,-1-3-24,1-3-8,-1-4 0,1-4-16,1-4-8,2-4-8,0-3 16,0-5 8,1-3 24,0-2-8,-1-3-8,-1 0-16,-1 1-24,-2 1 0,-3 4 8,-5 2 16,-4 3 16,-6 2 24,-5 1 144,-3-1 24,-4 0 0,-1 1-32,0 1-144,0 2-24,2 2-24,2 3 8,1 1-8,2 2 0,2 1-16,4 1-8,3 0-16,5-1-24,5-3-8,4-4-24,4-6 0,4-5 8,4-7 8,2-7 8,2-7-8,0-7-16,-1-4-56,-3-3-24,-6 1-8,-8 4 32,-11 6 128,-10 8 48,-12 13 64,-9 12-8,-8 13-72,-5 13-24,-2 9-336,1 9-376,5 5-1217,6 1 1929,9 0-552,11-13-19260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12.79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55 0 4873,'1'2'328,"3"1"776,1 1-1096,1 2 168,-1 5 160,0 8 41,-2 8 23,-4 11 40,-2 11-24,-5 12-32,-2 13 16,-2 11 40,-2 12 32,1 11 72,1 11 64,4 12 9,6 11-81,6 6-96,10 2-264,11-4-136,10-9-768,10-12-553,9-15 681,-6-28-9906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13.21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74 1 11875,'-6'8'192,"-4"14"-801,-1 17-39,1 18 0,3 14 24,3 12 472,0 9 160,1 7 64,-1 4-8,0 2-24,0 1-16,0-1-40,1-5-312,4-4-1056,3-9-937,5-8 1121,0-18-3145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13.58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 0 9202,'-2'12'200,"2"35"-280,6 28-152,5 22-56,6 14-24,6 10 40,3 2 192,2-3 64,1-8 40,0-13 0,-1-16-160,-1-15-488,-1-17-1409,-2-14 1225,-5-15-3761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13.85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6 1 2913,'-2'1'-520,"0"2"191,0-1-1735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14.63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81 1 2721,'0'0'616,"0"1"576,-1 2-368,-1 4-360,-1 4-32,-2 4 80,-1 3 105,-1 2 135,0 1 80,0 0-24,1-2-112,1-1-240,0-1-112,2 0-96,-1 0 33,1 1 63,0 0 56,-1-1 96,0 0-24,2-1 56,0-1 40,1 0-40,2-1 0,2-1 16,2-1 33,3-1 127,3-2 24,3-1-104,4-1-120,4-1-184,3 1-64,3 1-56,2 2 24,2 1 72,0 3 40,1 3 65,0 3-9,-1 4-80,0 4-32,0 4-48,0 3-16,1 0 24,1 0-8,2-1 0,3-2 16,1 1-8,3 0-16,2 1-8,-1 3-24,0 3-64,-3 4-8,-3 3-16,-2 4 8,-3 0 16,-1 1 8,-2 1-24,0 1-16,-2 1 0,1 1-7,0 1 15,0-2-8,1 0-24,-1-2 0,-1 1-16,-2 0-8,1 1-8,-1 3 0,0 1-16,1 1 0,-1 1 16,-2 0 0,-1 0-8,0-1 0,1 0-8,3-2 0,3-4-16,3-3 0,0-5-8,0-4-8,-1-4-200,-2-3-240,-1-5-785,-2-4-943,-2-7-1593,-3-9 1961,-5-5-15076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42.095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 52 1568,'1'-2'184,"5"-2"256,5-4-440,8-3-360,7-2 240,-1-1-1592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15.16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25 13 14851,'-6'-2'1144,"-1"-1"1241,-1-2-2833,4 3-8,7 2 0,8 4 416,8 4 48,7 6 32,6 3 80,4 4 192,4 3 96,6 2 112,4 2-48,4 70-168,4 26-80,4-1-120,2-10-24,2-81-40,1-31-8,-3-3-8,-4 15 0,-7 22 16,-7 23 0,-7 22 8,-7 18 0,-6 15-16,-4 10 8,-4 7-16,-1 3-8,-1 0-40,-1-2-296,-1-7-1120,-1-9-833,-3-11 1073,-2-24-13523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16.79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328 27 1928,'0'0'633,"0"-2"695,-1-1 64,0-2-112,-2 0-23,1 0-201,0 1-136,0 2-192,2 2-72,1 3-7,1 3 31,0 6 120,1 3 80,-1 6 144,0 3 8,-1 6-119,1 3-65,1 3-184,2 3-96,3 2-112,4 3-40,3 4-56,4 3-24,4 5-47,4 4-33,3 2-64,3 1-16,2 1-32,0 1-16,-1 1 32,-1 4 48,-3 4 24,-3 3-8,-3 3-56,-1 3-40,-3 4-48,1 2 8,-2 4 0,0 3 0,-1 4 72,-2 3 56,-2 4 40,-2 3 8,-4 2-88,-3-1-40,-5-2-48,-5-2-16,-6-3 88,-4-3 24,-5-3 8,-4-5 0,-2-5-88,-5-6-88,-4-4-48,-5-5-64,-8-5-88,-7-6 8,-8-7-96,-6-7-32,-3-7-264,-2-7-248,2-7-816,2-7-537,5-7-1776,6-5 2089,13-5-11763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18.91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1958 1 4129,'-2'5'344,"-1"10"248,-2 7 104,0 7 296,0 2 17,1-1 303,1-3 16,1-4-56,1-4-87,1-4-441,1-2-176,0-3-256,1-3-32,-1-3 56,-1-1 32,-2-4 56,-2-5 16,-2-4 25,-3-4 31,-3-2 56,-3-1-32,-1 3 0,-2 1-32,-1 4-112,0 3-48,-1 5-128,-1 4 24,-1 6 120,-2 5 81,-2 7 143,-4 6 32,-1 7-64,-2 5-72,0 3-128,0 4-64,0 0-40,0 1-8,0-2-16,0-2 0,0-4 16,-1-3-16,0-5-40,-1-2-8,-2-3-15,0-3-1,1-3 0,-1-4-16,1-4-24,-3-3-8,-1-4-8,-2-1-8,-1-1-40,-1-1-8,-1 0-24,0 1-8,-2 1 0,0 1 0,-3 1-8,-1 1-8,-1-1-16,-1 1-24,1 0-208,-1 2-128,0 1-249,-2 4-175,-1 3-576,-2 4-544,-1 3-3778,2 1 3458,10-4-10907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19.74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1 499 9122,'6'0'320,"5"-1"296,3-3-368,5-3 272,5-4 248,5-6-7,6-5-137,6-4-120,6-7-224,5-5-112,3-3-88,2-2-8,-1 2-16,-2 5-8,-3 7-8,-1 9-8,-1 11 0,0 8-8,0 10 96,-2 8 104,0 5 104,-1 3 0,2 1-112,1-3-128,4-8-128,5-11-32,3-13-216,5-16-296,2-16-1072,3-14-1089,3-13 1465,-12 6-7674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20.25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1373 8306,'0'-3'384,"1"-7"256,2-7-248,4-6 32,5-4-32,4-3-48,6-1-8,3-1 96,3 0 121,3 0 215,3 0 48,1-2-40,2-2-136,2-3-328,2-3-120,4-2-120,2-4-32,5-2-32,2-2-8,1-2-40,0-3-8,-3-2-56,-4-5-24,-7-5-248,-6-6-240,-7-9-824,-8-10-697,-7-13 1145,-5 12-8954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20.78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0 6641,'2'17'168,"7"27"-112,9 36-64,9 37-160,10 36-240,8 33-304,6 25-16,-1 15 168,-3 5 248,-10-7 648,-12-17 336,-13-23 208,-14-29 8,-10-29-431,-9-30-569,-6-27-1649,-4-24 1137,3-20-4081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20.99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71 1622 2929,'-5'-7'664,"-5"-12"424,-4-10-488,-1-9-176,1-9-208,5-5-32,5-4 8,7-3-8,6-1 200,6 1 169,5 2 191,3 1-24,3 3-296,1 0-184,1 0-224,1-4-48,0-3-104,-1-4-104,-2-6-216,-2-4-56,-4-7 40,-4-8-24,-4-10-577,-4-10-511,-6-9 800,-2 15-2993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21.94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147 64 3497,'-4'-6'312,"-6"-5"112,-4-5-520,-3 1-248,-1 4 48,-1 7 664,0 9 288,1 13 232,4 13-24,4 15-456,7 17-176,7 16-160,7 16-7,5 16 87,5 16 48,3 16 168,3 13 40,3 11-40,1 7-24,1 4-176,-1-3-56,-2-9-64,-6-15-8,-6-18 0,-7-20 0,-7-22 48,-7-20-48,-5-21-24,-2-19-16,-3-18-80,0-17 0,-2-18-264,0-15-48,0-14 56,-2-12 72,0-10 440,-1-7 192,2-5 240,3-3 64,3-1-88,6 1-104,7 2-240,6 3-104,8 1-88,5 4-16,6 3-8,3 2-8,2 1 0,1 1 0,0-1 0,0-3-16,-4-5 0,-3-5 0,-7 2 0,-5 3-56,-6 12 0,-6 14-24,-4 19-40,-3 18 48,-4 22 24,-2 23 24,-1 26 56,-1 26 8,1 25 0,2 21-8,3 20-16,2 15-8,2 7 0,1 2 8,0-5 0,-2-10 8,-1-15 16,-2-17 8,-2-21 0,0-20 16,-2-21-88,2-19-40,0-18-8,1-16-16,2-18 72,-1-17 24,1-18 160,0-18 88,0-17 97,2-14-1,1-17-152,3-12-88,3-10-96,3-5-16,2 0-48,1 4-120,1 7-208,-1 10-65,-1 12 1,-2 11 104,-2 15 208,-1 14 56,-1 16-104,-1 16-8,1 19 24,1 19 0,2 25 152,2 24-8,2 26-32,2 25-8,1 24-448,1 21-328,-1 14-280,-3 6 23,-2-5 457,-4-15 360,-3-20 312,-4-25 16,-2-25 0,-1-24-120,1-20-344,2-18-24,3-17-832,4-17 736,1-5-2265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22.99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60 488 3281,'1'-20'360,"3"-25"200,1-21-272,2-11-784,1-1-336,-1 7 416,-1 15-905,-1 18 1073,-2 19 696,-1 18 144,-2 20 481,-1 19-385,-1 21-176,-2 19-352,-1 20-104,0 13-232,-1 11-248,-1 2-184,-1-3 0,-2-9 264,-2-12 360,0-17 352,0-18-8,2-18-200,2-18-136,4-19-104,3-17 8,4-20 248,3-18 88,2-20 256,1-18 96,1-17 24,1-13 0,-1-11-200,1-5-15,-1 2 31,-1 8-56,1 15-120,-2 21-88,-2 23-112,-2 23 56,-4 28 104,-2 25 8,-4 29-64,-1 28-56,-1 25-80,0 22-8,2 14-16,1 6-8,3 0-8,3-9-8,3-14 0,0-17 0,2-23 120,-1-22 56,1-23 96,2-22 8,2-21-120,4-20-48,4-22-112,2-19-8,2-18 8,1-18 0,-2-15-8,-2-12-16,-3-5-32,-5 5 24,-4 17 40,-5 22-32,-3 29-72,-4 29-40,-1 31-16,0 29 40,0 29 72,2 26 8,2 24-8,4 19 16,4 13 0,2 7-24,3-5-48,1-11 8,0-21 184,0-23 64,-1-27 88,0-25-8,2-27-192,1-23-40,3-24-32,2-19-8,1-18 0,0-15 8,-1-10-96,-3-6-8,-4 2 72,-5 8 48,-4 16 200,-3 19 16,-3 22-184,-3 24-72,-2 23-136,-3 22 0,-1 21 96,-1 18 32,0 15 16,2 12-8,3 8-80,3 4-32,3-3-24,3-8 16,2-12 88,3-15 64,1-18 48,3-17 16,1-19-24,2-18-24,0-18-40,1-15-8,-1-14 16,0-12 16,-2-11-24,-1-8-336,-2-5-672,-3-2-57,-5 7 265,-4 11 480,-3 17 456,-3 20-96,-1 21-640,-1 21-328,-1 21 56,-1 19-161,0 19 721,2-1-1024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23.20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25 0 4729,'-3'2'-216,"-3"3"-240,-2 4-240,1 1-2665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42.286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316 18 1408,'3'-2'240,"2"-1"256,1-2-207,-2 0-121,-4 3 80,-6 3 264,-8 5 0,-7 5-48,-9 5-88,-6 5-272,-5 3-64,-2 2-48,0 0-128,4 1-824,4-2 656,10-5-3145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23.77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0 501 896,'4'2'344,"4"2"448,6 1 49,7 1-89,5-3-40,6-4-152,5-6-144,4-8-64,4-9 8,4-8-48,0-10-40,-1-8-136,-1-8-128,-2-8-720,-4-8-864,-5-7 888,-9 10-3089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23.93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141 0 4473,'-3'6'240,"-4"10"0,-3 12 48,-2 12 72,0 13-40,0 14-8,0 14-120,1 12-72,1 11-64,0 7-8,0 4-88,0 1-240,-1-4 176,0-20-6121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25.92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131 2318 3457,'4'-2'168,"12"-12"128,13-10-216,21-18 944,12-11-80,5-3 225,1-2-105,0 3-416,-1 3-176,-2 1-280,0 0-80,-2-2-64,-2-3-24,0-4-8,-1-5-8,-1-5-8,-2-7-8,-3-6-24,-5-9-152,-9-8-448,-9-8-48,-9-7 0,-9-2 119,-8 3 329,-5 7 56,-4 15-80,-3 17-248,-2 19-288,-1 21 8,-3 20 424,-1 17 600,-1 18 840,-2 15 160,0 15-79,1 13-225,2 13-376,2 11-136,1 10-128,1 9-48,-1 7 8,-1 6 0,-2 4-104,-4 0-24,-3 1-64,-4-2-16,-5-3-8,-5-1-8,-6-3-16,-5 0-8,-6-2-48,-6-1-120,-3-2-304,-5-4-264,-1-6-760,-3-9-329,-1-10-423,1-12 992,1-12-129,5-14 177,7-11 2328,7-12-368,11-10 521,11-9 31,11-9-720,11-10-176,12-9-168,10-9-104,11-10-88,11-9 96,10-9 328,8-7 177,8-5 215,4-5-72,5-2-320,3-3-160,2-2-232,3-1-24,0-2-16,0 1-8,-2-1-8,-1 2-16,-4 2 24,-2 2 0,-6 2 16,-4 3 8,-6 4 96,-5 2 32,-5 2 24,-5 2-8,-5 0-112,-5-2-32,-6-3-56,-6-3 0,-7-1 16,-8 2 16,-6 7 32,-6 8 24,-4 13-72,-1 11-120,-2 14-216,0 13-40,-1 16 48,-2 15 112,-1 15 248,-3 14 72,-3 14 120,-1 11 40,-2 11-40,0 9-48,-1 7-112,-2 8-31,-3 6-41,-4 4 8,-5 4 0,-4 3-8,-4 1-8,-4-1-8,-3-3-145,-3-3-119,-2-8-384,0-8-232,0-12-312,3-11 24,4-14 439,5-12 417,5-14 704,7-11 121,8-13-57,7-10-168,7-10-208,8-9 40,8-9 48,8-7 24,7-6 128,8-6 56,7-5 184,5-4 64,7-3-88,5-4-96,5-2-207,6-2-89,3-2-104,3 0-8,-1-2-8,-2 1-8,-3-1 0,-4-1 0,-3-1 16,-4-1 0,-3-3 8,-6-4 0,-4-3-8,-5-5-8,-4-5-16,-3-6-8,-4-4 0,-5-4-16,-3-2-40,-7-2 8,-4 2 32,-6 3 16,-4 8 40,-2 10 8,-2 12-56,1 12-56,2 13-280,1 11-257,1 14-183,2 12 32,0 14 304,0 15 264,1 16 352,1 15 40,2 14-8,3 11-8,4 9-152,2 7-32,1 5-8,0 3 0,-4 2 0,-4 0 24,-5 0-8,-5 0-8,-5-2-16,-4-2-160,-4-1-248,-4-2-8,-4 0 8,-4-1 152,-5-3 272,-3-1 48,-4-3 16,-3-1-8,1-4-24,0-2-24,2-6-16,4-6 0,4-9-88,4-10 72,6-12 56,4-12 24,6-13 80,6-11-80,6-10-40,4-9-16,5-9-16,5-8-24,6-11 0,5-8 0,7-11 24,5-7 0,7-7 24,5-3 40,6-2 120,5 2 48,4 3 16,4 3-24,0 3-120,1 3-48,-1 3-40,-1 0 8,-2 1-16,-1-2 8,-5-2 8,-5-3-8,-6-3-8,-6-2-8,-7-3-144,-4-2-224,-6-4-216,-6-3-80,-7-7 24,-7-6 215,-8-4 273,-6-1 88,-5 4 160,-5 4 0,-1 7-176,-1 7-736,-1 7 536,7 17-5273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26.20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23 0 2897,'-2'2'336,"-4"2"464,0 6-736,0 7-176,3 9 8,3 7 24,5 9 128,5 6 152,3 7 312,4 5 144,4 4 168,3 5-40,3 7-215,3 5-129,1 7-240,1 7-64,0 4-80,-3 6-16,-4 2 32,-2 3 88,-4-1 72,-2 0 0,-3-4-24,-2-4-104,-4-4-96,-3-5-32,-6-7-264,-7-4-128,-8-4-232,-8-4-112,-10-3-41,-10-3-167,-10-2 576,5-12-4593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26.63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2763 4129,'7'-6'360,"10"-10"256,12-11-208,11-11 40,9-9 72,8-9 273,6-6 111,3-4 112,2-5 8,-1-1-160,-3-2-111,-2-2-289,-3-2-120,-3-2-192,-3-5-64,-4-4-56,-4-5-8,-7-7 0,-6-6 8,-7-5-8,-8-5 0,-8-1-48,-7-2-96,-6 1-400,-6 1-377,-6 2-535,-3 2-72,-4 5 384,-2 6 399,-1 10 713,1 11 144,1 14-208,3 12-544,3 13 328,5 14-5569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26.81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67 0 2409,'0'11'464,"1"16"360,1 18-176,3 19-216,0 19 16,2 19 168,-1 18 80,1 14-15,-2 10-145,0 6-280,-1 1-120,-2-1-80,-2-5-8,-4-5-16,-4-6 0,-4-8-56,-6-6-368,-4-7-1657,-5-6 1353,2-21-4457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27.123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1029 5145,'3'-4'200,"5"-6"56,6-8-224,9-9-16,7-8-8,8-7 8,5-6 48,5-5 24,1-3 32,3-3 0,-1-4-40,1-2-40,-1 0-24,-1-1-16,-2 0 0,-3 0-24,-1-2-672,-3-4-512,-1-6 640,-7 10-3137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27.31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1 2809,'0'6'-176,"1"9"696,-1 3-3673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27.903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93 0 6761,'-4'13'361,"-6"18"119,-3 24-192,-3 26 64,0 25 8,1 21-16,4 16 8,4 10 16,7 6-40,9 3-16,9 1-128,9-3-256,8-6-1392,6-11-857,4-17 1129,-5-30-4249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28.34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168 1 9322,'-3'4'448,"-3"7"464,-1 13-936,-2 16 16,0 19 8,-1 16 16,-2 15 64,-2 12 72,-3 10 224,-3 7 97,0 3 95,2 2-24,4-1-200,6-1-104,9 2-152,10 2-48,11 3-240,10 4-328,8 2-857,7-2-567,4-5-1209,4-12 1601,-8-26-3225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42.579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4 1 2232,'-1'0'121,"-1"1"-2474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28.74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124 1 8458,'-4'5'368,"-5"8"176,-5 11-496,-2 14-40,-1 14 0,0 16 288,1 16 144,1 16 232,5 14 56,5 13-231,7 14-145,9 11-216,10 9-64,10 8-40,9 5-32,7 0-120,5-5-272,3-10-289,2-16-271,0-18 432,-9-31-9474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29.15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121 1 9050,'-5'8'224,"-7"15"-160,-5 18-16,-2 20 96,0 19 128,1 17 344,3 17 144,4 14 25,6 15-121,7 13-328,8 11-136,7 11-96,9 6-32,8 1-8,5-2-24,3-7-168,3-13-32,1-15-336,3-18-416,1-18-1081,4-17 1097,-7-23-7962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29.53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33 0 7154,'-4'8'168,"-4"14"-136,0 15-32,0 18 0,4 16 104,4 18 296,6 17 176,7 17 120,7 17-64,11 12-232,8 11-176,11 7-152,8 2-152,7-1-304,7-6-208,4-9-1552,2-12 1359,-14-32-5688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29.90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 0 9618,'-1'10'256,"0"18"-72,2 20-192,5 24 24,4 25 8,7 25 160,6 24 0,6 21 16,7 15-8,5 11-136,5 6 0,1-1-24,2-6-32,-2-15-152,-1-17-360,-3-22-368,-2-22-400,-4-23 584,-7-28-6778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30.28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6 4 5689,'-1'-1'376,"-1"-1"512,0 2-815,1 4 7,7 17 600,4 16-248,4 17 32,3 21-48,3 22-72,2 27-80,3 24-64,2 23-432,3 14-200,1 3-424,2-6-112,-2-16-137,0-24-191,-3-29 832,-5-34-4089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30.56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80 1 7258,'-5'4'232,"-4"12"72,-2 14-368,-2 19 72,0 20-8,2 23 32,2 20 24,3 22 72,3 17 32,5 10-24,3 5-24,5-7-72,2-11-40,4-17-184,3-19-232,2-19-841,2-16 737,-4-22-5505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34.133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411 608 4441,'-5'-14'232,"-9"-19"104,-9-18-288,-7-10-48,-7-4 256,-3 6 576,-1 11 169,1 16 127,4 18-144,5 19-424,6 19-128,6 20-168,8 19-96,7 20-112,8 19-32,7 17-32,6 12-8,6 3-112,2-4-32,1-14-40,-1-17-8,-3-22-16,-4-22 32,-4-24 72,-5-23-8,-4-23 16,-3-23-32,-4-22-168,-3-18 24,-4-16 96,-4-15 48,-5-11 136,-4-10 8,-3-2 64,-3 2 128,-1 13 352,1 18 88,3 22-40,4 24-200,5 26-376,5 25-80,8 25-40,6 24 72,8 24 16,6 21 16,7 21-8,6 15 0,4 10-72,1 3-112,-1-8-24,-2-13 0,-4-19 72,-6-22 104,-4-24 40,-4-25 8,-5-27-40,-4-25-88,-4-27-192,-4-23-32,-5-20 24,-4-18 96,-4-15 160,-4-11 56,-2-4 104,-1 5 216,1 14 248,3 21 112,4 27-72,4 27-216,4 28-264,6 26-112,3 28-8,5 24 0,4 23 0,3 18 8,1 12-8,2 5 16,0-3 0,-2-9 8,-1-13-48,-2-15-8,-3-20-56,-1-18-16,-2-20-88,-1-21-32,-3-22 40,-2-20 16,-2-20 136,-4-17 32,-1-15 0,-3-11 8,-1-7 16,-1 1 24,-1 9 160,-1 16 80,1 21 48,1 23-24,2 24-128,4 23-64,3 23-48,5 21-8,6 19-32,6 16-24,4 9-16,4 7-8,2-2 16,1-6 0,-2-12 24,-1-14-8,-3-17-56,-2-17-24,-3-18-96,-2-18-128,-3-20 8,-2-19 24,-5-16 80,-3-15 152,-4-12 16,-3-8-8,-3-4 32,-2 2 16,-1 10 64,0 16 96,2 18-16,1 20-32,4 21-56,2 19-88,4 20-16,3 19 16,5 17-16,3 14 8,5 10 8,2 4 0,3-1 24,0-8-8,1-12-24,-1-14-32,-3-16-24,-1-16 8,-3-17 16,-2-17-16,-4-19 8,-2-17-8,-3-18 8,-5-14 40,-4-15-40,-4-11 16,-3-6 24,-2-1 24,0 9 200,1 16 72,2 21-56,3 23-40,2 26-168,5 24-64,4 26 24,4 21 8,6 18 8,4 14 0,4 9 16,2 4 8,2-2-8,-1-5-8,-2-12-8,-1-13-88,-4-15-56,-1-17-40,-2-18-264,-2-18 0,-3-19-24,-3-18 24,-4-15 272,-4-14 120,-4-12 88,-3-9 0,-1-5 16,-3-2-32,1 5 40,1 10 136,1 16 232,2 17 24,2 20-32,3 20-128,4 19-216,2 18-40,5 19 0,5 15 0,5 14-32,5 14 0,4 8-24,3 5-16,2-3 0,-2-8 0,-3-13-128,-3-16-8,-5-17 0,-4-18 24,-3-18 88,-4-17-72,-4-17-40,-3-16-16,-5-15 40,-3-13 64,-5-11-128,-3-11-88,-3-6 0,-2-3 32,0 2 232,2 7 104,2 13 24,4 17-32,5 19-120,4 20-64,6 20-32,4 20 8,4 18 96,4 17 24,4 14 32,3 9 0,3 7-32,1 0-136,2-2-296,-1-8-145,-2-11-151,-2-14-120,-5-14 264,-4-17 160,-5-17 144,-4-17 168,-5-16 32,-5-15 96,-4-11 408,-3-11 176,-5-9 40,-2-10-112,-2-9-368,-3-6-72,-2-1 112,-1 5 160,0 14 448,1 16 161,3 19-81,1 19-160,5 19-448,3 17-160,4 19-32,5 18 16,6 19-8,5 18-8,6 14-64,4 13-16,4 4-32,2-1-8,-1-8-8,-1-15-8,-2-17-128,-4-20-8,-4-19 32,-4-19 24,-5-19 96,-4-20 24,-5-17-24,-5-17 8,-2-15 32,-3-11 8,-3-12-520,-3-9-328,-4-6-121,-2-3 161,-1 9 1216,1 13 480,3 22 217,3 25-153,6 26-720,7 27-152,8 26-80,7 26-16,8 24 16,9 22 0,7 19 0,6 15-8,6 11-384,2 5-272,1-2-177,-4-9-95,-4-16 432,-5-21 408,-5-26 216,-6-26 88,-5-25-232,-2-23-256,-5-24-176,-2-19 24,-3-19 216,-4-14 112,-3-12 152,-4-10 0,-2-4 0,-1 0 56,-2 9 536,1 14 88,1 20-88,2 22-136,2 24-544,1 23-104,1 24 48,1 21 72,3 22 8,0 19 8,2 16 40,1 14 24,1 7 48,1 3 8,0-3-32,1-7-16,1-13-88,0-14-104,-1-19-424,0-21-240,-1-21-24,-3-24 96,-3-26 440,-3-24 256,-3-24 64,-3-22-16,-2-18-8,-1-15-8,-1-9-24,2-2 16,2 10 424,3 16 352,3 23 288,1 22 56,2 25-391,0 21-297,-1 22-136,0 19 40,-1 18 104,-1 15 0,0 14-152,1 11-96,1 7-152,0 4-24,2 0-16,-1-5-16,0-10-48,-1-12-32,0-16-208,-1-17-192,2-17-56,0-16 8,2-17 215,1-15 201,1-16 104,2-16 16,1-13 24,2-10 40,1-3 345,2 2 135,2 8 88,2 10-16,4 11-328,2 10-136,2 7-104,2 5-8,1 1-8,1-1 8,0-2 24,-1-4 40,-1-4 32,-1-6-8,-3-7-40,-1-8-48,-2-11-40,-2-11-16,-2-14-48,-1-14-128,-3-14-248,-2-13-224,-4-12-625,-2-6-47,-4 0 240,-4 7 248,-2 18 936,-3 24 336,-1 29 56,-2 30-8,1 31-120,0 30-48,3 26 120,3 23 24,3 20-16,3 16 17,3 13 247,1 11 160,0 8 72,-1 7-72,-1 5-368,-1 3-184,-2 0-208,-1-3-64,-2-7-144,-2-11-48,-2-12-144,-3-14-168,-3-11-248,-3-10-152,-2-7-208,-2-5 39,-3-5 161,-2-6 208,0-7 496,-1-8 264,2-8 528,3-10 16,4-10-88,4-9-72,5-11-176,5-11 25,5-11 127,4-9 32,6-10-48,5-9-48,6-8-168,6-8-64,6-8-88,3-7-16,3-7-8,3-5 0,0-6 0,1-5 0,-2-4 0,-3-3 0,-2-2-8,-3-1 8,-4-1 0,-4 1-8,-4-1 0,-3 0-8,-6 0-24,-4 2-8,-4 5-192,-6 9-40,-4 15-72,-6 18 0,-3 20 240,-2 20 32,-1 18 88,2 16 0,2 16-24,4 15 0,5 16 8,5 16 8,4 17-16,5 16 8,2 16 0,1 13 0,1 7 16,-2 5-8,-2 0-16,-2-2-80,-2-2-328,-4-5-80,-5-6-169,-4-9-287,-5-9 656,0-25-5105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35.25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161 2917 1520,'-7'4'144,"-7"4"240,-6 3-320,-4 1 144,-1 0 129,1-2 103,5-2-24,4-2-152,6-4 16,5-4 224,7-5 112,5-6 32,8-7-144,6-7-280,6-6-40,7-7 8,5-5 9,4-8-25,6-6-72,2-9-64,3-9-16,1-9 24,-3-11 8,-4-9 0,-7-8 8,-7-10-16,-9-8-8,-7-9-16,-10-8 0,-7-3-16,-8-3-8,-6 3-128,-5 3-72,-5 7-224,-3 8-65,-4 9 97,-2 10 88,-4 11 248,0 12 104,0 15 352,2 15 96,3 17 33,4 14-17,5 15-336,5 14-120,7 15-32,4 16 16,7 17 32,6 18 8,5 18-8,5 17-24,5 17-24,3 13 0,3 10-16,1 2 8,-1-4-8,-3-8-8,-4-14-80,-6-12-88,-7-14-104,-5-13-80,-7-13 24,-6-14-17,-4-11-175,-5-10 24,-2-9 88,-3-9 104,-1-10 400,-2-9 136,0-14 40,0-13 24,-1-16 8,-1-15-48,0-14-16,1-13-23,2-11 87,4-7 80,6-2 48,5 0-8,5 5-184,6 6-96,4 8-16,4 9 88,3 11 48,4 11 24,2 10 8,4 11-104,3 12-56,2 11-24,3 15-104,1 15-56,1 17-24,1 17-8,0 13-72,-2 10 32,-2 2-80,-4-3-40,-4-9-56,-4-11 8,-5-14 160,-5-13 80,-2-15 120,-5-13 16,-2-13-64,-4-12-16,-2-9 0,-3-8 0,-2-4-48,-4-4-24,-4-3 24,-4-1 8,-3-2 72,-1 0 24,0 4 16,1 6 8,2 10-24,4 10-32,5 12-128,3 10-72,5 9-16,5 10 16,3 8 104,5 8 40,4 8 24,5 7-8,5 5-24,6 1-8,5-1-40,4-4-48,3-7-120,1-8-8,-2-9 16,-2-7 32,-4-7-48,-4-5-145,-6-3-207,-5-1-16,-5 3-24,-7 4 128,-5 8 208,-6 8-96,-7 9 120,-4 10 40,-3 8-112,-3 6 232,4-5-2545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36.75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227 17 8314,'-2'-4'256,"0"0"-8,-1-1-184,-1 3 272,0 1 96,-1 2 288,2 1 88,0 1 33,1 1-41,2 0-128,1 1-64,3 1-112,3 4-48,3 4-32,3 4-16,2 7-40,3 6-23,2 9-97,1 7-48,0 7-48,-2 8 48,0 5 112,0 3 0,-1 2 0,-2-2-56,-1-4-104,-4-4 16,-4-4 48,-6-2-8,-5 0-8,-9 3-40,-6 3-56,-7 2-16,-7 2-8,-5 0-24,-4-1-8,-2 0-16,-2-3-24,1-3 48,1-6-704,4-6-528,6-9 664,8-11-17068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37.22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85 1 16628,'-3'0'272,"-2"0"-384,0 6-144,1 7 63,1 11 81,1 11 112,-1 12 16,-1 11 64,-2 10 81,-1 9 79,-1 9 32,-1 9 120,2 10-32,0 6-32,2 6-24,1 1 32,2-3-8,1-6-8,4-6 8,4-8-144,6-7-32,7-6-48,7-4-32,7-6-216,8-4-72,6-5-496,5-5-408,3-6-1113,-2-6-1071,-2-6 1807,-10-10-9481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42.684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 96 1104,'8'-4'272,"12"-3"256,14-5-280,10-4-304,10-2-232,4-3 184,-6 3-1600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38.14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16 2809,'0'-3'-296,"0"-3"128,-1 0-2177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38.51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36 0 4697,'0'2'104,"1"3"-96,-1 4 0,0 6 184,-1 5 240,-2 4 384,-1 4 153,-1 2 103,-2 0-184,1 0-312,1 0-144,1-1-176,2 0-24,2 2 32,2 2 64,0 4 80,0 4 57,1 6 79,0 4-32,0 6-88,1 4-64,2 5-144,2 6-40,2 5-104,3 4-48,5 2-80,4 0-504,5-3-1304,4-6-1329,2-12 1545,-4-16-5506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39.11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177 5 13299,'-1'-1'-88,"-2"-1"-760,0 0 216,0 2 63,-1 3 313,-1 3 496,-3 4 240,-2 2 401,-4 2 103,-1 1-64,-1 2-168,-1 1-264,2 3-72,1 6-31,1 5 23,1 7 104,2 7 112,2 5 200,3 5 72,4 4 40,6 2-47,6 2-81,7 3-88,7 6-152,7 3-64,8 4-160,7 2-16,5 1 32,4-1 0,4-6-15,4-5-49,5-10-176,5-9-32,3-10-64,1-8-88,-2-7-264,-5-4-185,-6-4-711,-8-3-488,-12-3-1313,-11-5 1569,-13-2-16628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39.67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5 15 16500,'-1'-1'288,"-1"-2"-136,1-1-424,4 0-33,6 2 193,4 3 72,4 4 48,2 5 72,0 5 145,-3 7 47,-3 8 64,-2 8 8,-4 10-32,-2 10 0,-2 10-8,-1 10 8,0 9-32,-1 8-16,0 7-64,2 2-32,2 1 16,2-4 72,4-3 192,6-5 24,6-5-55,10-6-97,11-4-256,10-4-64,9-5-216,9-5-88,7-9-113,4-8-95,1-11-144,-3-9-120,-6-9-200,-7-8-160,-8-5-425,-8-5-423,-8-3 1112,-12-1-11507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40.17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 1 15235,'-1'-1'288,"0"1"-288,2 3-56,4 4 56,4 6 24,3 7 128,5 6 136,4 6 337,4 7 159,4 8 48,6 9-80,5 11-312,5 12-144,4 13-176,2 13-40,1 9 16,-1 7 80,-1 4 40,-1 1 16,1 1-40,-2-1-64,-2-3-40,-2-1-7,-4-4-1,-7-5 0,-6-7 0,-9-9-8,-7-9-32,-6-9-192,-5-8-377,-2-8-399,-1-9-1056,-2-8-545,-3-10 1297,1-12-12835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40.56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1 14747,'3'8'656,"6"13"489,7 15-1225,9 15 16,8 14-1,8 14 49,3 11 16,3 10 24,0 8 25,-1 7 15,-2 4-8,-4 3 0,-4 3-16,-4 0-273,-6-2-407,-4-4-1352,-5-8-1561,-6-13 1913,-5-22-6914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41.55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92 0 10354,'-4'0'160,"-5"3"-232,-3 7-88,-1 10 96,1 11 32,1 13 56,1 12 56,1 13 128,2 14 72,3 14 176,5 17-8,7 15-87,9 15-65,10 11-152,12 7 24,13-1 208,13-5-16,11-10-232,10-14-280,7-16-968,5-17-625,1-15 929,-16-23-8866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43.23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114 0 6745,'-6'4'144,"-3"5"-136,-4 7 16,-1 8 145,-1 7 199,0 6 328,0 3 80,3 4-104,3 1-192,4 0-320,5-1-96,8-2-48,6-2-16,8-4 0,7-2-24,7-6-568,7-6-672,8-7 720,-5-7-7354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43.59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111 1 7210,'-3'1'168,"-2"3"-72,-2 5-120,-2 4 0,-1 4 344,-1 5 360,-1 5 480,-1 3 152,0 6-71,1 5-273,2 6-464,5 5-160,5 4-240,6 3-64,5 0-32,6-4-8,4-6-160,4-9-272,4-13-808,4-13-809,3-14 1065,-5-9-8258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43.89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323 9 13323,'-3'-2'632,"-7"-2"544,-4 1-1392,-5 5-8,-3 5 24,-3 8 144,-4 7 80,-1 5 32,-2 5 144,0 4 80,2 5 120,3 5 16,5 7-112,6 5-72,6 5-151,9 0-25,9-1-24,9-4-16,9-7-96,8-8-305,5-12-879,5-14-712,1-16 952,-8-9-10779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42.900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365 1 1112,'-4'2'264,"-6"4"280,-7 4-320,-7 6-176,-8 2-40,-5 3 40,-4-1 81,-1-1 327,1-2 160,4-4 72,5-5-112,7-3-576,9-4-216,9-5-160,11-5-104,10-3-432,11-6 608,1 2-2121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44.203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215 1 14795,'-7'0'1080,"-8"1"1273,-7 5-2497,-2 6-240,1 9-56,1 9 144,2 8 112,2 5 272,1 3 208,1 1 160,2 0 24,3 0-56,6-1-184,6-1-168,7-1-40,9-2-24,6-4-8,5-6-88,4-9-256,2-10-728,2-14-281,0-13-775,-1-14-337,-1-12 1489,-7 0-9474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44.52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112 0 15627,'-5'0'376,"-7"4"-320,-2 5-24,-3 7-96,2 9 32,0 9 32,2 7 0,3 5 8,2 3 8,5 0-8,5-2 0,7-3 8,8-3-8,9-4 0,7-4-16,9-6-168,5-7-256,5-10-880,4-10-312,1-13-545,-1-12 97,-4-12 872,-6-11 319,-7-8 729,-7-5 112,-6 0-1456,-6 1 1096,-7 11-3705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44.70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200 0 9514,'-7'2'848,"-8"4"513,-9 7-401,-5 8-608,-1 10-96,1 9-104,3 8-16,6 6-16,7 4-8,7 0-48,8-1-16,8-5-16,9-6 0,8-7-224,8-9-464,6-11-1905,3-14 1577,-6-6-8610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44.94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147 0 12451,'-5'4'456,"-8"8"-72,-5 9 40,-4 11-184,1 10-32,1 9-96,3 8-32,4 2-48,3 1 0,5-6-16,3-7-16,4-8-16,3-9-64,6-10-648,4-8-616,5-9 719,-1-6-11017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45.22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219 1 14347,'-5'2'344,"-7"5"-200,-5 5-200,-4 9 16,-3 9 16,0 10 48,0 10 40,1 9 24,2 7 8,2 3-24,5 1-16,4-3-24,6-5-16,5-6-8,8-7-16,6-7-312,7-10-568,6-11-1144,6-12-1385,2-14 1760,-4-6-5192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45.42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217 0 11827,'-7'2'288,"-10"7"-184,-6 8-56,-6 10 24,-2 12 56,1 11 32,2 9-16,5 6-40,6 2-56,8-1-64,6-2-40,9-5-224,8-4-112,9-7-545,6-7-583,8-9 904,-3-10-8490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46.56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11 0 8746,'0'3'224,"-2"6"-80,-1 8-152,1 9 8,0 9 8,1 9 80,1 6 56,0 7 80,2 5 0,0 6-56,1 5-56,0 1-96,1-1-40,0-6-336,1-7-264,1-12-1465,3-12 1217,0-12-5249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46.78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452 1 12035,'-5'1'328,"-7"7"-48,-5 8-416,-4 14 56,-3 14 16,-2 14 64,-2 13 16,-1 9 8,0 6 8,1 5-8,2 4 0,1 0 0,0-2 8,1-3-200,-1-7-224,-2-9-649,0-10-751,-2-12 984,4-15-7530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47.15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0 798 9594,'4'0'496,"5"0"424,8 1-848,9-1-16,10 1-40,7-2 8,6-4 216,2-4 233,-1-7 415,-3-6 136,-2-9-64,-3-7-208,0-7-416,1-7-160,1-5-296,1-2-152,0-1-272,-3 0-112,-6 0-48,-8 0-80,-8 1-585,-8 0-1063,-8 1 1384,-5 10-7050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47.41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162 0 6377,'-2'7'248,"-3"10"104,-2 12-408,-1 11 24,-1 12 16,-1 9 104,-1 6 113,-1 6 39,-2 1 0,-1 1-72,-1 0-96,1 1-80,0-3-456,2-2 320,3-14-7122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43.141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761 0 1368,'-9'4'376,"-13"6"585,-14 6-41,-16 8 24,-13 7-16,-8 6-168,-7 4-88,-1 2-239,2-1-137,6-4-224,9-5-64,12-8-352,12-8-121,16-9-255,14-8-64,17-10-488,15-9 760,5 0-3129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47.62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1 202 8330,'4'-8'208,"7"-11"-216,6-13-360,8-11-1201,6-9 1001,-3 4-5457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47.88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120 1 9162,'-3'5'408,"-4"10"152,-3 11-1008,-2 11-24,-1 11-104,1 8 248,-1 5 112,0 2 136,0 0 104,3-2 0,1-5-8,4-4-304,5-6-456,7-7 439,2-9-6432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48.13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281 17 8506,'-2'-3'120,"-2"-3"-144,-4 0-416,-4 5 56,-4 9 120,-4 12 200,-5 12 112,-3 11 24,-2 10 0,0 7-24,1 7-48,4 6 0,3 3-32,6 2 0,7-1-248,5-3-465,7-5 449,2-14-6009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48.383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125 0 10026,'-3'3'56,"-5"8"-464,-4 11 248,-3 13 88,-2 16 32,-1 13 24,1 11 8,1 8-8,4 4-200,6 4-560,6-1-264,6-4-401,8-6-391,6-10 1160,0-18-2713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48.64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111 1 5889,'-5'7'216,"-5"13"216,-4 14-560,-2 17 128,-1 16 0,1 11 16,2 8 0,4 2 48,4-3 8,4-4 8,5-6-16,5-6-352,3-7-512,4-9 464,-1-14-4961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48.92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23 0 11650,'-3'1'401,"-1"5"303,-1 9-912,0 16 168,2 16 8,2 17 32,0 14 16,0 9 16,1 6 24,0 1 24,1-2 16,-1-7 0,0-10-16,0-10-32,0-10-24,2-10-104,2-9-416,3-9-993,2-8-399,3-9-857,2-9 1281,0-5-3377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49.21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90 3 11506,'-1'-1'369,"-2"-1"71,-1 3-472,0 5 8,1 7 24,0 9 64,1 12 184,0 9 72,0 11 96,-2 9 16,-2 7 8,0 7 24,-2 8-8,-1 7-40,0 7-176,1 7-96,2 7-88,1 5-16,2 0-40,2-4-32,0-9-432,1-13-288,1-16-1128,0-16-1601,3-19 2041,-1-17-6506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49.60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192 0 7538,'-4'2'-24,"-8"13"-505,-6 13 938,-3 13 279,-1 10 544,0 9 224,0 7-39,0 7-153,3 6-424,4 8-208,4 8-264,8 9-80,8 8-96,10 6-40,9 6-80,9 3-16,7-3-56,7-5-40,5-10-288,4-16-168,2-18-696,0-19-400,-1-20-2073,-4-18 2073,-10-12-5554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49.883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79 10 13979,'-4'-2'336,"-2"-3"120,-3 3-936,0 4 144,0 11 136,0 12 184,0 14 104,0 13 120,2 14 232,1 13 64,4 14-32,4 16-120,6 16-200,4 16-72,6 11-40,3 9-8,3 1-280,1-7-264,0-12-672,0-18-384,-1-22-841,-1-23 1225,-5-26-7818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50.18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166 5 12355,'-4'-2'-88,"-3"-1"-761,-2 3 329,-1 9 40,-2 12 328,0 15 656,-3 17 240,0 19 297,0 20 63,0 21-344,1 23-232,2 22-312,3 19-128,2 13-72,2 3 0,2-7-48,1-16-160,2-21-808,3-24-552,2-25 768,1-28-10939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43.997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1342 0 8386,'-16'6'344,"-24"9"-136,-25 10-1056,-21 10 192,-18 10 31,-13 5 825,-9 6 233,-2 0 215,2-2 0,6-5-264,10-7-184,16-10-560,17-8-352,19-10-392,17-8-73,17-8 337,14-6 304,15-5 360,10-1 96,11-1 32,6 0 8,4 3 40,4 3 40,0 3 376,0 4 232,-3 3 256,-3 3 105,-4 2-281,-5 2-192,-4-1-184,-6 1-88,-3-2-64,-2-2-8,0-1-64,2-2-24,5-2-40,6-2-24,7-2-40,7-3-24,7-3-16,6-3 8,7-3 0,4-3 16,4-2-8,1-1 8,1-2 8,-1 0 8,-5-1 40,-6 2 24,-8 1 24,-10 2 32,-10 4 176,-10 4 64,-9 4 0,-9 5 24,-10 6-128,-7 5-31,-8 6 7,-5 4-24,-4 2-40,0 1-32,3-1-40,5-3-32,7-3-8,8-3-8,9-7-24,9-5-72,13-6-208,11-6-120,11-7-225,9-4 9,6-4 96,5-2 104,1 0 240,-1 0 88,-4 4 72,-7 4-8,-11 6 0,-10 8 24,-15 7 80,-14 8 88,-14 8 128,-15 7 16,-13 7-16,-10 6 0,-8 4-39,-5 4-25,-2 2-72,3 2-80,7-1-224,9-3-240,12-5-649,12-6-391,11-8-616,12-5-625,11-7 1561,3-6-2673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50.50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11 1 10050,'-1'8'448,"-2"14"360,-1 19-824,2 23 40,1 25 8,2 27 144,1 26 41,2 23 7,2 17-8,3 9-120,5 2-24,5-5-176,4-14-248,4-18-721,2-24-415,1-26 728,-3-32-7810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50.85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98 0 8786,'-4'10'592,"-3"15"856,-4 23-1448,-2 23 56,-1 25 48,0 24 16,1 22 24,3 19-32,2 15-40,4 9-8,4 3 0,5 1-16,5-6-176,6-9-296,6-12-1232,4-14 1008,-2-33-8106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51.24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17 1 7938,'-1'5'800,"-3"14"1264,-1 15-2056,1 21-24,2 21-16,3 21 32,5 19 16,3 16 56,3 12 0,3 8-8,2 0-8,1-5-32,3-10 0,1-16-112,3-19-184,3-20-464,3-22-360,3-20 552,-4-18-7810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51.843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134 1 8162,'-5'1'120,"-6"4"-440,-5 5 592,-3 9 72,0 11 256,0 14 128,3 13 112,2 13 88,4 11-39,6 7-81,5 6-232,7 4-144,8 2-224,6-1-64,6-3-96,5-5-72,3-9-48,1-9-40,1-14-96,-2-14 24,-2-17-16,-4-17-104,-3-18-408,-4-17-296,-4-16-449,-4-15 65,-5-12 528,-6-9 344,-5-6 704,-5-2 304,-5 2 528,-3 6 160,-3 12-55,0 13-209,1 15-520,1 12-152,2 14 48,2 12 112,2 11 232,1 11 88,1 12-8,1 12-47,0 11-177,2 12-88,2 9-176,4 9-96,5 5-104,6 2-24,4-3-136,5-5-72,3-10-96,1-12-32,-1-12 8,-1-15 55,-3-16-95,-2-17-272,-2-17-848,-2-19-929,-4-17 1281,-3 0-9162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52.10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70 155 4361,'-5'-14'1712,"-4"-14"1401,-3-7-536,-1 0-1577,2 8-464,2 12-424,3 16-16,3 17 200,2 18 208,2 14 312,2 14 56,3 12-183,2 12-201,5 12-368,4 8-256,3 2-296,3-2-241,0-12-455,0-14 8,-3-20 96,-5-20 152,-4-23-17,-5-21-263,-2-21-1000,-3-20 1103,-1-2-5616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52.74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343 457 11434,'-2'-10'873,"-3"-8"239,-3-5-312,0 3-760,-1 9-80,-1 15 72,1 15 192,0 18 328,-1 19 40,2 17-80,1 16-143,3 12-313,4 8-56,2-1-152,4-7-25,0-15-31,0-18-32,0-22 48,-1-20-80,-1-22-264,-1-20-64,-1-21-48,-1-17 96,-2-15 328,-1-14 120,-1-11 120,-3-12 16,-3-9 32,-3-8 120,-3 2 448,-4 9 128,-3 19 40,-3 23-160,0 26-528,0 26-152,0 27-88,2 23 32,3 22 64,3 18 24,5 15-8,5 11 8,7 6-8,5-2-8,6-10-232,4-15-8,1-21 32,1-21 16,0-22 216,-1-22 24,-2-22-24,0-19 0,-2-19-8,0-13-16,-2-11-200,-2-11-40,-3-5 56,-5 0 88,-6 9 488,-5 14 144,-6 20-48,-3 21-104,-4 22-336,0 21-96,-1 23-40,2 20 24,3 22 48,5 17 16,5 13 24,7 10 0,7 1 8,7-4 0,6-12-24,5-15-56,1-20-72,2-21-64,0-23-520,-3-24-432,-3-23 624,-5-4-11739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53.02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2 252 4305,'-1'2'-200,"0"4"-832,1 2-81,2 1 729,0-2 464,1-4 1145,1-6 183,0-7-320,0-7-280,0-9-472,2-8-176,0-8-496,2-7-448,1-7 432,-1 6-4857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53.41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0 468 9290,'2'5'416,"1"6"432,5 8-944,7 5 80,6 3-8,7 0 24,6-3 400,3-6 160,3-9 241,2-9 23,1-10-280,0-9-152,-1-9-224,-1-7-48,-2-8-88,-2-5-24,-1-6-232,-2-4-200,-3-5-672,-6-3-545,-5-5-1519,-8-3 1711,-6 11-4824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53.69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23 1 8258,'-1'4'504,"-1"8"632,0 8-1120,1 9 8,0 7-16,2 7 8,0 4 8,1 4-8,-1 3-8,-2 2-8,0 4 0,-2 0 0,1 0-56,-1-3-144,0-7-768,1-6-672,-1-11 847,1-11-5560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54.13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319 327 2985,'2'-8'816,"1"-9"744,1-7-256,1-5-415,-1 0-113,-1 3-112,-2 5 0,-4 7-168,-4 8-144,-5 11-168,-5 10-96,-4 13-40,-4 13-16,-2 11-32,-2 13 0,1 7-16,3 6 0,4-1 8,6-5 0,5-9 8,5-10-8,5-14 72,3-12 16,6-15 8,3-14 0,6-15-64,3-13 0,3-13 0,-1-10 8,0-11-8,-3-8-8,-2-8 0,-1-6 8,-4-2 40,-2 2 136,-6 8 177,-6 12 7,-7 18-72,-7 18-136,-8 21-184,-8 22 0,-6 20 336,-4 17 216,0 13 240,4 11 8,5 8-296,9 7-192,7 4-232,9 1-24,6-5-16,6-9 0,3-12-32,2-15-8,-1-16-32,0-16-16,0-17-240,1-16-256,2-14-1280,3-13 1072,-1 1-11931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37.286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411 6 2833,'-14'-2'220,"-1"0"1,1 1-1,-1 1 1,1 0 0,-1 1-1,1 0 1,-1 1 0,1 1-1,0 0 1,0 1-1,-27 12 1,17-6 112,0 2 1,0 1-1,1 2 1,0 0-1,-31 28 0,51-41-336,-1 1-1,1 0 1,0 0-1,0 1 1,0-1-1,1 0 1,-1 1-1,1 0 1,0 0-1,0-1 1,0 1-1,1 0 1,-1 1-1,1-1 1,0 0-1,0 0 1,0 1-1,1-1 1,0 0-1,-1 1 1,1-1-1,1 0 1,-1 1-1,1-1 0,0 0 1,0 0-1,0 1 1,0-1-1,1 0 1,0 0-1,-1 0 1,1 0-1,1-1 1,-1 1-1,1-1 1,-1 1-1,1-1 1,0 0-1,0 0 1,1 0-1,-1 0 1,0 0-1,1-1 1,0 0-1,0 0 1,-1 0-1,1 0 1,9 2-1,-2 0-357,1 0 0,0-1 0,0-1 0,16 2 0,16-2-317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45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877 341 13651,'-8'4'288,"-11"6"-352,-12 6 40,-10 5-16,-8 3 32,-6 1 88,-3 0-8,1-3-16,3-4-16,6-4-216,5-4-240,7-6-512,7-4-169,5-5-367,5-5 0,5-2 528,2-3 183,3-1 513,1-1 144,-1 1-136,-1 3 104,-4 2 456,-2 3 345,-4 5 407,-3 4 0,-1 3-248,-1 3-184,1 2-40,2 1 1,1 0-17,3-1-8,4-2-264,3-2-136,3-2-184,5-3-24,5-3 0,6-4 0,8-2 0,8-2-32,7-1-104,7-1-136,5-1-264,6 0-32,2-1 119,0 1 161,-5 0 304,-5 1 64,-9 3 24,-9 2 16,-10 4-8,-9 4-8,-9 6 64,-6 4 33,-6 5 63,-2 4 0,1 3-80,3 1-56,5 1-40,8-2-8,8-4-56,11-5-24,10-7-272,13-8-176,10-10-105,11-8 9,9-8 96,6-7 16,3-5-320,3-3-368,0 0-489,-2 0 129,-5 3 528,-9 4 552,-12 7 1256,-13 7 208,-14 7 128,-13 8-95,-14 7-361,-12 7-32,-10 6 112,-9 7 48,-5 3-144,-2 3-135,1 1-289,3-1-128,7-3-144,6-5-32,10-4-56,10-5-56,10-5-113,11-5-151,9-6-416,10-6-72,5-6 64,4-6 136,1-4 424,0-2 120,-2-1 80,-4 1 32,-3 3 48,-6 4 40,-5 5 304,-9 5 160,-7 5 32,-11 6 16,-11 7-120,-12 7 0,-12 7 96,-11 8 0,-9 7-95,-7 6-121,-3 4-136,2 2-40,5-1-200,8-3-336,11-3-585,13-7-79,14-7-240,13-9-48,15-10 951,5-6-6624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54.41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57 11 9274,'1'-2'1136,"1"-2"1385,1 0-1833,0 4-136,1 6-208,0 10-144,-2 13 0,-2 12-32,-3 11-8,-4 8-8,-2 6-24,-3 6-64,0 5-32,1 2-32,1-1 0,2-4-200,4-7-248,5-7-768,4-9-712,6-11 1007,2-13-9985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54.61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443 2 14331,'-3'-1'208,"-5"0"-320,-5 5-304,-7 7 272,-6 9 48,-5 11 160,-5 13 16,-5 12-24,-2 11 0,0 11-32,1 10-24,3 6-32,5 6-144,6-2-480,8-5-240,8-11-857,8-14-327,9-19-193,9-20 937,1-16-3513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03.13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171 11 9018,'-3'-4'1120,"-5"-1"1777,-4 3-2833,-4 8-48,-2 13-64,-1 16 24,-1 17 16,0 14 0,2 12 0,3 8-8,3 6 0,4 3-16,6 1-256,6-2-921,6-8-703,7-11 896,-1-19-7514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03.27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2083 56 13491,'-6'6'288,"-9"15"-192,-7 18-384,-4 22-32,-1 22-144,2 17-224,3 15 15,6 9-223,5 2 8,7-3 88,7-10-312,6-17 744,2-24-7010</inkml:trace>
  <inkml:trace contextRef="#ctx0" brushRef="#br0" timeOffset="1">1847 0 11987,'-8'10'592,"-9"17"696,-7 23-1520,-2 24-32,1 23-48,5 18 32,4 15 32,6 9 208,5 4-192,6 0-409,6-7-143,6-13-392,7-19-296,7-21 952,-2-26-7146</inkml:trace>
  <inkml:trace contextRef="#ctx0" brushRef="#br0" timeOffset="2">1598 260 16283,'-9'10'48,"-10"19"-648,-6 23-144,-3 25 400,1 24 24,3 19 176,6 14 48,4 9 104,6 4 0,8 0-256,7-1-408,7-4-2129,10-6 1737,-1-26-8314</inkml:trace>
  <inkml:trace contextRef="#ctx0" brushRef="#br0" timeOffset="3">1637 1470 6665,'-1'17'1417,"-3"27"895,1 30-671,1 32-33,4 27-816,5 26-168,8 16-424,7 13-192,10 2-112,8-2-96,7-7-352,5-12-8,3-13-680,2-16-593,3-15 1113,-9-31-9338</inkml:trace>
  <inkml:trace contextRef="#ctx0" brushRef="#br0" timeOffset="4">1129 3538 8346,'-4'-1'120,"-2"-2"-264,1 0-56,3-2 16,2-1 128,2 1 464,1 0 216,0 1 312,0 1 80,0 1-151,2 2-145,1 2-160,2 2-24,2 3 104,2 6 80,-1 6 80,1 7-31,0 8-161,-2 6-64,-2 7-80,-1 5 0,-4 6-8,-2 3-16,-4 1-104,-3 2-40,-3-1-104,-2 2-56,0-1-64,1 1-24,0-2-16,1 1-8,2-2 0,1 2 8,0 0 0,0 0 0,-1 2 0,-2 0-16,-1 1 8,-5-1-8,-4 0 8,-5 1 0,-9 1 24,-8-1 0,-7-1-8,-7 0-8,-3 0-176,-3 1-192,-2 0-760,-1 0-456,-3-2-865,-3-2-423,-3-2 1599,9-12-10145</inkml:trace>
  <inkml:trace contextRef="#ctx0" brushRef="#br0" timeOffset="5">1265 3623 12859,'-1'2'312,"-1"5"-256,1 5-248,2 5-48,2 6 24,2 3 280,0 2 280,1 0 648,-1-1 272,-1-1 297,1-2-49,-1-3-336,2-2-208,2-2-392,2-3-183,3-1-241,2 0-64,1 0 88,-3 2 96,-3 4 192,-4 5 72,-7 7-8,-5 8-48,-7 8-112,-6 8-64,-4 7-104,-6 5-48,-5 5-16,-3 4 8,-4 6-8,-4 6-8,-5 8-55,-6 5-25,-6 5-8,-5 2 0,-7 1 8,-5 0 0,-4-3-8,-2-3 0,0-7-24,2-8-16,6-10-128,6-11-72,9-12-297,7-13-127,9-12-720,8-12-480,8-10-913,9-11-872,6-8 2049,7-2-12003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06.30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218 6 6057,'2'-3'520,"1"1"785,1 2-1393,0 3 40,-1 2 16,-1 4 328,-3 2 168,-3 3 216,-2 1 96,-3 2-8,-3 4 8,-2 4-47,-3 4-49,-3 5-192,-1 7-96,-3 4 96,-2 4 72,1 4 176,2 1 72,6 1-159,5 1-129,8 1-240,5 0-104,6-1-88,5-2 0,4-2 40,2-2 64,3-2 80,1-1 40,2 1 16,4-1-24,6-1-64,8-1-64,8-2-96,9-2-24,6-1-472,3-1-168,1 2-520,-3 0-240,-8 2-633,-9 2 1049,-14-6-12963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07.94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188 0 3817,'-3'2'144,"0"3"72,-4 4-184,-5 4 520,-2 3 248,-3 2 392,-2 1 137,0 2-225,0 3-160,1 6-336,1 6-160,3 8-264,2 10-88,3 11-72,5 12 0,5 13-16,5 12 0,7 12-8,7 11-8,9 6-24,9 6-192,8 1-976,9-2 808,-7-23-9282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09.66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0 600 8786,'2'0'240,"3"1"-112,7-1-112,6 1-16,8-1-8,8-2 16,6-2 128,5-1 528,5-2 200,4 0 257,5 0-25,4 0-416,7 2-184,8 1-184,9-1-64,11-2-56,9-5 0,11-7-16,9-7 32,8-11-16,7-10-24,6-13-488,5-12-552,3-13-3129,3-12 2473,-25 11-7666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11.70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41 6305,'4'0'232,"6"0"40,6 0-112,6 0 57,7 1 207,4 0 120,4 1 120,3 3 24,1 2-152,3 4-112,3 2-160,5 3-40,6 2-16,6-1-8,7 1-88,6-1-40,6-2-48,7 0 8,5-3 169,5-1 23,6-4-16,6-3 0,5-8-160,5-6-8,7-11-32,6-12-224,4-13-2161,2-14 1657,-23 3-8506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12.69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0 10474,'5'2'304,"10"2"-88,14 3-176,15 4-16,17 2 16,14 4 40,14 4 24,11 6 16,10 6-40,7 8-40,8 7-8,6 6-8,6 6 0,5 1-48,5-2-1208,4-6 880,-23-11-9642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16.35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120 570 4641,'-5'3'264,"-7"3"-48,-3 0-1432,-2 1-184,3-2 23,1 0 849,4-1 776,0 0 1249,3 1 455,0-1 472,1 1-215,1 2-489,1 2-231,1 3-353,4 3-112,3 3-224,4 2-64,7 1-71,4-2-17,7-5 0,4-6-8,4-8 0,4-10 16,2-8-112,3-9-96,2-8-216,1-9-103,-1-8-81,-2-7-8,-4-7 8,-4-3 0,-6-3-8,-4 2 0,-5 5-32,-3 6-16,-2 11-56,0 12 0,3 13-8,4 11 16,6 10 40,8 9 0,7 5-1,7 4 1,9 1 0,9-1 0,9-2 8,8-3 0,5-4-432,5-5-664,2-6-2401,2-8 2041,-17-1-13003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45.240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690 1 12043,'-9'5'288,"-14"8"-232,-15 8 0,-13 7-40,-10 6 24,-9 2 32,-4 0 8,0-2 0,4-4-48,8-5-432,8-7-313,13-7-831,10-8-712,11-8 183,10-8 225,8-8 784,7-4 600,2-4 343,1 5-2159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16.96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9 4657,'3'0'536,"6"0"992,12-1-2480,14-2 712,2-2-5289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24.67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905 0 5633,'-4'1'456,"-3"2"729,-3 4-1145,0 4 96,1 4 256,2 6 136,2 5 128,0 5-48,2 3-184,-1 1-16,-1 1 120,-1-3 64,-1-2 129,0-2 7,0-3-88,1-1-48,1 3-160,1 3-104,1 5-160,-1 7-40,0 3-24,-1 4 0,-1 0 128,-3-1 48,-3-2 81,-4-2 31,-3-1-88,-5 0-56,-4 3-88,-5 3-48,-4 3 32,-4 3 24,-1 2 8,-3 3-8,1 4-56,1 5-24,2 4 0,3 5-8,4 3-16,3 0 0,3 2-16,3-2-8,2-2-16,0-5 0,1-7-80,-2-6-192,0-5-760,0-5-713,1-2 889,5-11-14211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25.22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653 1 5345,'-4'3'592,"-6"4"633,-5 4-705,-3 4-88,-3 4 8,0 3 16,0 5-40,1 5-24,0 6-48,-1 8 32,0 9 0,-2 10-8,-2 13-24,-2 10-87,-2 12-105,-1 10-48,-2 9-56,-2 6-8,-3 5-8,-3 2-16,-2-1-120,0-2-248,2-4-1313,6-5 1073,9-22-8970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25.77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136 0 7106,'-2'6'200,"0"7"-40,-2 9-144,-1 8 96,-3 7 80,-2 6 560,-3 3 248,-2 2 336,-3 2 81,1 3-265,1 4-184,3 7-344,4 9-184,6 12-288,3 12-64,5 10-40,2 9 0,3 5 288,2 3 145,2 1 119,4-2 24,4-4-320,6-3-152,8-7-464,7-7-304,9-9-489,6-8-311,4-12-480,4-13-401,1-15 1329,-11-14-8730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26.24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290 8 11442,'-5'-3'-120,"-6"-1"-600,-7 4 72,-5 6 56,-4 9 792,-3 11 544,0 11 480,0 13 161,3 15-113,2 15-160,5 18-264,3 17-127,4 17-233,4 15-48,4 13-88,5 6-16,7 4 40,5 0-32,9-3-112,8-5-40,11-6-304,12-8-128,10-10-376,10-9-256,8-10-545,7-11-327,5-11 960,-12-22-13059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26.803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8 0 10058,'-2'9'672,"-1"13"953,1 18-1617,1 16-8,5 18-8,3 15 8,5 11 56,3 10 144,3 8 304,4 6 128,5 10 160,7 10-112,10 10-336,11 11-136,12 7-440,13 2-144,10-4-232,10-11-168,7-17-528,3-21-417,0-24 937,-19-30-9186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27.333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 0 12283,'-1'9'432,"0"15"160,3 19-592,3 20-8,6 20 104,6 20 120,7 20 312,6 16 208,7 19 152,8 18-79,9 16-201,13 12-232,12 7-320,12-1-104,11-9-336,9-13-128,8-20-529,4-21-415,3-24-1585,0-24 1689,-22-28-8426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27.71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0 3441,'2'14'232,"2"20"192,5 22 64,4 20 104,5 17-16,6 17-208,6 12-320,5 11-24,-3-18-6217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28.09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 0 9554,'-2'10'984,"3"17"2025,6 23-3193,10 25 56,14 26-64,14 24-8,13 22-160,12 16 32,11 12 8,8 4 31,9-2 33,4-7-304,6-13-1632,3-14 1384,-18-32-6922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29.03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1 170 4969,'3'8'264,"6"1"368,7 4-688,5 3-136,5 1-72,6-2-64,3-4 0,3-6 216,3-7 112,0-13 72,0-12-8,-1-14-80,-1-13-344,-1-11 240,-6 5-4105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48.714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2405 639 3073,'-3'-1'880,"-6"0"800,-6-1-231,-7 2-369,-6 0-120,-7 2-16,-5 1-16,-6 1-71,-3 1-81,-4-1-168,-2 1-64,-1-2-152,-1 0-72,1-1-152,3-1-64,3-1-40,6 0-8,5 0-16,7-1 0,6-1-72,6 0-16,5 0-48,4-1-16,3-1 8,4 1 16,4-2 32,4 0 24,4 0 24,2-1-16,3 1-16,2 0 8,1 1 8,2 1 8,1 0 16,1 2 16,-1 0 16,0 1 0,-2-1 56,-4 1 24,-4-1 16,-8 0 48,-7 1 0,-10 0 40,-11 1 152,-8 2 16,-9 2 25,-6 2-57,-4 1-160,-1 1-56,3 0-80,6 1-16,7-2-16,10-2-24,10-2-40,10-2-8,12-3-24,11-3-8,12-4-8,12-3-64,12-3-32,8 0 23,8-1 33,4 1 24,1 3 16,0 2 8,-3 3 24,-5 3 56,-9 2 32,-11 3 40,-13 2 24,-12 3 16,-12 4 16,-11 2 1,-10 4 15,-7 1-8,-5 2-40,-2 1-24,2-2-72,4-1-32,6-4-8,7-2-16,10-3 8,8-4 8,12-4-8,11-4 0,10-3-16,10-4-16,6-3 24,6-1 15,2 0 25,0 0 40,-5 3 9,-6 2-1,-9 3 24,-11 3 16,-11 4 32,-10 3 16,-10 3 8,-8 4-8,-7 2-32,-6 3-8,-3 3-40,-2 0-8,2 0-48,3 0-32,6-2-32,7-3-32,8-3-112,11-4-80,9-5-57,11-6-55,7-5 48,8-4 104,5-4 96,0-2 104,-1 1 96,-6 1 16,-8 4 16,-10 3 32,-11 4 0,-10 2 8,-11 4 8,-11 2 8,-11 2 120,-10 1 24,-10 1 40,-9 0-7,-8 0-73,-7-1-16,-7 0-48,-5 0-40,-3-1-48,-1 0-24,0-1 0,2-1 8,2-2 8,5-1 0,7-3 8,7-1 8,9-3 8,10-2-16,7-1-16,9-1-24,6 1-72,7 0-40,7 1-24,9 1-8,8 1 40,9 1 16,9 1 8,9 2 0,8 2 24,6 3 0,6 2 24,2 2 0,2 2 8,-2 1 0,-4 1 0,-5 0 8,-7-1 24,-8-1 16,-8-2 32,-10-1-8,-8-1-56,-10 0-16,-10-2-48,-10 0 16,-12 0 48,-10-1 16,-10-1 0,-9-1 0,-9-2 8,-5-1 8,-5-3 24,-1 0-16,1-1-24,1 0-24,6 0-16,5 1 8,10 1-8,9 1 0,11 1-72,10 1-96,11 1-48,11 2-8,11 0 56,10 1 64,11-1 24,9 1-8,8-1 0,7 1 8,4 0 32,2 1 16,-2 0 32,-4 2 8,-7 1-8,-8 1-8,-10 1 0,-8-1-40,-10 0-16,-9-2 8,-10-1 48,-10-1 64,-10-1 64,-11 0 0,-9 0-48,-6 0-40,-7 2-24,-4 2-8,-4 2 0,-3 1 16,1 1 24,3 1 16,8-1-40,11 0-80,13-3-144,13-1-48,13-3 0,12-3 71,11-4 89,9-3 32,9-4-16,5-2-16,6-1 24,2-1 16,0 1 48,-2 0 16,-5 3 32,-5 1 16,-8 4 16,-6 3-16,-10 2-40,-8 4-16,-10 3 8,-9 3 40,-9 3 16,-8 3-8,-6 2-32,-6 1-16,-2 1 8,-2 0-8,3-1 0,4-1-8,7-2-64,10-2-112,10-3-136,9-4-16,10-3 0,9-5 48,10-5 72,9-4-16,9-4-184,7-3-8,4-4 80,3-2 48,-2 0 240,-2 0 64,-5 2 32,-6 4 16,-9 3 16,-7 6-16,-10 5-8,-9 6 8,-10 6 24,-8 5 40,-9 5 32,-8 4-8,-6 3 32,-7 1-16,-6 1 24,-5 1 8,-4 0-32,0 1-8,1-1-56,5-1-32,8-2-80,8-2-32,12-5-88,11-4 8,12-6 16,11-6 8,13-7-80,11-7 0,8-6 8,6-4 24,2-2 160,0-1 24,-3 2 8,-5 3 8,-6 5 32,-7 5 64,-7 5 40,-7 6 8,-7 6 32,-7 5-8,-8 6 64,-8 5 24,-7 5-32,-8 4-24,-4 2-39,-4 1-25,-1-1-16,1-4-16,6-4-80,6-5-32,8-6-48,9-5-16,9-4 8,9-5 16,10-4-8,9-4-16,10-6-72,7-4-16,6-4 24,3-5 24,-1-2 56,-3 0 32,-4 2 24,-8 2 16,-7 4 8,-9 5-24,-8 5-32,-10 4-24,-9 5 0,-7 5 16,-8 4 48,-7 6 0,-4 4 32,-5 5 8,-1 3 8,-1 2-8,4 0-48,4 0-16,6-2-48,8-3-32,9-4 0,7-4 8,10-4 0,7-5 8,9-4-120,6-4-144,6-5-184,4-4-9,2-3 89,0-1 128,-4-1 152,-6 0 32,-6 3-48,-9 4 0,-6 3-8,-7 4-8,-8 6 80,-6 4 40,-7 5 56,-5 3 32,-5 4 24,-2 1 16,-3 1 0,1-1 0,1-1-16,3-3-8,5-2-40,6-4 0,7-3-40,6-3-8,7-4-16,7-3 0,7-5-160,6-3-40,4-4-24,3-3 8,0-2 176,0-2 32,-2 0 56,-4 1 24,-5 4-32,-5 4 0,-7 5-16,-5 5-16,-7 5 32,-6 6 40,-4 4 64,-5 4 32,-2 3 48,-1 1 8,-1 0-8,2 0-32,3-4-72,6-2-48,5-3-48,6-4 8,6-4 0,7-4 24,8-4-32,7-5 0,7-5-40,8-4 8,5-3 0,5-4 8,3-1 8,1 0 8,-2 1-80,-3 1-16,-7 3 8,-8 3 8,-7 3-16,-10 5-8,-9 4-32,-9 4 0,-9 4 72,-7 5 16,-7 3 24,-4 3 16,-3 1 16,1 0 8,4-1 0,6-3-56,7-3-112,8-4-48,9-5-136,11-7 48,10-6-104,10-6-128,10-7-40,9-5 15,7-6 81,9-5 136,6-3 88,4-1 16,2 2 104,-2 4 64,-4 6 72,-5 7 24,-10 9 24,-10 8 32,-11 7 88,-13 7 16,-11 7 40,-10 3 32,-10 4 112,-7 2 49,-6 0-17,-2-1-56,0-1-200,2-3-72,5-3-104,4-4-32,6-3-72,8-5-112,10-5-473,9-5-391,10-6-680,8-4 56,8-5 519,5-2 401,3-1 680,0 0-32,-2 4-264,-2 3-256,-7 7 352,-10 5-3001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29.38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1 799 1528,'1'1'16,"4"-1"-80,5-6 112,6-10 32,6-13 8,4-13 440,2-14 297,1-11 495,0-9 160,-1-4-400,-1-4-303,0-1-841,0-3-817,2-4 497,-3 13-5993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29.66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53 1 6697,'-2'3'497,"-1"6"159,-2 8-320,-2 9 0,1 8-224,-2 6-40,1 4-24,1-1 32,1-2 80,2-6 0,3-6-16,4-6-104,4-8-240,5-6-192,4-7-536,2-6-505,3-6 777,-4-1-5073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29.93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21 392 10202,'-3'2'248,"-2"3"-216,-1 2 136,1 1 416,3 1 89,4-2 111,6-1-112,7-1-408,7-3-104,8-3-80,6-4-24,5-5-8,4-7 0,1-5 0,2-7-8,0-4-16,-1-4-32,-1-3-296,-2-2-176,-4-1-368,-3 0-257,-5 0-871,-2 1 1136,-8 7-7730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30.55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173 0 9978,'-2'3'600,"-3"6"713,-3 8-1329,-1 11 8,-2 10 8,0 11 8,-1 8 16,0 6 56,-1 6 8,-1 5 0,0 3-16,1 1-72,0 1-304,1-4-985,2-4-879,2-7 1032,2-15-6194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31.14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470 0 7050,'-2'2'224,"-2"5"400,-1 3 56,0 1 160,3 0 272,2-1 8,4 0-127,3-1-105,4 3-160,2 2 0,2 5 88,0 7-15,0 8-137,-1 9-112,-1 8-176,-4 9-24,-5 8 8,-6 8 0,-8 6 0,-8 6-40,-8 5-88,-8 5-40,-8 3-80,-8 2-40,-7-2-8,-6-1-288,-4-6-920,-2-6-712,-3-9 848,11-18-15380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31.70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584 1 11314,'0'2'-296,"-6"6"-1440,-1 8-168,-2 11 735,-1 11 585,-2 9 1696,-3 6 273,-3 5 95,-4 6-368,-4 6-656,-4 8-160,-7 5-120,-5 4-23,-6 1-25,-7 1-32,-5-3-48,-4-4-441,-3-4 281,11-16-11450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32.19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0 473 12467,'7'-4'296,"10"-5"-264,10-7 16,14-6-40,11-5-8,13-5-16,11-6-16,7-4-352,7-6-280,2-6-681,1-5-1079,-2-6 1423,-17 9-5984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33.56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276 112 3633,'0'-3'656,"2"-2"464,0-5-568,3-4-272,1-2-240,1-1-24,1 1 40,0 2 32,1 4 40,1 5 72,1 4 185,1 5 95,1 5 320,1 4 216,0 7 32,1 4-80,-1 5-303,0 6-249,-2 5-224,-1 4-48,-3 4 104,-4 3 56,-6 1 128,-7 1 32,-10 0-144,-8 0-80,-9 0-288,-10 1-216,-9 0-336,-9 1-320,-7-2-1361,-7-1 1393,11-10-9002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34.01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1197 0 14195,'-3'3'192,"-3"6"-512,-1 8 72,-3 9 120,-1 7 56,-1 5 272,-3 3 88,-4 1 128,-3-1 40,-5 1-96,-6 0-64,-8 2-136,-6 3-48,-8 2-40,-5 3-8,-6 2-32,-5 1-8,-5 0-8,-5 0-8,-4-2-96,-3 0-272,-3-1-1032,-2 0-728,-3-3 1031,14-9-9985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34.55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1167 1 11234,'-4'3'200,"-3"7"-480,-5 9-32,-4 10 48,-6 10 32,-5 11 232,-7 9 56,-7 7 8,-9 5 0,-9 4-32,-9 0-8,-10-1-128,-10-2-160,-9-3-704,-9-2-776,-9-3-673,-5-4 121,-2-5 1047,21-12-295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48.909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504 0 2120,'-4'2'905,"-8"5"975,-7 4-224,-8 5-527,-7 4-225,-7 4-392,-5 3-112,-4 2-32,-2 2-8,0-1-8,1 0-48,7-4-232,9-4-192,11-6-144,12-5-56,14-8-168,14-7-168,15-7-608,12-8-265,12-5-543,9-5 151,6-2 1105,-9 4-696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35.01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572 1 7834,'-4'2'208,"-6"4"-200,-6 7-504,-7 8 80,-8 8 31,-7 6 369,-6 6 497,-6 4 79,-3 7 24,-3 7-40,1 10-264,2 9-80,6 11-184,7 9-400,11 7-528,12 3-1345,12 0 1273,7-18-3881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35.55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643 0 7954,'-2'6'312,"-3"22"160,-4 22-496,-5 19-16,-8 15-24,-7 11 8,-11 5 56,-9-1 32,-10-4 64,-11-7 0,-10-8-280,-8-7-504,-6-7 416,12-14-7362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35.94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639 1 8578,'-3'2'320,"-4"6"136,-5 8-504,-5 12 16,-6 13-96,-6 13-152,-8 11 24,-8 8 80,-10 4 104,-8 1 160,-8 0-16,-4-2-352,0-2-1017,5-2 825,14-13-6001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36.92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653 0 10386,'-8'3'376,"-11"4"160,-11 7-552,-10 9 72,-6 11 56,-8 15 145,-5 19 39,-6 22-48,-5 25-72,-3 24-1145,1 22-1399,7 17 1376,14-23-7106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39.28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64 1 4713,'-4'3'760,"-3"7"624,-3 6-463,-2 8-441,2 6-48,1 6 192,3 6 200,2 4 328,2 4 65,3 4-105,2 4-160,4 6-288,5 4-96,9 4-136,8 3-47,8 1-129,7-1-48,7-1-64,6-1-8,3 0 24,2 0 16,0-1 8,0-3-16,1-2-64,2-5 0,4-6 120,4-8 24,2-8 8,3-9-24,-1-5-152,-1-4-16,-4-2-24,-4 0 8,-8 2-8,-8 1 8,-10 5 24,-9 6 0,-10 7 8,-9 9-8,-8 7-16,-4 6-16,-3 6-32,0 3-8,1 3-24,5 2-8,6 0-344,5-1-320,8-3-1040,8-4-737,9-8 1313,-3-15-12283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41.22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0 10258,'0'7'424,"0"8"312,1 10-744,3 6 32,4 4 104,3 2 225,3 1 463,0-1 184,1-1 248,2 1-56,1-1-231,3 1-137,3 1-280,5 0-128,5 0-176,5-2-48,4-3-24,2-4 0,0-3 32,-1-4 8,-5-1-8,-3-1-32,-6-1-64,-4 0-24,-4 0 0,-3 1 24,0 1 24,0 2 9,1 3-1,1 3-24,3 1-32,2 1 0,2-1 0,0-2 0,-2-2 88,-1-1 16,-4-1 40,-4 3-16,-5 5-64,-4 6-32,-4 9-40,-3 7-16,-5 6-16,-4 5 0,-4 1-16,-3 2-8,-3-3-144,0-3-296,0-6-896,2-8-881,5-12 1129,3-11-16732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41.85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11 12531,'0'-1'-8,"0"0"-240,4-2-176,5 1 15,7 0 393,8 1 160,5 2 289,5 1 151,3 4 224,3 2 48,1 4-64,3 4-104,3 8-240,1 8-135,0 11-185,0 13-32,-3 13-40,-2 11 16,-5 8-16,-5 6-8,-5 3-8,-5 2 0,-7-1-72,-6-2-224,-10-4-665,-8-4-671,-10-6 800,0-16-12643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43.21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9 2 8994,'0'-1'64,"-4"0"-216,1 2-80,2 4 184,3 5 48,2 9 8,0 11 16,-2 13 0,-1 15 0,-3 15 104,-1 16 104,0 20 152,2 21 32,3 21-80,6 24-96,5 18-152,8 16-32,7 7-288,6-1-104,8-13-568,6-20-824,6-26 1079,-6-39-6088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43.67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294 0 10162,'-2'3'512,"-1"4"216,0 3-1136,0 3-736,2 3-320,1 1-1,-1 2 289,-2 3 896,-4 3 504,-4 3 520,-5 3 41,-4 5-193,-2 4-192,-2 6-360,-1 6-128,0 7-232,-2 6-168,0 5-657,0 3-311,1 0 752,5-13-3345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44.07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 1 6825,'0'0'297,"-2"1"39,1 2-905,1 1-7,4 2 40,1 3 328,3 2 168,2 2 128,-1 1 72,1-1 88,-2 1 8,0 1-56,-1 0-72,0 2-96,2 1-24,1 1-40,2 2-80,2 1-536,3 2-496,1 2 600,-3-3-3625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49.113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716 0 1576,'4'0'913,"4"2"559,0 3-104,-4 3-144,-6 5-247,-9 4-65,-10 4-200,-9 2-200,-9 2-224,-6 0-72,-6-1-56,-4 0-8,-1-1-32,1 0-40,2-2-40,3 0-40,3 1-480,3-1-488,2 0-1345,1-1-319,3-2 439,5-3 665,7-5 920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44.51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0 4921,'3'17'176,"15"41"32,15 28-208,14 16 0,12 5-80,10-4-488,9-10-744,5-15 744,-11-20-2209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44.80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0 1712,'1'13'192,"2"19"88,5 20-152,4 17 1,7 13 47,7 7 0,8 3 16,6-3-64,6-6-112,-6-18-3145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45.67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475 432 7626,'-8'-7'792,"-10"-6"1224,-7-6-1896,-4-2-56,-1 0-64,1 2 0,3 3 152,4 5 56,4 3 144,3 4 89,5 3-57,3 3-8,4 2-48,3 2-40,3 1 0,2 2 16,3 1-48,2-1-24,2-1-80,1 0-32,1-1 88,-1 1 104,0 1 168,-2 2 56,-1 4-31,0 5-89,2 6-152,2 7-80,4 6-112,3 5-32,3 3-24,4 2 8,1-1 0,0-2 0,1-3 0,-1-3-16,-2-2-8,-3-4 0,-4-5 0,-4-5-16,-6-6-232,-5-7-56,-7-7-80,-6-7 7,-7-11 217,-5-10 56,-7-12 80,-5-11 16,-6-11 8,-4-8 0,-2-5 32,-1-2 8,-1 2 0,2 4-8,2 6 0,1 7-16,2 6 16,2 4 32,2 2 57,4 2 47,3 3 112,2 0 336,4 3-352,6 7-120,6 7 16,7 6 8,8 7 32,9 5 56,8 5-48,9 6-8,7 6-8,6 5-16,5 5-8,3 2-56,4 1-24,2-1-24,1-3 0,-2-4-8,-3-4 8,-6-2-16,-6-2-8,-5-1-16,-3 2-8,-1 0-8,1 3-8,3 1 8,3 1 0,4 1 0,1 1 8,0-1-16,-2 0 0,-5-2-216,-3-2-240,-3-3-824,-5-3-689,-5-4-1815,-5-4 2015,-6-2-9001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46.13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27 0 16043,'-5'1'553,"-5"-1"-874,2 4-231,4 3 24,8 6 632,7 5 176,6 4 336,5 2 161,3 2 287,1-2 40,2-2 32,3-4-23,4-4-201,5-2-112,7-1-256,7-1-120,6 1-144,5 2-64,2 4-64,1 5 40,-2 5 72,-1 4 32,-5 3 17,-5 3-65,-4 2-88,-4-1-56,-3-1-48,-2-3-8,2-4-32,3-3-8,3-4-16,3-4 0,2-5-192,-1-6-128,-3-5-481,-6-6-319,-9-5-680,-9-3-689,-11-1 1441,-9 1-17524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46.59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6 4 11266,'-1'-1'216,"-1"-1"-216,0 1-64,2 2 64,2 2 168,4 1 513,3 2 231,2 0 336,4 1 16,5 2-271,5 2-193,8 4-360,8 8-136,11 7-184,10 7-48,12 8-48,9 4 0,7 5 0,2 3 8,-3 4 24,-7 3 8,-10 2 8,-10 1 64,-10-1 144,-8-1 0,-5 1 0,-6-1-64,-1-1-184,-3-2-16,0-3-16,-2-4 40,0-4-520,0-4-312,-1-5-752,0-5-473,-1-6-1039,-2-6 1639,-5-8-9273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47.09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13 27 13579,'-4'-2'248,"-1"-2"-296,1-3-40,7 1 48,7 1 152,10 3 336,10 5 144,10 7 232,8 7 17,8 7-169,7 5-64,7 6-144,9 5-80,7 5-32,6 4-64,2 2-88,1 3-24,-4 0-56,-5-1-24,-9-2-24,-8 0 0,-8 0-24,-6 2 0,-6 2-16,-3 2 0,-4 1 24,-3 0-248,-2-3-696,-3-2-528,-3-5-1545,-5-5 1577,-6-9-11963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47.54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9 6 7738,'-3'-1'232,"-1"-1"104,3-1 224,6 3 288,9 5 168,10 7 137,8 7-89,7 8-96,8 6-40,7 4-144,9 4-96,10 3-207,8 4-121,9 3-192,7 4-56,4 3-64,2 1 8,-3-1 8,-6-1 0,-8-1 24,-10-1-8,-12 1 8,-11 2 0,-11 2-16,-11 2 0,-9 1-16,-7 2-16,-6 2-16,-4 0-64,-1 0-576,-1-5-480,1-6-1601,0-8 1441,0-13-11315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48.08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 0 13923,'-1'6'280,"2"10"-344,5 10 24,8 11 0,9 7 16,10 5 120,8 1 128,9 1 240,5 0 96,7-1 0,7-1-87,6 0-193,4 0-80,0-1-80,-3 0-8,-5 0 0,-8 1-8,-8 1 0,-8 2-16,-8 3 0,-8 3-16,-7 3 8,-5 4 0,-7 4-16,-3 5 0,-4 5-24,-3 7 0,-4 5-24,-3 3 8,-4 2 32,-4-2-216,-5-3-608,-4-6-489,-3-10-2511,-1-9 2239,4-17-9145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48.59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0 431 12979,'5'1'384,"10"0"-24,17-3-432,17-2-8,16-6-8,13-6 8,8-7 40,7-8 16,2-8-112,0-9-216,-4-10-608,-3-7-457,-6-8 705,-16 9-9050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49.93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56 2 5193,'-1'-1'688,"-5"0"809,-2 1 63,-3 1-232,0 3-256,2 4-607,3 7-209,3 7-88,4 10 32,5 10 0,5 9-32,7 7-120,5 5-64,7 1-216,5-2-232,4-6-857,2-10-767,0-14 1096,-6-11-6738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52.981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450 281 11674,'-9'4'313,"-13"6"-369,-12 6-201,-9 6-111,-6 2 16,-3 0 320,0-1 32,4-4 144,6-6 0,6-4-104,8-5-72,8-5-240,8-3-56,9-3-16,10-3 24,9-3 104,7-1 40,7-2 56,5-1 24,3 0 112,3 0 56,1 2 104,1 0 24,2 2 8,1 1-16,1 1-24,-1 0-24,0 1-8,-3 0 0,-1 0-24,-4 1 48,-3 0 24,-6 1-8,-7 3-24,-7 3-48,-9 4-31,-8 4-9,-9 4-8,-9 3 48,-5 3 32,-5 1 0,-1 1-32,3 0-64,4-1-80,6-3-16,9-3-16,9-4-16,12-7 0,10-6-112,13-8-65,11-7-55,10-7-120,9-6 64,6-3 88,0-1 72,-2 1 168,-5 3 72,-10 7 48,-9 7 24,-14 10 64,-12 9 80,-14 10 112,-12 9 40,-12 8 24,-10 5-15,-6 2-1,-3 1-32,0-2-72,4-3-96,8-4-128,11-5-24,13-6 0,14-6 8,16-7-64,16-6-232,16-6-544,15-6-161,14-6-231,11-4 8,9-4 88,4-3 0,0-2 239,-2 1 193,-6 2 464,-10 6 152,-13 6 24,-15 9 32,-18 10 200,-16 9 320,-16 11 569,-16 8 55,-13 9-176,-12 5-304,-9 4-472,-5 1-64,-2 0-32,4-3-32,7-5-96,10-5-80,14-7-64,15-7-40,15-7-264,15-7-64,14-6-416,13-5-176,10-4-73,9-2 41,4-2 376,3 1 248,-1 2 376,-3 1 80,-6 3 80,-8 2 24,-11 3 208,-14 3 304,-14 2 568,-15 3 144,-16 3-47,-15 3-249,-15 4-424,-12 4-48,-10 4 56,-7 4 8,-2 3-96,-1 1-111,6 1-201,5-2-48,11-3 8,10-4 32,10-6 16,12-6 8,10-5-80,12-6-32,9-5-144,9-6-72,7-3-8,6-5 16,2-2 128,-2-1 32,-5 2 32,-6 3 0,-10 5 40,-10 5 56,-10 7 72,-11 6 64,-10 7 64,-10 5 0,-8 4 0,-6 2 8,-4 1 24,-2 0-16,2-1-88,3-1-72,7-2-192,8-3-40,9-4-40,10-5 16,10-4 24,10-6-16,11-5-152,10-5-64,8-4-32,6-3 16,3-1 168,0 0 64,-1 3 56,-4 3-8,-7 3-8,-7 3-8,-10 4 104,-10 2 56,-9 4 64,-10 3 80,-9 3-16,-8 2-16,-5 3-48,-5 2-48,-1 2-72,-1 0-16,3 1-32,2-2-16,5-1-48,6-3-16,6-4 0,8-2 8,9-4 16,8-3-8,7-4-104,8-3-56,5-4-64,5-1 8,1-2 104,1-1 64,-3 0 96,-5 3 24,-6 2-8,-9 3 16,-8 4 0,-10 4 0,-8 4 88,-8 5 24,-6 3 32,-4 3 8,-1 1-64,1 1-40,4-1-64,4-1-24,6-2-8,6-4 0,8-2 8,7-3 0,9-4-16,9-4-24,6-3-72,8-4-40,4-2-24,3-3 8,2 0 72,1-2 48,-3 2 40,-3 2 8,-7 3-72,-8 3 0,-10 5 64,-11 5 32,-12 5 152,-11 4 16,-9 5-40,-7 2-24,-4 3-48,0-1-32,3 0-32,4-2-24,7-3-16,8-4-8,9-2 24,10-5 8,10-4-16,10-5-48,9-3-88,9-5-16,4-3 16,5-1 48,0-2 72,0 0 24,-2 2 32,-6 2 8,-7 5 64,-8 3 24,-10 5 16,-8 6 0,-10 4 32,-8 5-8,-7 3 8,-6 3 0,-2 1-72,0 1-31,2-2-57,5-2-8,6-4-8,8-2-8,9-4-8,9-4-9,11-5-31,7-4-32,7-5-32,6-3 0,2-2 40,1-1 48,-2 0 48,-4 2 24,-8 3 40,-9 4 16,-11 4 32,-12 5 17,-10 5 55,-12 6 16,-8 5 16,-7 4 8,-3 2-64,-2 1-32,3-1-64,5-3-40,6-3-24,7-4-16,9-5 8,9-4-8,11-6-88,9-5-48,9-6-32,8-4 8,7-4 72,3-2 48,-1 0 32,-3 1 16,-6 4 40,-7 3 0,-9 5 40,-8 5 8,-8 5 8,-6 5 32,-8 5 56,-5 4 40,-4 3 72,-4 3 0,-1-1-64,1 0-48,2-1-104,3-3-40,5-2-24,6-3-8,6-3 24,7-3 0,7-4-40,7-5-16,7-3-112,6-5-8,2-3 32,2-2 24,-4 1 96,-4 0 32,-7 3 24,-8 4 8,-7 3-16,-7 4-8,-7 5 8,-5 5 16,-7 4 88,-4 4 24,-3 2-8,0 1-24,0 1-96,4-2-32,3-3-24,6-3 8,5-4 8,6-2 32,8-4-40,7-3-56,7-4-80,6-3-32,4-4 16,1-2 64,1-2 64,-3-2 8,-4 2 8,-4 2 8,-5 3-24,-7 3 0,-7 5 16,-6 4 8,-8 5 72,-6 5 32,-5 4 8,-4 2 0,-2 2-32,2-2-32,2-1-56,6-3-16,5-4-8,5-3 0,5-3 8,6-3-16,6-3-32,6-4 8,6-2-8,4-3 16,1-1 40,0-1 0,-3 2 0,-3 2 8,-5 4-8,-5 3 0,-6 3 24,-4 5 8,-6 4 24,-4 2 8,-3 3 32,-3-1 0,0 0-24,0-2-32,2-2-40,3-1-16,5-2 8,5-2 0,7-2 0,6-4 0,6-1-48,4-3 0,3 0 8,1-1 16,-2 0 32,-2 2 8,-4 1 24,-5 1 0,-3 2 8,-5 3 8,-4 1-16,-5 2 8,-3 3-8,-3 2 0,-2 2-16,0 0 0,1 1-16,2-1-8,4-1-8,5-1-8,4-2-24,6-2-8,5-4-56,3-3 0,2-3-24,1-4 16,-2-2 88,-3-2 24,-5 0 24,-4 0-16,-6 1-80,-5 1-32,-6 1 32,-8 2 16,-9 0 80,-8 2 16,-9 0 40,-8 0 16,-6 0 8,-7 0 8,-6 2-32,-4 0-8,-2 3 16,1 1 24,3 1 24,7 2 8,9-1-24,10 1-64,12-2-72,11 0-24,11-1 8,9-1 8,11-3-24,9-3-16,9-3-48,5-2 0,3-3 64,0-2 24,-3 0 32,-2-1 32,-6 3 24,-7 1-24,-7 3-40,-7 3-40,-10 4-32,-11 2 32,-10 5 64,-10 4 40,-9 3 24,-8 2-8,-4 3-24,-2 0-16,3 0-8,6 0-16,8-2-40,9-3-16,10-3-24,8-3-24,7-2 40,7-3 16,5-2-16,5-2-40,4-2-72,1-2-32,2 0 40,-1 0 48,-1 0 80,-1 1 24,-3 1-32,-1 0-24,-1 1-48,-2 0-32,-1-1-48,-1 0-8,-1 0 8,0-1 32,-1 0 80,0-1 24,0 0 48,1 0 0,-1-1 0,0 1 0,0-1-8,-1 1 0,-1 0-96,-1 1-64,-1 0-136,-2 1-72,0 0-120,-1 1-81,-1 0-239,0 2-176,0-1-720,0 1-817,1-1 1457,0 0-7714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51.50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223 0 7058,'-3'5'184,"-1"7"-112,2 9-72,2 7 16,5 7 0,3 6-8,4 5 8,3 5-8,0 5 8,0 6-8,-1 4 16,-4 4 0,-5 2 0,-6 4 8,-6 2 0,-7 3 0,-6 3 72,-7 1 24,-4 2-8,-6 1-8,-3 1-312,-5 3-536,-3 0 447,6-14-6520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51.80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1218 4953,'8'-3'688,"10"-7"961,13-9-977,13-12-64,9-11-192,8-10-272,4-9-48,1-4-40,0-5-16,-1 0 0,-1-1-16,-2 0 8,-3-1-8,-3-1-8,-5-1-8,-4 0-8,-4 0-24,-6-1-864,-5 0-897,-6 1 985,-7 13-5169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52.08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695 1 7106,'-2'4'384,"-4"9"184,-3 11-400,0 11-48,-2 11-80,0 11-8,0 8 176,-1 6 376,0 5 168,-1 4 152,0 3-144,0 3-367,0 2-161,-1 1-160,-3 0-16,-4 0-16,-5 0 8,-5-2-16,-5-1 8,-4-3-32,-4-2-48,-4-5-472,-4-5-265,-3-7-663,-5-8-488,-2-6 1112,9-12-6218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52.38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1262 6921,'4'-3'657,"6"-4"487,9-6-648,9-7-16,10-4-264,10-6-72,6-3-112,4-2-8,3-4-16,3-2 8,1-4 16,0-4 8,1-7 0,-2-5 0,-2-7-16,-3-5-16,-5-4-8,-3-2-48,-4-2-176,-2-1-128,-4-3-696,-3-4-1249,-4-3 1377,-7 13-4513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52.593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456 0 5697,'-4'12'176,"-5"18"-40,-4 18-96,-3 18 0,-4 16 24,-1 11 64,-4 10 216,-3 6 105,-3 4 183,-4 2 8,-4-2-200,-1-2-104,-3-4-472,-2-6-632,-2-5 456,7-20-7594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52.82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0 504 928,'5'-7'792,"6"-8"457,8-9 39,8-8-176,7-7-568,7-5-224,7-4-264,8-5-40,6-3-192,5-5-600,2-5 488,-10 7-4777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53.14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483 0 8810,'-3'5'160,"-3"7"-416,-1 9-24,-1 7 64,0 8 8,0 8 248,-1 8 88,-3 9 152,-4 8 32,-4 8-8,-5 7-64,-5 8-168,-5 5-64,-5 4-376,-5 4-240,-5 2-392,-4 2-337,-4 1 761,9-19-4929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53.49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1 308 3345,'10'-4'656,"15"-7"440,15-7-344,14-7-264,12-6-304,10-5-176,6-4-48,5-6-1136,2-5 848,-15 6-4657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53.99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250 565 1280,'-9'5'200,"-10"5"176,-8 2 353,-5 1 71,-2-3-200,2-6-224,3-5-416,5-6-168,5-5-56,6-4-48,5-2-248,4 0-32,5 3 23,2 3 89,3 5 640,1 5 440,2 3 625,2 2 199,2 1 104,3 0-119,4 0-281,4-2-152,8-3-384,6-4-192,9-5-248,7-5-64,6-6-48,6-6-16,5-7-32,5-8-8,3-9 0,3-6 8,1-7-400,0-4-408,0-4 448,-14 10-9074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54.40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0 258 2809,'6'-3'392,"10"-5"576,11-8-848,11-8-120,11-7-24,8-6-448,8-7-552,7-6 583,-9 5-1887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53.428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 1 3417,'4'0'184,"2"1"-3785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55.56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594 7 2641,'2'0'72,"5"-2"-40,5 0 0,4 0 24,2 1 344,-1 1 656,-1 1 288,-3 2 489,-4 2-137,-2 3-336,-1 2-184,-1 3-367,2 4-169,2 3-248,4 4-88,2 3-104,5 2-32,3 2-40,3 2-24,2 0-24,1 1-8,-1 2-24,-1 2-8,-4 2-16,-3 2 8,-5 2-16,-3 0 0,-6-1 0,-6 1 0,-5-1 16,-6 1 0,-6-1 0,-6 2 8,-6 1 0,-5 0 8,-4 0-8,-1 0-8,-2-2-8,2-1-8,3-5 0,4-5-8,6-6-48,6-6-48,6-7-184,7-3-16,5-4 16,6-1 40,6 1 152,6 0 8,4 2-208,3 3-72,1 3-72,1 4 24,-3 1 240,-2 4 96,-5 1 136,-6 1 48,-5 3 88,-6 1 16,-7 2-16,-7 3-24,-6 0-32,-8 2 40,-6 1 56,-6 1-8,-6 0-64,-5 0-72,-5 0-96,-4 1-48,-1-1-208,0-1-72,1-2-216,3-1-248,5-3-553,4-5-735,8-5 1104,11-7-7002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56.88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101 0 7202,'-3'6'240,"-4"9"40,-2 9-264,-1 10-16,0 9-8,1 4-24,1 3 24,0-1 48,1-4 24,-1-7 32,0-8-24,1-8-144,2-9-64,3-6-80,4-6-40,4-3 32,4-3 7,5-3 65,3-1 40,5-1 88,4-1 24,3 2 8,1 1 8,1 3 144,-2 3 104,-3 8 25,-4 6-9,-5 11-160,-5 11-328,-5 13-1081,-4 12 857,-4-2-5329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57.20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 0 6929,'-1'2'153,"0"3"-137,2 6-8,1 5 160,3 7 48,2 6 48,3 6 48,3 5 24,1 4-8,0 2 0,1 3-48,0-1-136,-3 0-40,-2 0 96,-2 0 40,-4 3 0,-1 5-16,-3 7-168,0 7-24,-2 6-1448,-1 5 1040,1-12-8410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57.92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296 1048 3281,'-11'11'568,"-13"14"520,-11 11-784,-6 4-136,-2-1-120,3-3 232,5-8 472,7-5 129,8-9-49,7-5-184,8-6-240,7-5-40,8-6 208,8-5 144,9-6 185,9-8 47,9-10-128,8-12-160,8-12-368,7-14-144,8-11-128,4-11-16,3-7-16,-1-5-32,-2-2-320,-5-1-136,-5 2-456,-7 3-377,-7 5 793,-13 19-10490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58.52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0 466 5705,'2'-2'152,"2"-4"-64,4-4-64,6-7-24,5-4-8,7-5 0,4-5-8,4-2 16,2-3 8,1-3-8,0-2 0,0-4-224,-2-6-288,-3-6 304,-7 6-4793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58.77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72 1 7578,'-4'4'200,"-4"9"-136,-3 6-56,0 8-16,1 5-16,2 5-8,2 2 0,2 2-8,1 1-8,2 0-288,0-1-249,0-1-743,-1-2 688,1-8-4137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6:00.45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105 1 1304,'0'1'296,"-1"0"264,-1 1-359,1 0-121,0-1-80,0 1 16,1-2 32,-1 1 176,0-1 160,-1 0 344,-1 0 104,-2 0-32,0 0-152,-1-1-360,1 1-128,0-2-136,0 1-16,1 0-8,0 1-16,-2 0-32,0 1-56,-1 1-224,0 1-144,0 1-288,-1-1-296,2 0 624,1-1-2953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6:01.10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3 296 9362,'-1'1'176,"0"3"-112,2 0-328,7 0 192,8-3 0,11-3 144,10-4 120,11-3 200,9-3 64,8-3 0,9-4-96,9-3-192,7-4-72,9-5-304,7-2-264,6-2-968,4 0-1257,1 0 1529,-19 5-4233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6:02.40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7 737 5289,'-2'-1'96,"0"0"-128,0-1 8,2 0 16,1 0 8,1 0 64,3 1 88,1 2 144,1 1 32,3 1 112,2 0 9,4 2-81,5-1-32,8 0-152,8-1-80,12-1-72,10-3 8,10-5 72,11-7 32,10-8 32,9-8-8,9-11-64,7-8-32,7-11-32,4-8-16,5-8-24,1-4-16,3-3-544,-1-1-536,0 1 607,-24 15-6304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6:02.98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1811 6009,'7'-4'256,"11"-8"104,14-10-48,14-11-31,14-11-73,12-11-160,13-11-24,11-12-8,11-10 0,9-11-8,7-9 0,7-7 8,5-6-8,5-3 0,4-2-8,2-1 16,2 1-8,1 2-16,0 2-472,-1 3 327,-26 22-6808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53.506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 24 784,'6'-4'-136,"9"-5"88,1-2-552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6:13.98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37 1 5577,'-3'3'392,"-4"5"264,-2 5 121,1 8 375,2 7-32,3 7 72,5 8-15,6 7-169,8 7-56,8 6-216,10 3-152,9 0-240,8 0-120,7-4-136,3-6-40,3-6-56,1-7-256,1-8-840,-1-8-760,-3-8 912,-11-8-10883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6:14.51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0 9570,'1'3'472,"3"2"456,3 3-896,3 1 296,6 3 201,6 2 295,4 3 56,3 3-200,3 5-216,2 8-288,-1 8-80,0 10-48,-3 11 0,-4 11 16,-5 7-16,-5 7 8,-5 2-8,-3 0-8,-2-3-8,-2-7-32,-2-8-192,-2-8-544,-2-8-360,-3-7-977,0-4-911,-1-6 1719,0-9-5752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6:14.93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1 8314,'0'7'216,"0"10"-48,3 13 144,6 13 224,7 11 64,8 11-16,9 9-144,10 6-192,9 3-64,10-3-88,9-4-376,9-10-1128,6-11-800,3-13 983,-14-15-5352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6:15.333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176 0 8938,'-5'4'248,"-7"7"-40,-6 8 8,-3 11 384,-2 9 96,0 11 72,1 10-111,2 10-337,4 8-104,5 10-112,6 7-48,8 6-32,9 4 0,10 0 0,11-2-64,11-6-776,12-9-737,10-13 825,-5-20-9234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6:15.72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1 8810,'0'12'208,"5"20"-152,5 21-32,9 18-24,10 13-24,13 5-496,13 1-552,11-7 607,-6-17-6552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6:16.06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93 0 6105,'-3'4'176,"-4"8"8,-4 7 64,-2 11 321,0 8 79,0 10 8,1 9-128,3 10-328,1 9-104,5 6-80,3 6-24,5 0-752,4-4-624,5-7 743,-1-16-5992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6:16.36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63 0 11442,'-5'6'256,"-6"10"-231,-2 11-33,-1 13 8,2 11 0,5 10 16,6 9-8,8 8-8,8 4 0,8 5-217,9 0-439,6-2-1328,5-8 1160,-5-16-7234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6:16.62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1 3265,'1'13'80,"4"18"168,0 5-3841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6:17.49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110 1 5777,'-4'4'344,"-6"9"456,-4 9-840,-3 10 40,0 12 0,0 9-8,3 7-8,3 7-344,5 2-440,8 2 472,2-11-5041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6:18.24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409 0 7506,'2'3'184,"3"2"-144,3 5 24,4 4 168,2 3 160,1 5 288,0 4 88,0 4-48,0 4-144,1 4-272,0 4-96,1 5-55,0 7 95,-2 6 24,-3 5 0,-7 4-48,-6 1-96,-9-1-32,-10-2 0,-9-1-24,-9-3 8,-8-2-16,-5-4-8,-6-4-16,-3-5-16,-2-6-376,-2-6-432,2-8-1425,2-5 1225,12-7-8186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53.725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41 0 2673,'-2'3'744,"-3"4"600,-2 7-216,0 5-560,-1 6-240,2 5-232,2 3-24,3 0-24,3 0 1,4-2-9,4-2-8,5-4-88,6-4-89,4-6-311,5-7-224,3-6-800,3-8 816,-5-3-2977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6:18.66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420 1 7178,'-3'-1'312,"-4"1"64,-4 2-104,-4 4 272,-3 5-24,-3 6 0,-3 9-72,-2 6-192,-3 7-24,-2 4 24,0 4 0,-1 2-104,0 3-48,2 2-96,3 2-72,2 1-536,3 0-288,5-1-1184,6-2 1063,4-11-5792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6:18.97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74 1 13827,'-6'8'288,"-7"15"-336,-3 17 64,-1 16-48,2 14-32,8 12-560,12 9-768,15 6 807,6-14-10801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6:19.75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196 6 5713,'-1'-3'560,"-2"1"985,-3 5-1377,0 8 112,-4 10 328,-3 11 136,-5 14 168,-5 12 8,-4 12-191,-1 12-97,2 11-256,4 9-120,10 7-168,12 4-64,17 1-120,18-1-40,19-5-176,19-8-376,17-10-1777,13-11 1569,-11-20-8066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6:21.18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55 0 6617,'-5'3'-392,"-8"6"-1472,-5 8 1008,-1 1-2649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6:21.75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566 1 3601,'-2'4'272,"-1"5"72,-1 5-88,-2 6-232,0 4-8,-1 1-8,-2 2 8,-1 0 8,-1 0 8,-2 0 208,-1 0 200,1 0 328,-1 0 56,1 3-127,2 2-153,0 5-232,2 4 0,-1 4 40,-1 5 56,0 4 88,-1 3-8,0 5 0,0 5-32,0 5-103,1 7-25,0 7-88,1 8-48,-1 8-64,-1 7-16,-2 6-32,-1 4 24,-1 4 0,-3 3 0,-3 2-24,-1 1-56,-2-1-248,-2-4-176,-2-5-857,0-7-927,-2-7 1240,6-23-7314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6:22.35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546 0 6953,'-3'8'217,"-3"10"-49,-1 10 8,1 9 168,-1 6 336,0 7 176,0 6 224,-2 7-40,-1 8-103,-3 10-105,-2 10-280,-2 12-120,-2 10-224,-2 11-64,-3 6-48,-4 4-24,-2 0-16,-3 1-8,0 0 16,1 1 16,0 3-8,2 2 0,2 5-56,2 2-40,0 2-304,3 0-432,1-5-1032,4-4 975,4-28-10657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6:23.46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363 1 7818,'0'0'472,"1"1"232,2 4-16,1 7 216,3 8-80,-1 13-87,-1 13-41,-4 18-176,-3 19-96,-5 21-144,-5 21-56,-5 21-88,-6 17-48,-5 16-24,-5 10-8,-3 7-16,-2 0-8,0 0-152,2-4-16,2-5-360,2-8-400,2-11 560,7-35-12387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6:25.93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321 196 4473,'-2'-1'408,"-1"-1"736,-2-3-1160,1-1 88,1-3 264,0-2 144,1-1 233,1 0 79,2-2 0,2 0 24,3 0 24,3 0-8,2 1-47,4 1-73,3 1-136,3 2-56,2 1-112,3 1-56,3 1-104,3 1-40,1 0-64,1 2-16,-1 1-32,-2 2-24,-3 3-8,-3 3 72,-5 4 129,-4 4 63,-4 5 64,-4 4-48,-3 5-88,-3 3-40,-2 3-48,-2 1 8,-2 0 56,0-1 8,0-1 8,-2-3-32,0-2-96,-1-2-40,0 0-48,0-1-32,1-1-32,3-2-32,3-1-16,4-3 8,6-3 16,6-2 24,5-4 16,6-2 16,4-3 0,2 0 0,0-1 16,-2 1 0,-2 2 8,-6 4-8,-6 3 8,-8 5 0,-8 5 8,-7 4 32,-8 4 0,-5 2 8,-3 0-16,-3-1 0,-1 0 0,-2 0 0,-1-1 0,-2 0 0,1-1-40,1-2-16,3-3-40,5-2-32,5-5-48,7-3-8,6-3-8,7-3 24,7-1 48,5-3 16,5-1 32,5-1 0,1 0 16,0 2 0,-4 1 8,-4 3 24,-5 4 16,-5 3 8,-6 3 0,-3 4-8,-4 3 0,-4 2-8,-2 3 0,-5 3-8,-2 2 0,-3 2-8,-2 1-8,1-1 0,-1-1-16,1-1 0,3-3-8,1-2 0,2-3-16,2-2 8,1-4 0,2-2-56,0-2-64,0-1-24,2-2 8,-1 0 32,2 0 72,0 0 8,0 1-16,0 1 8,-5 2 24,-4 4 16,-7 6 72,-8 6 64,-9 7 72,-7 7 16,-4 4-40,-4 4-56,2 1-96,2-1-24,6-3-288,7-7-504,9-8-1793,9-11 1545,7-10-13787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6:28.11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545 53 6761,'-1'-2'545,"-1"-3"95,2-3 16,1 0 16,3-1-8,4 0 88,3 2-72,2 3-63,4 4-169,1 7-120,1 7-160,-1 8-72,-3 10-48,-4 10-16,-6 11 8,-6 9 0,-7 8-8,-6 5 0,-9 4 8,-8 3 0,-10 2-8,-10 2 8,-8 0-8,-9-2-8,-7-2-24,-4-4-224,-2-4-1793,-1-5 1401,13-14-9986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6:28.59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643 1 3905,'-4'4'392,"-4"9"272,-5 11-312,-7 13-160,-9 13-72,-8 14 112,-10 10 192,-8 8 24,-8 7-7,-6 2-129,-4-3-857,-4-5-879,-3-12 824,12-16-4313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53.969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4 3 8962,'-1'-1'120,"0"0"-400,0 1-376,1 1 224,4 2 88,2 4 616,4 2 72,4 5 72,4 4-16,6 6-208,3 7-72,5 6-88,4 5-24,4 5-40,3 4-56,2 1-560,-1 0-528,-2-3 631,-8-9-6120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6:28.873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0 236 2328,'1'3'65,"2"4"-49,5 3 560,6 2 408,8-3 264,9-3 120,9-6-295,8-6-305,9-8-152,7-6-112,8-6-256,7-7-104,4-6-952,4-6-536,3-7 696,-14 5-6490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6:29.103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187 0 6385,'-6'4'761,"-7"5"1295,-8 7-2768,-2 5-176,-2 5-233,0 2 273,3-1 416,3-1 200,4-2-632,4-4 632,4-5-3641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6:29.24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454 0 5025,'-5'6'288,"-12"9"64,-11 12 16,-14 11-176,-13 12-32,-11 9-56,-11 5-608,-10 5 344,11-10-5665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6:59.236"/>
    </inkml:context>
    <inkml:brush xml:id="br0">
      <inkml:brushProperty name="width" value="0.35" units="cm"/>
      <inkml:brushProperty name="height" value="2.1" units="cm"/>
      <inkml:brushProperty name="color" value="#624712"/>
      <inkml:brushProperty name="inkEffects" value="pencil"/>
    </inkml:brush>
  </inkml:definitions>
  <inkml:trace contextRef="#ctx0" brushRef="#br0">20 1 2409,'-2'0'376,"0"1"480,-1 2-200,0 0-56,-1 1 48,1 0 264,1 0 1,1-1-153,2 0-104,2-1-464,3 0-104,1 0 48,4-2 56,3 0 152,2-1 56,2 0 16,1 0-16,1 2-64,1 4-48,0 3-71,0 5-65,1 5-96,0 2-16,3 2-8,1 1 0,4 0 0,2-2-16,2 2-8,2 0-8,1 3 0,1 2 0,0 3-56,0 1-545,-1 1 409,-7-5-11122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6:59.928"/>
    </inkml:context>
    <inkml:brush xml:id="br0">
      <inkml:brushProperty name="width" value="0.35" units="cm"/>
      <inkml:brushProperty name="height" value="2.1" units="cm"/>
      <inkml:brushProperty name="color" value="#624712"/>
      <inkml:brushProperty name="inkEffects" value="pencil"/>
    </inkml:brush>
  </inkml:definitions>
  <inkml:trace contextRef="#ctx0" brushRef="#br0">21 30 11610,'-2'0'425,"-2"-1"-65,-1-2 16,0 0 120,2-1 112,1 0 64,4 0-56,4 1-104,3 0-96,5 0-55,5 2-129,6 1-32,5 2-64,7 3-16,7 1-32,5 4 24,5 2 24,3 4-16,2 3-24,3 3-24,0 2-40,0 4-16,-3 1-8,-2 2 0,-6 1-8,-3 1 0,-6 1-48,-6 0-264,-6-1-536,-6-2-265,-7-3-927,-7-3-937,-7-3 1785,-3-6-8106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00.521"/>
    </inkml:context>
    <inkml:brush xml:id="br0">
      <inkml:brushProperty name="width" value="0.35" units="cm"/>
      <inkml:brushProperty name="height" value="2.1" units="cm"/>
      <inkml:brushProperty name="color" value="#624712"/>
      <inkml:brushProperty name="inkEffects" value="pencil"/>
    </inkml:brush>
  </inkml:definitions>
  <inkml:trace contextRef="#ctx0" brushRef="#br0">107 2 12235,'-4'0'352,"-5"-1"96,-5 1-624,-3 0 384,-1 1 64,1 1 256,3 0 136,4 1-56,7 0-32,8 0-8,9 2-103,12 3-1,12 3-48,12 4-232,10 5-24,7 7-80,7 7-24,3 6-8,0 7-8,-3 4-24,-5 4 0,-8 0-24,-7 0-72,-10-1-344,-10 0-184,-9-1-625,-11-1-431,-8-2-2073,-9-4 2185,-3-10-7370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09.558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0 0 8370,'0'1'696,"2"-1"888,-1 0-1424,-1 0 184,1 1 96,1 0 273,0 2 143,2 0 8,3 1 16,3 0-56,4 1-87,6 2-241,3 1-80,5 5-160,3 4-48,3 7-64,4 9-40,10 22-32,7 16-56,2 9-16,-2 4-40,-4 2-216,-7-2-464,-7-3-417,-8-4-1447,-9-6 1480,-7-15-11235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10.146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10 1 14395,'0'0'344,"-3"1"-232,-1 1 96,2-1 176,2-1 280,4 0 73,7-1 7,6-1-136,7 2-200,7 2-80,6 3-128,5 5-56,5 6-64,4 5-24,3 6-16,2 6-8,1 5-8,-3 6-8,-4 7-8,-5 7 0,-8 4-304,-6 2-184,-8 2-528,-7-2-425,-8-2-1383,-7-5 1584,-3-11-11043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10.674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24 1 13923,'-3'2'568,"-3"0"296,0 2-872,1-1 8,1 1 56,4-1 192,3 1 88,3 0 217,5 0 31,4 1-80,4 2-72,5 2-200,5 4-80,4 2-64,4 4 8,6 1 0,3 4-8,4 2-16,2 4-24,0 4-24,-1 7 0,-2 5-8,-3 6 0,-5 5-80,-5 3-96,-8 0-200,-6 0-280,-6-1-712,-6-2-601,-6-3 1001,-4-12-12579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11.168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5 8 13659,'-1'-2'312,"-1"1"-168,1-1 80,1 1 104,3 0 120,4 1 32,3 0 24,4 0-15,5 1-49,4-1-40,4 0-40,5 0-112,3 2-48,1 1-96,2 5-32,0 4-24,1 5-16,0 5 0,1 6-8,1 6-16,1 7 8,-1 6 0,-2 4 0,-2 5-8,-4 0 0,-4 1-312,-6-2-240,-5-2-624,-5-3-449,-3-4-1704,-4-4 1897,-3-10-8818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37.459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88 1 5393,'-31'3'-264,"2"4"-232,1 6-336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54.269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 2 11282,'0'0'-120,"3"-1"-496,5 2 240,5 3 64,8 6 520,6 5 192,8 7 128,7 7 0,8 7-223,5 6-113,3 8-176,1 6-16,-1 5-24,-4 3-48,-9 3-193,-9-1-151,-13-1-752,-12-7-840,-14-7 1136,-6-13-6338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11.623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9 54 12395,'-2'-1'304,"0"-3"24,-1-1 216,1-2 256,3-1 128,3 0-40,4 0-79,6 1-73,5 2-40,7 4-120,5 5-80,5 7-208,4 5-88,5 8-120,6 8-24,4 6-24,4 6 0,0 5 8,-2 5-8,-4 2 16,-7 2 0,-5 2-16,-7 0 0,-6 0-112,-6 1-160,-7 1-336,-8 0-264,-7-1-432,-6-4-241,-5-6-1183,-5-8 1552,1-10-10915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12.114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11 12 12739,'-2'-1'360,"-1"0"-184,0-2 56,1 1 192,2-1 104,3 1 208,2 3-40,4 3-79,4 5-113,4 8-192,5 8-80,4 11-120,4 11-48,3 12-16,2 7-8,1 7-8,1 2 0,-1 0-8,-2 0-8,-4-3 8,-5-3-24,-7-6-280,-7-6-216,-8-7-665,-7-6-599,-6-10 976,-2-9-12683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12.494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1 1 13587,'0'2'272,"0"4"-72,0 2-528,1 4 296,3 4 40,0 2 224,2 3 40,-1 4 40,1 5-24,0 5-160,0 7-56,0 7-64,-2 6-8,-2 6-392,-5 4-472,-6 3-2729,-7 1 2209,-1-13-7402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13.876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1 0 9202,'1'2'360,"3"1"184,3 4-504,6 4 24,4 4 120,3 4 96,2 5 192,2 5 56,2 5-63,0 6-97,3 6-208,0 5-64,0 6-56,-1 3-24,-3 4-400,-3 2-473,-4 0 473,-5-11-10810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14.277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1 8 11242,'0'0'769,"0"-1"1151,2-1-1744,3 0 88,6 0 200,4 2 64,5 3-8,5 5-15,3 6-121,5 7-48,3 6-152,4 5-8,1 4 56,2 4 32,-1 3 24,-2 3-40,-3 4-104,-5 4-40,-7 4-48,-6 1 0,-8 0-16,-5-4-72,-6-6-552,-4-6-376,-4-9-1369,-4-8 1233,-1-9-12803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14.611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7 19 8250,'-1'-1'824,"-1"-2"1576,-1-1-2352,3-1 64,2 2 305,2 0 175,3 3 144,3 3 16,4 3-176,2 6-120,3 6-176,1 7-64,0 7-104,-2 6-40,-2 6-32,-5 4 0,-4 2-8,-4 0 0,-5 0-256,-3-2-272,-3-4-912,-2-5-993,-3-9 1313,1-8-9282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14.940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1 1 14979,'1'0'392,"2"0"-48,4 2-456,3 1 120,5 2 16,3 4 136,3 3 24,3 3 40,2 3 17,2 3-105,2 3-32,0 3-32,2 4-40,-1 3-16,-1 2 0,-5 1 0,-4 1 0,-6-2-545,-5 0-439,-4-3-1464,-5-2 1256,-2-6-10571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15.237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0 0 12211,'4'0'704,"4"0"888,3 1-1640,4 1 88,4 1 40,4 4 80,2 2 48,4 3 144,2 3 0,3 3-32,2 5-40,3 4-160,2 5-47,-1 5-57,-1 3-16,-5 3-497,-6 1-335,-8 1-1024,-7-3-1153,-11-2 1729,-4-8-7706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15.553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1 16 12427,'1'0'864,"3"-2"1264,5-2-2240,6 0 112,6 0 16,5 2 72,3 4 8,4 6 32,3 4-16,3 7-32,2 7-24,3 7-24,0 10-16,1 10 0,-1 10-8,-3 8 16,-4 8-200,-7 2-344,-8 1-192,-10-3-528,-10-5-248,-9-9 855,-3-14-10577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16.285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0 1 13331,'3'0'320,"2"1"-184,5 2 24,6 4 64,5 5 32,5 6-56,3 9-48,2 8-64,3 8-48,0 9-8,-1 8 0,-1 6-168,-4 3-320,-5 2-928,-6-1-729,-9-4 1057,-5-13-8770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54.555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 1 10538,'5'3'336,"8"8"-88,9 10-416,7 12-232,6 11-40,2 9 144,-3 7 128,-4 2 480,-9 1 120,-8-1 40,-8-2-72,-10-2-280,-6-4-288,-7-4-824,-5-6-480,-3-9 672,3-9-7154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16.579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1 1 13595,'-1'1'288,"2"5"-248,1 7-120,4 9 72,4 9 0,3 11 8,1 9 0,1 9-8,-2 5-64,-2 3-352,-4 0-328,-4-3-1321,-4-4 1177,-3-13-8706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16.857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1 1 13363,'3'1'104,"6"2"-408,6 5-304,5 7-192,3 7-281,1 7-423,-1 5 848,-5-3-7858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17.209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379 143 7562,'0'-3'384,"-1"-5"368,1-5-720,1-3 32,1-2 24,1 0 200,1 1 32,1 2 32,-1 2-8,0 3 136,-1 4 16,-2 2-96,-3 3-31,-3 4-329,-5 5-72,-6 4 64,-5 5 24,-5 2 32,-4 4-8,-3 2-16,-1 0-40,-2 1-248,0 0-137,0 0-423,1 0-360,3-1-1064,2 0 1231,8-4-5608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17.560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350 1 4153,'-4'0'112,"-5"0"-8,-4 1-104,-5 1 136,-3 1 272,-3 1 520,0 1 136,-2 0-23,1 2-233,-1 1-512,1 3-136,0 4-128,0 4-24,1 4-192,2 5-408,0 2 368,6-3-8026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17.993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1124 2 6865,'-3'0'649,"-5"-1"711,-4 1-920,-4-1 224,-2 1 16,-2 0 256,-4 1-47,-2 1-145,-3 0-128,-5 2-312,-6 2-104,-9 5-128,-11 7 8,-12 11 0,-12 12-16,-11 13-48,-10 14-56,-6 13-568,-3 11-704,2 8 752,21-14-11579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18.741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4 398 13299,'-2'-2'760,"1"-4"152,2-5-16,7-8-255,8-8-201,11-10-240,13-10-88,17-9-760,16-7-897,16-6 897,-6 8-13771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20.989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0 1 13667,'3'2'344,"0"1"-552,2-1 840,1-1 64,4-2 184,5 0 81,6 0-353,7 1-168,7 3-232,6 3-72,5 6-104,5 8-32,2 9-24,1 12-8,-3 13 16,-5 13-56,-7 11-352,-7 9-216,-8 5-641,-7 1-351,-8-6-2417,-5-8 2449,-5-17-7026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21.411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37 1 11634,'-2'0'265,"-4"0"-289,-1 0 336,-1-1 64,1 1 192,2 1 80,4 0-112,4 2 24,6 2-64,6 4-72,6 6-144,6 7-96,4 10-152,3 11-32,3 11 8,-1 11 0,-1 9 8,-2 9 0,-5 6-40,-4 2-240,-6-3-616,-6-6-696,-7-9 784,-5-17-12011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21.750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2 1 12051,'-1'2'296,"1"6"-240,4 6 280,5 7 40,6 8 40,7 9-8,7 8-280,5 8-64,4 9-56,2 6-8,1 5 0,0 3 0,-3 1-48,-2-1-224,-6-5-728,-5-7-593,-8-7 769,-7-15-9578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22.077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0 6 13955,'5'-2'-64,"9"0"-248,8 0 384,8 6 112,6 6 376,3 10-216,4 9-136,2 11-176,3 12-24,2 11-24,-1 11-8,-2 9-136,-6 7-104,-9 3-40,-9-2-184,-11-7-400,-11-7-353,-10-11-1487,-9-10 1512,-1-14-6442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54.838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 0 11442,'3'1'489,"6"1"151,8 4-800,9 6-80,8 6 16,5 8 200,2 7 128,-3 9 96,-5 9-32,-4 6-56,-7 5-80,-4 2-8,-7-1-8,-4-3-16,-6-4-296,-5-6-313,-6-5-879,-4-8-576,-5-7 1064,1-9-6122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22.413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0 12 11859,'5'-2'240,"9"-1"-256,9-2 176,9 3 104,8 4 48,5 5-24,3 7-80,2 10-104,0 8-24,0 10-24,-1 10 0,-1 8-32,-1 7-8,-3 4-8,-5 2-8,-5-1-256,-6-2-72,-8-6-288,-8-6-145,-8-9-47,-7-9-176,-8-11-240,-7-10-801,-8-14 1201,1-6-5009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22.647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1 23 8026,'2'-2'536,"5"-3"864,6-1-1456,6 0 208,6 3 296,6 3 88,6 7-16,4 8-167,4 11-281,1 12-56,1 13-16,-2 11-16,-2 7-289,-4 5-111,-5-1-352,-6-4-336,-9-8-672,-7-9-569,-9-10 1225,-5-12-3033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22.934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8 269 6385,'-2'-8'72,"-1"-10"-160,1-12 16,2-8 272,5-4 248,4 1 185,4 6 31,4 7 72,3 9-176,3 10-152,2 10-64,2 9-296,2 9-24,1 6-16,2 6 8,1 5 0,-1 3 0,0 4-8,-2 0 0,-2 1-224,-4-1-168,-6-2-392,-5-3-176,-6-6-104,-7-5-177,-6-6 777,-3-8-4905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23.211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161 335 7426,'-5'-6'136,"-6"-10"-272,-5-9 16,-6-7 280,-2-5 216,0 0 344,1 0 40,5 3-104,6 3-160,7 6-256,7 3-80,9 6-136,9 5-48,9 6 16,7 8 0,8 8 24,7 10 16,4 9-32,4 10 0,2 9 0,0 7 0,0 5-400,-3 1-312,-3-2-1408,-4-2 1167,-12-12-5768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23.580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2 87 9474,'-1'-2'216,"1"-2"-200,2-3 32,6-3 120,5-1 56,8 0 80,5-1-40,7 1-120,5 2-56,5 2-88,4 4-24,4 6 8,4 5 104,2 7-416,5 5-224,2 7-1208,4 3 880,-11-2-6594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24.649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0 1 10234,'3'0'240,"1"0"-192,1 1 256,1 2 136,2 0 313,2 0 47,4 1-32,3-1-80,5 1-216,5-1-64,8-1-168,7 0-64,7 1-104,8 0-24,5 3-24,4 3-8,6 5-16,2 6 8,4 4-8,1 4 0,3 2 8,1-1-8,1-1 0,0-4 0,-2-3-16,-2-2 16,-6-3-464,-5 0-216,-8-1-736,-8 2-673,-10 1 1249,-13-2-9402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25.180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7 15 9450,'-2'0'648,"0"-1"800,0 0-1336,1-2 177,4 1 199,4-1 160,4 0 128,7 2-8,6 0-120,8 3-72,9 2-152,8 3-63,7 4-97,6 3 16,5 5 8,4 5-16,4 4-32,2 5-40,2 3-80,2 4-24,2 4-24,-1 1-16,-1 1-24,-2 1-8,-5-2 0,-3-1-24,-4-3-8,-6-4-16,-5-4-456,-9-5-272,-7-4-721,-8-5-511,-7-3 1128,-9-6-12171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25.676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7 12 12027,'-2'-1'264,"0"-2"-584,0 0 616,2 0 40,3 2-24,6 2 56,7 3-64,9 4 32,10 4 16,10 5 0,10 5-96,8 5-24,8 4 48,7 3 24,4 5 16,5 4-8,4 5-87,0 6-57,1 5-64,-1 4-32,-2 4-32,-3 2-8,-4 1 0,-5 1-8,-4 0 0,-4-1 0,-5-2-8,-6-4 0,-7-5-256,-10-5-232,-8-4-585,-10-6-455,-7-6-1625,-9-5 1801,-6-9-8018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26.097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35 118 11258,'-3'-2'625,"-3"-3"527,-3-4-928,0-3 176,3-1 72,5-1 40,6-1-136,8 1-40,10 0-96,8 4-8,12 3 56,10 4 1,11 7-17,8 7 0,8 8-88,5 10-80,6 9-64,4 8-16,2 9-24,0 5-16,-3 7-48,-5 6-32,-7 4-104,-8 2-80,-9-1-257,-11-2-191,-9-4-544,-8-5-456,-9-7 959,-8-13-10841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26.497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4 6 13291,'-1'-1'72,"-1"-1"-680,1 0 504,3 1 256,2 2 80,4 2 64,5 3-56,6 4-80,5 7-56,6 6-32,7 9-16,5 7-40,3 8 0,4 5 0,2 6 8,3 3 0,2 3 8,1 1-8,1 2 8,-2-2-8,-2-1-8,-4-3 0,-6-3-176,-5-2-632,-6-2-504,-7-1 607,-9-10-10577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55.109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 1 11050,'4'2'953,"6"5"-1033,4 7 24,4 7 32,2 8 96,1 10 56,0 8-8,-1 8-32,-3 7-40,-3 4-24,-4 2-8,-4 0-8,-5-3-72,-4-7-825,-6-9-575,-5-10 736,1-11-8474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26.960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4 14 9178,'-1'0'280,"0"-1"-32,0 0-208,2-1 88,3-1 128,5-1 104,6 2 120,4 2 0,5 3-119,5 3-65,3 6-240,4 5-48,2 6 0,5 7-8,2 7 8,2 7 0,2 7 0,1 6-120,-2 6-321,-4 5-311,-4 2-1024,-4 2-865,-7-2 1433,-7-14-4113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27.905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0 0 9154,'4'5'120,"4"6"-272,6 7 104,7 6 72,6 6 24,4 3 8,4 4 0,0 3 8,0 5-8,-1 6-24,-4 6 0,-3 8 8,-4 5 16,-4 3-8,-4 0-16,-2-4-384,-2-6-568,-3-8 544,-3-13-7594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28.277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0 0 12291,'0'1'64,"1"2"-600,2 2 616,3 3 184,4 5 80,2 5 24,5 6-64,3 6-104,5 5-40,3 8-72,2 7-32,1 8-40,-3 7 0,-3 7 0,-4 2 8,-7 1 0,-4-3-8,-6-5-240,-4-6-256,-5-10-937,-4-9-1007,-6-12 1336,0-10-7074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28.612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0 0 12395,'2'2'160,"3"1"-536,4 4 536,6 5 136,5 5 152,5 6 16,3 6-136,2 6-112,0 7-120,-1 8-32,-1 7-24,-2 5-8,-2 5-16,-4 1 8,-4 1 0,-5 0-136,-5-2-432,-5-5-368,-6-6-1049,-3-10-1031,-6-12 1679,-1-12-5240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28.910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0 1 11682,'2'6'57,"2"10"-506,4 13 497,3 10 296,4 10 9,1 8-33,1 6-176,0 5-80,-1 4-24,-1 3-16,-4 1-24,-2-1-688,-3-2-497,-5-3 625,-2-14-9634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29.232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1 1 12875,'3'1'344,"4"3"280,7 6-1072,7 6 600,6 8 0,4 7 24,4 8 0,-1 7-72,0 6-248,-2 5-472,-4 3-448,-6 2-2473,-5 1 2185,-7-10-6090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29.550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0 0 11867,'0'6'-72,"1"8"-505,0 11 41,2 12 576,2 11 0,1 14 16,1 10-24,2 11-176,0 9-808,0 6 632,-2-14-9114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29.849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0 0 8994,'3'3'136,"2"8"-328,3 9 176,0 11 8,1 13 8,0 13-160,-1 13-720,-3 13 568,-2-9-7250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31.307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42 620 5761,'0'1'248,"-4"1"120,-3 0 144,-2 0 281,1 0 391,1-1 216,1-1-80,5-3-103,6-4-257,9-6-152,11-9-8,12-10-232,13-9-136,11-10-215,11-6-65,7-4-72,5-2-32,0 2-16,-2 5-16,-5 7-40,-4 8-24,-4 10-400,-3 9-313,-2 8-943,-1 9-697,-3 7 1297,-10 4-9322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31.763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0 552 9402,'1'-2'168,"2"-5"-200,5-5 144,5-6 88,6-5 48,7-5 56,7-5-40,6-4-24,7-3-40,5-2-8,3 0-32,3 1-32,2 2-7,4 1-89,4 3-24,3 3-313,2 3-415,0 6-1496,-2 5 1272,-13 5-6618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55.401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 2 10482,'5'-1'312,"6"2"-184,7 4-848,6 8 264,3 8 48,0 10 664,-3 10 112,-2 9 88,-6 7-56,-3 5-208,-6 4-112,-3 1-56,-3-2 0,-4-4-152,-4-6-312,-4-7-1176,-3-7 992,1-10-7706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32.196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0 745 3937,'1'-1'96,"-1"-3"64,1-4-128,1-4 424,0-3 208,1-5 400,1-3 49,1-4-193,4-3-120,3-3-320,4-3-120,6-2-48,6-2-16,7-2-48,8-3-8,7 0-72,6-1-56,6-1-64,3 2-32,2 1-48,1 3-24,-1 6-312,-4 6-288,-5 8-1184,-7 9 1040,-11 6-6970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32.594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1 580 12675,'0'-1'80,"4"-2"-528,5-2 272,6-6 256,8-5 88,8-7 72,6-8 16,6-8-32,4-7-64,3-4-72,1-2-24,3 0-48,0 2-8,1 4 0,0 4-8,-3 6-8,-4 7-16,-4 7-40,-5 7-144,-3 6-240,-2 7-16,-2 6-121,-2 4-119,0 2-496,0 3-648,-1-2 951,-6-2-6096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32.980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1 809 13507,'0'-3'192,"0"-6"-440,3-6 440,3-6 136,4-5 24,6-5-72,4-4-104,5-5-72,4-4-24,5-4-24,4-4-8,3-3 32,4 0 40,2 0 8,3 3 0,3 3-56,1 5-40,1 4-24,1 5-8,0 5-8,0 5-72,-2 6-328,-1 5-168,-3 5-696,-3 6-729,-3 6 1177,-9 2-9642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33.607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0 315 3273,'5'-6'-120,"7"-11"-240,8-7 248,6-7 312,5-3 720,4 0 160,2 1 144,4 3-159,3 5-497,5 3-120,3 4 72,4 3 56,5 4-32,6 3-32,4 4-272,4 2-120,2 4-88,0 4-8,-2 5 0,-2 5-16,-4 5-8,-5 5-488,-6 2-1040,-6 3 952,-11-4-7618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34.064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10 445 9506,'-2'-1'200,"-1"-2"-240,0-1 368,1-4 96,4-2 96,6-4 8,7-4-63,9-6-153,9-4-56,9-6-32,8-4-8,6-2 24,6 0-8,6 2-56,3 2-48,3 4-72,3 4-24,1 7-32,2 6 0,1 6-24,0 5 0,-2 6-224,0 6-336,-3 5-360,-1 6-289,-5 5-1007,-4 3 1376,-14-4-6778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34.548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0 267 9666,'2'-2'376,"2"-4"736,6-6-1592,6-6 640,9-6 120,9-4 152,10-1 9,9 0-121,9 2-104,8 2-128,7 4-16,9 3-24,7 4-32,7 5-8,5 4-8,4 6 0,1 6 0,-1 7-8,-2 6 8,-5 6 0,-6 5-320,-8 4-104,-8 3-105,-8 1-367,-8-2 16,-4-5-1825,-4-4 1657,-11-8-4897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34.926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0 11 8898,'5'0'760,"7"-2"1633,5-1-2810,8 0 417,7 1 0,6 3 105,4 4 63,4 8 8,2 7-8,2 8-168,-2 9-136,-1 8-144,-4 6-65,-5 6-295,-5 6-352,-9 4-232,-8 6-264,-10 4-569,-10 2 1249,-6-12-3473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35.280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211 0 9258,'0'2'-40,"0"2"-560,2 5 456,0 4 352,1 4 80,2 5 16,1 5-8,1 7-152,0 7-64,-2 8-8,-3 8 8,-5 6 16,-6 3 0,-6 2 0,-6-2-16,-4-1-40,-4-1-40,-1-4-296,-1-3-232,0-7-1072,1-8 928,5-11-6586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35.645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267 0 7034,'0'0'104,"0"2"-152,-1 2 168,-2 4 136,-2 5 32,-3 5 32,-5 7 0,-3 5-40,-3 5 0,-3 6-112,-3 4-48,-1 4 136,-1 2 72,0 1 56,3 2 0,4-1-216,5 0-96,5-1-80,5-2-64,4-3-664,6-5-256,5-5 472,1-9-7986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35.962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439 1 8762,'-2'0'80,"-6"3"-344,-4 2 216,-7 3 152,-4 5 40,-5 3 144,-4 5 88,-2 4 88,-2 3 0,-2 6 56,2 5-88,1 6-136,3 6-39,3 6-369,4 5-249,6 3-639,4 1-536,5-1 800,5-11-7394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55.692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261 0 11002,'0'2'64,"0"1"-1040,2 2-1000,1 4 952,0 4 495,0 5 1890,-1 6 175,-3 6-232,-3 6-440,-4 7-679,-4 4-137,-5 2-88,-5 1-129,-4-3-199,-4-4-104,-5-4-432,-4-7-304,-3-6 704,5-8-7690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36.277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0 0 5297,'1'5'48,"2"10"-248,1 9 184,2 12 16,1 10 0,-1 10-584,0 9 432,-2-7-4241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37.808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224 1 6193,'1'1'392,"4"2"833,2 3-1505,1 4 424,2 5 104,-2 6 136,-1 3 48,-4 5 64,-2 4-24,-3 4-64,-4 5-56,-2 4-136,-4 6-96,-6 6-72,-5 5-24,-9 5-192,-7 2-296,-6-1-1056,-3-5 888,7-12-7458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38.127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58 0 9938,'3'3'160,"3"4"-328,3 6 192,1 6 24,0 5 112,-1 4 88,-3 4 16,-1 4-8,-2 5-56,-2 4-64,-1 7-8,-2 6-32,-3 6-32,-4 4-40,-5 2-176,-4-2-456,-5-3-496,-2-6 520,2-14-8546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38.392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74 1 12035,'0'6'104,"2"11"-697,0 10 505,0 7 32,-3 8 8,-3 5 88,-4 6-8,-4 2-264,-2 3-416,-1-3-1984,1-2 1615,3-12-5880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38.677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0 6 10026,'2'-1'168,"4"-1"-320,4 0 336,3 1 456,3 2 112,1 3 65,2 3-121,0 6-448,2 6-96,3 8-104,0 9-32,3 8-32,0 9-24,-2 9-256,-3 6-152,-3 6-576,-5 3-449,-4 0 833,-4-13-9018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39.894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4 369 3161,'-1'5'120,"-1"3"328,2 3-800,2-1 136,4-4 248,5-7 208,6-9-48,7-10-48,4-11-128,4-9 16,3-7 288,2-3 96,1 1 128,0 2 72,-1 7-88,-3 7-8,-4 9 169,-6 10 87,-6 11-152,-5 11-72,-6 12-312,-4 13-176,-6 12-32,-5 10 0,-4 8 8,-2 4 0,-1 1-32,0-2-8,2-5-216,0-6-280,2-9-1064,1-10 903,3-10-6272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40.237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126 1 10874,'-1'0'112,"-1"0"-392,0 3 360,0 3 152,1 5 312,2 5 33,1 7-89,2 7-136,1 8-224,0 8-24,-1 7-48,-2 6-16,-3 5 8,-4 4-8,-4 0 8,-2-2 0,-4-5-40,-1-5-280,-3-6-744,-2-7-369,-2-6 577,2-10-9210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40.529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1 63 9210,'5'-3'248,"7"-4"-144,7-3-48,6-3-8,3 0 8,0 2 256,-3 5 56,-5 7 0,-6 8-16,-4 11-288,-6 12-96,-5 12-576,-5 13-312,-4 9-1392,-3 6 1207,0-9-5104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40.818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55 10 8794,'-3'0'-96,"-2"-2"-728,-2 0 528,-2-1 336,1 1 248,0 2 240,1 1-104,2 5-328,3 4-96,2 7-24,4 7-32,1 7-96,1 6-168,1 4-488,1 1-401,2-1 609,0-8-5185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41.240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6 74 11202,'-2'-1'160,"0"-3"-456,0 0 480,2-1 32,4-1 225,4 0 39,6 0-104,6-1-136,10-1-152,8 1-48,8-1-16,8 2 8,5 2-16,5 3-8,5 1-8,3 2 0,4-1-16,2 0 0,-1-2 0,-1 0-24,-5 1-416,-7 2-304,-10 5-569,-11 5-631,-12 6 1136,-11 1-6970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57.125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83 60 8490,'2'-3'616,"2"-2"704,6-1-1248,5 1-32,7 4 40,6 5 368,3 6 152,3 8 105,2 7-49,0 7-336,0 6-208,-2 5-136,-3 1-32,-4-2-144,-6-4-64,-6-6-264,-8-7-369,-8-6-431,-9-4-48,-8-5 80,-9-4 327,-7-2 289,-4-5-240,-4-2-520,-2-5 7,0-4 729,1-3 584,3-5 816,4-4 113,6-6-121,5-4 88,6-4 360,6-2 184,6 1-151,7 2-249,7 3-432,8 4-192,8 4 16,8 5 152,7 4 64,6 7 8,4 5-103,5 6-153,1 7-104,4 6-40,0 6-80,1 4-16,-2 3 0,-3 1 0,-6 0 0,-7 0 32,-8-3-160,-7-2-24,-9-1-72,-7-2-64,-7-1 120,-6 1 16,-4-1 56,-2 1 24,1 0-1,2 0 1,4 0-8,5 1-16,5-1-32,6 0-24,5-3 8,6-4 16,4-4 48,3-6 32,4-3 32,1-4 16,-1-2 8,-3 0-8,-5 0-32,-7 2-32,-8 1-96,-6 2-24,-10 1 0,-10 1 56,-12 1 112,-13-1 64,-12 0 64,-13-1 16,-10-1 16,-9 0 32,-4-2 73,-2 0-1,2-2-24,4 1-32,7-1-24,9-1 48,9 1 80,11-1 32,10 1-64,12 0-72,11-1-64,13-1-8,13-1 16,12 0 16,12 1-40,11 0-48,8 3-48,6 0-8,6 3 0,4 2 0,2 3-16,1 1 8,-2 3 0,-3 2 0,-5 0 16,-7 2 8,-8-1 72,-9-1 48,-10 0 32,-8-2 9,-9-1-57,-6-1-48,-6-1-72,-5 1-48,-5-1-24,-4 1 16,-4 1 32,-1-1 40,-2 0 0,0-1-24,3 0-40,2-1-24,5 0-32,4 0 0,6 0 24,6 1 8,7 0 0,7 2-32,5-1-40,4 1-24,2-1-57,1-1-7,-1-1 32,-2-1 24,-2-2-16,-4 0 32,-4-3 16,-5-1-8,-4-2 72,-6-1 16,-3-3 8,-5-3 8,-4-1 24,-4-3-8,-3-2 0,-1-1 0,-3 0-16,-1-1-8,-2 1-40,-1 1 0,-1 2 32,1 2 16,1 2 32,2 3-8,2 3-8,4 1-40,4 3-48,4 2-8,4 4-24,5 3 24,5 3-80,5 3-48,4 3-88,2 3-16,1 2-72,-1 0-96,-1 0-384,-3 0-305,-3-2-1023,-3-3 1192,-5-3-7002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41.689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81 205 8962,'-5'-1'120,"-6"-1"-320,-3-2 416,-1 0 304,0 0 176,3-1-24,5-1-120,5-1-335,8-4-137,8-2-16,9-2 0,10-3 64,10-2 40,8 0 40,7 1 16,6 1-88,5 3-32,5 4-72,4 4-8,2 3-24,3 4 0,1 3-8,0 5-16,-1 2-16,-3 5-168,-6 3-400,-8 3-161,-8 3-415,-7 1-232,-8 0 872,-10-5-7642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43.515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1088 4 7690,'-3'-1'592,"-5"-1"944,-5 1-1616,-4 2 168,-4 0 136,-2 1 368,-4 1 128,-2 0 113,-3 1-129,-3 2-352,-3 3-112,-4 4-160,-5 5-16,-5 7 128,-6 6 48,-6 8 24,-4 7-8,-5 8-160,-2 7-56,0 7-56,3 7-32,7 2-312,10 3-376,11-1-1561,13 0 1345,11-14-9362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44.222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1 590 3801,'3'-2'312,"5"-3"184,5-4 104,6-1-176,6-2 56,5-3 312,4-2 153,6-3 231,5-2 8,5-3-264,6-1-159,5-2-121,6-1-16,8-3-88,6-3-72,7-1-128,7-1-72,4-1-64,5 0 0,3 2-112,0 4-16,1 4-40,-3 6-16,-3 5-40,-4 6-208,-8 5-600,-6 4-344,-6 4-1681,-6 2 1601,-15 1-7730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45.117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1274 27 3481,'-6'-2'112,"-5"-2"320,-6-2 328,-5 0 328,-3 1 65,-3 1-289,-2 4-296,-5 5-304,-6 6-64,-6 7-56,-7 8 88,-7 8 72,-7 7 8,-6 6 40,-4 3-40,-4 5 24,-2 3 8,-1 6-80,1 4-71,2 5-145,3 2-337,8 0-1695,9 0 1352,14-14-8226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45.840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0 335 11482,'1'-3'289,"6"-4"-410,10-4 306,11-4 39,12-4-8,14-5 32,11-6 40,13-4 0,12-2-40,9-1 8,10 2-112,7 5-32,6 6-56,6 7-32,4 7-312,3 8-456,-2 6-1033,-5 7-1167,-7 3 1559,-24 1-5416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49.789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714 1 6129,'-5'4'320,"-12"8"337,-10 8 239,-6 8 472,-5 7 72,-2 9-39,-2 9-193,-2 10-392,-1 9-216,-1 9-368,0 7-88,-2 5-96,1 3-16,-1 0-384,0-4-472,-1-4-2497,0-7 2033,7-17-8218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50.308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107 1 9274,'-2'0'104,"-3"5"-408,-2 3 312,-1 4 48,-1 2 88,0 2 8,0 0-32,1 1-16,1 1-104,2 1-16,0 1-160,0 1-320,0 0-1040,-2 1-785,-1-2 1137,0-4-2745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51.598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847 0 5225,'0'2'144,"-1"0"-64,0 3-56,0 0-8,1 1 32,0 1 8,0-1 272,-1 1 112,0 0 176,-1 1 105,0 2 87,0 3 72,1 7 96,0 5-32,0 10-231,1 8-145,-1 10-224,0 7-48,-2 7 24,-2 4 40,-3 3 120,-3 4 32,-2 4-80,-5 2-64,-2 4-144,-5 2-56,-3 1-56,-5-2-32,-6-2-32,-8-5-32,-8-5-232,-10-5-272,-12-6-552,-10-5-320,-11-7-1305,-8-8 1537,13-12-8322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53.406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365 0 5633,'0'0'200,"-1"1"328,-1 1 409,1 3 375,-2 5 144,-1 7-200,-1 8-263,-3 11-321,-3 15-88,-4 15-176,-4 16-56,-6 17-144,-5 14-48,-5 14-88,-4 11-40,-3 5-680,-2 2-576,0-5 656,7-27-11795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54.358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333 0 9066,'1'3'144,"0"6"-144,1 8-112,2 10 480,1 9 152,1 10 280,-2 10 24,-5 10-127,-4 12-145,-8 10-224,-6 10-48,-7 9-112,-6 6-40,-5 5-64,-4 1-32,-3-2-888,-2-2-1377,-4-6 1313,8-22-8930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58.248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132 284 2176,'-4'-7'777,"-5"-9"727,-4-9-304,-4-5-128,-1-2-231,0 0-97,1 3 32,3 3 56,3 3 96,3 4-63,5 4-185,4 2-40,5 4 48,4 3 112,5 5-16,6 5-96,4 8-279,7 7-177,5 7-152,5 7-40,3 8-32,1 5 0,0 7 0,-2 7 0,-1 3 0,-2 3-8,-5 1-72,-4-2-200,-6-4-409,-8-5-319,-9-5-616,-8-6-313,-10-8-1551,-8-7 1983,-1-10-4752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56.398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0 326 10578,'2'-3'208,"8"-7"-280,11-6 112,14-7 88,13-5 64,12-5 32,10-2-24,7-2-120,7 2-88,5 3-880,4 3-664,2 4 816,-16 5-7658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56.786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648 1 7170,'-6'0'232,"-7"1"32,-8 5-248,-9 5 96,-9 8 472,-7 10 184,-6 10 248,-4 12-80,-3 12-448,-2 10-191,2 9-257,2 7-40,7 6-257,7 2-511,10 0 464,11-17-10290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8:43.417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1074 1 2897,'-17'17'1053,"0"2"0,-24 33 0,-19 23 2106,-30 15-2518,40-43-285,2 2 1,2 3 0,-52 76-1,-38 99-289,112-179-49,1 1 0,-30 99-1,38-94-21,3 0 0,2 0 0,2 1 0,3 0 0,2 1 0,3-1 0,6 58 0,48 233-11,-22-154-2,66 474 1,-42-177 63,-50-367-28,-6 0-1,-16 124 1,-27 58 130,-92 333 0,-85 2 627,95-309-3346,108-276 379,3-3 814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8:57.786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2738 0 416,'-13'18'201,"2"1"0,-16 37-1,18-38-65,0 1 0,-1-1 0,-18 26 0,-339 386 3039,320-367-3075,3 1 1,-35 70 0,-60 145-130,79-135 30,6 2 0,6 3 0,-40 217 0,-14 239 381,-76 759 3322,167-621-2827,64-2-688,-13-365 57,20 290 1005,-11-195-44,-27-292-1019,-7-33-92,-6 0-1,-10 155 1,-5-215-47,-4-1 1,-4 0-1,-3-1 1,-54 155-1,5-78 214,-6-3 0,-7-3 0,-7-4 0,-159 213 0,154-245-391,-5-3 0,-6-5 0,-4-4 0,-5-5 0,-127 90 0,219-178-20,-149 99-3906,105-78 2618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9:01.669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1211 0 3897,'18'13'-160,"-16"-12"134,0 0 0,0 0-1,0 0 1,0 1 0,-1-1 0,1 1-1,0-1 1,-1 1 0,1 0 0,-1-1 0,1 1-1,-1 0 1,2 3 0,11 27 691,-1 1-1,-1 0 1,-2 0-1,6 37 1,0-2-891,24 92 614,30 257 1,-34 324-13,-53 0-402,12-611-49,-5 0 1,-47 218 0,12-198 380,-6-2 0,-6-2 0,-116 209 0,-55 87 841,-187 343-1308,331-632 353,-83 213 0,132-273-98,5 1-1,3 1 0,-24 179 0,32 329-186,20-503 89,5 157 0,-6 249-494,-11-355-1491,6-82 1208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9:15.751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2068 0 3969,'-6'11'400,"6"-10"-307,0-1 0,-1 1 0,1 0 0,0 0 0,0 0-1,-1-1 1,1 1 0,-1 0 0,1-1 0,-1 1 0,1 0 0,-1-1 0,1 1 0,-1-1 0,1 1 0,-1-1-1,0 1 1,1-1 0,-1 1 0,0-1 0,1 1 0,-1-1 0,-1 1 0,-6 3 96,1 0 1,0 1 0,-1 0-1,1 0 1,1 1 0,-1-1-1,1 2 1,0-1 0,1 1-1,-10 14 1,-4 10 134,-20 45-1,12-23 207,-12 19 87,4 1 1,2 2-1,4 1 0,4 1 1,2 1-1,4 2 0,-15 143 0,29-109-399,5 0 0,5-1 0,4 1 0,27 118 0,-24-147-136,-3 0-1,-4 1 1,-13 170 0,-10-99 78,-47 193 1,31-219-93,-70 171 0,-75 117 30,164-384-97,-58 118 91,-7-3 1,-160 227-1,186-307-32,-2-2-1,-116 106 0,-158 87 334,93-85-3383,186-146 2042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9:31.298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1564 0 216,'-9'28'1388,"-4"7"1413,11-30-2672,0-1 0,0 1 1,0-1-1,0 1 0,0 0 0,1 0 1,0 0-1,0 0 0,1 0 0,-1 0 1,1 9-1,9 61 900,-2-22-660,-1 40 712,21 552 295,-31-571-1380,-2 0 0,-4 0 0,-3 0 0,-4-2-1,-29 84 1,24-104 9,-1-1 1,-3-1-1,-62 88 0,43-69-69,22-32 39,-2-2-1,-1-1 0,-2-1 0,-2-2 1,0-1-1,-2-1 0,-1-1 1,-1-2-1,-57 32 0,-60 21-125,77-43-27,-119 80-1,170-99 224,0 1 1,2 2 0,0 0-1,1 1 1,1 0-1,1 2 1,1 0-1,1 2 1,2-1 0,0 2-1,1 0 1,2 0-1,0 1 1,2 0-1,1 1 1,2 0 0,-5 40-1,0 459 593,13-443-469,-1-4-175,-1 235-206,-4-240 171,-4-1 1,-20 91-1,-5-44-2087,-71 172 0,60-185 864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9:34.323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420 0 7802,'41'117'3187,"66"381"91,-86-358-2560,7 226 0,-24-156-369,0 233 140,-36-5-206,12-324-50,-5-1 0,-52 142 0,-106 212 263,31-84-379,122-304-68,4 0-1,4 2 1,3 0 0,3 1-1,-5 109 1,20 83 140,12 0 0,49 289 0,-10 302 188,-49-779-368,76 758 114,-7-178-75,-64-524-765,-5 0 1,-30 240-1,19-319 167,-3 0-1,-3 0 0,-34 86 0,-14-13-3607,32-81 2495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9:43.431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1536 5 5841,'-5'-1'170,"0"0"0,0 0 1,0 0-1,0 1 0,0 0 0,0 0 0,0 0 0,0 1 0,0-1 0,0 1 0,0 0 1,0 1-1,-6 2 0,5-1-43,0 1 1,0 0-1,1 1 1,-1-1-1,1 1 1,0 0-1,1 1 1,-1-1 0,-4 8-1,-7 11 342,2 1 0,0 0-1,2 1 1,0 1 0,2 0 0,1 0 0,2 1 0,0 0-1,-3 32 1,0 41 126,2 125-1,8-144-442,-42 1130 4204,-14-252-1499,-92-8-1018,123-837-1712,-211 828 635,133-640-524,-87 314 798,174-546-933,4 1 0,3 1 1,3-1-1,4 1 1,2 0-1,19 134 1,-7-147-99,3 1 1,3-2-1,47 110 0,105 154-10,-130-250 2,-3 1 1,-3 1-1,-4 2 0,-3 2 1,-3 0-1,-4 1 0,-3 1 1,-4 1-1,3 97 0,-12-24-106,-7 1 0,-6-2 0,-8 1 0,-6-2 0,-6 0 0,-54 158 0,19-122-196,-9-3 0,-149 273-1,192-405 205,-102 169 109,105-182-353,-2-2 0,-1-1 0,-44 42 0,69-74-22,-1 0 0,0-1 1,-1 1-1,1-1 1,-1-1-1,0 1 1,0-1-1,-1 0 1,1-1-1,-1 0 1,0 0-1,-11 2 1,-24-3-1608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1:12.609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6933 1 688,'-2'3'353,"-1"0"0,0 0 0,0-1 0,0 1 0,0 0 0,0-1 0,-1 0 0,1 0 0,-1 0 0,1 0 0,-1 0 0,0-1 0,0 0 0,0 1 0,0-1 0,1-1 0,-8 2 0,-33 10 324,15 3-89,-44 31-1,10-6-91,43-27-318,1 0-1,0 2 1,1 0 0,1 1-1,0 1 1,-19 25 0,-80 125 559,48-63-216,10-13-35,4 3-1,4 2 1,4 2 0,-53 166-1,-26 147-229,46-14-158,25-95-50,-211 779 389,198-842-192,-43 175 204,-111 414-84,-36 161 543,156-560-579,-18 90 427,41-138-431,-79 424 286,64-351-405,-4 21-31,5 149-104,-12 67 48,42-347 494,-120 384 0,-105 61-241,199-590-320,-210 346 1,9-147-20,-28-23 19,99-121-1,-287 375 5,93-93-44,213-270 0,-386 615 189,441-618-254,12 7-1,-101 297 1,222-535-921,-12 56 1,12-6-3959,7-41 2968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58.610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3 11 8442,'-1'-1'848,"0"-1"1448,1-1-3416,4 1 264,4 0 600,5 1 920,5 3 584,5 1 145,7 3-385,6 4-256,6 6-352,6 8-160,3 11-168,3 10-32,0 12-40,1 13 0,-1 10 0,-3 8-8,-3 5-56,-5-1-72,-9-3-360,-9-6-248,-10-9-728,-10-9-505,-9-11 1089,-4-15-8498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1:24.338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29 11562 1400,'-1'0'43,"0"0"-1,0 0 0,-1 0 0,1 0 1,0-1-1,0 1 0,0 0 1,0 0-1,0-1 0,0 1 0,-1-1 1,1 1-1,0-1 0,0 0 1,1 1-1,-1-1 0,0 0 1,0 0-1,0 0 0,0 1 0,1-1 1,-1 0-1,0 0 0,1 0 1,-1 0-1,1 0 0,-1 0 0,1-1 1,-1 1-1,1 0 0,0 0 1,-1-2-1,1-1 300,0 0 1,0-1-1,0 1 1,1 0-1,-1 0 1,1-1 0,0 1-1,3-6 1,0 2-93,1 1 0,0-1 0,0 1 0,1 0 0,-1 1 0,2-1 0,-1 1 0,14-10 0,10-10 181,43-49 1136,105-82 0,-113 100-1273,86-95 0,-14 12 157,221-158 53,-270 229-335,599-442 1115,-359 308-689,-57 40-313,-112 59-182,376-268 387,-347 222-326,239-244 1,-237 206 118,-93 95-81,126-155 1,-76 54-54,-9-7 0,-9-6 1,120-262-1,415-1199 1012,-393 801-1005,26-363-81,-285 1178-74,142-650 44,-55-10 21,28-308-183,-48 671-1135,-8 121-2542,-52 168 1054,-2-2 1001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1:37.979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1026 0 4361,'-21'84'907,"3"0"1,3 0-1,5 1 1,0 136-1,78 483 536,-4-113-808,-45-245-90,13 551 171,-33-796-687,-16 681 176,-32 0-9,-105 621 2155,123-1109-2247,-33 604 336,68-659-312,11 0 0,71 375 0,67-43 76,-44-182-145,-58-195-61,48 202 17,-80-298-2,-4 1-1,2 112 0,-18-111-27,-3-1-1,-5 0 0,-4 0 1,-40 152-1,13-118 210,-5-3 0,-105 211 0,-184 226 193,-42-27-1048,201-294-253,42-42-2649,79-110 2145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1:16.984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268 1 2088,'-3'3'24,"0"1"-1,1-1 0,0 1 0,0 0 0,0 0 0,0 0 0,1 0 0,0 0 0,-1 1 0,1-1 0,1 0 0,-1 1 0,1-1 0,0 0 0,0 8 0,0-3-14,0 0-1,1 0 0,0 0 0,1 0 0,-1 0 0,7 15 0,-7-22-10,0 0 0,0 1 0,1-1 1,0 0-1,-1 0 0,1 0 0,0 0 1,0-1-1,0 1 0,0 0 0,0-1 0,0 1 1,1-1-1,-1 0 0,0 0 0,4 2 0,17 9 396,-22-10-253,0-1 0,0 0 0,-1 1 0,1-1-1,0 1 1,-1-1 0,1 1 0,-1-1 0,0 1 0,1-1 0,-1 1 0,0 0 0,0-1 0,0 1 0,0-1 0,0 1 0,0 0 0,0-1 0,-1 1 0,1-1 0,-2 4 0,-13 40 589,11-34-527,-80 212 1403,-71 221-1292,112-283-2580,24-84 1302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1:18.211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1499 1 856,'-9'20'5884,"-43"91"-4570,19-36-673,3 0 0,-25 102 0,0 0-244,22-84 203,-154 392 857,154-420-953,-3-1 0,-76 101 0,-108 100 179,-18 24-546,179-201 90,3 2 0,4 3 0,-47 115 0,71-137-124,4 2-1,3 1 1,3 1 0,-10 103-1,14-31-712,8 193-1,19-133-2982,-4-103 2241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8:46.904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1222 1 1088,'-9'5'86,"0"1"0,1-1 0,0 2 0,0-1 0,1 1 0,0 1-1,-7 7 1,-9 10-135,-17 16 322,1 3 1,2 1 0,-39 64-1,-80 160 680,109-185-329,7-3-153,4 1 1,3 2-1,-36 142 1,55-159 16,3 0 1,-3 116-1,-2 9-238,-2 19 15,10 220-1,7-186-272,0-228 7,-13 281-60,9-251 110,-3 0 0,-2 0 0,-2-1 0,-23 58 0,-21 26-75,-5-3-1,-7-3 1,-105 148 0,143-230-425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8:49.825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2167 15 3673,'-17'1'641,"16"-1"-651,0 0-1,0-1 1,0 1 0,0 0-1,0 0 1,0 0-1,0 1 1,0-1 0,0 0-1,0 0 1,0 0 0,0 1-1,0-1 1,0 1 0,0-1-1,0 0 1,-2 2 0,4-2 53,-1-1 0,0 1 1,0 0-1,1-1 1,-1 1-1,0 0 0,0-1 1,0 1-1,0-1 1,0 1-1,0-1 0,1 1 1,-1 0-1,0-1 1,0 1-1,0-1 0,0 1 1,-1-1-1,1 1 1,0 0-1,0-1 1,0 1-1,0-1 0,0 1 1,0 0-1,-1-1 1,1 1-1,0 0 0,0-1 1,-1 1-1,1 0 1,0-1-1,0 1 0,-1 0 1,1-1-1,0 1 1,-1 0-1,1 0 0,-1-1 1,1 1-1,0 0 1,-1 0-1,1 0 0,0 0 1,-1-1-1,1 1 1,-1 0-1,1 0 1,-1 0-1,1 0 0,0 0 1,-1 0-1,1 0 1,-1 0-1,-24-4 896,-2 8-374,-1 0 1,-35 13-1,49-13-377,0 2 0,0 0 0,1 0-1,0 2 1,0-1 0,-16 14 0,-70 65-33,47-39-15,-322 319 666,298-286-739,25-24 69,3 2-1,-69 109 1,-51 145 68,124-211-150,4 1 0,5 3-1,4 0 1,6 2 0,3 1 0,6 1 0,-3 131 0,-18 293 23,25-451-58,-3 0-1,-4-2 0,-4 0 1,-46 110-1,23-86 75,-80 131-1,105-200-442,-3-1-1,0-2 0,-2 0 0,-2-1 1,0-2-1,-2-1 0,-42 30 1,21-25-304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8:52.130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2069 1 4225,'-22'6'491,"1"2"0,0 0 1,0 1-1,1 2 0,1 0 0,0 1 0,0 0 1,-22 21-1,10-7-343,1 2-1,1 1 1,2 1 0,-31 43-1,-86 148-307,60-88 171,36-59 136,3 3 1,-58 134-1,44-61 9,-42 168 1,81-235-42,4 1 0,3 0-1,-3 154 1,34 358-114,-22-323 363,-43 302 0,-1-251-208,-15-4-1,-140 429 0,162-641 26,-4-2-1,-5-2 1,-77 119 0,-221 271-2469,307-442 61,-2-5 768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8:54.260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2608 9 2176,'-2'-1'8,"0"-1"-1,0 1 0,0 0 0,0 1 0,-1-1 0,1 0 1,0 0-1,-1 1 0,1 0 0,-1-1 0,1 1 0,0 0 0,-1 0 1,1 0-1,-1 0 0,1 1 0,-1-1 0,1 1 0,-3 1 1,-46 16 1674,29-7-1515,1 2 1,1 1-1,0 0 0,-30 29 1,-67 79 699,83-84-305,-30 37-378,4 4-1,4 1 1,2 3-1,-49 107 1,59-94-161,4 1 0,5 1 0,-35 157 0,-30 316 65,53-268 2,-103 1042 1797,129-788-1427,0-2-397,-16-58 94,-40 606 752,39 2-311,36-987-620,-5 0-1,-5 0 1,-5-1-1,-52 185 0,47-233 21,-2 0 0,-4-2 0,-3-1 0,-2-2 0,-3-1 0,-3-2 0,-2-1 0,-87 93-1,-249 216 938,110-141-5572,193-172 3286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9:05.284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1108 0 4329,'3'2'192,"0"0"1,-1 0-1,0 0 0,1 0 1,-1 0-1,0 1 0,0-1 1,0 1-1,-1-1 0,1 1 1,-1-1-1,1 1 1,-1 0-1,0 0 0,0 0 1,1 5-1,9 34-193,64 310 330,121 756 3636,-159-919-3902,-21-94-43,-5 0 1,-4 1 0,-4 0 0,-18 179-1,-13-79 48,-70 255 1,31-218 95,-121 280 1,-252 490 196,337-784-17,10 5 1,-70 259-1,141-394-160,4 1 1,-8 132 0,25 185-47,18 450 24,-24-675-502,-8 0 0,-66 304 0,66-427-1144,-2 0 0,-49 109-1,16-74 292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9:07.957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964 1 6217,'3'2'-52,"0"0"-1,-1 1 0,1 0 0,-1 0 1,0 0-1,0 0 0,0 0 1,0 0-1,0 0 0,2 7 0,19 48 1655,-17-43-1263,71 240-32,-52-161-221,36 90 1,-23-82 237,-6 1 0,-4 1 1,28 210-1,-9 332 1522,-35-393-1710,-3-45 98,-10 0 0,-9 0 1,-8-1-1,-53 235 0,22-150-163,29-155-94,-38 135 0,5-70 104,-24 82-117,55-218 58,-3 0 0,-40 75 0,-466 966 7,468-954-99,-100 260 369,122-291-117,-38 186 0,57-189 189,5 0 1,5 2 0,6-1 0,5 1 0,5 0 0,6 0 0,37 182 0,-45-293-420,53 211-659,-43-182 23,2 0 0,1-1 0,30 53-1,-15-47-189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58.999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 0 11602,'3'2'201,"5"0"-370,5 4-71,6 3 224,3 5 112,3 4 401,1 5 119,2 7 16,2 9-120,3 9-272,4 11-128,3 10-96,2 9-16,1 7 24,-2 3 0,-3-1 8,-5-1 8,-5-7-192,-8-7-168,-7-10-272,-7-9-144,-8-11-345,-6-10-287,-6-11 776,0-8-8786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9:09.742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1320 0 6321,'13'65'1235,"34"103"-1,2 7-303,26 151 114,46 229 221,-99-419-1105,-6 0 0,-1 157 0,-21-123 21,-7 0 0,-69 328 0,-60 162 263,102-452-403,-66 265 22,-6-143-48,80-252-8,-3-2-1,-51 83 1,22-56 31,-239 403 116,224-360-69,-92 239-1,131-258 21,5 2 0,5 2-1,7 0 1,-9 169-1,27-196 393,13 157 0,33 100 145,-20-196-613,30 466 11,-50-468-223,-37 306 0,18-358-174,-4-1 0,-39 108 0,37-146-1324,-4-2 0,-3-1 0,-77 126 0,73-145 652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9:18.956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173 0 11106,'0'2'-59,"0"0"-1,0-1 1,0 1-1,0-1 0,0 1 1,0 0-1,1-1 1,-1 1-1,1-1 0,-1 1 1,1-1-1,-1 1 1,1-1-1,0 1 0,-1-1 1,1 0-1,0 1 1,0-1-1,3 3 0,24 29-191,-24-29 369,12 12 622,0-1 0,35 23 1,-34-26-523,-1 0 0,0 1 0,25 26-1,7 26-105,-3 1-1,48 94 1,-91-156-111,32 63 143,-4 0 1,-3 2-1,-2 1 0,-4 1 0,-3 1 0,-3 1 0,-3 0 0,-4 0 0,0 91 0,-11 2 119,-8 0 1,-6-1 0,-41 166 0,-130 422 764,96-410-528,-58 163-219,-19 77 550,140-457-343,5 1 1,-11 219 0,50 68-302,35-1 3,2 31-94,-35-123-1341,-15 0 0,-62 518 0,47-725 419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9:21.355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611 1 8466,'20'57'-1359,"30"102"4351,60 380-1227,-90-403-918,2 275 0,-25-248-652,-8 0 0,-6-1-1,-8-1 1,-63 221 0,33-211 83,-130 274-1,105-273 17,-112 352 0,168-430-308,4 2 1,5 0-1,3 0 0,2 140 0,25 675 91,-5-728-131,-8 1 0,-8 0 0,-33 204 0,-18-59-3861,36-225 2605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9:24.029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1547 42 5321,'-1'-10'469,"0"8"-418,1 0 0,0 0 0,0 0 0,0 0 0,-1 0 0,2 1 0,-1-1 0,0 0 0,0 0 0,1 0 0,-1 0 0,1 1 0,-1-1-1,1 0 1,0-1 0,5 54 2946,21 336 667,5 196-2348,-6-143-749,8 475 180,-38-749-454,-8-1 0,-6 0 1,-60 243-1,-7-124 620,-216 483 0,210-587-863,-189 280 0,240-399-35,3 1 0,2 1 0,3 3 0,3 0 0,3 2 0,3 1 1,3 1-1,-15 97 0,19-20 46,6 1 0,15 223 0,80 292 94,-55-491-109,-8 0 0,-7 2 0,-16 346-1,-16-325-235,-8-1 0,-80 304 0,76-403-590,-5-1 1,-68 134-1,67-162-150,-3-3 1,-3-1 0,-3-2-1,-55 59 1,10-27-269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9:26.790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4490 1 10114,'-8'53'-424,"7"-39"251,-1 1 0,0-1 1,-9 26-1,-13 16 1143,-55 94-1,19-38-431,-746 1619 637,482-859 725,61 20-814,180-600-806,-180 742 1418,167-639-1637,-110 316 141,34-131 597,110-348-607,-203 686 143,224-814-219,-4-2 1,-4-2-1,-5-2 0,-4-3 0,-4-2 0,-92 104 1,122-161-62,-2-1 1,-2-2 0,-1-1-1,-1-2 1,-2-2 0,-67 37-1,10-16-58,-191 68 1,-17-36-1788,102-32-1443,120-26 2409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9:37.410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3536 0 1608,'-41'112'4474,"-38"99"-772,-60 94-2817,62-169-578,-53 105 724,-412 1022-490,410-935-480,-270 483-1,298-641-11,-8-5-1,-7-5 1,-7-5 0,-237 227-1,324-345-16,-262 271-53,258-258 158,2 2 1,3 2-1,2 1 0,-43 90 1,40-52 126,4 2 0,4 1 0,-27 148 0,-19 308 644,18-102-1148,-75 167-1428,8-215-3057,93-313 3546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9:40.139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2134 0 6233,'-26'2'1191,"0"1"-1,0 1 0,-28 9 0,40-9-954,1 1-1,0 1 1,0-1-1,0 2 1,1 0-1,0 1 1,1 0-1,0 0 1,0 2-1,-10 9 1,-14 18 500,-42 61 0,36-46-22,-6 12-135,2 1 0,4 3 0,2 1 0,3 2-1,4 2 1,2 1 0,4 1 0,-23 111-1,-92 331 671,136-499-1172,-48 192 516,-34 304 1,72-415-523,-73 848 1267,81-839-1361,-70 737 77,42-594-200,-92 331 0,51-354-278,-134 281 0,139-346 47,-112 242-677,50-141-2863,104-212 1896,7-14 728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1:31.288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3484 5 4081,'31'-5'-157,"-30"5"153,0 1 1,0-1 0,-1 0-1,1 0 1,0 1 0,-1-1 0,1 1-1,0-1 1,-1 0 0,1 1-1,-1-1 1,1 1 0,0-1 0,-1 1-1,1 0 1,-1-1 0,0 1-1,1 0 1,-1-1 0,1 1 0,-1 0-1,0-1 1,0 1 0,1 0-1,-1 0 1,0-1 0,0 1 0,0 0-1,0 0 1,0-1 0,0 1-1,0 0 1,0 0 0,0-1 0,0 1-1,0 0 1,-1 1 0,-2 28 848,-8 17 174,-23 63 0,-5 20-383,-87 512 2207,-19 125-269,119-648-2277,-143 493 405,-52-16 155,-77 208-260,231-616-556,-192 605 341,212-608-287,8 2 0,8 1-1,8 2 1,3 198 0,22 0 81,-3 124-62,-5-387-81,-6 0 1,-30 130 0,-60 141 78,76-318-36,-3-2 0,-78 143 0,-206 321 1097,33-89-422,95-184-558,-16 26-137,-188 412 40,332-594-64,-62 171 0,95-210-18,3 0-1,4 2 1,-14 127 0,24-109-80,5 1 0,3-1-1,5 1 1,4-1 0,3 0-1,49 169 1,-3-115-3182,-41-106 1323,1 5 625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1:33.755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5781 1 3081,'-5'25'680,"3"-10"-232,-1 1-1,-1 0 0,0-1 1,-1 0-1,-1 0 0,0-1 1,-10 17-1,-132 217 2312,-131 204-1777,198-335-912,-444 669 1296,369-529-574,-139 314 1,-513 1260 286,313-737-251,421-931-792,-288 736 1596,297-677-1406,10 2 0,9 3-1,-14 231 1,44-178-181,13 0 0,38 322 0,-23-465-10,-10 246 1,-8-308-21,-3-2 0,-3 1 0,-4-2 0,-49 141 0,-120 179 58,-32-16-51,175-306-22,-91 139 50,-9-7 1,-301 331-1,338-420-138,-4-5 1,-232 177-1,269-240-1722,-3-4 1,-155 62-1,225-102 1689,-99 42-1202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2:57.993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2014 0 3681,'-14'5'-1,"0"0"1,1 1-1,-1 1 1,2 0-1,-1 0 1,1 2-1,0-1 1,1 1-1,-12 12 1,-36 27 540,-7 0 178,3 3 1,3 2 0,1 4 0,3 2 0,3 2-1,-69 103 1,26-25-68,6 5-1,-104 223 0,69-56-214,-119 448-1,173-459-192,13 4 0,13 1-1,13 3 1,10 371 0,78 335 661,55-5 135,76 268-75,24 150 799,-191-1243-1637,-9 1 0,-7 0 0,-21 196 0,-2-221 38,-6 0 0,-7-2-1,-96 277 1,23-162-46,-160 296-1,-48-44-4615,256-444 3484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3:59:02.210"/>
    </inkml:context>
    <inkml:brush xml:id="br0">
      <inkml:brushProperty name="width" value="0.35" units="cm"/>
      <inkml:brushProperty name="height" value="2.1" units="cm"/>
      <inkml:brushProperty name="color" value="#775839"/>
      <inkml:brushProperty name="inkEffects" value="pencil"/>
    </inkml:brush>
  </inkml:definitions>
  <inkml:trace contextRef="#ctx0" brushRef="#br0">1 113 5657,'3'0'120,"3"0"-120,1 0 0,0 0 32,1 2 16,0 0 56,0 3 248,-2 3 48,-1 3 73,-2 5-1,-1 4-144,0 6-48,1 3-72,4 3-48,4 0-72,6 0-24,8-4-8,8-4-8,8-7-24,7-6-8,8-8 8,6-9 0,4-8 0,5-8 0,1-7-8,3-7 0,0-4 0,-1-3 0,-4 0-8,-4 0 0,-5 3 0,-7 6-8,-5 6-24,-7 9-32,-8 8-24,-6 9 8,-7 9 24,-7 10 32,-5 8 24,-5 8 0,-1 7 8,0 5-8,3 4-8,4 1 0,7 0 0,6-4 0,7-6 0,7-7 0,7-8 0,7-6 8,5-7-8,5-5-8,4-5 0,2-5-8,1-3 8,2-5-16,0-3-64,-2-4-8,-3-3 16,-6-2 16,-6-1 72,-6 1 24,-6 2 0,-6 4 8,-6 5 16,-5 5 16,-5 7 120,-2 6 56,-4 7 64,-2 9 16,0 5 8,1 6-24,2 3-80,6 0-40,6 0-128,6-4-32,8-3-32,6-6 0,6-6-8,4-6 0,2-6-24,2-6-32,-1-5-128,-1-5-8,-1-4-32,0-4-32,-2-2 72,-1-2 8,-4 1 48,-3 2 80,-6 5 72,-5 5 96,-4 7 48,-5 9 8,-3 8-32,-3 9-72,0 8-56,-1 7 0,1 4 0,2 4-8,2 0 0,4-1 0,3-3-8,2-6-16,3-6 0,1-9-16,2-6 8,1-8 0,2-7 0,1-5 8,1-7 16,1-6 0,0-6 8,0-7 0,-3-4 24,-1-3 72,-3-2 24,-3 0 8,-3 3-16,-3 3-72,-5 5-48,-5 5-32,-4 5-40,-6 7-56,-4 4 48,-2 4 24,-2 3 32,1 3 40,2 3-24,2 2 0,4 2-16,2 1 0,2 1-8,2-2 8,1-2 0,2-3-48,2-7-360,2-5-376,2-10 432,-3-2-7618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37.941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1 243 2176,'104'-7'754,"-68"5"-355,-1 0 1,66-15 0,-46 2-1032,83-34 1,-120 41 491,0-1 1,-1 0 0,0-1 0,0-1-1,-1-1 1,0 0 0,-1-1 0,15-17-1,-11 4-84,-14 16 116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59.339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 1 12475,'2'1'696,"7"2"248,8 5-1120,6 4-8,5 6 320,2 7 104,-1 7 64,-1 9-40,-3 7-96,-1 7-32,-3 4-48,-2 0 0,-3 0-8,-4-4-8,-5-5-72,-5-5-152,-6-5-312,-5-6-184,-6-6-440,-5-7-104,-4-8-225,-4-8-247,-2-8-1041,-1-9 1537,4-1-3665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3:00.665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276 17 2080,'-2'-2'147,"1"0"-1,-1 1 0,0 0 0,0-1 0,0 1 0,0 0 0,0 0 0,0 0 0,-1 0 1,1 0-1,0 1 0,0-1 0,-1 0 0,1 1 0,-1 0 0,1 0 0,0 0 0,-1 0 1,1 0-1,0 0 0,-4 1 0,-1-1 300,0 1-1,-1 0 1,1 1 0,-1 0 0,-13 5 0,13-2-336,1 0 1,0 0 0,0 1 0,0 0-1,1 1 1,0 0 0,0 0 0,0 0 0,1 0-1,0 1 1,1 0 0,-7 15 0,-4 13 497,-16 57 1,29-87-543,-7 25 142,2 0 0,0 0 0,3 0 0,-2 57 0,6-68-130,1-1 1,1 0-1,1 0 0,1 0 0,0 0 0,1 0 0,2-1 0,-1 0 1,11 19-1,4 0-59,2-1 0,1-1 0,1-2 0,43 44-1,132 105 17,-159-148-24,-1 2 1,-2 2-1,-2 2 1,-1 1-1,-2 1 1,54 94-1,227 515 77,-252-517-81,-32-68-9,36 116-1,-55-141 3,-2 1-1,-2 1 1,-1-1 0,-1 52-1,-29 250 22,8-190-25,-18 158-2653,26-231 1727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3:04.111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1320 1 2545,'2'2'29,"-1"1"1,0-1 0,0 1-1,0 0 1,0-1-1,0 1 1,-1 0 0,1 0-1,-1-1 1,1 1 0,-1 0-1,0 0 1,-1 0 0,1 0-1,0-1 1,-1 1 0,1 0-1,-1 0 1,0-1 0,0 1-1,-1 2 1,-25 62 1141,27-66-1150,-49 119 2259,35-79-2157,-2-2 0,-2 1 0,-28 44 1,7-24 235,-87 121 213,107-158-510,-1 0 1,0-2 0,-2-1-1,0 0 1,-36 23-1,25-22 147,-2-1-1,0-2 1,-43 16-1,55-26-134,0-1-1,-1-1 1,0-1 0,0-1 0,0-2-1,-35 1 1,30-4-25,-1-1 0,2-1 0,-1-2 0,-52-14 0,66 14-48,0-1 0,0 0 0,1-1 0,-1-1 0,2 0-1,-1 0 1,1-2 0,1 0 0,0 0 0,-15-17 0,21 20-5,-14-15-12,19 22 10,0-1 0,0 0 0,1 1-1,-1-1 1,0 1 0,0-1 0,0 1 0,1 0-1,-1-1 1,0 1 0,0 0 0,0-1 0,0 1-1,0 0 1,0 0 0,0 0 0,0 0 0,0 0-1,0 0 1,0 0 0,1 0 0,-1 0 0,0 0-1,-2 1 1,6 45-23,-21 182 124,0 14 31,22-159 42,3-1 0,4 0-1,3 0 1,41 128 0,-47-185 1,2 0 0,1 0-1,1-1 1,1 0 0,31 41 0,-17-32-18,2 0 0,63 54 0,354 256 375,-419-324-504,0 1-1,-2 2 0,0 0 0,-2 2 1,0 0-1,-2 2 0,0 0 0,-2 1 0,-1 1 1,22 46-1,-20-26 2,-2 0 0,-2 1 0,-2 1 1,-3 0-1,-1 1 0,-3 0 0,1 73 1,-9-45 118,-4 1 0,-3-1 1,-3-1-1,-25 87 0,-5-10-21,-7-2 0,-7-2-1,-6-2 1,-6-4 0,-170 267-1,183-335-429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3:06.687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1559 1 5625,'-17'33'-182,"15"-27"145,0-1 1,-1 1 0,1-1-1,-1 0 1,-1 0-1,1-1 1,-9 10 0,-25 27 503,2 2 1,2 1 0,2 2-1,-43 83 1,17-30 716,3-15 437,-118 140 1,-87 57 645,200-218-2051,-77 60 106,95-90-144,2 2 0,-57 66 0,85-88-156,1 0 0,1 1 0,0 1 0,1 0 0,1 0 0,0 0 0,1 1 0,0 0 0,2 0 0,0 1 0,1-1 0,-2 25 0,4-3 32,2 0 1,2 0-1,2-1 1,1 0-1,17 58 1,75 181 358,-62-183-145,114 276 674,-142-347-863,93 301 530,-91-281-591,-3 0 1,-1 0-1,-2 0 1,-2 0-1,-7 84 1,-3-71-9,-3 0 1,-2-1-1,-3 0 1,-23 54 0,-105 200 30,105-231-35,-11 13-541,-3-2 1,-5-3-1,-3-2 1,-88 92-1,128-151-817,-38 31-1,27-33 399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3:09.304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1153 0 4273,'-2'1'6,"0"0"0,0 0 0,0 0 0,0 0 0,0 0 0,0 0 0,0 0 0,0 1 0,1-1 0,-1 1 0,1-1 0,-1 1 0,1 0 0,-1 0 0,1 0 0,0-1 0,0 1 0,0 0 0,0 1 0,0-1 0,-1 3 0,-16 58 209,14-44-89,-129 417 1248,106-358-1000,-50 103 0,58-145-202,-1-1 0,-2 0 0,-1-2 0,-52 56 0,3-14 75,-3-2 0,-97 70-1,149-124-92,0 0 0,2 2-1,0 1 1,1 1-1,-17 26 1,15-21-142,-17 18 41,30-38 49,1 0 0,0 1-1,1 0 1,0 1 0,0 0 0,1 0 0,0 0 0,1 0-1,0 1 1,1 0 0,-7 23 0,8-11-12,1 1 0,1-1-1,0 1 1,2 0 0,1-1 0,1 1 0,1-1 0,1 0-1,1 0 1,0 0 0,2-1 0,1 0 0,20 34 0,-2-11 149,3-1 1,2-2 0,1-1 0,3-2 0,41 36 0,-4-3-105,-3 4 0,-3 2 1,79 122-1,-133-178-117,0 2 0,-2-1-1,-1 1 1,-1 1 0,0 0 0,-2 0-1,-2 1 1,6 51 0,-6 7 25,-10 123 0,1-120-17,-7 78 76,-36 176 1,-56 161 330,75-375-399,-43 230 3,-55 229-342,111-529 155,-3 0 1,-2-1-1,-3-1 0,-36 62 0,44-91-238,-1-1-1,-1 0 1,-2-2-1,0 0 1,-1-1-1,-2-1 1,0 0-1,-1-2 1,-1-1-1,-33 19 1,0-7-667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3:11.885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1226 3 2785,'-1'0'31,"-1"-1"0,1 1 1,-1 0-1,1-1 0,-1 1 0,1 0 1,-1 0-1,1 0 0,-1 0 1,1 0-1,-1 0 0,1 0 1,0 0-1,-1 1 0,1-1 1,-1 0-1,1 1 0,-1-1 0,1 1 1,0 0-1,-1-1 0,1 1 1,0 0-1,0 0 0,0 0 1,0 0-1,-1 0 0,1 0 1,1 0-1,-1 0 0,0 1 0,0-1 1,0 0-1,0 1 0,0 0 1,-28 58 1961,25-48-1701,-155 401 1287,62-154-637,-141 245 1032,179-406-1671,-90 117 0,25-40 93,33-48-221,50-74 116,3 2 0,-51 100-1,77-128-83,2 1 0,0 0 1,2 0-1,2 1 0,0 0 0,-3 56 0,9-43-43,1 0 0,2 1 0,2-1 0,12 48 0,13 17-34,5-2 0,84 175 0,-58-153 112,66 162 134,-41-45-97,104 502 0,-100-58-111,-60-420 59,-3-75-9,15 182-90,-40-317-117,-2 0 0,-3 0 0,-2 0 0,-19 87 0,0-53 9,-45 118 0,52-168-128,-2 0-1,-2-2 0,-2 0 0,-51 69 0,54-86-176,-1-1 1,-1-1 0,-1-1-1,-1-1 1,-36 23-1,42-31-583,0-1 0,-1-1-1,-1 0 1,-39 11 0,5-11-527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3:14.591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1138 0 2633,'-3'1'121,"0"0"0,0 0-1,0 0 1,1 1 0,-1-1 0,0 1 0,0-1 0,1 1 0,-1 0 0,1 0 0,0 0 0,-1 0 0,1 0 0,0 1 0,0-1 0,-2 4 0,-40 52 2175,-47 66-817,-159 165 0,182-216-1437,-34 35 791,-134 108-1,203-188-636,2 1-1,2 1 0,0 1 1,-40 59-1,53-66-144,2 1 0,1 0 0,1 1 1,2 0-1,0 0 0,1 1 0,-8 54 0,12-40 41,2 0-1,2 0 1,2 0-1,1 0 1,2 0-1,12 50 0,6-5 76,57 151 0,19-26 286,7 20 219,17 160-270,-105-316-216,-4 1-1,-3 0 1,1 104-1,-13 31 291,4 208-49,4-293-155,29 162 0,-29-256-242,2-1 1,1 0-1,1-1 0,2 1 0,1-2 0,1 0 0,21 30 0,-7-19-59,2-1 0,1-1 0,72 65-1,-68-69-11,0 0 0,-3 2 0,-1 2 0,38 59-1,-54-72 34,-1 0 0,-2 1 0,0 0 0,-2 1-1,-1 0 1,-1 1 0,-2 0 0,7 55-1,-12-34-22,-1 1 0,-3 0 0,-2-1-1,-2 1 1,-2-2 0,-22 67 0,-8-1-255,-77 159 1,44-142-424,-5-3 1,-97 123 0,94-138-662,28-42 197,4-8 454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3:16.776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410 19 4841,'-12'-5'424,"1"2"0,-1 0 0,1 0 0,-1 1 0,0 1-1,0 0 1,-15 1 0,19 1-252,0 0-1,0 0 1,1 1-1,-1 1 1,1-1-1,-1 1 1,1 0 0,0 1-1,0 0 1,0 0-1,1 0 1,-8 8-1,0 0-76,2 1 1,0 1-1,0 0 0,2 0 0,-1 1 1,2 0-1,0 1 0,1 0 0,1 1 1,-8 22-1,-4 23 179,-16 94 1,24-86 137,3 1 0,1 112 1,25 140 51,-11-233-294,5 0 0,3 0 0,4-2 0,4 0 0,4-1 0,4-2 1,3-1-1,4-2 0,63 102 0,-64-122-94,-2 1 0,44 114 0,27 143 525,-102-304-573,53 169 168,52 313-1,-103-456-193,108 673-21,-88-578-133,-6 0 0,-5 1 0,-7 0 0,-6 1 0,-6 0 0,-6-1 1,-30 147-1,16-176 120,-54 147 1,-60 99-361,112-290 277,-168 390-4102,157-368 3305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3:19.798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87 1 7009,'1'6'143,"0"1"-1,0 0 0,0 0 0,-1-1 0,0 1 0,-1 0 1,0 0-1,0-1 0,-3 11 0,-6 6 168,1 0 1,0 0-1,2 0 0,0 1 0,2 0 0,1 1 0,1-1 1,-1 28-1,-5 31 194,2-37-92,2 0 1,2 0 0,2 0-1,7 79 1,-3-107-358,1 0 0,0-1-1,1 1 1,0-1 0,2 0-1,0-1 1,1 0 0,1 0 0,0 0-1,1-1 1,1 0 0,0-1 0,1-1-1,0 1 1,16 11 0,-3-5 24,2-2 1,0 0 0,53 25-1,97 30 93,-50-22-126,50 19-34,88 43 25,-237-98-22,-1 3-1,-1 0 1,-1 1-1,0 2 0,22 24 1,103 128 86,-113-128-79,5 9 20,-2 1 0,-3 2 0,35 73 1,68 194 68,-72-150 217,104 188 0,-133-291-227,4-2 0,3-2 0,3-2 0,2-3-1,74 70 1,-113-121-100,106 110 36,-105-106-38,-2 1 0,0 1 0,0 0 0,-2 0 0,0 1 0,10 28 0,-9-11-6,-1 0 0,-2 1 1,-2 0-1,-1 0 0,-2 0 0,-3 61 0,-40 220-47,20-191 47,-20 120-340,9-65-605,-13 277 1,44-443 427,2 1 0,-1 0 0,2-1 0,0 1 0,1-1 0,6 20 0,11 15-1080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3:22.220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14 0 4113,'-1'1'51,"0"0"0,0 0 0,0 0 0,0 0 0,0 0 0,0 0 0,0 0 0,1 0 0,-1 0 1,0 0-1,1 1 0,-1-1 0,1 0 0,-1 0 0,1 1 0,-1-1 0,1 0 0,0 1 0,0-1 0,0 0 0,0 1 0,0-1 0,0 1 0,0-1 1,0 0-1,0 1 0,1-1 0,-1 0 0,1 1 0,-1-1 0,1 0 0,-1 0 0,1 1 0,0-1 0,-1 0 0,2 1 0,7 18-1,2 16 863,-2 0 0,-1 1-1,-2 0 1,2 56 0,5 32 92,-2-70-794,2 0 0,3 0-1,2-1 1,2-1 0,28 50-1,5-5 415,102 142 0,-120-194-560,2-2-1,1-2 1,2-1-1,2-2 1,2-2-1,1-2 1,84 49-1,-8-11 26,224 124 76,-307-179-146,0 3 0,-2 0 0,0 3 1,-2 1-1,0 2 0,-2 1 0,-1 1 0,-2 2 0,-1 0 0,-1 3 0,-2 0 0,-1 1 0,35 70 1,-53-92-9,178 405 519,-160-354-475,-4 2-1,-2 0 1,-4 1 0,11 113-1,-23 358 49,-6-343-96,1-93-23,-4 0-1,-5 0 1,-45 184 0,40-225-31,-215 743-234,193-679-120,-7-2 0,-4-2-1,-6-3 1,-76 121 0,102-196-1766,-58 65 1,28-44 388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3:25.142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57 18 944,'3'-17'3937,"-3"50"-2909,-4-9-675,-45 321 3107,45-288-3201,2 1 1,3-1-1,2 0 1,12 62 0,-4-62-240,2 1 1,3-2-1,2 0 0,2-1 1,3-1-1,3-1 1,1-2-1,3 0 0,2-2 1,2-1-1,2-2 1,73 72-1,-11-20-13,101 129 1,64 125-55,-238-316 55,-2 2-1,-2 1 1,-2 0 0,-1 1 0,-2 2-1,-2-1 1,13 61 0,-9-2 34,-5 1 0,0 110 0,-6 950 318,-14-536 50,15-477-381,6 0 0,40 177 1,-43-278 7,2 1 0,3-2 0,26 57 0,-27-73-8,2-1-1,0-1 1,2-1-1,1 0 1,40 41 0,-59-67-28,23 23 43,39 49-1,-56-63-37,0 1 1,-1 0-1,0 0 0,-1 1 0,0 0 0,-1 0 0,0 0 1,3 18-1,-1 18 24,-1-1 1,-3 1-1,-2 0 1,-6 53-1,-5-18 9,-32 125-1,30-159-206,-2 0 1,-2-2-1,-3 0 0,-1-1 1,-3-1-1,-1-2 0,-3 0 1,-1-2-1,-2 0 0,-56 55 1,36-53-1158,1-18 488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01.622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776 87 14459,'1'0'368,"1"1"-168,4 1-336,5 4-40,3 3 176,4 6 200,2 5 192,1 6 32,2 5-80,2 5-96,0 4-175,3 4-41,1 1-16,-1-1 16,-2-4 16,-3-4 8,-5-5-24,-5-6-56,-5-4-104,-5-4-17,-6-3 1,-5-3 16,-4-4 40,-4-2-8,-3-4-48,-4-4 24,-2-7 64,-2-5 32,-2-8 72,-2-4 32,1-4-8,1-2 8,2 0-8,4 1-24,4 4 16,3 3 32,4 6 128,4 5 9,3 4-41,4 5-8,3 5-80,4 4 40,4 6 8,4 6-32,2 5-64,4 4-40,3 1-16,1 0 8,1-3 24,-2-5 8,-3-4 16,-4-5 8,-4-3-96,-4-3-88,-4-1-112,-4-3 8,-3-2 128,-5-3 96,-4-2 120,-3-6 8,-3-4-56,-2-5-32,-1-5-24,-1-4 0,1-1 72,1 2 40,1 4-24,4 5 0,2 7-72,3 6-24,2 6 32,3 6-8,2 8 56,2 6 8,3 5-8,3 4-8,3 3-48,1-1-8,0-1 16,0-4 8,-3-5 56,-1-5 24,-2-5 0,-3-5 8,-3-4-64,-3-5-32,-3-4-16,-4-6-8,-2-4 16,-2-5 0,-3-3 8,-2-3 24,-2-1 48,-3 2 24,0 2 8,1 3-24,2 6-24,3 3-24,3 6 16,3 4-16,4 4-24,1 5-16,4 4-24,2 5 0,4 4-8,4 1 8,2 0 16,3-1 0,0-3 16,1-3 0,-2-4 16,-2-3-16,-1-4-8,-1-3-8,-3-4 0,-1-3 16,-2-3-8,-3-4 8,-1-3-8,-2-2-8,-2-2 16,0 1 8,0 0 24,-1 3 8,1 4 0,1 4-16,0 4-39,1 4-25,1 5 0,1 5-17,2 5 25,3 5-8,2 3 0,4 2-16,3 1 8,3 0 8,1-3 8,0-4 25,1-4-17,-2-4-8,-1-4-8,-1-4-8,-2-4-8,-2-3 16,-1-3 24,-3-4 16,-2-1 16,-3-3 8,-2 0 0,-3-1-16,-2 3-24,-4 2-16,-3 3-16,-3 4 0,-3 6 8,0 6 16,-1 5 24,2 5-16,3 4-16,3 5-40,4 3-32,3 1 0,5 0 0,3-1 40,4-3 24,4-4 16,2-4 0,4-4-8,2-5-8,2-6-16,2-4 0,1-5 8,1-3 24,0-4 24,-2-3 24,-2-1 8,-4-2-16,-3 1-8,-6 0-32,-6 1-32,-8 2 0,-8 1 0,-7 3 16,-8 3 0,-6 4 0,-5 3 0,-3 5 0,-1 4 0,1 3 16,3 4-8,5 2-16,8 2-16,8 1-8,10 2-8,10 1 16,11 0 8,10-1 16,9-1-16,9-4-32,6-4 8,7-4-8,1-6 16,1-5 32,-3-4 0,-4-5 8,-6-2 8,-7-2 16,-7 1 16,-9 3-32,-7 1-8,-10 4-8,-10 2-16,-9 2 24,-9 4 16,-8 2 48,-5 2 0,-3 3 24,-1 2-16,2 3-40,5 1-16,7 3-48,8 2-24,8 1 0,9 1 8,10 0 8,9 1-8,9-2-40,8-1-40,7-3-16,5-2-25,4-3 57,2-4 32,-1-4 24,-2-3 32,-5-5 8,-5-2 8,-6-2 8,-8-1 0,-8-1 8,-8 1 16,-9-1 16,-7 1 24,-7 0 0,-5 2 17,-2 3-25,-1 1 0,2 4-24,3 4-24,3 2-16,5 3-8,6 4-8,7 3 16,7 2-8,8 2 8,6 1-32,5 0-56,5 0-33,4-2-7,3-2 16,2-2 56,0-3 32,0-4 0,-2-2 0,-2-4-24,-3-2 32,-5-2 8,-5-3 48,-6-1 32,-6-1 16,-7-1-16,-5 0-32,-7 1-8,-4 2 0,-5 1 24,-1 4 16,0 3 1,1 3-33,3 5-8,3 4-56,6 3-40,5 3-73,6 2-119,7 2-288,6 0-232,4-2-608,3-1-216,1-2-641,0-3-520,-3-5 1641,-5-3-9170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3:28.534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108 1 5305,'-3'2'47,"0"1"1,1 0-1,-1 0 0,1 0 1,0 0-1,0 0 0,0 1 1,0-1-1,1 1 0,-1-1 1,1 1-1,-2 5 0,-8 55 668,4-23-74,-9 23 350,3-17-259,2 1 0,2 0 0,-4 81 1,15-58-524,3-1 0,4 1 0,2-1 1,4-1-1,44 130 0,166 322 913,-147-356-889,-51-104-134,3-2 0,2-1 0,3-2 0,3-1 0,2-2 0,2-2 0,67 64 0,236 249 385,-275-291-202,4-3-1,3-4 1,112 75 0,-118-89-186,-60-44-87,182 142 98,-163-124-92,-1 1-1,-2 2 0,-1 1 1,26 37-1,-39-45-3,-1 1 1,-1 0 0,-1 0-1,-1 1 1,-1 0-1,8 36 1,15 159 38,-15-81-24,-15-137-26,12 87 15,36 124 1,-40-184-33,1 0-1,1-1 1,1-1 0,2 0 0,1 0 0,0-2 0,2 0-1,30 33 1,103 80-234,-105-100 222,-2 2 0,69 80-1,-81-75-26,-2 1-1,-2 1 0,-2 1 0,-2 1 0,-3 2 0,-1 0 1,-3 1-1,-2 0 0,-2 2 0,5 56 0,-5 10-11,-6 1 0,-5-1 0,-20 173 0,-39 121-3178,36-285 2164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3:31.526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57 1 96,'0'0'172,"-1"0"-1,0 0 1,0 0 0,0 0-1,1 0 1,-1 0 0,0 0-1,0 0 1,0 0 0,1 1-1,-1-1 1,0 0-1,0 1 1,1-1 0,-1 0-1,0 1 1,1-1 0,-1 1-1,0-1 1,1 1 0,-1-1-1,0 1 1,1 0 0,-1-1-1,1 1 1,0 0 0,-1-1-1,1 1 1,-1 0-1,1 0 1,0-1 0,0 1-1,-1 0 1,1 0 0,0 0-1,0-1 1,0 1 0,0 0-1,0 0 1,0 0 0,0-1-1,0 1 1,0 1 0,-1 9-1066,1-8 971,-34 302 4879,33-272-4731,2-1-1,1 1 1,1-1-1,2 0 1,1 0-1,2 0 1,16 44-1,-9-41-158,1-1 0,2 0-1,1-1 1,2-1-1,1-1 1,1-1 0,2-2-1,43 41 1,22 11-29,70 69 41,-136-124-53,-1 2 1,-1 0-1,-1 2 0,20 38 0,-13-12 37,-2 1-1,-3 1 0,-2 2 1,-3 0-1,-2 1 0,12 101 1,12 186 381,35 252-71,-26-235 196,-39-288-555,4 0 1,2-1-1,41 109 1,-39-137-18,2-2 1,2-1 0,2 0-1,2-2 1,2-1 0,49 57-1,-56-76 14,-1 2-1,-2 0 0,27 45 0,-38-55-2,-1 1 0,0 0 0,0 0-1,-2 1 1,0-1 0,-1 1-1,0 0 1,0 30 0,-4 7 22,-2-1 0,-18 99 0,-42 106 21,26-110-94,11-40-28,-219 824-56,227-873 62,3 2 0,-12 90-1,23-109-312,2 0 0,2 0 0,2 0 0,11 70 0,0-44-2434,30 88 0,-27-112 1629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3:34.123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114 1 3145,'-1'0'21,"0"0"1,-1 0 0,1 0 0,0 0-1,-1 0 1,1 0 0,0 0-1,-1 1 1,1-1 0,0 1 0,0-1-1,-1 1 1,1-1 0,0 1 0,0 0-1,0-1 1,0 1 0,0 0-1,0 0 1,0 0 0,0 0 0,0 0-1,0 0 1,0 0 0,1 0-1,-1 0 1,0 0 0,1 0 0,-1 1-1,1-1 1,-1 0 0,1 0 0,0 1-1,-1-1 1,1 0 0,0 1-1,0-1 1,0 3 0,-6 25 622,-16 26 1588,15-39-1692,0-1-1,2 2 1,0-1-1,-4 22 1,0 23 88,3 1 1,3-1-1,2 1 1,16 121-1,-9-147-530,2 0 0,1-1-1,2 0 1,1-1 0,2 0 0,1-1-1,2 0 1,1-2 0,40 53 0,79 79 109,-78-98-175,-3 3-1,-4 2 0,48 83 1,-43-42 28,64 184-1,8 129 15,-108-331-39,-4 2 0,8 158-1,-21 194 5,-18-118-1540,-14-1 0,-83 381-1,92-614 309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3:36.644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10 0 6241,'-1'1'16,"1"0"0,-1-1 0,0 1 0,1 0 0,-1-1 0,0 1 0,1 0 0,-1 0 0,1 0 0,-1 0 0,1-1 0,-1 1 0,1 0 0,0 0 0,0 0 0,-1 0 0,1 0 0,0 0 0,0 0 0,0 0 0,0 0 0,0 0 0,0 0 0,0 0 0,1 2 0,7 35 168,-1-2 845,1 259 3863,0-184-3917,44 214 0,-42-291-908,1 1-1,1-2 1,2 0-1,1 0 0,36 54 1,118 136 49,-117-159-77,-4-9-21,2-2-1,3-3 1,1-2-1,104 70 1,-38-25 60,183 184-1,-155-135 43,-100-91-37,-3 1 1,-2 2 0,51 86 0,-46-68 29,90 146 138,-70-105-206,5-4 0,99 115-1,-142-192-22,0-3-1,2 0 1,1-2-1,1-1 1,2-2-1,0-2 1,54 26-1,-62-36-233,1 0 0,0-3 0,0 0 0,1-1-1,0-2 1,1-2 0,-1 0 0,1-2 0,-1-1 0,62-7-1,20-17-2931,-64 11 1982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3:38.986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1507 39 7882,'15'-12'82,"-13"10"-77,1-1 1,0 0-1,0 1 0,0-1 0,1 1 1,-1 0-1,1 0 0,-1 0 0,1 1 1,-1-1-1,6 0 0,-8 3 91,1 1 0,-1 0-1,0 0 1,0 0 0,0 0 0,0 0 0,0 1-1,-1-1 1,1 0 0,-1 0 0,1 0 0,-1 1-1,0-1 1,0 0 0,0 1 0,0-1-1,0 0 1,-1 4 0,1 0 120,-4 73 522,-20 110-1,9-90-626,-116 596 521,79-503-6,-118 288 1,147-430-564,-3 0 0,-2-2 1,-2-1-1,-3-1 1,-1-2-1,-2-1 1,-2-2-1,-50 42 0,72-68-24,-20 19 39,-72 52 1,95-78-79,-1 0 0,0 0 0,0-1 0,0-1-1,-1-1 1,0 0 0,0 0 0,0-2 0,-29 4 0,-51-6 27,60-1-9,-54 5 1,77-3-21,-1 1-1,2-1 1,-1 2-1,0 0 1,1 0-1,-1 1 0,1 0 1,-13 9-1,9-4 3,-1 1 0,2 1 0,0-1-1,0 2 1,1 0 0,-12 17-1,17-19 1,2-1 0,-1 1 0,2 1 0,-1-1-1,2 1 1,-1 0 0,2 0 0,-1 0 0,2 0 0,-2 15-1,-2 44-34,3 0 0,12 131 0,39 141 7,-43-309 27,130 658-117,-8-44-1494,-56 7-331,-69-162-244,-7-332 1423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3:41.659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1425 1 2841,'-8'16'522,"-1"-1"0,-1 1 0,0-2 0,-24 27 0,-19 26 1734,10 8-1464,-52 123 0,29-53-117,25-57 22,-55 180 1,3 103-463,72-274-83,-59 164 0,66-227-124,-1 0 1,-1-2-1,-2 0 0,-2 0 0,0-2 1,-2-1-1,-2 0 0,-28 27 1,26-34-15,0-1 0,-1-1 0,-2-2 1,1-1-1,-2-1 0,0-1 0,-1-2 0,-44 13 1,56-19-13,0 0-1,0 1 1,1 1 0,0 0 0,-23 17 0,33-19-12,0 0 1,0 0-1,0 1 1,1 0-1,0 0 0,1 1 1,0 0-1,0 0 0,1 0 1,0 1-1,-7 19 1,1 9-12,1 1 0,2 1 1,2 0-1,2 0 0,1 0 1,2 0-1,2 0 0,8 49 1,3-8-26,4-1 1,3 0 0,31 78 0,26 48-118,67 209 118,-109-296 59,152 657-736,-96 31-971,-80-583 981,-33 365-1,6-434 321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3:45.753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4 2452 512,'-1'2'24,"1"-1"-1,-1 1 1,1 0-1,-1 0 1,1 0-1,0 0 1,0 0-1,0 0 1,0 0-1,0 0 1,1 0-1,-1 0 1,0-1-1,1 1 1,0 0-1,-1 0 1,1 0-1,0 0 1,0-1-1,0 1 1,0 0 0,0-1-1,0 1 1,0-1-1,1 1 1,-1-1-1,1 0 1,2 2-1,-1-1 83,1-1 0,-1-1 0,1 1 0,-1 0-1,1-1 1,0 0 0,-1 0 0,1 0 0,-1 0 0,1 0 0,0-1-1,-1 0 1,1 1 0,4-3 0,1-1 261,0 1 0,0-2 0,0 1 0,0-1 0,-1 0 1,0-1-1,0 0 0,13-13 0,54-66 145,-41 43-195,12-14-141,-3-2 0,-3-2 0,49-95 0,102-239 391,-160 317-473,-4-1 1,-3 0-1,18-105 0,-38 153 26,-1-1 0,-2 1 0,-1-1 0,-2 1 1,-9-55-1,-48-148 1223,26 117-1077,22 70-266,-11-38 163,-33-83 0,45 141-261,-1 2 0,-2-1-1,0 2 1,-1-1-1,-2 2 1,0 0-1,-31-31 1,42 49-72,-1-2-344,1 0-1,-1 1 0,1-2 1,0 1-1,-5-9 1,-1-14-740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4:44.280"/>
    </inkml:context>
    <inkml:brush xml:id="br0">
      <inkml:brushProperty name="width" value="0.1" units="cm"/>
      <inkml:brushProperty name="height" value="0.1" units="cm"/>
      <inkml:brushProperty name="color" value="#BA6D20"/>
    </inkml:brush>
  </inkml:definitions>
  <inkml:trace contextRef="#ctx0" brushRef="#br0">93 34 2569,'14'-24'6689,"-7"15"-3757,-17 21-1182,3 1-1412,0 0 0,0 1 0,1 0 0,1 0 0,1 0 0,-6 25 0,5-17-194,-9 24 128,2 1-1,3 0 0,1 0 1,3 1-1,0 71 1,6-107-233,1 0 1,0-1 0,0 1 0,1-1-1,0 1 1,1-1 0,1 0 0,0 0 0,0-1-1,1 1 1,0-1 0,11 13 0,-6-12-11,-1 0 1,2-1-1,-1 0 0,1-1 1,1 0-1,-1-1 0,2-1 1,-1 0-1,18 6 0,17 6 40,0-2-1,1-2 0,1-2 0,79 9 1,-114-20-43,0 1 0,0 0 1,0 1-1,-1 1 0,1 0 0,-1 1 1,-1 1-1,1 0 0,-1 1 1,0 0-1,-1 1 0,22 19 0,0 7 17,-2 1 0,48 70 0,15 17-4,-31-42-41,87 143-1,-60-82-8,-33-51-157,66 141 0,-27-5-6187,-76-167 4524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4:49.203"/>
    </inkml:context>
    <inkml:brush xml:id="br0">
      <inkml:brushProperty name="width" value="0.1" units="cm"/>
      <inkml:brushProperty name="height" value="0.1" units="cm"/>
      <inkml:brushProperty name="color" value="#BA6D20"/>
    </inkml:brush>
  </inkml:definitions>
  <inkml:trace contextRef="#ctx0" brushRef="#br0">779 4 1496,'1'0'265,"0"-1"-1,0 1 1,0-1 0,0 1-1,0-1 1,0 1-1,0 0 1,1 0-1,-1 0 1,0-1-1,0 1 1,0 0 0,0 0-1,0 1 1,0-1-1,1 0 1,-1 0-1,0 0 1,2 1-1,-15 16 1302,-11 10-1142,-21 29-102,-1-2 0,-3-2 0,-101 84 0,-61 65 1099,198-187-1250,0 0-1,2 1 0,-1 0 0,2 1 0,0 0 0,1 0 0,0 1 0,-5 20 0,10-28-137,1-1-1,1 0 0,-1 1 1,1 0-1,1-1 0,0 1 1,0 0-1,1-1 0,-1 1 1,2 0-1,-1-1 0,2 1 1,-1-1-1,1 0 0,0 0 1,0 0-1,1 0 1,0 0-1,6 6 0,79 94 13,-63-80-30,-2 1 0,-1 1 0,21 35 1,-30-37-6,-1 2 1,-1-1 0,-1 2 0,-2-1 0,-1 2-1,-1-1 1,-2 1 0,-1 0 0,-1 0-1,-2 0 1,-6 56 0,-8 18 28,-6-1 0,-37 121 1,28-118-22,-131 374-1,103-330-50,12-9-102,6 2 0,-26 203 0,55-288 22,3 1 0,3 1 0,8 104 0,0-121-341,2-1 1,2 1-1,2-2 1,2 1-1,32 72 1,29 42-3063,-29-66 2408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4:58.308"/>
    </inkml:context>
    <inkml:brush xml:id="br0">
      <inkml:brushProperty name="width" value="0.1" units="cm"/>
      <inkml:brushProperty name="height" value="0.1" units="cm"/>
      <inkml:brushProperty name="color" value="#BA6D20"/>
    </inkml:brush>
  </inkml:definitions>
  <inkml:trace contextRef="#ctx0" brushRef="#br0">0 1 1232,'7'41'5892,"10"67"-4411,3 129-39,-2-20-593,177 686 15,-166-786-807,-16-56-20,-3 1 0,-3 0 0,-3 1-1,-2 0 1,-3-1 0,-13 88 0,2-89-10,-3-1 0,-2 0 0,-36 79 0,-24 86-131,71-202 23,-45 216-783,48-210 774,0 0 0,2 0 0,2 0 0,0 0 0,2 1 0,9 39 0,0-25-664,2 0 0,2 0 0,2-2 1,29 52-1,-1-18-116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02.398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4 0 8674,'-2'2'-288,"1"4"-960,2 5-321,4 4 729,1 1-3889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5:04.071"/>
    </inkml:context>
    <inkml:brush xml:id="br0">
      <inkml:brushProperty name="width" value="0.1" units="cm"/>
      <inkml:brushProperty name="height" value="0.1" units="cm"/>
      <inkml:brushProperty name="color" value="#BA6D20"/>
    </inkml:brush>
  </inkml:definitions>
  <inkml:trace contextRef="#ctx0" brushRef="#br0">0 1116 1168,'4'-4'568,"1"-1"-1,-1 1 1,1-1-1,0 1 0,0 1 1,0-1-1,0 1 1,1 0-1,7-4 1,18-11-196,27-25 453,93-51 1,-131 82-700,-1 0 0,-1-2 0,0 0-1,-1 0 1,0-2 0,-2 0 0,24-30 0,84-143 465,-38 51-202,-72 120-293,0 2-13,0-2-1,-1 0 1,-1 0-1,-1-1 1,-1-1-1,0 0 1,-1 0-1,9-41 1,-8 20 150,-7 34-225,0-1 1,0 0-1,-1 0 0,0 0 1,0 0-1,-1 0 0,0 0 1,0 0-1,-1-1 1,0 1-1,-3-9 0,3 14-240,1 0-1,-1-1 0,1 1 1,0 0-1,0-1 0,0 1 1,0-1-1,1 1 0,-1 0 1,1-1-1,0 1 0,0 0 1,0 0-1,3-6 0,4-9-980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5:09.763"/>
    </inkml:context>
    <inkml:brush xml:id="br0">
      <inkml:brushProperty name="width" value="0.1" units="cm"/>
      <inkml:brushProperty name="height" value="0.1" units="cm"/>
      <inkml:brushProperty name="color" value="#BA6D20"/>
    </inkml:brush>
  </inkml:definitions>
  <inkml:trace contextRef="#ctx0" brushRef="#br0">274 1 1472,'-20'21'880,"1"2"1,1 0-1,1 2 0,2-1 0,-24 51 0,-45 143 895,68-163-1489,2 0-1,3 1 0,2 1 0,3-1 0,0 89 1,9-67-239,3 1 0,3-1 1,29 114-1,-21-134 3,2-1 0,3-1 1,3-1-1,44 75 0,146 190 33,-123-189-36,132 244 80,-174-285-79,2 11 66,-5 3 1,-4 1-1,32 120 0,62 336 1000,-130-528-1078,24 112 32,-7 0 1,-6 2-1,-1 183 0,-25-82 201,-11-1-1,-94 455 1,-22-214-1005,29-121-4164,80-261 3482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5:45.656"/>
    </inkml:context>
    <inkml:brush xml:id="br0">
      <inkml:brushProperty name="width" value="0.1" units="cm"/>
      <inkml:brushProperty name="height" value="0.1" units="cm"/>
      <inkml:brushProperty name="color" value="#BA6D20"/>
    </inkml:brush>
  </inkml:definitions>
  <inkml:trace contextRef="#ctx0" brushRef="#br0">1098 80 1856,'-2'-1'223,"0"-1"0,1 1 0,-1 0-1,0 0 1,0 0 0,0 0 0,1 0 0,-1 0-1,0 0 1,0 1 0,0-1 0,-1 1-1,1-1 1,0 1 0,-4 0 0,6 0-92,-1 1 1,0-1-1,0 1 1,1 0-1,-1-1 1,0 1-1,0 0 1,1-1-1,-1 1 1,1 0-1,-1 0 1,1 0-1,-1 0 1,1-1-1,0 1 1,-1 0-1,1 0 1,0 0-1,0 0 1,-1 0-1,1 0 1,0 0-1,0 0 1,0 0-1,0 0 0,0 0 1,1 0-1,-1 0 1,0 0-1,0 0 1,1 0-1,-1 0 1,1 1-1,14 72 1406,3 0 0,4-1-1,45 103 1,-29-83-690,-4 1-1,-5 1 1,32 179-1,-49-175-293,-4 1 0,-5 0 0,-4 0 0,-23 161 0,0-59-78,-32 218 365,37-317-492,-4-1 0,-37 99 0,-57 77 238,-8 24-204,103-236-282,-21 102 1,38-136-75,1 0 1,1 1 0,2 0-1,2-1 1,5 48-1,57 200 84,-41-200-97,-3 1-1,11 120 0,-24-109-4,-4 1-1,-5-1 1,-3 1 0,-5-1-1,-3-1 1,-4 0 0,-51 147-1,-75 130-699,-293 536 0,422-878 470,-121 211-1783,36-90-4458,69-111 4296</inkml:trace>
  <inkml:trace contextRef="#ctx0" brushRef="#br0" timeOffset="1">1768 1 5289,'-3'1'107,"0"0"1,0 1-1,0 0 0,0 0 1,0 0-1,0 0 0,0 0 1,1 1-1,-1-1 0,1 1 1,-1-1-1,1 1 0,0 0 1,0 0-1,0 0 0,1 0 1,-1 1-1,1-1 0,0 0 1,-1 1-1,1 3 0,-4 12 968,2 0-1,-3 35 0,3-19-805,-7 21 820,-21 65 0,17-76-176,3 2-1,-9 73 1,9 54 24,-14 143 524,-21 181 754,26-232-1611,-4 8 605,15 365 0,12-603-1134,2 0 0,2 0 0,1-1 0,1 0 0,2-1 0,2 0 0,20 41 0,17 16 69,72 99 0,6 10 107,-115-176-209,-1 0-1,-1 0 1,-1 1-1,-2 0 1,0 1-1,-2 0 1,0 0 0,-2 0-1,1 35 1,-5-20-9,-2 0 0,-2-1 0,-1 1 0,-2-1-1,-17 55 1,-51 125 40,-124 252-1,110-274-57,-146 282-26,22-48-464,57-112-1556,111-239-283,-101 136 0,74-129 1298</inkml:trace>
  <inkml:trace contextRef="#ctx0" brushRef="#br0" timeOffset="2">3612 366 5385,'-1'1'142,"-1"0"1,1 0-1,0 0 0,0 0 1,-1 0-1,1 0 0,0 0 1,0 0-1,0 0 0,0 0 1,0 1-1,1-1 0,-1 0 1,0 1-1,0-1 0,1 1 1,-1-1-1,1 1 0,0-1 1,-1 1-1,1-1 0,0 1 1,0-1-1,0 3 0,-3 50 3280,3-39-2160,-2 15-620,-2-1 1,-1 1-1,-2-1 0,0 0 1,-2 0-1,-14 30 1,-89 160 1505,-29 11-784,-24 43 80,124-199-1087,-67 133 378,89-164-627,2 1 0,1 1 0,-9 47 0,11-22-35,2 1 0,-1 72-1,12-101-18,2 0 0,1 0 0,3 0 0,18 76 0,106 280 156,-11-40-69,-97-279-105,-3 1 0,12 133 0,-25-120-18,-5 0 1,-3 0-1,-5 0 1,-32 153-1,8-118 10,-6-3-1,-93 212 0,-383 677-468,458-923 367,-93 155-81,-196 244 0,-367 316-1782,583-666 1147,-272 275-6381,262-284 4868</inkml:trace>
  <inkml:trace contextRef="#ctx0" brushRef="#br0" timeOffset="3">6399 968 4561,'1'1'70,"-1"-1"-1,1 0 1,-1 0-1,1 0 1,-1 0-1,1 0 1,-1 0-1,1 0 1,-1 0-1,1 0 1,0 0 0,-1 0-1,1 0 1,-1 0-1,1 0 1,-1 0-1,1-1 1,-1 1-1,1 0 1,-1 0-1,1-1 1,-1 1 0,1 0-1,-1-1 1,0 1-1,1 0 1,-1-1-1,1 0 1,0 1 3,-1 0 1,0-1-1,0 1 0,1 0 1,-1 0-1,0-1 1,1 1-1,-1 0 0,0-1 1,0 1-1,0 0 0,1-1 1,-1 1-1,0 0 1,0-1-1,0 1 0,0 0 1,0-1-1,0 1 1,0 0-1,0-1 0,0 1 1,0-1-1,0 1 0,0 0 1,0-1-1,0 1 1,0 0-1,0-1 0,0 1 1,0-1-1,0 1 1,-1 0-1,1-1 0,0 1 1,0 0-1,0-1 0,-1 1 1,1 0-1,0 0 1,0-1-1,-1 1 0,1 0 1,0 0-1,-1-1 1,1 1-1,0 0 0,-1 0 1,1 0-1,0-1 0,-1 1 1,1 0-1,0 0 1,-1 0-1,1 0 0,0 0 1,-1 0-1,1 0 0,-1 0 1,1 0-1,0 0 1,-1 0-1,0 0 0,-3 1 175,-1-1-1,1 1 1,0-1-1,0 1 0,-1 1 1,1-1-1,0 1 1,0-1-1,-4 4 1,-17 5 365,-2-2-136,1 2 0,-1 0 0,2 2 0,0 1 0,0 1 0,1 2 0,1 0 0,1 1 0,-33 32 0,-12 20 480,-84 113 0,144-172-896,-67 91 480,4 4 0,5 3 0,5 2 0,-80 205 0,34-48 155,-107 287 88,161-391-552,-44 235 0,14 176 3,57-73-29,-4 42-125,-94 324-110,-69-13-310,146-701 116,-7-2 1,-7-2-1,-6-3 1,-154 250-1,-120 78-248,145-255-1196,-20-20-3930,116-121 3794</inkml:trace>
  <inkml:trace contextRef="#ctx0" brushRef="#br0" timeOffset="4">5984 739 3401,'1'-3'235,"0"0"1,0 0-1,-1 0 0,1 0 1,-1 0-1,1 0 1,-1 0-1,0 0 0,0 0 1,-1 0-1,0-3 1,1 5-184,0 1 0,0-1-1,0 1 1,0 0 0,0-1 0,-1 1 0,1 0 0,0-1 0,0 1 0,0 0-1,-1 0 1,1-1 0,0 1 0,0 0 0,-1 0 0,1-1 0,0 1 0,-1 0 0,1 0-1,0 0 1,-1 0 0,1-1 0,0 1 0,-1 0 0,1 0 0,0 0 0,-1 0-1,1 0 1,-1 0 0,1 0 0,-1 0 0,-18 12 1329,3 1-682,-1-1 0,0 0 1,-1-2-1,0 0 0,-32 13 0,23-11 131,-47 28 0,47-20-412,0 0 0,2 2 0,1 1 1,1 1-1,1 2 0,1 0 0,1 0 0,-28 52 0,-1 18 430,-50 139 1,53-121-571,-22 68 165,-55 229-1,-13 201-145,99-433-216,11-54-51,-12 63 59,-76 221-1,-236 764 12,181-566-40,51-195-104,44-115-149,-46 159 166,35-193 23,-156 422-16,150-471-173,-199 340-1,118-312-2271,131-195-165,-53 49 1,24-34 797</inkml:trace>
  <inkml:trace contextRef="#ctx0" brushRef="#br0" timeOffset="5">5543 456 2953,'-61'17'5518,"47"-13"-4926,0 0 0,0 1 0,1 0 0,-1 1 0,1 0 0,-21 15 0,-69 56 833,75-53-984,2 2 0,0 0-1,-37 53 1,-56 99 453,72-103-533,-43 70 330,6 3-1,7 4 1,6 3 0,-64 212-1,-46 300 668,-10 34-575,55-293-593,-83 291 389,5 385 980,158-378-1223,30-271-405,17-340 6,-4-1 1,-4 0 0,-4-1-1,-4-2 1,-4 0 0,-5-2-1,-51 100 1,-447 704-618,482-815 634,-312 456-984,265-407-393,-5-4 1,-123 113-1,103-124 279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6:15.598"/>
    </inkml:context>
    <inkml:brush xml:id="br0">
      <inkml:brushProperty name="width" value="0.1" units="cm"/>
      <inkml:brushProperty name="height" value="0.1" units="cm"/>
      <inkml:brushProperty name="color" value="#BA6D20"/>
    </inkml:brush>
  </inkml:definitions>
  <inkml:trace contextRef="#ctx0" brushRef="#br0">745 0 5865,'-1'0'67,"1"1"0,-1-1 0,0 1 0,0 0 0,0-1 0,1 1 0,-1-1 0,0 1 0,1 0 0,-1 0-1,1-1 1,-1 1 0,0 0 0,1 0 0,0 0 0,-1 0 0,1 0 0,-1-1 0,1 1 0,0 0 0,0 0 0,0 0 0,0 0 0,-1 0-1,1 0 1,0 0 0,1 0 0,-1 0 0,0 0 0,0 0 0,0 0 0,0 0 0,1 0 0,0 1 0,8 47 2722,-7-36-1942,2 20 461,0 53 1,-4-55-779,1-1-1,7 41 1,4-28-200,1-1 0,2 0 0,38 73 0,-30-69-18,-3 1 0,21 67 1,-37-97-258,-2 0 0,1 0 1,-2 0-1,0 1 1,-1-1-1,-1 0 1,-5 25-1,-33 123 216,13-66-165,9-39-77,-2-1 1,-2-1-1,-3 0 1,-3-2-1,-2-1 1,-46 65-1,39-57-13,2 1 0,-31 87 0,39-87-8,-2 0 1,-63 101 0,27-67 6,4 3 1,-50 118-1,79-147-4,4 1-1,3 0 1,3 2-1,-13 94 0,26-101 20,3 1 0,3 0 0,3 1-1,12 91 1,3-68-301,3-1-1,51 149 1,-6-74-3754,-33-89 2309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6:19.102"/>
    </inkml:context>
    <inkml:brush xml:id="br0">
      <inkml:brushProperty name="width" value="0.1" units="cm"/>
      <inkml:brushProperty name="height" value="0.1" units="cm"/>
      <inkml:brushProperty name="color" value="#BA6D20"/>
    </inkml:brush>
  </inkml:definitions>
  <inkml:trace contextRef="#ctx0" brushRef="#br0">30 0 3105,'-13'9'7178,"5"11"-5131,0 22-1141,7-14-468,2 1 1,0-1-1,2 1 0,1-1 1,2 0-1,0 0 0,2 0 1,1-1-1,1-1 0,2 1 1,21 35-1,180 318 1274,-178-313-1529,-3 2 1,40 128-1,-20-49-97,-31-90-63,-3 0 0,-3 2 0,-2 0-1,6 67 1,-12-34 33,-5 0-1,-9 95 1,-8 178 42,17-285-75,3 0 0,24 122 1,35 57 26,-31-140 41,26 185 0,-59-301-90,29 331 87,-27-267-88,-3 0-1,-19 134 1,-18-29-246,-111 316 0,-92 292-1292,70 148 838,120-392-126,23-178-3372,23-292 2714,-4 34 271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6:22.859"/>
    </inkml:context>
    <inkml:brush xml:id="br0">
      <inkml:brushProperty name="width" value="0.1" units="cm"/>
      <inkml:brushProperty name="height" value="0.1" units="cm"/>
      <inkml:brushProperty name="color" value="#BA6D20"/>
    </inkml:brush>
  </inkml:definitions>
  <inkml:trace contextRef="#ctx0" brushRef="#br0">4157 0 3841,'-25'20'645,"22"-18"-605,0 1 0,-1-1 0,1 0 1,0 1-1,0 0 0,1 0 0,-1 0 0,1 0 0,-1 0 1,-1 4-1,-35 55 1847,-3-2 1,-50 54 0,39-49-1182,-49 76 0,45-36-60,3 2 0,6 3 0,-62 209 0,73-191 218,-35 227 1,61-261-448,4 0 0,4 0 0,12 119 0,0-124-356,29 557 1660,-52-210-1182,-19 0 1,-119 584 0,87-719-392,-103 561 465,-40 76 251,89-463-781,-10 220 18,42-194-85,-35-4-14,-23-66-16,58-180 42,2-7-30,-84 274 38,136-395-41,-123 403-125,-192 324 67,261-677 95,-153 228-1,179-314-53,-5-3-1,-2-3 1,-5-2-1,-97 81 1,44-51-166,-146 115-2482,203-181 936,-6-13 573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6:27.198"/>
    </inkml:context>
    <inkml:brush xml:id="br0">
      <inkml:brushProperty name="width" value="0.1" units="cm"/>
      <inkml:brushProperty name="height" value="0.1" units="cm"/>
      <inkml:brushProperty name="color" value="#BA6D20"/>
    </inkml:brush>
  </inkml:definitions>
  <inkml:trace contextRef="#ctx0" brushRef="#br0">2211 91 928,'15'-16'519,"-7"8"536,0 0 1,0 0 0,0 0-1,1 1 1,0 0 0,0 1-1,1 0 1,19-9 0,-29 15-1025,0 0 0,0 0 1,0 0-1,0 0 0,0-1 0,0 1 1,0 0-1,0 0 0,1 0 1,-1 0-1,0 0 0,0 0 0,0 0 1,0 0-1,0 0 0,0 0 1,0 0-1,0 0 0,0 0 0,1 0 1,-1 0-1,0 0 0,0 0 1,0 0-1,0 0 0,0 0 0,0 0 1,0 0-1,1 0 0,-1 0 1,0 0-1,0 0 0,0 0 0,0 0 1,0 0-1,0 0 0,0 0 1,0 0-1,1 0 0,-1 0 0,0 0 1,0 0-1,0 0 0,0 0 1,0 0-1,0 1 0,0-1 0,0 0 1,0 0-1,0 0 0,0 0 1,0 0-1,0 0 0,0 0 0,0 0 1,1 1-1,-1-1 0,0 0 1,0 0-1,0 0 0,0 0 0,0 0 1,0 0-1,0 0 0,0 0 1,0 1-1,-1-1 0,1 0 0,-7 10 853,-13 9 77,-57 36-175,3 4 0,2 2 0,3 4 0,3 2 0,-74 97 0,113-125-612,2 2-1,1 1 1,3 0 0,1 2 0,2 1-1,-20 76 1,10-21 238,-23 149 0,-46 241 527,74-392-940,-1-5 76,-53 132 0,-56 83 251,99-232-81,18-37-190,-2-2 0,-1 0-1,-2-2 1,-2 0 0,-1-1-1,-1-1 1,-38 36 0,35-39-52,1 1 0,1 1 1,1 1-1,2 1 0,2 1 1,1 1-1,1 1 0,3 1 1,-21 64-1,4 25-38,-29 220 0,38-193 26,-81 626-101,-12 67-6,74-593-119,-188 962-2463,230-1215 2688,-6 35-815,-2 0 1,-2-1-1,-19 42 0,-9-18-406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6:28.771"/>
    </inkml:context>
    <inkml:brush xml:id="br0">
      <inkml:brushProperty name="width" value="0.1" units="cm"/>
      <inkml:brushProperty name="height" value="0.1" units="cm"/>
      <inkml:brushProperty name="color" value="#BA6D20"/>
    </inkml:brush>
  </inkml:definitions>
  <inkml:trace contextRef="#ctx0" brushRef="#br0">3282 2 4705,'-3'0'168,"0"-1"1,0 1-1,1-1 1,-1 1-1,0 0 0,0 0 1,0 1-1,0-1 1,0 0-1,0 1 0,1 0 1,-1 0-1,-3 1 1,3-1 81,-1 0 0,0 0 0,0 0 0,0 0 0,0-1 1,0 1-1,0-1 0,-7-1 0,-4 0 94,-1-1 0,1 2 0,-1 0 0,1 1 0,-1 0 0,1 2 0,-1 0-1,1 0 1,0 1 0,0 1 0,-27 13 0,10-2-213,0 2-1,1 0 1,1 3-1,-30 25 1,21-11 57,2 2 0,2 1 0,1 2 0,-33 51 0,-100 186 560,104-152-283,4 3 1,7 2-1,-41 154 1,-72 419 1379,144-607-1580,0-7-144,-52 133 0,-53 79-24,5-15 278,50-98-311,-91 387 0,77-200-56,-2 4 2,64-254-16,-6 134 1,16 267-87,-15 183-104,8-540 35,-66 260 0,64-350 145,-4 0 1,-3-2-1,-3-1 0,-4-2 1,-63 97-1,25-60-503,-5-3 1,-4-3-1,-5-5 1,-170 151-1,124-136-3005,70-62 2217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6:30.328"/>
    </inkml:context>
    <inkml:brush xml:id="br0">
      <inkml:brushProperty name="width" value="0.1" units="cm"/>
      <inkml:brushProperty name="height" value="0.1" units="cm"/>
      <inkml:brushProperty name="color" value="#BA6D20"/>
    </inkml:brush>
  </inkml:definitions>
  <inkml:trace contextRef="#ctx0" brushRef="#br0">2282 18 464,'-33'4'2874,"24"-10"-449,18-10 510,-44 78 1124,-100 67-1331,3-5-1767,72-57-535,4 2 0,2 3 0,3 2 1,4 2-1,-57 123 0,51-75 353,5 2 1,-52 211 0,95-312-637,2 1-1,0 0 1,1-1 0,2 1-1,1 0 1,6 41 0,43 145 120,-29-138-247,-12-31 7,-1 1 1,-3-1 0,-1 1 0,-2 1 0,-2-1 0,-2 0-1,-2 0 1,-11 48 0,-3-10 13,-3-1 0,-4-1 0,-48 103 0,-102 163-29,20-44-257,-198 479 54,291-634 52,6 2 0,7 3 0,-33 180 0,-47 477-1699,38-201-465,-25-35-3968,75-387 4383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6:33.104"/>
    </inkml:context>
    <inkml:brush xml:id="br0">
      <inkml:brushProperty name="width" value="0.1" units="cm"/>
      <inkml:brushProperty name="height" value="0.1" units="cm"/>
      <inkml:brushProperty name="color" value="#BA6D20"/>
    </inkml:brush>
  </inkml:definitions>
  <inkml:trace contextRef="#ctx0" brushRef="#br0">2450 0 3417,'0'1'157,"-1"-1"0,1 0 0,-1 0 0,0 1 0,1-1 1,-1 0-1,1 0 0,-1 1 0,1-1 0,-1 1 0,1-1 0,0 0 1,-1 1-1,1-1 0,-1 1 0,1-1 0,0 1 0,-1-1 0,1 1 0,0 0 1,0-1-1,-1 1 0,1-1 0,0 1 0,0 0 0,0-1 0,0 1 1,0 1-1,-3 25 872,1-8-198,-3 10-270,1 1-1,1 0 1,1 0-1,2 0 1,4 33-1,-2 65 597,-10-42-485,-4 0 1,-26 94-1,-61 166 267,76-270-673,-152 461 510,49-157 71,27-49-506,-57 352 1,128-494-381,-6 233 0,36 192-677,-9-233-253,3-334 879,-3 0 0,-2 0 0,-2-1 1,-3 0-1,-36 87 0,7-41-28,-7 19-345,-5-3 1,-119 176-1,-91 96 397,4-3 53,169-247-47,6 5 0,5 3 0,-85 204 0,76-134-521,-40 92-3793,94-217 2920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02.703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136 1 8930,'-5'1'344,"-6"2"392,-5 3-2856,-3 4 407,0 3 673,1 3 1256,2 3 1184,2 2 49,5 3-441,2 4-440,5 4-760,4 5-472,3 2-976,2 2-465,3 0 1017,0-7-3001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6:34.327"/>
    </inkml:context>
    <inkml:brush xml:id="br0">
      <inkml:brushProperty name="width" value="0.1" units="cm"/>
      <inkml:brushProperty name="height" value="0.1" units="cm"/>
      <inkml:brushProperty name="color" value="#BA6D20"/>
    </inkml:brush>
  </inkml:definitions>
  <inkml:trace contextRef="#ctx0" brushRef="#br0">2344 40 1312,'-1'-4'161,"0"1"166,0 0-1,0 0 1,0 0 0,0 1 0,-1-1-1,1 0 1,-1 1 0,1-1 0,-1 1-1,-3-4 1,3 6-185,1-1 1,-1 1-1,1-1 1,0 1-1,-1 0 1,0 0-1,1 0 0,-1 0 1,1 0-1,-1 0 1,1 0-1,-1 0 0,1 0 1,-1 1-1,1-1 1,0 1-1,-1-1 1,1 1-1,-1-1 0,1 1 1,0 0-1,-1 0 1,1 0-1,0 0 0,-2 1 1,-7 7 144,0 0 0,0 0 0,1 1 0,1 0 0,-1 1 0,2 0 0,-8 12 0,-4 5-29,-55 87 563,5 3 1,5 3 0,6 3-1,5 2 1,-50 181-1,-116 681 464,144-514-511,-24 127-539,46-373-546,-11-2-1,-9-3 1,-113 236 0,-185 490-213,148-355-1056,-31-12-2644,181-440 1518,-5 0 847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6:36.882"/>
    </inkml:context>
    <inkml:brush xml:id="br0">
      <inkml:brushProperty name="width" value="0.1" units="cm"/>
      <inkml:brushProperty name="height" value="0.1" units="cm"/>
      <inkml:brushProperty name="color" value="#BA6D20"/>
    </inkml:brush>
  </inkml:definitions>
  <inkml:trace contextRef="#ctx0" brushRef="#br0">1476 1 2961,'-2'3'543,"0"0"0,0-1 0,0 1 0,-1-1 0,1 1 0,-1-1 0,1 0 0,-1 1 0,-4 1 0,-23 23 1534,-68 132 490,18-27-1239,64-106-1130,1 1-1,2 0 1,1 1 0,1 0 0,1 1-1,2 0 1,0 1 0,3 0 0,0 0-1,2 0 1,1 49 0,3-37-20,3 0 0,1 0 1,2 0-1,2-1 0,2 0 1,2 0-1,32 69 1,-35-85-125,0 0 1,-2 0 0,-1 1 0,-1 0 0,-1 0-1,3 41 1,-9 162 281,-3-106-117,-2 35-19,-42 252 0,-73 153 62,-79 40-169,26-97-138,-175 723-830,193-601-1511,-38 130-5135,166-671 6214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6:39.416"/>
    </inkml:context>
    <inkml:brush xml:id="br0">
      <inkml:brushProperty name="width" value="0.1" units="cm"/>
      <inkml:brushProperty name="height" value="0.1" units="cm"/>
      <inkml:brushProperty name="color" value="#BA6D20"/>
    </inkml:brush>
  </inkml:definitions>
  <inkml:trace contextRef="#ctx0" brushRef="#br0">1684 1 1456,'-99'157'8515,"16"-43"-6683,-103 108 0,-250 304 369,377-441-1918,3 1-1,4 3 1,4 3 0,-59 158 0,92-202-146,1 1-1,3 0 0,2 1 0,2 0 1,2 0-1,3 1 0,2 0 1,2-1-1,2 1 0,13 60 0,-1-21 87,-5 1 0,-3 1-1,-5-1 1,-8 108 0,-89 447 35,31-282-263,-161 891-2012,100-730-3218,79-346 3909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6:43.383"/>
    </inkml:context>
    <inkml:brush xml:id="br0">
      <inkml:brushProperty name="width" value="0.1" units="cm"/>
      <inkml:brushProperty name="height" value="0.1" units="cm"/>
      <inkml:brushProperty name="color" value="#BA6D20"/>
    </inkml:brush>
  </inkml:definitions>
  <inkml:trace contextRef="#ctx0" brushRef="#br0">3271 1 5601,'-2'0'14,"-1"0"0,0 0 0,0 0 0,1 0-1,-1 1 1,0-1 0,1 1 0,-1 0 0,1 0 0,-1 0-1,1 0 1,-1 0 0,1 0 0,0 1 0,-1-1 0,1 1-1,-3 3 1,3-2 61,0 0 0,1 0 1,-1 1-1,1-1 0,-1 0 0,1 1 0,0-1 0,1 1 0,-1 0 0,0-1 0,1 1 0,0 0 0,0 6 0,5 70 1057,3 0 0,31 130 0,-16-95-712,9 84 310,-9 1 0,-3 321 0,-37 69 1063,-99 628 0,49-829-1290,-120 393-1,-50 130 93,-126 406 236,354-1290-825,-160 489 82,34 8-45,50 123 443,58 6-66,24-535-394,-6 1-1,-5-1 1,-5 0-1,-6-2 1,-4-1 0,-5-1-1,-6-2 1,-66 135 0,2-52-53,-150 212 0,-170 150-275,75-171-267,273-314-1090,-3-3-1,-171 115 1,118-105 247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4:52.241"/>
    </inkml:context>
    <inkml:brush xml:id="br0">
      <inkml:brushProperty name="width" value="0.1" units="cm"/>
      <inkml:brushProperty name="height" value="0.1" units="cm"/>
      <inkml:brushProperty name="color" value="#BA6D20"/>
    </inkml:brush>
  </inkml:definitions>
  <inkml:trace contextRef="#ctx0" brushRef="#br0">222 12 616,'-1'-2'146,"-1"1"-1,1 0 1,-1 0 0,1 0-1,-1 0 1,0 0 0,1 1-1,-1-1 1,0 0 0,0 1-1,0 0 1,1-1 0,-1 1-1,0 0 1,0 0 0,0 0-1,0 0 1,0 0 0,0 0-1,1 0 1,-1 1 0,0-1-1,0 1 1,0-1 0,1 1-1,-1 0 1,0 0 0,1 0-1,-1 0 1,0 0 0,1 0-1,-1 0 1,1 0 0,0 1-1,-1-1 1,1 1 0,-1 1-1,-6 5 68,1 0 0,0 0-1,1 1 1,0 0-1,-5 10 1,8-12-105,-17 29 411,2 1 0,2 1-1,-16 53 1,25-65-363,2 1 0,0-1 0,2 1 0,0 0 0,2 29 0,2-42-75,1 0 0,0 0 0,0 0 0,2-1-1,0 1 1,0-1 0,1 0 0,1 0-1,0 0 1,1-1 0,13 19 0,66 97 251,39 49-187,-89-131-110,-3 1 0,54 102 0,28 114 22,-105-235-47,-1 1 1,-1-1-1,-2 2 1,0-1-1,-2 1 1,-2 0-1,0-1 1,-2 1-1,-1 0 1,-2 0-1,-1 0 1,-1-1-1,-1 0 1,-2 0-1,-1 0 1,-1-1-1,-23 46 1,-12 14-3,14-30 5,2 1 0,3 2 0,-31 108 0,53-151 48,0 0 0,1 1 0,1-1 0,1 1 0,1 36 0,2-45 10,0 0 1,0 1-1,1-1 0,0 0 1,1-1-1,0 1 0,1-1 1,-1 0-1,2 0 1,-1 0-1,2 0 0,8 9 1,67 66 40,4-3 0,137 100 1,-126-107-992,-2 5-1,90 98 1,-128-111-138,-8-3 407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4:54.941"/>
    </inkml:context>
    <inkml:brush xml:id="br0">
      <inkml:brushProperty name="width" value="0.1" units="cm"/>
      <inkml:brushProperty name="height" value="0.1" units="cm"/>
      <inkml:brushProperty name="color" value="#BA6D20"/>
    </inkml:brush>
  </inkml:definitions>
  <inkml:trace contextRef="#ctx0" brushRef="#br0">59 1 1528,'0'12'104,"0"0"0,-1 0 0,-1 0 0,0 0 0,0 0 0,-1 0 0,-1-1 0,-5 13 0,-10 39 879,12-15-449,2 1-1,2 0 1,2 0-1,2 0 1,2 0-1,3 0 1,1-1-1,15 48 1,-2-25-363,4 0 0,2-2 1,4-1-1,60 102 1,-54-116-86,3-1-1,2-2 1,85 83 0,-68-70-41,-3 2 0,74 116 0,-78-104-4,121 137 0,-44-81-331,-6 4-1,113 167 1,-184-229 124,92 147-2066,-120-182 1674,-2 1 0,-2 1 0,22 74 0,-26-56 540,-3 1 0,-3 0 0,-2 1 0,-3 0 0,-3 0 0,-9 77 0,-76 371 103,31-237-227,8 3-1585,24-139 1056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5:15.368"/>
    </inkml:context>
    <inkml:brush xml:id="br0">
      <inkml:brushProperty name="width" value="0.1" units="cm"/>
      <inkml:brushProperty name="height" value="0.1" units="cm"/>
      <inkml:brushProperty name="color" value="#BA6D20"/>
    </inkml:brush>
  </inkml:definitions>
  <inkml:trace contextRef="#ctx0" brushRef="#br0">20 44 296,'-1'-10'25,"1"9"111,0 0 0,1 0 0,-1 0 1,0-1-1,0 1 0,0 0 1,0 0-1,-1 0 0,1 0 0,0 0 1,0-1-1,-1 1 0,1 0 1,0 0-1,-1 0 0,0 0 0,1 0 1,-1 0-1,1 0 0,-1 0 1,0 0-1,0 0 0,1 1 0,-1-1 1,0 0-1,0 0 0,0 1 1,0-1-1,0 1 0,0-1 1,0 0-1,0 1 0,-2-2 853,3 2-952,0 1 1,0-1-1,0 0 0,1 1 0,-1-1 0,0 0 0,0 0 0,0 1 0,0-1 0,1 0 0,-1 0 1,0 1-1,0-1 0,1 0 0,-1 0 0,0 0 0,0 1 0,1-1 0,-1 0 0,0 0 0,1 0 0,-1 0 1,0 0-1,0 0 0,1 1 0,-1-1 0,0 0 0,1 0 0,-1 0 0,0 0 0,1 0 0,-1 0 1,0 0-1,1 0 0,-1-1 0,0 1 0,1 0 0,-1 0 0,0 0 0,0 0 0,1 0 0,-1 0 0,0-1 1,1 1-1,-1 0 0,0 0 0,0 0 0,1-1 0,-1 1 0,0 0 0,0 0 0,0-1 0,0 1 1,1 0-1,-1 0 0,0-1 0,0 1 0,0 0 0,0-1 0,0 1 0,0 0 0,1-1 0,7 19 267,1 1-1,-2 0 0,-1 0 1,6 28-1,6 17 636,-3-18-445,-2-4-205,2-1 0,21 42-1,-29-69-231,2-1 0,-1 0 0,1 0 0,1-1 0,0 0 0,1 0 0,0-1 1,1-1-1,20 14 0,51 33 359,44 31 140,235 121 0,-340-199-546,0 2-1,0 0 1,-2 1 0,1 2 0,34 31-1,-45-35 0,0 0 1,-1 0-1,0 1 0,-1 0 0,0 0 0,-1 1 0,0 0 0,-1 1 1,-1-1-1,0 1 0,4 17 0,289 1064 132,-248-944-253,33 86 155,-65-194-661,1-1 0,3-1 0,36 53 0,-12-35-207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5:16.399"/>
    </inkml:context>
    <inkml:brush xml:id="br0">
      <inkml:brushProperty name="width" value="0.1" units="cm"/>
      <inkml:brushProperty name="height" value="0.1" units="cm"/>
      <inkml:brushProperty name="color" value="#BA6D20"/>
    </inkml:brush>
  </inkml:definitions>
  <inkml:trace contextRef="#ctx0" brushRef="#br0">14 0 1304,'-13'0'-32,"18"2"16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5:16.727"/>
    </inkml:context>
    <inkml:brush xml:id="br0">
      <inkml:brushProperty name="width" value="0.1" units="cm"/>
      <inkml:brushProperty name="height" value="0.1" units="cm"/>
      <inkml:brushProperty name="color" value="#BA6D20"/>
    </inkml:brush>
  </inkml:definitions>
  <inkml:trace contextRef="#ctx0" brushRef="#br0">1 1 1184,'2'1'193,"1"0"0,0 0 0,0 0-1,-1 1 1,1 0 0,-1-1 0,1 1-1,-1 0 1,0 0 0,1 0 0,-1 0-1,0 1 1,0-1 0,-1 0 0,1 1-1,0 0 1,-1-1 0,0 1 0,0 0 0,1 0-1,-1 0 1,-1-1 0,1 1 0,0 0-1,-1 0 1,0 0 0,0 6 0,3 4 204,3 13-176,0 0 1,2-1-1,1 0 1,1-1-1,1 1 1,1-2-1,2 0 1,0 0-1,1-1 1,29 31-1,-27-35-320,0-1 0,2-1 0,0-1 0,1-1 0,0 0-1,1-2 1,1 0 0,0-1 0,0-2 0,1 0 0,40 10 0,-31-11-1346,-3 4 505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5:20.989"/>
    </inkml:context>
    <inkml:brush xml:id="br0">
      <inkml:brushProperty name="width" value="0.1" units="cm"/>
      <inkml:brushProperty name="height" value="0.1" units="cm"/>
      <inkml:brushProperty name="color" value="#BA6D20"/>
    </inkml:brush>
  </inkml:definitions>
  <inkml:trace contextRef="#ctx0" brushRef="#br0">1 0 576,'6'13'372,"1"-1"0,0 0-1,1 0 1,0-1 0,14 15 0,-10-12-110,-1-1 0,16 28 0,19 56 533,62 186-1,-14-29-87,-26-115-691,15 35-22,-46-72 24,-7-14 39,5-2 0,73 134 0,-72-164-34,-3 1 0,-3 1 0,-2 1 0,25 81 0,-25-42 663,3-2 1,5-2-1,86 161 1,-99-215-432,2-2 0,2 0 0,45 48 1,-52-66-183,0-1 1,2-1-1,0-1 0,0-1 1,2-1-1,50 24 1,-63-34-58,22 8 50,-1 1 1,-1 2-1,0 2 1,-1 0-1,53 45 0,-54-36 51,-2 2 0,0 1 0,-2 1 1,-2 1-1,29 50 0,-39-59-98,-2 2 1,0-1 0,-1 1 0,-2 1-1,-1 0 1,-1 0 0,-1 1 0,3 52 0,-9-23 13,-2-1 0,-3 1 0,-25 106 0,-66 159-4,42-151-54,40-120-54,-58 171-2043,60-190 1506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03.263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339 1 5561,'-6'0'408,"-9"0"809,-9 1-2258,-6 3 209,-5 3 80,-1 3 592,-1 2 320,1 2 208,5-1 168,3 0-168,7-2-360,6-2-96,9-1-192,8-2 32,11 0 208,8-1 16,9 0-32,8 0-16,4-1 24,5-1 16,0-2 80,-1-2 56,-4-3 128,-6-2 160,-8-2 88,-8 0 72,-9-3 17,-9 0-113,-8 0-24,-8 0-104,-8 2-112,-8 5-40,-7 5-64,-5 7 24,-3 6 16,-1 7-16,1 6 8,3 3 0,3 2-64,7 1-40,8-1-256,9 0-64,11-3-80,10-5-288,10-5-48,8-6-129,8-6-255,6-8 304,4-5 224,4-6 152,0-5 360,1-4 24,-2-2-576,-2-1 440,-8 3-3097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5:22.697"/>
    </inkml:context>
    <inkml:brush xml:id="br0">
      <inkml:brushProperty name="width" value="0.1" units="cm"/>
      <inkml:brushProperty name="height" value="0.1" units="cm"/>
      <inkml:brushProperty name="color" value="#BA6D20"/>
    </inkml:brush>
  </inkml:definitions>
  <inkml:trace contextRef="#ctx0" brushRef="#br0">156 23 760,'-30'-12'1831,"29"11"-1715,0 0 0,0 0 0,-1 0 0,1 0 0,0 0 0,-1 1 0,1-1 0,-1 0 0,1 1 0,-1-1 0,1 1 0,-1-1 0,1 1 0,-1 0 0,1 0 0,-1 0 0,1 0-1,-1 0 1,0 0 0,1 0 0,-1 0 0,1 1 0,-1-1 0,1 0 0,-1 1 0,1 0 0,-1-1 0,1 1 0,0 0 0,-1 0 0,1-1 0,0 1 0,0 0 0,-1 0 0,-1 2-1,-3 5-78,-5 4 454,1 0 1,1 0 0,-11 19 0,17-25-338,0 0 1,1 0-1,0 0 1,0 1-1,0 0 0,1-1 1,0 1-1,0 0 1,1-1-1,0 13 1,1-13-165,0 30 452,2 0 0,13 60 0,-13-85-344,0 0 1,1 0-1,0 0 0,1-1 0,0 0 1,1 0-1,0 0 0,1 0 0,0-1 1,0 0-1,1 0 0,14 12 0,18 16 53,-2 3-1,-2 1 0,-2 2 0,42 67 0,43 54-71,-28-57-43,66 85-1,-5 2-31,-127-168-11,0 0 0,2-1-1,1-2 1,53 35 0,-68-50 9,0 1 1,-1 1-1,0 0 0,0 0 1,-1 1-1,0 1 1,-1 0-1,0 0 1,-1 1-1,-1 0 0,0 1 1,-1-1-1,0 2 1,-1-1-1,0 1 1,5 25-1,25 89-18,-6 0-1,25 247 1,-52-339-351,-2 1 1,-1-1 0,-3 0 0,0 0 0,-3 0 0,-11 41-1,8-53-635,-4-3 400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6:47.889"/>
    </inkml:context>
    <inkml:brush xml:id="br0">
      <inkml:brushProperty name="width" value="0.1" units="cm"/>
      <inkml:brushProperty name="height" value="0.1" units="cm"/>
      <inkml:brushProperty name="color" value="#BA6D20"/>
    </inkml:brush>
  </inkml:definitions>
  <inkml:trace contextRef="#ctx0" brushRef="#br0">283 1 1224,'-4'2'135,"-1"-1"0,1 1-1,1 0 1,-1 1 0,0-1-1,0 1 1,1 0 0,-1 0-1,1 0 1,0 0 0,-4 6-1,-31 45 1396,32-44-1658,-16 26 484,2 1-1,2 1 0,2 1 1,-15 53-1,-30 166 298,52-202-467,2 0 0,2 1 0,3 0 0,3 0 0,2-1 0,2 1 0,19 79 0,6-14-176,7-1-1,85 196 0,143 216 45,-237-479-40,343 546 649,-121-213-532,-216-326-113,-3 1 1,-3 2-1,38 124 0,29 212 1462,-85-351-1057,12 70-69,10 223 1,-30 124 347,-4-312-808,-10 73-1385,-53 288 1,5-76-233,37-152-164,14-132 1220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6:50.668"/>
    </inkml:context>
    <inkml:brush xml:id="br0">
      <inkml:brushProperty name="width" value="0.1" units="cm"/>
      <inkml:brushProperty name="height" value="0.1" units="cm"/>
      <inkml:brushProperty name="color" value="#BA6D20"/>
    </inkml:brush>
  </inkml:definitions>
  <inkml:trace contextRef="#ctx0" brushRef="#br0">120 1 2008,'-18'29'729,"2"1"0,1 1 0,1 1 0,2 0 0,1 0 0,2 1 0,1 1 0,-6 51 0,12-60-652,1 0 0,1 1 0,2-1 0,0 0 0,2 0 1,0 0-1,2 0 0,1-1 0,0 1 0,2-2 0,1 1 0,15 24 0,11 11-72,3-2 0,3-2-1,2-1 1,98 92 0,234 160 55,-289-239-50,39 35-8,-51-40-10,121 78 0,-168-123 6,250 158-126,-248-150 96,0 1 0,-3 1 0,0 1 0,-1 1 0,-2 2 0,22 37-1,-24-34 4,2-1 0,1-2 0,2 0 0,1-1 0,45 37 0,-39-44 28,-1 2 0,-1 1 0,-1 2 0,-2 0-1,46 60 1,212 350 77,-247-371-18,-4 1 0,-2 2 0,-3 2 0,35 125 0,-18-44 80,6-2-1,95 184 1,199 258 58,-95-250-68,-91-130-88,-103-127-455,-5 2 0,57 125 0,-71-128-92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7:15.300"/>
    </inkml:context>
    <inkml:brush xml:id="br0">
      <inkml:brushProperty name="width" value="0.1" units="cm"/>
      <inkml:brushProperty name="height" value="0.1" units="cm"/>
      <inkml:brushProperty name="color" value="#6B3F13"/>
    </inkml:brush>
  </inkml:definitions>
  <inkml:trace contextRef="#ctx0" brushRef="#br0">767 20 376,'4'0'331,"1"1"0,-1-1 0,0 0 0,0 0 0,0 0 0,0-1-1,0 1 1,0-1 0,0 0 0,0 0 0,0-1 0,0 1 0,0-1 0,0 0 0,3-2 0,-4 2-290,-2 2 12,-1-1 1,1 1-1,-1 0 0,0 0 0,1-1 1,-1 1-1,1 0 0,-1 0 1,1-1-1,-1 1 0,1 0 1,-1 0-1,1 0 0,-1 0 1,1 0-1,0 0 0,-1 0 1,1 0-1,-1 0 0,1 0 0,-1 0 1,1 0-1,-1 0 0,1 1 1,-1-1-1,1 0 0,-1 0 1,1 0-1,-1 1 0,1-1 1,0 1-1,1 17 1352,-14 21-7,2-18-1092,-1 0 0,0-1 0,-2 0 0,0-1 0,-23 25 0,-90 83 769,16-18-723,48-40-79,3 3-1,3 3 0,3 2 1,-50 97-1,90-145-177,1 0 1,2 1 0,1 1-1,2 0 1,0 0 0,-2 40-1,4 4 43,7 111-1,33 214 347,3-70-334,-10-112-4,4-3-1,114 393 0,-129-535-235,-2 2 1,-4 0-1,-4 1 1,-2 0-1,-4 0 1,-3 0-1,-16 99 1,-6-30-783,-7-2 0,-90 255 0,76-285-1886,-90 165-1,64-153 1445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7:18.739"/>
    </inkml:context>
    <inkml:brush xml:id="br0">
      <inkml:brushProperty name="width" value="0.1" units="cm"/>
      <inkml:brushProperty name="height" value="0.1" units="cm"/>
      <inkml:brushProperty name="color" value="#6B3F13"/>
    </inkml:brush>
  </inkml:definitions>
  <inkml:trace contextRef="#ctx0" brushRef="#br0">1 0 4657,'0'1'78,"0"1"-1,0-1 1,0 0-1,0 1 1,0-1-1,0 0 1,0 1-1,1-1 1,-1 0-1,0 1 1,1-1-1,-1 0 1,1 0-1,-1 1 1,1-1-1,0 0 1,0 0 0,-1 0-1,1 0 1,0 0-1,0 0 1,0 0-1,0 0 1,0 0-1,0-1 1,2 2-1,15 25 1675,-17-16-1418,-1 0-1,0 0 1,-1 0 0,0 0 0,-1-1-1,-3 15 1,-5 38 390,11-19-395,2-1 0,1 0-1,3 0 1,18 65-1,-20-93-198,0 1 0,1-1 0,1 1 0,1-2 0,0 1 0,1-1 0,0 0 0,1-1 0,1 0 0,0-1 0,0 0 0,23 17 0,-2-6-5,1-1 0,1-1 0,0-2 1,45 17-1,-41-21-2,-1 3 0,0 1 1,-2 2-1,0 1 0,46 39 1,-68-47-89,-1 0-1,-1 1 1,-1 0 0,0 0 0,-1 1-1,0 1 1,-1-1 0,-1 1 0,-1 1 0,-1-1-1,7 33 1,-1 19 98,3 121 1,-13-164-131,1 205 82,-4-135-119,4 1 0,18 124 1,-18-208-355,1-1 1,0 1 0,1 0-1,0-1 1,1 0 0,0 0-1,1 0 1,1 0 0,-1-1-1,2 0 1,0-1 0,0 1-1,17 15 1,17 7-1128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7:22.054"/>
    </inkml:context>
    <inkml:brush xml:id="br0">
      <inkml:brushProperty name="width" value="0.1" units="cm"/>
      <inkml:brushProperty name="height" value="0.1" units="cm"/>
      <inkml:brushProperty name="color" value="#6B3F13"/>
    </inkml:brush>
  </inkml:definitions>
  <inkml:trace contextRef="#ctx0" brushRef="#br0">396 1 600,'-53'80'1646,"-54"109"-1,64-103-1049,-11 22 1234,-50 138-1,96-219-1680,0 1 0,2 0 0,1 0 0,2 0 0,0 0 0,2 1 0,1-1 0,1 1 0,2-1 0,1 0 0,1 0 0,1 0 0,1 0 0,2-1 1,0 0-1,18 32 0,67 91 662,-56-95-768,32 64 0,-16 1 16,-5 4 0,-6 1-1,47 217 1,-76-268-39,-2 1 0,-4-1 1,-3 2-1,-7 104 0,-4-119-6,-2 0-1,-2 0 1,-4-1 0,-2-1-1,-43 104 1,-61 82-414,33-84-2869,50-93 2081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7:23.475"/>
    </inkml:context>
    <inkml:brush xml:id="br0">
      <inkml:brushProperty name="width" value="0.1" units="cm"/>
      <inkml:brushProperty name="height" value="0.1" units="cm"/>
      <inkml:brushProperty name="color" value="#6B3F13"/>
    </inkml:brush>
  </inkml:definitions>
  <inkml:trace contextRef="#ctx0" brushRef="#br0">66 1 3705,'-8'10'164,"1"1"0,0 0-1,1 0 1,0 0 0,0 1 0,2 0 0,-1 0 0,2 1 0,-1-1-1,2 1 1,0 0 0,-1 13 0,1 16 421,1 0 1,8 58-1,-3-62-404,3 0-1,1-1 1,2 0 0,1 0 0,2-1-1,1 0 1,2-2 0,2 1-1,1-2 1,1-1 0,31 37 0,-22-34-182,1-2 1,2 0 0,1-3-1,1 0 1,2-3 0,1-1 0,1-1-1,1-2 1,50 21 0,89 22 78,-103-40-19,93 47 1,-144-60-53,0 0 0,-1 2 0,-1 1 0,0 1 1,-1 1-1,-1 0 0,30 37 0,-17-11 11,-3 2-1,-1 1 0,-3 1 0,-2 2 0,-2 0 0,20 66 0,-15-23-82,-4 2 0,17 159-1,-31-142-527,-4 0-1,-6 1 0,-21 161 0,3-142-45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7:07.780"/>
    </inkml:context>
    <inkml:brush xml:id="br0">
      <inkml:brushProperty name="width" value="0.1" units="cm"/>
      <inkml:brushProperty name="height" value="0.1" units="cm"/>
      <inkml:brushProperty name="color" value="#6B3F13"/>
    </inkml:brush>
  </inkml:definitions>
  <inkml:trace contextRef="#ctx0" brushRef="#br0">0 19 256,'0'-4'0,"0"-2"-40,1-2 8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7:08.731"/>
    </inkml:context>
    <inkml:brush xml:id="br0">
      <inkml:brushProperty name="width" value="0.1" units="cm"/>
      <inkml:brushProperty name="height" value="0.1" units="cm"/>
      <inkml:brushProperty name="color" value="#6B3F13"/>
    </inkml:brush>
  </inkml:definitions>
  <inkml:trace contextRef="#ctx0" brushRef="#br0">1588 4 2457,'17'-2'276,"9"0"6112,-36 28-2922,-13 8-2494,-2-1 1,-1 0-1,-44 41 1,-25 29 324,-137 227 376,129-183-1265,59-88-278,-66 118 0,44-41 67,5 2 0,-67 234 0,76-207 215,29-98-185,3 1-1,-22 129 1,36-106-82,3 1 0,4-1 0,5 1 0,33 175 0,-19-165-157,28 179-36,-43-229 53,-2 0 0,-2 0 0,-8 77 0,-5-25-136,-4-1 0,-4-1 0,-46 135 0,-12 2-175,-33 83-899,106-310 1158,-103 239-1659,79-192 337,-2-2-1,-46 62 1,22-47 353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7:11.124"/>
    </inkml:context>
    <inkml:brush xml:id="br0">
      <inkml:brushProperty name="width" value="0.1" units="cm"/>
      <inkml:brushProperty name="height" value="0.1" units="cm"/>
      <inkml:brushProperty name="color" value="#6B3F13"/>
    </inkml:brush>
  </inkml:definitions>
  <inkml:trace contextRef="#ctx0" brushRef="#br0">2003 17 4641,'-20'-9'144,"22"5"-19,13 1 61,-15 3-160,1 0 1,-1 0-1,0 0 1,1 0-1,-1 0 1,0 0-1,1 0 1,-1 0-1,0 0 0,1 0 1,-1 0-1,0 0 1,1 0-1,-1 0 1,0 0-1,1 0 1,-1 0-1,0 0 1,1 0-1,-1 1 1,0-1-1,1 0 1,-1 0-1,0 0 0,1 1 1,-1-1-1,0 0 1,0 0-1,0 1 1,1-1-1,-1 0 1,0 1-1,0-1 1,0 0-1,1 1 1,-7 11 1726,-17 11 1215,-93 40-751,75-44-1961,2 2 1,0 2-1,2 2 0,-64 54 0,53-29-174,2 3 1,-71 105-1,-57 132 69,73-101 225,9 3 0,-93 276 0,162-388-376,3 1 0,3 1 1,4 0-1,4 1 0,3 0 0,4 1 0,9 93 0,0-14-39,-27 306-1,-82 155-83,55-446-435,-108 264 1,86-285 354,-115 189 0,122-236-357,-3 5-307,-1-4 289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03.433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250 1 6649,'-4'0'457,"-5"2"279,-6 3-152,-5 5-176,-4 5 16,0 5-32,-1 6-88,1 4-112,2 4-80,1 3-112,4 2-104,2 0-288,3-2-128,3-5-664,4-4-433,2-8 921,2-6-5049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7:12.249"/>
    </inkml:context>
    <inkml:brush xml:id="br0">
      <inkml:brushProperty name="width" value="0.1" units="cm"/>
      <inkml:brushProperty name="height" value="0.1" units="cm"/>
      <inkml:brushProperty name="color" value="#6B3F13"/>
    </inkml:brush>
  </inkml:definitions>
  <inkml:trace contextRef="#ctx0" brushRef="#br0">1073 0 6417,'-11'16'992,"1"0"-1,1 1 1,1-1-1,0 2 1,-7 22-1,-22 99 2298,14-46-2638,-49 127 1,34-110-421,-34 160 1,-30 662 348,38-241-481,-16-269-501,60-348 27,-4-1-1,-2-2 1,-59 110 0,-92 98-1329,47-102-2331,68-93 2499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7:27.861"/>
    </inkml:context>
    <inkml:brush xml:id="br0">
      <inkml:brushProperty name="width" value="0.1" units="cm"/>
      <inkml:brushProperty name="height" value="0.1" units="cm"/>
      <inkml:brushProperty name="color" value="#6B3F13"/>
    </inkml:brush>
  </inkml:definitions>
  <inkml:trace contextRef="#ctx0" brushRef="#br0">778 0 760,'-39'4'1879,"0"-1"6303,41 0-8013,0-1-1,0 1 1,0 0-1,0-1 1,0 1-1,0 0 1,-1 0 0,0 0-1,1 0 1,-1 1-1,0-1 1,-1 0 0,1 0-1,0 6 1,3 5 185,28 50 538,-23-48-658,-1-1 0,0 1 1,5 18-1,-7-13-94,8 19 228,-2-1-1,-2 2 1,-2-1-1,-1 1 0,-3 1 1,0 48-1,-6-35-157,2 0-1,3 1 0,2-1 1,13 56-1,-15-86-115,-1 0-1,-1 0 1,-1 0-1,-1 0 1,-9 47-1,0 17 130,7-65-190,0 0 0,-2-1 0,0 0 0,-2 0 0,-1-1 0,0 1 0,-17 28 0,-12 14 57,-47 61-1,-8 14 11,62-90-76,-1-2 0,-4-1 0,-39 44 0,26-40-30,-163 192 40,187-212-59,2 2 0,1 0 0,2 1 0,1 1 0,2 1 0,-13 41 0,24-60-90,2 1 0,0 0 0,1 0 0,1 0-1,1 0 1,0 0 0,1 0 0,7 33-1,6 9-1532,27 71 0,-32-103 852,22 60-1872,2 0 1019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7:30.483"/>
    </inkml:context>
    <inkml:brush xml:id="br0">
      <inkml:brushProperty name="width" value="0.1" units="cm"/>
      <inkml:brushProperty name="height" value="0.1" units="cm"/>
      <inkml:brushProperty name="color" value="#6B3F13"/>
    </inkml:brush>
  </inkml:definitions>
  <inkml:trace contextRef="#ctx0" brushRef="#br0">284 1 1528,'-4'2'302,"1"0"1,0 0-1,0 1 0,0 0 0,0 0 0,0-1 0,1 1 0,-1 1 1,1-1-1,0 0 0,0 1 0,0-1 0,0 1 0,1 0 0,-1-1 1,1 1-1,0 0 0,0 0 0,0 0 0,1 0 0,0 0 0,-1 0 1,2 4-1,0 11 256,1-1 1,1 0-1,10 35 1,1 6 127,-5 1-131,-3-1 1,-2 2-1,-4-1 1,-1 0 0,-4 0-1,-14 71 1,-7 41 39,18-104-282,-34 131 0,24-143-113,-3 7-70,3 1 0,2 1 0,-13 127 0,26-149-24,3 0-1,1 0 0,2 0 0,11 52 0,-9-76-81,0 0-1,1 0 1,1 0 0,1-1-1,0 0 1,2-1 0,0 1-1,0-2 1,2 0 0,0 0-1,21 20 1,-2-6-29,-11-13 23,-2 1 0,0 1 0,-1 1 0,20 30 0,-33-43-28,0-1 0,-1 1 0,0 1 0,0-1 0,-1 0 0,0 1 0,0-1 0,-1 1 0,1-1 0,-2 1 0,1 0 0,-1 0 0,0-1 0,-1 1 0,0 0 0,0-1 0,-1 1 0,0 0 0,-3 8 0,-222 545-3704,102-275-307,91-207 2781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7:31.094"/>
    </inkml:context>
    <inkml:brush xml:id="br0">
      <inkml:brushProperty name="width" value="0.1" units="cm"/>
      <inkml:brushProperty name="height" value="0.1" units="cm"/>
      <inkml:brushProperty name="color" value="#6B3F13"/>
    </inkml:brush>
  </inkml:definitions>
  <inkml:trace contextRef="#ctx0" brushRef="#br0">1067 1 3217,'-28'76'730,"-2"7"397,-137 461 3911,-33-13-3530,139-374-868,-454 921 390,475-999-1360,14-8 141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7:32.117"/>
    </inkml:context>
    <inkml:brush xml:id="br0">
      <inkml:brushProperty name="width" value="0.1" units="cm"/>
      <inkml:brushProperty name="height" value="0.1" units="cm"/>
      <inkml:brushProperty name="color" value="#6B3F13"/>
    </inkml:brush>
  </inkml:definitions>
  <inkml:trace contextRef="#ctx0" brushRef="#br0">327 1 5753,'1'1'70,"0"-1"0,0 1-1,0 0 1,0 0 0,0-1 0,0 1-1,-1 0 1,1 0 0,0 0 0,0 0-1,-1 0 1,1 0 0,0 0 0,-1 1-1,1-1 1,-1 0 0,0 0 0,1 0-1,-1 0 1,0 1 0,0-1-1,1 0 1,-1 0 0,0 1 0,0-1-1,0 0 1,-1 0 0,1 1 0,0-1-1,0 0 1,-1 0 0,1 0 0,-1 1-1,1-1 1,-2 1 0,-27 55 2129,15-32-1852,-48 96 1119,-68 154 614,115-236-1818,2 1 0,2 0 0,1 1 0,2 1-1,-3 53 1,9-53-30,3 0 0,1 0 0,3 0-1,1 0 1,2-1 0,23 70-1,-6-44-77,3 0 0,3-2-1,44 69 1,-47-88-151,27 42-1,-4 2 1,43 108-1,-81-165-30,-2 0 0,-1 1 0,-1 1 0,-3-1 0,0 1 0,-3 1 0,0-1 0,-3 0 0,-1 1 0,-6 42 0,-19 62-145,-59 182-1,-71 136-195,78-237-195,46-129 209,-79 249-2993,75-197 2155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7:34.433"/>
    </inkml:context>
    <inkml:brush xml:id="br0">
      <inkml:brushProperty name="width" value="0.1" units="cm"/>
      <inkml:brushProperty name="height" value="0.1" units="cm"/>
      <inkml:brushProperty name="color" value="#6B3F13"/>
    </inkml:brush>
  </inkml:definitions>
  <inkml:trace contextRef="#ctx0" brushRef="#br0">341 14 2753,'13'-8'1995,"-2"3"1459,-13 19-2070,-7 11-1005,-2-1 1,-1 0-1,0-1 1,-20 26-1,-7 15 178,-2 10-35,3 2 0,4 2-1,3 1 1,-31 123 0,49-140-342,2 0 0,2 1 0,4 0 0,2 1 0,3-1 0,14 109 0,1-89-164,3-1 0,4 0 0,34 80 0,113 224-25,-90-214 31,-49-101-187,-3 0 0,-3 2-1,-3 0 1,-4 1 0,-3 1 0,-3 1 0,1 103-1,-12-18-1561,-27 202 0,2-161 631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7:37.294"/>
    </inkml:context>
    <inkml:brush xml:id="br0">
      <inkml:brushProperty name="width" value="0.1" units="cm"/>
      <inkml:brushProperty name="height" value="0.1" units="cm"/>
      <inkml:brushProperty name="color" value="#6B3F13"/>
    </inkml:brush>
  </inkml:definitions>
  <inkml:trace contextRef="#ctx0" brushRef="#br0">2382 7 2825,'-5'-6'5351,"5"6"-5244,-17 3 1809,-16 9-674,-30 18-297,1 4 1,2 2-1,-60 46 0,85-54-786,1 2 0,1 1-1,2 1 1,2 2 0,-50 72-1,-2 32 345,5 3 0,-93 248 0,-66 320-1,229-689-504,-38 137 258,7 2 0,-22 210 0,30 332-131,31-548-461,-32 265 1,17-337 189,-4 0 0,-3-1-1,-3 0 1,-66 146 0,42-130-93,-5-2 0,-3-2 0,-5-3 0,-3-3 0,-4-2 0,-4-4 0,-104 93 0,-10-15-2020,106-94 1447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7:37.949"/>
    </inkml:context>
    <inkml:brush xml:id="br0">
      <inkml:brushProperty name="width" value="0.1" units="cm"/>
      <inkml:brushProperty name="height" value="0.1" units="cm"/>
      <inkml:brushProperty name="color" value="#6B3F13"/>
    </inkml:brush>
  </inkml:definitions>
  <inkml:trace contextRef="#ctx0" brushRef="#br0">1234 2 2481,'-9'-2'248,"8"7"509,0 15 603,-6-5-731,-2-1 0,0 0-1,0 0 1,-2-1-1,1 0 1,-21 17-1,-9 14 338,-71 93-340,7 4 0,6 5 0,7 4 0,6 4 0,7 4 0,-63 183 0,59-102-1011,12 3 0,10 4 0,-47 414-1,59-156-3704,27-257 2489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7:40.474"/>
    </inkml:context>
    <inkml:brush xml:id="br0">
      <inkml:brushProperty name="width" value="0.1" units="cm"/>
      <inkml:brushProperty name="height" value="0.1" units="cm"/>
      <inkml:brushProperty name="color" value="#6B3F13"/>
    </inkml:brush>
  </inkml:definitions>
  <inkml:trace contextRef="#ctx0" brushRef="#br0">377 31 1008,'5'-30'3871,"-10"47"-2426,2-10-1117,-1 0 0,1 0 0,-2 0 0,1 0 0,0 0 0,-1-1 0,0 0 0,-1 0 0,1-1 1,-11 9-1,-13 14 279,9-3-217,1 0 0,1 1 0,2 1 0,1 1 0,0 0 0,3 1 0,-19 60 0,8-3 133,-17 142 0,27-84-491,8 223 1,4-52-149,0-287 101,-1 60-1265,-5 1 1,-26 130-1,16-157 441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9:24.400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2538 1 2857,'-19'18'106,"1"1"1,0 1-1,2 0 1,0 2-1,-18 32 1,-8 9 1534,-57 84-1656,6 3-1,7 4 1,6 4-1,8 4 1,6 2 0,-76 300-1,107-293-163,8 2-1,-9 271 1,59 352 534,2-489 676,22 333 1253,-37 2 188,-33-245-1657,-17-2 0,-129 556-1,160-911-813,-120 474-137,93-397 279,-5-2 0,-75 147 0,-13-24-132,-10-6 1,-173 218 0,81-182 324,183-220-1150,-3-2 1,-2-3 0,-69 44 0,27-32-306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03.666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343 0 10802,'-6'1'488,"-9"3"233,-8 5-1017,-6 7-177,-6 9-7,-2 9 176,-2 8 312,0 4 160,3 4-128,5 0-232,6-2-600,8-4-440,8-5-593,7-8 937,5-9-4857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9:33.094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735 1 416,'-3'12'401,"0"1"-1,1 0 1,0 0-1,1 0 1,1 0 0,0 0-1,0 0 1,5 20-1,-4-11 104,4 94 148,-6 0 0,-4-1 0,-22 119 1,17-167-565,-5 52 113,-6-1 0,-45 147 1,52-225-199,-20 64 44,-5-1 0,-54 102 0,64-146-57,-28 85 1,36-85 145,-49 94 0,35-86 234,3 1-1,3 2 1,3 1-1,-28 125 0,33-89-183,5 1 0,-3 180 0,20-211-143,4 0 1,14 77 0,42 149-3268,-57-284 2815,17 73-836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9:40.830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65 1 1072,'-22'53'1268,"15"-37"-906,0 0 1,-8 32-1,9-19-145,2 1 0,2 0 0,0 0 0,6 57 0,27 123-337,-9-80 196,-7-43 427,5-1 0,3-1 1,3 0-1,49 103 0,-61-164-222,1 1 1,1-2-1,1 0 0,0-1 0,2-1 1,1-1-1,26 21 0,0 2-346,-30-28-21,2-1 1,0-1-1,0-1 1,1 0-1,1-1 1,0-2-1,0 0 1,1-1-1,0-1 1,40 8-1,-31-6-715,2 5 279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9:50.834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662 45 752,'-10'-25'521,"3"6"-164,6 19-293,0 0 0,1 1 0,-1-1-1,0 1 1,0-1 0,1 1 0,-1-1-1,0 1 1,1 0 0,-1-1 0,1 1-1,-1 0 1,1-1 0,-1 1 0,1 0-1,-1 0 1,1-1 0,0 1 0,-1 0-1,1 0 1,0 0 0,0 0 0,-1 0-1,1-1 1,0 1 0,0 0 0,0 1-1,-2 3 150,-1-1 0,0 0-1,-1 0 1,1 0 0,-1-1-1,1 1 1,-1-1 0,0 0 0,0 0-1,-1 0 1,1 0 0,0-1-1,-1 0 1,-8 3 0,-27 18 579,15 2-649,1 1-1,0 1 1,2 1 0,2 1 0,-22 40 0,-15 18 228,22-37-72,2 2 0,2 2 0,2 0 1,3 2-1,-35 112 0,33-64 43,4 0 0,-16 187 1,36-221-261,3 1 1,3-1-1,3 0 1,4 0-1,20 83 1,37 92-147,25 104-94,-76-270 139,-3-1 0,3 127 0,-18-81-264,-6 0 0,-6 0 1,-42 170-1,26-165 120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0:08.037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487 20 2441,'0'0'496,"1"-1"672,-1 0-72,0 0-40,0-1-63,-1 1-281,-1-1-120,0 0-192,0 0-88,-2 0-64,1 0 48,-1 0 128,0 1 64,-1 1 88,-1 1-23,-2 1-113,0 3-56,-3 1-80,-1 2-24,-3 4-32,-1 3 8,-2 4-8,-1 2-24,0 4 48,-2 2 80,-1 5 32,-1 3 24,0 6 40,-1 4-79,-1 5-81,1 4-40,-1 2-104,0 3 16,1 2 40,2 4 0,2 3-40,3 2-56,4 2-120,2-2-304,5 0-744,3-4-681,3-4 825,3-12-12987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0:09.941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733 15 1400,'0'0'440,"1"0"601,-1-1 79,1 1-184,-1-1-104,-1 0-256,0-1 8,-1 0 49,-1-1-33,-1 1-136,-2 0-96,-1 1-72,0 1-32,-2 1-24,-1 1 24,-1 2 96,-2 0 64,-1 3 104,-1 0-39,-2 3-97,-2 2-24,-1 4 0,-3 3 32,-1 5 0,-2 4-32,-2 5-104,-2 4-32,0 5-64,-1 4-24,-1 4-16,0 2 32,0 4 208,1 2 80,1 5 57,0 3-1,2 5-216,1 5-80,3 5-96,1 4-56,3 4-48,2 2-48,2-1-456,3-2-288,3-4-1017,2-4-863,2-6 1503,2-16-9641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0:11.050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756 18 2849,'0'-1'560,"0"0"568,1-2-24,-1 0-208,0-1-135,-1 2-281,-1 0-104,-2 1-32,0 1 56,-2 2 112,0 0 48,0 0-24,-2 1-16,0 0-16,-1 0-15,0 2-113,-2 1-72,-1 2-152,-2 2-56,-2 1 0,-1 2 56,-3 2 184,-2 2 88,-2 3 144,-4 4 8,-2 4-16,-3 6-32,-3 6-103,-2 6-25,-2 6-112,-1 6-40,1 6-24,0 4-24,2 3-16,1 2-8,3 0-56,3 1-48,4-1-64,5 1-32,5-2-448,4-2-344,5-4-1297,5-6 1129,1-14-13139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0:13.425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460 25 1816,'0'-1'601,"-2"-1"807,-1-2-80,-1 0-96,-1 0-79,0 1-265,0-1-112,1 2-104,-1 1 0,2 2 16,0 0-7,1 2-57,1 1-32,0 0-8,1 2-16,-1 2-72,1 2-40,1 3-112,-1 3-24,0 2 32,0 3 17,0 2 15,0 3 16,-2 3-56,0 4-24,-1 5-80,-1 4-32,-3 3-48,-1 1-8,-2 2 8,-2 0-16,-4 0-40,-1 0-8,-2 0-32,-3-1-8,0-2 48,-1-3 32,1-2 48,0-3 0,0 0-32,2-2-32,-1 0-72,2 0 0,1-2 48,2-2 24,1-2 0,1-2 16,2-3-80,1-1-16,1-1-24,2 1-16,0 3-16,2 3-8,2 4 0,2 4 0,2 2 0,3 2 0,1 1 0,2 2-8,2 0-112,1 3-72,0 1-232,0 2-216,-1 2-552,-1 2-400,-1 1-1497,-2 0 1713,-2-10-10603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0:14.354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67 1 5945,'0'0'512,"1"0"497,-1 0-169,1 1 144,0 3 152,1 2 32,1 4-191,2 4-73,3 6-272,3 6-160,4 4-208,3 3 32,4 4 88,3 3 24,2 2 32,2 3-71,0 2-97,-1 3-40,-1 2-80,-4 1-24,-6 3 0,-5 1 80,-5 1 112,-5 0 40,-6 1 40,-3 1-64,-6 3-128,-4 3-48,-5 2-96,-4 2-24,-2 0-24,-3 2-16,-1 0-96,-1-1-216,1 0-616,1-4-296,2-3-1033,2-3-1288,0-7 2137,6-11-8586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0:16.442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0 78 4801,'1'-1'720,"0"-3"1233,1 0-1257,0-1 136,1-2 64,1 1 8,0-2-40,2 0-55,0 0-129,1 0-112,1 1-144,1 1 0,1 2 24,1 2 0,2 4-48,2 4-24,2 5-63,1 4-1,1 5 8,2 5 16,1 5 56,2 6-8,1 5-64,0 5-24,0 4-48,-1 4-24,-2 3 48,-3 3 24,-4 2 16,-3 4-16,-3 4-80,-3 2-48,-2 4-80,-2 2-15,-2 1-25,-2 2-8,-3 0 0,-1 0-8,-1 1-24,0-2-96,-2-2-209,-1-4-159,-2-3-600,-2-4-384,-3-2-1489,-1-4 1601,1-12-12355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0:17.377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1 17 4105,'0'0'816,"0"-1"816,0 0-351,0-1 103,1 0-312,1 0-152,1-1-199,1 1 7,2 0-16,1 1-88,0 2-216,2 2-80,1 3-48,2 3-8,2 6 56,3 5 24,2 8-24,4 7 1,2 8-65,2 8-64,1 5-88,0 4-24,0 3 120,-3 2 48,-3 0 32,-2-1 8,-4 0-80,-2 0-24,-4 2-48,-2 2-16,-2 0-64,-3 3-16,-4 1-24,-4 4-16,-3 2-352,-2 1-344,-4 0-928,-1-2-921,-3-5 1393,2-15-11683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04.165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537 106 10986,'-4'-2'432,"-5"-3"-15,-8-1-473,-6 0-25,-6 2-23,-4 3 225,-2 5 63,-1 3 96,0 5-8,4 5-136,3 3-88,5 2-368,5 2-144,7 1-337,6-1-7,7-2 264,5-1 72,6-4 136,5-2-280,3-5-184,2-3 15,1-5 241,2-3 344,-1-5 360,0-4 80,-1-4 72,0-5 57,-3-4 175,-4-4 112,-3-2 112,-5-3 56,-6 0-48,-5 0-72,-6 2-71,-7 3-65,-6 5-216,-7 6-88,-7 6-128,-4 9-48,-6 8 56,-2 9 8,-1 8-48,3 7-88,5 6-272,7 4-160,8 3-336,9 1-105,8-2-175,9-4-96,8-6-656,9-8-665,7-7 1353,0-8-2889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0:18.484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34 4 3017,'-3'-1'2328,"-2"0"-1248,-1 0 209,0 1-9,1-1-200,1 1-104,1 0-95,1 1-33,3 0-72,1 2-8,2 0-56,2 2-16,3 1-39,2 1-25,3 2-144,2 0-56,3 3-104,1 2-16,1 4 0,1 4 8,0 5-64,0 7-48,0 6-80,-2 8-16,-1 5 56,-2 3 48,-3 3 56,-2 1 8,-4 2-31,-2 3-25,-3 3-80,-2 1-32,-2 1-104,-2 1-48,-3 0-248,-1 0-153,-2-3-511,-2-4-408,-2-7-1465,-2-7 1601,2-13-13235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0:20.502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16 25 2104,'0'-1'881,"-2"-1"583,0-1 200,0 0 113,-1-2 1215,1 1-1799,0 1-105,0 1-176,2 0-96,0 2-136,2 1-32,2 3-23,2 1-33,3 3-40,4 3-64,4 2-152,4 4-48,4 2-88,2 4-32,1 3-40,2 4-24,1 5-32,1 4-8,-1 4-16,0 1 8,-3 4 56,-3 2 72,-2 4 112,-5 6 40,-4 4 49,-5 4-41,-3 6-88,-5 4-24,-3 5-96,-4 5-40,-5 1-56,-4 0-24,-3-1-32,-4-3 0,-3-3-152,-1-8-128,-1-7-456,0-11-497,2-10-1223,1-10-1617,0-9 2272,5-10-9681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0:21.565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19 12 5569,'-1'-1'336,"-1"0"728,0-1 17,0 0 303,-1 0-8,0-1-287,1 2-161,0 2-40,1 1 16,2 3-88,1 3 0,3 3-71,2 3-57,4 3-96,4 3-64,3 3-120,4 4-48,4 3-56,2 4-24,3 3-24,2 3 0,1 0-72,1 2-40,-3 0-39,-1 3-17,-2 3 16,-1 3-8,-2 4 0,-1 3-8,-1 4 0,0 5-8,-1 7 104,-1 8 8,-1 5-64,-3 4-24,-3 3-168,-5 0-72,-5-2-144,-5-6-120,-5-7-321,-5-9-175,-4-9-664,-5-7-681,-2-9 1289,1-12-14147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0:27.034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549 0 2393,'1'0'568,"-1"1"472,0 0-200,0 0-56,0 1-184,0 0-136,-2 0-136,0 1-7,-2 0 55,-1 1 48,-1 2 56,-2 1-24,-2 1-120,-2 3-72,0 0-112,-1 2-32,-1-1 104,0 0 64,-1 1 48,0 0 8,-1 0-96,-2 1-32,-1 3 17,-4 3-9,-2 6 48,-3 5 16,-2 8 0,-1 6-8,-1 5-80,0 3-56,2 4 8,1 3 8,4 3-8,2 5-16,3 4-136,4 4-448,5 2-2409,5-1 1921,3-13-8954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0:30.895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659 51 2280,'-1'-1'641,"0"-1"727,-1-1-152,-1-1-304,0-1-151,-1 0-225,1-1-48,-2 1 8,1 1 56,0 0 64,0 1-16,0 1-40,1 0-40,0 1-79,2 0-57,0 0-48,0 0-24,2 0-72,0 1-32,1 2 56,1 0 80,0 2 144,0 2 80,0 2 32,1 3-24,0 2-55,0 4-25,1 3-64,-1 3-32,1 4-88,-1 4-64,0 3-96,-1 4-24,0 3 32,-1 2 16,1 2 16,-1 3-32,0 2-56,0 4-32,-1 2 24,-1 2 56,-3 2 120,-3 1 32,-2 1-24,-4 0-55,-4 1-97,-3 0-32,-6 1-8,-5 3-8,-6 1-8,-6 2-16,-4 0-8,-4-1-24,-2-1-24,-2-3-32,0-4-472,1-4-449,2-5-1215,4-4-1385,5-4 1961,8-9-11387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0:35.537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2395 20 3969,'-1'0'328,"2"-1"464,-1-1 24,-4 1 345,-4-1-65,-6 0-128,-4 0-176,-4 0-160,-4 0 0,-3 0-47,-3 1-65,-4 0-24,-3 0 48,-5 1 88,-5 0 32,-6 0-64,-4 2-112,-5 1-240,-3 1-104,-1 1-96,-2 1 24,-2 2 105,0 1 79,-3 3 64,-2 3 16,-3 3 0,-1 2-40,0 3-32,-1 3-40,2 1-96,2 4-32,1 3 16,1 3 40,1 4 56,3 4 32,2 6-40,1 6-40,4 5-56,2 7-24,5 4-32,3 5-8,6 2-8,4 4 0,5 1-32,5 2-56,8-1-480,7-1-384,8-2-1305,7-6-1039,6-7 1775,4-16-10089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0:37.775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1812 9 4113,'4'0'344,"6"-1"448,5-2 240,2 1 225,1 0-49,-3 1-200,-2 1-200,-4 1 88,-4 1-31,-4 1-41,-5 1 0,-5 2-192,-5 2-32,-5 2-88,-7 2-88,-5 2-143,-5 2-57,-4 2 0,-5 0 88,-4 0 216,-4-2 128,-3 0 112,-4-2-40,-2-2-136,-2 1-88,-3-1-207,0 0-81,-1 0-112,0 1-48,0 3-40,-1 2 8,-1 5 104,-1 3 64,0 5 128,1 4 32,2 4 16,2 4 0,4 5 8,4 4 16,4 7-64,4 4-48,4 5-128,1 4-48,3 2-48,3 4-24,3 2-96,5 0-136,5-2-512,6-4-424,8-5-1305,6-8-1255,7-8 2055,4-14-13586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0:39.682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1327 9 4897,'3'0'536,"5"-2"424,3 0 89,-1 0 39,-2 1-120,-4 0-88,-4 1-200,-4-1-72,-3 1-7,-3 0-105,-3 0-48,-4 1-80,-2 1-32,-3 3-16,-3 2 0,-3 3 24,-4 2 0,-2 1-16,-3 2 16,-4 0 112,-3 2 73,-3 1 63,-4 2-8,-2 2-144,-2 4-8,-2 3 32,-2 4 40,-2 3-24,0 4-64,-1 4-143,2 4-73,0 5-40,2 6 8,2 6 56,4 5 48,5 4-8,5 4-24,6 3-72,6 3-56,5 3-64,5 1 0,3 0-368,4-1-240,4-3-577,4-3-423,3-4-1240,5-4 1559,2-16-14130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0:41.658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1243 64 2377,'4'-5'3096,"0"-3"-1992,1-3 9,0 1-41,-2 0 40,-3 1-24,-2 2 1,-4 4-57,-4 2-56,-4 4-48,-6 4-104,-4 3-167,-3 3-105,-5 3-168,-2 0-24,-2 1 40,-3 1 40,-2 3 112,-3 3 48,-3 3-32,-2 6 0,-1 3-79,-1 5-33,0 2-8,1 3-16,1 0-24,3 2-8,1 1-16,1 2-16,2 3-64,3 4-48,2 4-96,3 5-32,2 5-64,3 6-8,2 6 8,2 6 0,1 5 8,0 4-8,3 1-32,1-2-48,3-3-168,2-4-136,2-7-312,3-4-168,0-7-472,0-7-401,2-8-1759,-1-9 1959,2-14-14266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0:46.241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1 5 1352,'0'0'-40,"2"-1"0,1 1 560,1-1 497,2 0 231,0 0 16,1 1-312,1 0-151,2 1-169,0 0-72,1 1-136,1 2-56,1-1-56,1 1 24,1-1-8,2 1 48,0-1 88,2 1-16,2-1-31,2 1-25,2 0-80,1 1-24,2 1-24,1 2 16,0 1-8,1 1-8,2 1-48,1 1-40,2 1-64,2 2-40,2 0-32,2 1 0,2 2 16,0 2 8,2 1 8,2 2 0,2 1-24,1 2-8,0 1 16,1 0 24,-1 2 32,0 1 8,0 2-8,-1 1-8,0 2 8,-2 2 8,-1 2 16,-2 1 8,-1 0-16,-1 0 16,0 1 57,0 1 55,0 3 160,-1 4 32,-2 4 16,-2 4-32,-2 3-104,-1 2-40,-2 2-72,-2 1-8,0 1 32,-1-1 8,-1 0 8,-1 0-24,-2 1-80,-3-1-40,-2 1-24,-5-1 32,-3-2 105,-4 1 7,-3 0-8,-2-2-40,-5-2-280,-2-2-136,-3-4-737,-3-5-647,-4-5 896,0-10-17404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04.434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388 1 14963,'-5'-1'328,"-6"1"-680,-7 4-1040,-5 3 528,-3 6 16,-3 4 1208,-3 4 208,0 5 56,-1 2-24,1 2-376,0 2-144,4 1-272,2-1-200,5-2-552,5-3-441,4-4-1071,4-4 1296,4-5-6602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0:48.705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7 46 1312,'0'0'520,"-1"-1"793,0-1-129,-1 0-216,1 1-112,0-1-208,1 1-39,1-1 31,1 0 48,2-2-72,1 0 24,2-1-32,2 1-16,1-1-79,2 1-57,1 1 0,1 1 24,0 0 40,0 3 24,1 1-32,1 1-56,2 2-64,1 0-8,3 0-40,2 0-7,3 0-73,4 0-24,2 1-40,4 0-24,3 1-8,1 1-24,1 1 8,1 1 0,0 2 24,-1 2 0,2 0 8,1 3-16,0 0 24,-1 2-8,0 0-8,0 1-24,-1 1-32,1-1-8,0 0 32,1 1 0,-1 1 8,0 0-24,-1 2-48,-1 1-32,0 1-24,-1 1-16,1 0-8,0 0 8,0 0 0,-1 0 0,0-1 0,-1 0 0,-1 0 0,-1 1 0,0 0 0,-1 2 8,-1 1-8,-1 2 0,-2 2-8,-1 3 8,-2 1 0,0 2 0,0 1 8,-1 1-8,0 1 0,-2 1 8,-1 2 32,-1 2 8,-2 0 24,-1 0 0,-3 1-16,-1-1-16,-3 2 81,-1 1 31,-3 0 24,0 0 0,-2 0-72,0-1-32,-1-1 112,-1 1 48,-3 2 64,0 2-8,-3 0-112,-1 1-48,-1-1-80,-1-1-16,-1-1-32,-1-1-88,-1-1-224,-3-2-96,-1-2-544,-2-3-569,-3-2 905,0-9-18844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0:50.877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18 37 4609,'-1'-2'536,"0"0"1024,-2-1-1544,1 0 481,-1-1 71,1 0 192,0 0 40,1 0-200,-1 0-16,2 1-120,-1 1-8,2 0 57,1 3 7,2 2 112,3 2 40,3 3-16,4 1 8,4 4-64,4 2-40,5 3-71,2 4-17,4 4-80,2 3-64,4 3-96,1 4-72,1 3-64,0 3 16,0 4 56,0 4 8,0 3 48,1 2 32,-1 1 80,-2 2 40,-1 0 48,-2 2-8,-2 2-79,-1 2-49,-2 1-72,-1 3-24,-3 2 16,-3 1 24,-4 4 48,-5 0 16,-4 3-40,-4 1-48,-4 0-72,-2-2-48,-3-3-40,-2-4-24,-1-3-128,-1-6-184,-1-5-680,-2-8-593,-1-7-1463,-2-10 1583,1-9-14906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0:51.793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11 29 7690,'-1'-1'304,"-2"-2"88,0-1 112,1 0 128,1 1 216,1-1 104,1 1-143,2 0-65,2 1-112,3 0-56,1 2-128,2 3-16,1 2-8,2 5-8,1 4 40,3 4 17,1 6 39,3 6 0,2 6-32,2 5-40,2 6-144,0 6-72,2 7-104,0 5-8,-2 4 16,-3 1 40,-2-1 80,-4 0 16,-3 0-24,-2-1-8,-3 1-72,-2 0-32,-1 3-31,-3 1-33,-2 3-8,-2 2-8,-4 2-16,-4 0-8,-4 1-144,-5-1-161,-6-1-511,-3-5-384,-6-4-1409,-4-5 1441,4-14-14075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0:53.755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0 135 7202,'1'-2'184,"3"-2"-128,2-3 32,1-1 48,3-1 96,-1-1 248,1-1 64,0 1 48,0 0-64,0 1-144,2 1-80,2 0 0,2 2 64,2 1 89,4 1 23,3 0-48,6 1-48,5-1-56,7 0 16,9 0 40,7 1-24,8 2-120,8 1-64,7 1-88,7 2-40,6 2-32,5 0 8,2 1-16,1 2-8,0 0 0,-1 1-24,-1 0-24,-3 0-40,-3 0-400,-6 0-152,-8 0-600,-10-1-625,-13-1 1137,-17-2-9322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0:54.375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149 139 2529,'-4'-1'432,"-7"-1"656,-5-1-72,-3-1-152,-2 1-112,2 0-399,1-1-169,4 1 144,3-1 96,4 0 176,2-1 80,2 0-64,3 0-72,1-1-32,3 1 40,2 0-31,4-1 23,4 1-72,5 0-136,10-1-24,7-1-184,6-2 32,4 1 32,5 0 16,5 1-48,6 1-16,6 1-8,6 2 16,7 2 40,7 1-8,6 3-32,6 1-24,6 3-72,4 2-8,4 1-32,2 2 0,1 0 0,-1 1-8,-1 1 8,-2 2-8,-4 1-24,-4 2-32,-6 1-264,-9 1-200,-9 0-528,-11-2-376,-11-1 768,-16-4-11139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0:54.999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1 133 7226,'0'-1'112,"-1"-1"-56,1-3 272,3-1 248,3-2 128,4-1 16,5-1-64,5 0-96,6 1-80,5 0-119,5 0-73,6 0-56,4-1 32,6 1 112,4 0 32,7 1-32,5 3-64,5 1-152,7 4-72,7 2-56,6 4 0,7 1 8,6 1 48,5 2 32,5 0 8,4 2-16,4 1-48,3 1-40,1 1 0,0 2-8,-2 2-8,-2 0-24,-4 2-16,-5 0-32,-6 0-40,-10 0-336,-10-1-384,-13 0-1561,-15 0 1377,-17-5-9090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0:55.544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79 181 9018,'-5'-2'192,"-6"-2"-256,-4-2 120,-1-2 48,2-1 96,3-2 144,5-1 8,6 0-24,5 0-88,7-1-104,4 1 16,7-1 144,5 1 57,6 0 39,5 2 8,6 1-128,5 2-48,5 1-48,4 1-40,4 2-48,3 1-16,5 2-16,5 0 8,4 3 8,6 2 0,6 3-16,5 2-16,5 2-24,3 3 0,4 1 0,1 1 0,2 1 0,2 2-8,-1 1 0,0 1 0,-1 2-8,-2 1-8,-3 1-24,-2 0-24,-4-1-112,-3 1-232,-5-3-504,-5 0-265,-6-3-1359,-7-1 1448,-17-4-6506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0:56.118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1 125 6609,'1'-3'152,"4"-2"-136,4-2 56,5-4 72,4-1 153,6-1 231,4-1 56,4 1 96,4 0-88,3 2-192,3 2-56,3 2-136,4 3-24,4 2 8,3 2 8,3 2-24,5 2-24,2 2-72,5 1-24,3 3-24,4 1-7,3 2-9,2 2 0,3 0-16,0 2 8,1 1 8,-1 0 0,-3 1-8,-2-1 8,-5 2-16,-4 1 0,-6 3 0,-4 2-8,-4 2-64,-5 2-273,-3 1-719,-4-1-504,-3 0 712,-10-7-7050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0:56.805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83 187 6649,'-5'-2'80,"-5"-5"160,-4-2-480,-2-2 689,1-2 95,3-2 152,4 0-88,6 0-152,6 0-48,7 1-48,8 0 0,6 2-40,6 1 8,6 2 48,5 0 41,15 2 375,7 2-576,6 2-56,2 3-88,2 2-16,2 2-32,1 2-8,3 2-8,1 1 0,3 2 8,3 1 0,0 1-16,1 3 0,0 2 0,-1 1-8,-1 2-8,-3 0 0,-2 1-8,-5 2-8,-3 0-8,-5 3-48,-4 1-624,-4 2-457,-5 1-1423,-5 2 1312,-10-6-6178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0:57.654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1 0 9162,'5'0'232,"11"2"-176,12 0 40,11 4 0,9 1 96,8 2 200,7 2 80,4 1 112,4 3-95,1 1-217,1 3-96,-2 4-144,-2 2-16,-4 5-8,-3 2-8,-3 4 8,-3 2-8,-3 1-24,-3 2-264,-3-1-713,-3-2-879,-1-1 944,-8-8-7218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04.709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530 5 13963,'-4'-2'64,"-4"0"-1760,-7 2-257,-5 2 281,-7 4 176,-8 4 2008,-8 4 448,-6 4 152,-4 1-64,-1 2-664,2 1-392,5 0-536,7-1-320,7 0-424,8 0-8,9 0-9,7 0 105,10-1 800,4-3-3921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0:59.765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17 3 10154,'-1'-1'288,"-4"0"-64,0 0 88,1 1 352,3 1 81,3 0 111,5 1-88,4-1-136,4 1-48,5 1-144,5 0-96,6 1-184,5 2-24,6 1 9,4 3-1,7 2 40,4 3-24,6 3-56,4 4-32,3 3-56,2 3-16,0 3-24,1 1 8,1 2-256,0-1-24,0-1-281,0-1-271,-3-2-440,-2-2-416,-5-2 887,-14-4-10473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1:00.300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1 40 11731,'2'-1'392,"3"-2"416,5-2-1112,7-1 360,6 0 24,6 0 72,5 1 64,4 1 80,4 1-16,3 3-88,5 2-56,3 5-104,2 3-24,2 4 0,3 4 8,3 2 0,3 2 8,3 2-8,2 2-8,1 2-8,-2 3-16,-4 3-16,-3 2-8,-6 4-224,-5 1-320,-7 1-1057,-6 1-1031,-7-2 1400,-9-7-6370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1:00.830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0 6 11274,'1'-1'280,"5"0"-448,6-1 440,9 1 17,7 0-57,7 1 72,8 1 16,5 0 0,7 1 24,4 1-48,4 1-104,5 1-24,2 3-16,2 3-16,2 3-56,-1 2-16,-1 4-40,-2 4-8,-3 1-16,-4 3 0,-4 2-8,-4 1-8,-5 2-40,-5 2-136,-6 1-472,-4 1-368,-6 1-1529,-6-2 1449,-6-5-7842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1:01.412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26 33 8106,'-2'-1'200,"-2"-2"-168,-1-1 504,-1-1 184,2-1 264,0 1-8,4 1-239,2 0-169,5 3-192,6 2-32,5 3-16,6 2-8,6 4-24,4 4-16,4 2 8,4 5 16,3 4-48,3 5-24,2 6-104,1 6-48,-1 5-40,0 5-16,-3 1 8,-1 2-8,-3-1 16,-1 0 0,-4 1-16,-2-1-184,-4 0-568,-5-3-568,-4-5 624,-6-9-12787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1:01.909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0 1 10338,'0'0'336,"4"1"-144,5 2 72,7 3 128,6 4 233,5 5 119,4 4 64,5 7-64,2 6-216,3 9-72,2 8-184,1 9-72,1 7-64,1 7-40,-1 4-32,-1 4 0,-2 0-16,-2 1-24,-2 0-144,-4 0-248,-5 0-800,-5 0-832,-8 0 1056,-7-14-10787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1:02.608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0 1 5193,'1'1'184,"2"1"160,1 1 208,1 1 168,2 2 1,-1 0 63,1 3 0,-1 0 120,1 1 56,0 2-103,0 3-113,2 3-152,2 5-24,2 6-16,4 8-40,3 8-160,3 9-88,4 11-184,2 10-40,2 8-200,1 6-296,-2 2-984,-3 0-1353,-8-2 1537,-6-18-8346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1:03.298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721 8 7994,'-1'0'112,"-4"-1"-232,-1-1 328,-2 1 56,-1-1 128,-1 1 16,-2 0 0,0 1 40,-2 0-32,0 1 32,-2 0 24,-1 0-31,-1 1-1,-2 0-40,-3 1-104,-1 0-32,-3 2-80,0 0 0,-2 2 24,-1 2-8,0 0-16,0 2-48,-2 1-88,-2 2-24,-2 3-16,-3 2-8,0 3-32,-1 2-32,3 2-528,4 3-512,5 1 616,8-3-11699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1:03.834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1128 14 8594,'-1'-1'344,"0"0"0,-2 0-208,-2 0 16,-2 0 152,-4-1 128,-3 0 224,-3 0 40,-6 1 705,-6 0-817,-1 1-16,-2 1-56,-2 1-8,-1 2 96,-2 2-23,-4 1-9,-3 2-24,-4 1-120,-3 3 0,-4 3-24,-3 3-32,-2 3-88,-3 5-64,0 5-144,0 3-40,2 2-56,5 2-56,5 1-744,6 0-432,7 0-1601,8 1 1433,9-8-11843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1:04.559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1070 22 7466,'0'-1'688,"2"-1"1216,1 0-1936,-1-1 280,-2 0 0,-3 0 240,-3 0 120,-4 1 97,-5 0 15,-5 2-208,-5 2-88,-5 2-176,-5 4-48,-6 3-32,-5 3-8,-7 4 8,-6 5 56,-6 4 88,-4 4 24,-4 4 8,-3 5-55,1 6-137,1 4-64,3 6-96,7 4-248,8 4-1185,8 0-1023,11-1 1247,11-12-10065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1:06.653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1432 1 10762,'-4'1'184,"-5"2"-288,-5 2 56,-4 2 96,-2 1 16,-4 0 120,-1 1 56,-4 0 56,-3 0 17,-3 1-41,-3 1-8,-4 1 56,-3 3 72,-4 1 104,-4 5 24,-2 3-24,-2 4-56,-3 4-128,0 4-48,-3 5-96,-2 3-32,-3 6-80,-1 5-32,-3 5-40,-1 4-16,1 5-80,2 3-304,5 3-1072,8 2-2057,6 1 2001,14-13-7402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38.205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10 0 3809,'-6'3'-96,"2"1"-384,20 7-1209,-2-15 1737,2-1-272,5-3 104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05.433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0 296 2513,'8'-3'376,"9"-5"440,9-6-504,7-7-128,5-4-72,3-5-32,0-3 320,-1-2 176,-4 3 368,-4 2 161,-6 4-233,-4 7-168,-6 6-360,-4 6-168,-4 9-56,-3 7 40,-5 8 160,-2 6 48,-2 6-8,-2 4-56,1 2-168,2 1-64,2-1-40,5-3-16,5-4-32,5-5-16,5-7-72,3-6-56,5-6-40,1-8-88,2-7 8,1-5 56,1-5 24,1-5 88,-1-2 40,-2 0 0,-2 1 96,-3 3 64,-4 4 240,-7 5 40,-4 6-48,-6 5-40,-5 6-208,-4 8 32,-4 6 128,-3 7 25,-1 4-17,2 5-64,2 1-144,3 0-32,6-3-64,4-3-16,5-6 24,4-6 8,3-6-144,3-6-153,2-6-303,0-5-96,-2-5 64,-2-3 160,-3-3 360,-4-4 184,-6-1 160,-5-1 40,-7-2 0,-7 0 0,-7 0 184,-7 1 112,-6 3 64,-8 3-32,-5 5-87,-4 5-73,-3 6 32,-2 4 48,-1 4 96,1 6 32,0 3-152,3 5-168,2 4-296,4 3-184,5 0-256,5 0-144,8-2-376,6-3-152,6-6-409,7-4-375,5-5 1128,3-4-6826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1:06.811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1721 1 7794,'-1'0'504,"-3"1"480,-1 2-840,-3 0 24,-1 2 48,-2 1 88,-1-1 184,-1 1 72,-1-2 33,0 0-17,-2-1-64,-2 1-56,-4 0-104,-2 2-56,-3 0-40,-3 2 24,-3 1 8,-1 2 16,-2-1-24,-1 1-48,-1 1-40,-1-1-24,-2 0-56,-3 1 16,-1 1 40,-2 0-7,-3 1-17,-2 1-24,-2 2-40,-2 1 8,-3 3 120,-3 4 112,-1 5 200,-1 4 32,2 4-120,2 5-128,5 5-216,3 3-56,4 4-24,3 2 0,1 0-24,2-2-280,3-2-664,2-3-552,5-3-3073,4-4 2776,7-10-8433</inkml:trace>
  <inkml:trace contextRef="#ctx0" brushRef="#br0" timeOffset="1">1482 60 9354,'-1'0'560,"-1"1"304,-3 1-536,-2 0 96,-3 1-7,-4 0 71,-2 0 16,-3 0 8,-2-1-24,-4 1-40,-4 0-72,-3 2-56,-6 1 56,-5 3 32,-6 3-8,-5 5-15,-6 4-1,-5 5 8,-4 6 24,-5 6 8,-4 6-176,-3 5-64,-2 5-112,-2 5-32,0 4-16,1 3-16,5 0-24,6 1-208,8-4-776,10-4-593,8-5 753,14-11-14331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1:07.075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2310 32 10266,'0'1'192,"0"-1"-184,-1-1-112,-3 0 168,-4-1 24,-3-1 256,-4-2 152,-4 1 193,-4-1 47,-2 1-144,-5 1-96,-2 1-160,-5 0-56,-4 2-32,-5-1 8,-6 2 80,-5-1 40,-8 3 40,-6 1 1,-9 4-65,-7 3-24,-7 3-24,-4 3 32,-3 2-8,-1 3-16,-1 4-48,0 4-40,0 4-56,0 7-8,0 5-56,1 5-48,1 5-56,5 2-32,6 2-496,8 0-384,10 0-1113,10-1-935,10-2 1631,14-10-10353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1:08.387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1 17 6937,'1'-1'593,"0"-2"319,1 0 104,0-1 152,2 1 25,3 1-57,2 2-232,5 2-104,4 6-288,4 4-112,4 6-144,4 6-40,2 5 16,4 6-15,3 7-57,1 8 0,0 10-16,-2 10-8,-4 11 0,-4 8-16,-7 5-56,-5 3-24,-7-2-32,-6-3 0,-7-4-104,-7-3-192,-7-3-513,-8-4-399,-7-5-1656,-6-3 1655,3-14-9825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1:08.792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23 6 7498,'-2'0'192,"-2"-2"24,-2 1 208,1 0 464,1 0 176,3 1 208,2 1-15,3 4-129,3 2-96,2 4-208,2 5-63,3 5-89,2 6-24,2 6-48,1 6-72,-1 7-152,-1 8-40,-3 8-96,-4 7-40,-4 6-64,-4 4-40,-5 2-80,-3 0-8,-3 0-24,-4-1-24,-3-1-312,-3-3-328,-2-3-968,-3-6-873,-3-6 1353,3-14-12819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1:11.230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27 13 9250,'1'-2'528,"1"-1"-72,5-2 312,3 3-392,1 4 129,1 6 271,-1 7 72,0 9 32,-1 8-48,2 9-160,0 9-63,-1 12-41,-2 11 8,-4 13-120,-3 13-72,-6 9-208,-5 6-88,-5 3-48,-5 1-8,-4-4-656,-3-7-584,-4-9 656,3-22-15884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1:13.849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64 81 3825,'-3'-1'584,"-2"-3"680,-3-2-48,-1-1-335,-1-2 23,1 1-144,2-1-40,1 0 104,2 2 9,1 0-1,3 2 8,4 1-88,2 1-80,4 2-88,4 0-56,3 3-15,2 0 15,2 3 40,1 3 8,2 2-16,1 2-64,3 4-128,3 2-64,4 3-64,2 4-16,4 2-56,3 3-24,4 2-80,3 3-16,3 2-16,2 1 0,1 3-8,0 1 0,1 2-16,-2 0 0,-1 3-16,-4 0-24,-4 3-32,-5 2-88,-6 3-232,-4 1-184,-4 2-512,-3 0-272,-5-1-1001,-2 0-2200,-5-2 2761,-4-9-6818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1:14.537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1 1 9634,'1'0'120,"0"1"-280,-1 0 424,0 0 328,-1-1 280,1 1 225,-1 0 7,1-1-128,3 1-176,1 1-224,4 1-55,2 3-49,3 3 24,4 4 48,2 4-16,2 5-88,4 6-56,3 4-72,3 5-40,3 7-56,2 6-24,2 7-96,-1 6-56,1 6-16,-1 4-8,1 5-8,0 5 16,0 3-8,0 3-8,-2 2 8,-2 2 16,-6 3 0,-4 0 16,-7 1-16,-7-1-72,-8-2-328,-9-2-312,-9-5-584,-9-3-480,-8-6 943,2-16-14946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1:50.279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139 1 8578,'68'2'1269,"-68"-2"-1239,1 1 0,-1-1 0,0 1 0,1-1-1,-1 1 1,0-1 0,0 1 0,1-1-1,-1 1 1,0-1 0,0 1 0,0 0-1,0-1 1,0 1 0,0-1 0,0 1 0,0-1-1,0 1 1,0 0 0,0-1 0,0 1-1,0-1 1,0 1 0,-1-1 0,1 1-1,0-1 1,0 1 0,-1-1 0,1 1 0,0-1-1,-1 1 1,1-1 0,0 1 0,-1 0-1,-12 20 834,-66 74-164,57-72-450,2 1 0,0 0 0,-29 50 0,48-73-245,1-1 0,0 1 0,0-1 0,-1 1 0,1-1 0,0 1 0,0-1 0,0 1 0,-1-1 0,1 1 0,0-1 0,0 1 1,0 0-1,0-1 0,0 1 0,0-1 0,0 1 0,0-1 0,0 1 0,1-1 0,-1 1 0,0-1 0,0 1 0,0-1 0,1 1 0,-1-1 0,0 1 0,0-1 0,1 1 0,-1-1 0,0 1 0,1-1 0,-1 0 1,1 1-1,-1-1 0,1 0 0,-1 1 0,0-1 0,1 0 0,-1 1 0,1-1 0,-1 0 0,1 0 0,-1 0 0,1 0 0,0 1 0,-1-1 0,1 0 0,-1 0 0,1 0 0,0 0 0,40 0 145,-23 0-132,-8 0-55,-1 2 0,1-1 0,-1 1 0,1 0 0,-1 1 0,0 0 0,0 1 0,0 0 0,0 0 0,13 10 0,-18-11 37,0 0 0,-1 0 0,0 0 0,0 0 0,0 0 0,0 1 0,0 0 0,-1 0 0,1-1 0,-1 1 0,0 1 0,0-1 0,-1 0 0,1 0 0,-1 1 0,0-1 0,0 1 0,0-1 0,-1 1 0,1-1 0,-1 1 0,0-1 0,-1 1 0,0 7 0,-3 4-27,0 0 0,-1-1-1,0 1 1,-2-1 0,1 0-1,-2 0 1,-15 21 0,-7 6-1238,-39 40 0,48-59 242,-6 10 108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2:06.390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3550 2169 3953,'-10'5'-30,"0"0"-1,1 1 1,0 0 0,0 0 0,0 1 0,1 0-1,-11 13 1,14-15 132,0 0-1,1 0 1,0 0 0,0 1-1,1 0 1,-1 0 0,1 0-1,0 0 1,1 0 0,0 1-1,0-1 1,0 1 0,-1 9-1,3-14-164,0 0-1,0 0 0,0 1 0,1-1 1,-1 0-1,1 0 0,-1 0 0,1 0 1,0 0-1,0 0 0,0 0 0,0 0 1,0 0-1,0 0 0,0 0 0,1 0 1,-1-1-1,0 1 0,1 0 0,0-1 1,-1 0-1,1 1 0,0-1 0,0 0 1,0 0-1,0 0 0,0 0 0,0 0 1,0 0-1,4 0 0,7 2-191,0 0 0,1-1 0,-1-1 0,17 0 0,13 2-93,-29 1 285</inkml:trace>
  <inkml:trace contextRef="#ctx0" brushRef="#br0" timeOffset="1">3569 2516 952,'-35'34'329,"-21"25"369,52-55-529,0 1 0,0 0 0,1 0 0,-1 1 0,1-1 1,1 1-1,-1-1 0,1 1 0,-3 10 0,5-13-138,-1-1 0,1 1 0,0-1 0,0 1 0,0 0 1,0-1-1,1 1 0,-1-1 0,1 1 0,-1-1 0,1 1 0,0-1 0,0 1 0,0-1 0,0 0 0,1 1 0,-1-1 0,1 0 0,2 3 1,2 1-23,1 0 1,0 0-1,0-1 1,12 7-1,-15-10 4,0 0-1,1 1 1,-1-1-1,0 1 1,0 0-1,0 0 1,-1 0-1,1 1 1,-1-1-1,1 1 1,-1 0-1,-1 0 1,1 0-1,0 0 1,-1 0-1,0 0 0,0 1 1,0 0-1,2 8 1,-4-7 78,0 0 0,-1 0 0,1 0 0,-1 1-1,-1-1 1,1 0 0,-1 0 0,0-1 0,0 1 0,-1 0 0,0-1 0,-6 10 0,-6 7 83,-32 35 0,-1 2-102,39-46 16,-1 1-232,1 0 0,0 1 0,1 0 1,0 0-1,2 1 0,-6 17 0,7-21 262,0 1 0,0-1 0,-1 0 0,-1 0 0,0-1 0,-1 0 0,0 0 1,0-1-1,-1 0 0,-1 0 0,-18 14 0,-11 6-22,-75 45-1,59-46-340,-1-2 0,0-2 0,-2-2-1,-1-4 1,-64 14 0,98-26-619,2 1 296</inkml:trace>
  <inkml:trace contextRef="#ctx0" brushRef="#br0" timeOffset="2">2955 2711 920,'-1'4'120,"-1"0"0,1 0 1,-1 0-1,0 0 0,0 0 0,0 0 0,0-1 0,-1 1 0,0-1 0,1 1 1,-7 4-1,-43 33 1382,9-7-1200,38-28-34,-14 12 463,1 1-1,-29 38 1,44-52-726,-1 0 0,1 0 0,0 0 0,0 1 0,0 0-1,1-1 1,0 1 0,0 0 0,1 0 0,-1 0 0,1 1-1,1-1 1,-1 0 0,1 0 0,0 0 0,0 1 0,3 10-1,-1-10-17,1-1 0,-1 0 1,1 0-1,1 0 0,-1 0 0,10 10 0,-10-11 11,1-1 1,-1 0-1,0 1 1,0-1 0,-1 1-1,1 0 1,-1 0-1,0 0 1,0 1-1,-1-1 1,1 0 0,0 11-1,-2-5-16,0-1 0,-1 1 0,-1-1 0,0 0 0,0 1 0,-1-1 0,0 0 0,-1 0 0,0-1 0,0 1 0,-1-1 0,-1 0 0,1 0 0,-1 0 0,-1-1 0,-12 13 0,-12 8-302,-1-1 0,-70 46-1,65-49 1171,-50 44 1,63-43-753,1 0 0,2 2 1,0 1-1,2 0 0,1 2 1,2 0-1,-25 64 0,9-27-1821,11-32 1015</inkml:trace>
  <inkml:trace contextRef="#ctx0" brushRef="#br0" timeOffset="3">1 2517 8314,'16'-2'80,"1"0"0,-1-1 1,1-1-1,-1 0 0,19-9 1,77-19-104,-88 28-11,63-7-677,-80 11 693,0 0 0,1 1 1,-1 0-1,0 0 0,1 0 0,-1 1 0,0 0 0,0 1 1,12 5-1,-15-5-227,1-1 1,0 1 0,-1-1-1,1 0 1,0-1 0,0 1-1,0-1 1,0 0 0,0-1-1,0 1 1,0-1 0,1 0-1,-1 0 1,0 0 0,0-1-1,0 0 1,0 0 0,0 0-1,0 0 1,0-1 0,0 0-1,-1 0 1,1 0 0,-1-1-1,7-4 1,-6 3 373,0 0 0,0-1 0,-1 0 0,0 0 1,0 0-1,0 0 0,5-10 0,0 4 1760,-8 27 1053,-1 6-2783,0-20-228,0 0 0,0 1 0,0-1 0,0 0 0,1 0-1,-1 0 1,1 0 0,0 0 0,0 0 0,0 0 0,0 0 0,0 0 0,0-1-1,0 1 1,0 0 0,1 0 0,-1-1 0,1 1 0,-1-1 0,1 0-1,-1 1 1,1-1 0,0 0 0,0 0 0,0 0 0,0 0 0,0 0 0,0 0-1,0-1 1,3 2 0,13 0-763</inkml:trace>
  <inkml:trace contextRef="#ctx0" brushRef="#br0" timeOffset="4">908 2388 3737,'-1'4'496,"-1"-1"512,0-1-752,-1 2-184,1 0-96,1 1 0,1 0 64,0 1 32,0-3-48,2-1-40,5-4-224,1-2-320,5-6-688,1-1 688</inkml:trace>
  <inkml:trace contextRef="#ctx0" brushRef="#br0" timeOffset="5">1079 2279 3377,'0'0'93,"1"0"0,-1-1 0,1 1 1,-1-1-1,1 1 0,0 0 1,-1-1-1,1 1 0,0 0 0,-1 0 1,1-1-1,0 1 0,-1 0 0,1 0 1,0 0-1,-1 0 0,1 0 0,0 0 1,-1 0-1,1 0 0,0 0 0,-1 0 1,1 1-1,0-1 0,-1 0 0,1 0 1,0 1-1,-1-1 0,1 0 0,0 1 1,13 19 744,-14-18-837,1 0 1,0 0-1,0 0 1,-1 0 0,1 0-1,0-1 1,1 1-1,-1 0 1,0-1-1,0 1 1,1-1 0,-1 1-1,1-1 1,-1 0-1,1 1 1,0-1-1,-1 0 1,1 0 0,0 0-1,0-1 1,0 1-1,0 0 1,0-1-1,0 1 1,0-1 0,3 1-1,8-3-112,0-1 0,0-1-1,-1 0 1,1-1 0,-1 0 0,0-1 0,-1 0-1,1 0 1,-1-2 0,-1 1 0,18-16-1,-11 9 600,1 1 1,35-19-1,-51 31-357,0 1 1,-1 0-1,1-1 1,0 1 0,0 0-1,0 0 1,0 1 0,-1-1-1,1 0 1,0 1 0,0-1-1,0 1 1,-1-1-1,1 1 1,0 0 0,-1 0-1,1 0 1,0 0 0,1 1-1,-1 0-127,1-1 0,0 1 0,0-1 0,0 0 0,0 0 0,0 0 0,0 0 0,0 0 0,1-1 0,3 1 0,7-3-37,0 0 0,0-2 1,0 1-1,0-2 0,-1 0 0,1 0 0,-1-1 0,13-9 0,100-68-2228,-107 69 1878,10-8 106</inkml:trace>
  <inkml:trace contextRef="#ctx0" brushRef="#br0" timeOffset="6">3091 30 5369,'0'-1'12,"-1"1"-1,1 0 1,0 0-1,0 0 1,-1 0 0,1 0-1,0 0 1,0 0-1,-1 0 1,1 0-1,0 0 1,-1 0-1,1 0 1,0 0 0,0 0-1,-1 0 1,1 0-1,0 0 1,0 0-1,-1 0 1,1 0 0,0 0-1,0 1 1,-1-1-1,1 0 1,0 0-1,0 0 1,-1 0 0,1 1-1,0-1 1,0 0-1,0 0 1,-1 0-1,1 1 1,0-1-1,0 0 1,0 0 0,0 1-1,0-1 1,-1 1-1,0 16 1141,11 19 960,11-7-1726,66 105 585,-77-115-892,-1 0 0,0 1 0,-2 0 0,0 0 0,6 35 0,-5 6-30,-3 0-1,-2 0 0,-3 1 0,-3-1 0,-2 0 1,-15 67-1,-107 355-755,102-401 279,-11 28-1330,-2-7 649</inkml:trace>
  <inkml:trace contextRef="#ctx0" brushRef="#br0" timeOffset="7">3566 1648 3857,'5'0'15,"-1"-1"0,0 1 0,0-1 0,1 0 1,-1-1-1,0 1 0,0-1 0,0 1 0,0-1 0,-1-1 0,1 1 0,0 0 1,-1-1-1,0 0 0,0 0 0,1 0 0,-2 0 0,1 0 0,0 0 1,-1-1-1,1 0 0,-1 1 0,0-1 0,2-6 0,5-10 693,-2 0 0,0 0 0,6-35 0,-12 6-56,-2 40-461,1 1-1,0 0 1,0-1 0,1 1 0,0 0 0,3-13 0,-3 19-161,0 1 1,0-1 0,0 1 0,0-1 0,0 1-1,0 0 1,0-1 0,0 1 0,0 0 0,0 0-1,1 0 1,-1 0 0,0 0 0,1 0 0,-1 0-1,1 1 1,-1-1 0,1 0 0,0 1 0,-1-1-1,1 1 1,0-1 0,-1 1 0,1 0 0,0 0-1,-1 0 1,1 0 0,0 0 0,-1 0-1,1 0 1,0 1 0,-1-1 0,1 1 0,0-1-1,-1 1 1,1 0 0,1 0 0,75 31 312,-63-24-339,1-1 0,-1-1 0,2 0 0,-1-1 0,28 5 0,-39-9-21,-1-1 0,1 0 1,0 0-1,0-1 1,0 0-1,0 1 0,-1-1 1,1-1-1,0 1 0,-1-1 1,1 0-1,-1 0 0,0 0 1,1 0-1,-1-1 0,0 0 1,0 0-1,-1 0 0,1 0 1,-1-1-1,1 1 0,-1-1 1,0 0-1,3-6 1,3-5 18,0-1 1,-1 0 0,-1-1 0,-1 1 0,-1-1 0,0 0 0,-1-1 0,3-32 0,19 82-21,-21-26 9,-1 0 0,1-1 0,0 1 0,0-1 0,0 0 0,1 0 0,0 0 0,0-1 0,0 0 0,1 0 0,-1-1 0,8 4 0,-12-7 5,0 1 0,0-1-1,1 1 1,-1-1-1,0 0 1,0 1-1,0-1 1,0 0-1,1 0 1,-1-1-1,0 1 1,0 0-1,0-1 1,0 1-1,0-1 1,1 0-1,2-2 1,-2 1-22,-1 0 1,1 0-1,-1 0 0,0-1 1,0 1-1,0-1 0,0 1 1,-1-1-1,1 0 1,0 1-1,-1-1 0,0 0 1,0 0-1,0 0 0,1-7 1,1-6-42,0-1 1,-2 0-1,0 0 1,0 0-1,-2 0 1,0 0-1,-8-33 1,9 49 83,0 0 0,0 0 0,0 0 1,-1 0-1,1 0 0,0 0 1,-1 0-1,1 0 0,-1 0 1,1 0-1,-1 0 0,0 0 0,1 1 1,-1-1-1,0 0 0,1 0 1,-1 1-1,0-1 0,0 0 1,0 1-1,0-1 0,-1 0 0,0 6 399,13 7-209,-9-10-197,1 1 0,0-1 0,-1 0 0,1 0 0,0 0 0,1 0 0,-1 0 0,0-1 0,0 0 0,1 1 0,-1-1 0,0 0 0,1-1 1,-1 1-1,1-1 0,-1 1 0,1-1 0,0 0 0,-1 0 0,1-1 0,3 0 0,-2-1 14,0 0 0,0 0 0,0 0 0,0-1-1,0 0 1,-1 0 0,1 0 0,-1-1 0,0 1 0,0-1 0,-1 0 0,6-7 0,1-3 5,0 0 0,-2-1 0,0 0 0,0 0 0,-2-1 0,0 0 0,8-32 0,-12 38-31,0-1-1,-1 0 1,0 0 0,-1 1 0,0-1-1,0 0 1,-2 0 0,1 0 0,-5-13-1,5 19-16,-1 1-1,0-1 0,0 0 1,0 1-1,-1 0 0,0 0 1,0 0-1,0 0 0,0 0 1,0 0-1,-1 1 0,0 0 1,1-1-1,-1 1 0,0 1 1,-1-1-1,1 1 1,0-1-1,-1 1 0,0 1 1,1-1-1,-8-1 0,14 4 11,1-1 0,0 1 0,0-1 0,0 0 0,0 1 0,0-1 0,0 0 0,0-1 0,0 1 0,0-1 0,0 1 0,0-1 0,0 0 0,-1 0 0,1 0 0,0 0 0,0 0 0,-1-1 0,1 0 0,-1 1 0,4-4-1,-2 1 34,0-1 0,0 0 0,0 0 0,0 0-1,-1-1 1,0 1 0,0-1 0,0 0 0,3-10-1,0-6-34,-1 0-1,-1 0 0,-1 0 0,1-43 0,-5 45-321,-1-1-1,0 1 1,-2 0 0,0 0-1,-14-37 1,-49-94-1982,32 78 1370,12 20 528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2:21.030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575 1 968,'1'3'169,"0"0"-1,0 0 1,1 0 0,-1 0-1,1 0 1,-1-1 0,1 1-1,4 4 1,-5-6-145,0 0-1,0 0 1,1 1 0,-1-1 0,0 0 0,0 1-1,0-1 1,0 1 0,-1-1 0,1 1 0,0-1 0,-1 1-1,1 0 1,-1-1 0,1 1 0,-1 0 0,0-1-1,0 1 1,1 0 0,-1 0 0,0-1 0,-1 1 0,1 0-1,0 0 1,-1-1 0,1 1 0,0 0 0,-1-1-1,0 1 1,1-1 0,-1 1 0,0-1 0,0 1 0,-2 2-1,-23 26 34,19-23 8,1 0 1,0 0-1,0 1 1,0 0-1,1 0 1,-7 15-1,11-20-63,0-1 0,1 1 0,-1 0 0,1-1 0,0 1 0,0-1 0,0 1 1,0 0-1,0-1 0,1 1 0,-1 0 0,1-1 0,0 1 0,0-1 0,-1 1 0,2-1 0,-1 0 0,0 1 0,0-1 0,1 0 0,-1 0 0,1 0 0,0 0 0,0 0 0,-1 0 0,1 0 0,0-1 0,1 1 0,3 2 0,-3-2-11,0 0 0,-1 0-1,1 0 1,-1 0 0,0 1-1,0-1 1,1 1-1,-2-1 1,1 1 0,0 0-1,0 0 1,-1 0-1,0 0 1,1 0 0,-1 0-1,1 5 1,-2-4-49,0 0 1,0 0 0,-1 0 0,1 0-1,-1 0 1,0 0 0,0 0 0,0 0-1,0 0 1,-1 0 0,0 0-1,0-1 1,-3 6 0,-8 9-52,-1 0-1,0 0 1,-2-1-1,0-1 1,0-1 0,-2 0-1,0-1 1,-24 14 0,2 0 99,-7 18-70,6-4 435,-3-5 200,-153 119 466,165-133-1339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05.703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169 1 12315,'-3'-1'-272,"-6"1"-681,-4 1-583,-4 2 192,-1 1 1176,-2 3 1032,-1 1 384,2 4 8,2 2-567,3 3-393,4 3-400,4 3-144,5 3-337,5 1-175,4 1-248,4 0-144,4 1-673,5 0 1041,-2-5-5145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2:25.511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0 1 120,'16'95'976,"21"101"2218,-29-164-2984,2 0-1,1 0 0,31 59 1,-21-54-374,2-1-1,2-2 1,1 0 0,2-2 0,1 0-1,54 43 1,-47-45-245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2:42.543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1287 0 936,'1'4'167,"-1"1"0,1-1 0,-1 0 0,0 1 0,0-1 0,0 0-1,-1 1 1,0-1 0,0 0 0,0 0 0,0 0 0,-1 0 0,1 0 0,-1 0-1,-2 4 1,-42 61-193,24-39 205,-114 193-87,-13 19-126,-343 574 594,418-684-963,-6-3 0,-127 156 1,138-208-110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2:45.935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0 1341 3209,'15'-2'328,"-1"0"1,0-1-1,0-1 1,-1 0-1,1-1 1,-1 0-1,0-1 1,23-14-1,40-16-369,147-38 396,420-79-1,-519 138-435,231 1 0,-283 14 22,140-2 66,0-9 0,297-54 0,-480 59 10,510-110 18,-10-44 351,83-101-604,-20-44-4009,-463 233 3537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2:49.013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0 1551 392,'698'-113'2737,"-413"71"-2049,79-11-696,574-103-30,24-86 1529,328-135 273,-229 84-1582,-286 55-519,-663 201 187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2:52.239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 60 1456,'19'-5'749,"0"1"-1,0 1 1,1 1-1,21 1 1,11-2 195,-24 0-895,408-26 442,-255 25-467,-59-1-17,0 5 1,131 19-1,-97 2-29,-25-5 22,-1 5-1,152 47 0,362 169-155,-411-146-14,-66-29 192,112 44 66,-182-68-88,122 28 0,108 8-38,28 8 36,346 43-204,-486-95-484,211 20-1350,-160-33 3932,465-28 1,-448-15-1694,-2-13 0,301-82 0,-319 53-1702,-177 45 880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06.678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0 458 3497,'5'-1'121,"-1"1"0,0-1 0,0 0 0,0 0 0,0-1 0,0 1 0,4-3 0,23-13 908,13-9-684,1 2-1,1 3 1,79-27-1,128-31-292,18-5-1,-242 75-59,1 2 1,0 1 0,1 2-1,-1 1 1,1 1 0,0 2-1,-1 0 1,1 3 0,36 6-1,-19-1-20,0-2-1,1-2 0,-1-2 0,1-2 1,-1-3-1,82-14 0,282-86-1955,-327 77 1293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08.913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66 419 2401,'1'-2'64,"0"-1"0,0 1 0,0-1 0,-1 0 1,1 1-1,-1-1 0,0 0 0,0 0 1,0 1-1,0-1 0,0 0 0,-1 0 1,1 1-1,-1-1 0,1 0 0,-1 1 1,0-1-1,0 1 0,0-1 0,-1 1 1,1-1-1,-1 1 0,1 0 0,-1 0 1,0-1-1,1 1 0,-1 1 0,0-1 0,-1 0 1,1 0-1,0 1 0,0-1 0,-1 1 1,1 0-1,-1-1 0,1 1 0,-1 0 1,1 1-1,-1-1 0,0 0 0,0 1 1,1 0-1,-1-1 0,0 1 0,0 0 1,-2 1-1,108 10-420,-66-13 334,-1-2 0,1-1-1,-1-2 1,0-1 0,-1-2 0,0-1 0,41-19 0,15-16-1425,113-74 1,-200 117 1436,1 0 0,-1 0 0,0 1 0,1-1 0,-1 1 0,1 0 0,0 1 0,-1-1 0,1 1 0,0 0 0,0 0 0,0 0 0,0 0 0,0 1 0,0 0 0,0 0 0,0 1 0,0-1 0,0 1 0,0 0 0,0 1 0,0-1 0,0 1 0,7 3 0,2-1 164,-1 0 0,1-2-1,-1 0 1,1 0-1,0-1 1,0-1 0,0 0-1,0-1 1,24-5 0,15-6-380,61-22 0,-30 8-367,-67 21 637,0 2 0,0 0 1,0 0-1,0 2 0,1 0 0,-1 1 0,0 1 0,0 0 0,0 1 0,23 6 0,-20-5-132,1-1 0,0-1 0,0-1 0,0-1 0,0-1 0,-1-1 1,34-9-1,-30 6-290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09.469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1 376 2457,'3'7'21,"1"0"-1,0 0 1,1 0 0,-1-1 0,2 0 0,-1 0 0,0 0 0,1 0 0,0-1 0,0 0 0,13 7 0,-13-9-23,0 0-1,1-1 0,0 0 1,-1 0-1,1-1 0,0 0 1,0 0-1,0 0 0,0-1 1,0 0-1,0 0 1,-1-1-1,1 0 0,8-2 1,26-8-68,0-2 0,-1-2 0,-1-1 0,56-33 1,-40 20 1689,67-24 0,-119 52-1494,0-1 0,0 1 0,1 1 0,-1-1 0,0 0 0,1 1 0,-1 0 0,1 0 0,-1 0 0,0 0 0,1 0 0,-1 1 0,1 0 0,-1-1 0,0 1 0,0 0 0,1 1 0,-1-1 0,0 1 0,0-1 0,0 1 0,0 0 0,2 2 0,29 15 201,-24-16-249,0 0 1,0-1-1,0 0 0,0 0 1,0-1-1,1-1 0,-1 1 0,1-2 1,-1 1-1,0-1 0,1-1 0,-1 0 1,10-4-1,21-6-200,69-33 0,-93 38 22,449-210-5878,-388 184 5214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12.074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1 751 4705,'18'-6'213,"0"1"0,1 1 0,0 0 0,0 2-1,0 0 1,0 1 0,30 3 0,-1-2-230,99-8 420,198-35 1,140-60-95,-255 38-93,414-176 0,-537 191-1579,146-92 0,-134 66 319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13.922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0 106 1696,'6'3'100,"1"1"1,-1-1-1,1 0 0,0-1 0,0 0 0,0 0 0,0 0 0,8 0 0,31 10 506,-13 2-338,0-1-1,1-2 1,0-1-1,1-2 0,0-1 1,0-2-1,1-1 0,-1-2 1,39-3-1,6-10-619,1-4 0,-2-4 0,138-50 0,96-24-452,-303 91 827,-1 0 1,1 1 0,0 0 0,0 1-1,0 0 1,-1 0 0,1 1-1,0 0 1,0 1 0,-1 0-1,1 1 1,-1 0 0,1 0-1,-1 1 1,0 0 0,-1 1-1,1 0 1,-1 0 0,0 1 0,8 6-1,-3-3-58,1 0-1,0-1 0,0 0 1,1-2-1,0 1 0,0-2 1,0 0-1,21 3 0,-4-3-790,0-2 0,1-1-1,35-4 1,-60 2 900,0-1 1,1 2-1,-1-1 0,0 1 1,0 0-1,0 1 0,0-1 1,0 2-1,0-1 0,-1 1 1,1 0-1,-1 1 0,1 0 1,9 7-1,-6-4 109,3-2-113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06.005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299 1 6241,'-4'0'72,"-7"2"96,-5 2-320,-6 2 344,-5 3 529,-3 2 215,-3 3 96,0 3-80,2 2-400,2 3-232,5 1-544,5 3-280,6 1-448,7 1-304,6 0-857,7 0 1185,2-6-4129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14.387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1 151 2809,'33'-9'448,"2"-1"416,-1-3-544,1-1-168,2-1-136,0-2-16,0 0-88,0 0-144,-3-2-712,-2 0 600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14.715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 1 1864,'16'10'344,"2"2"361,1-1-193,2 0-256,-1-1-56,3-3-128,1-2-56,1-5-56,5-2-56,1-5-336,1-4-288,5-3 384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15.028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0 30 2008,'14'-1'433,"-1"1"503,2 1-608,0 1-168,0 0-120,-2-1-40,3-1 0,0 1 0,1-1 16,2 0 8,0-1 0,0 1-8,1-3-16,-1-1-8,0-3-104,1-2-264,0-2 232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15.598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1 437 6201,'2'2'7,"0"0"0,0-1-1,0 1 1,0 0 0,0-1-1,1 1 1,-1-1 0,0 1-1,1-1 1,-1 0 0,1 0-1,0 0 1,-1-1 0,1 1-1,0-1 1,-1 1 0,1-1-1,0 0 1,0 0 0,-1 0-1,1 0 1,0-1 0,0 1-1,-1-1 1,1 1 0,0-1-1,-1 0 1,1 0 0,-1 0-1,5-3 1,9-5-362,-1 0 0,0-2 0,24-20 0,-11 8-255,-15 14 808,0 0 0,0 0 0,1 2-1,0-1 1,0 2 0,0 0 0,1 1-1,0 0 1,0 1 0,1 1 0,-1 0-1,1 1 1,16 0 0,15 1 134,0-3-1,-1-2 1,86-21 0,27-4-543,-114 22 276,64-20 1,-80 19-105,0 2 0,0 1 0,0 1 0,1 1-1,-1 2 1,33 0 0,-51 5 170,0 0-1,0 0 0,0 1 0,-1 1 0,19 8 0,-19-8-101,0 0-1,0 0 1,1 0-1,-1-2 1,1 1-1,15 1 1,-9-5-143,0 1 0,-1-2 0,1-1 0,0 0 0,-1 0 0,0-2 0,0 0 0,30-15 0,6-7-1164,58-41-1,-108 67 1232,73-49-791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00.704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111 79 2545,'-2'-5'230,"0"1"0,0-1 1,-1 0-1,1 1 0,-1-1 1,0 1-1,0 0 0,-1 0 1,1 0-1,-1 0 0,0 1 1,0 0-1,0-1 0,0 1 1,-1 1-1,1-1 1,-1 1-1,0-1 0,1 1 1,-1 1-1,-9-3 0,13 4-454,1 0 0,-1 0 0,0 0 0,0 1 0,0-1 0,0 0 0,0 0 0,0 1 0,0-1 0,0 1 0,1-1 0,-1 1 0,0-1 0,0 1 0,1-1 0,-1 1 0,0 0 0,1-1 0,-1 1 0,0 0 0,1-1 0,-1 1 0,1 0 0,-1 0 0,1 0 0,0 0 0,-1-1 0,1 1 0,0 0 0,0 0 0,-1 2 0,1 10 610,2-7-400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01.326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1 542 1712,'83'10'3752,"48"-10"-2848,-123-1-891,341-27 865,-299 23-903,233-36-15,288-82 0,-487 103 30,292-76 11,404-80 8,-360 123 279,-326 46-190,0 5 0,140 15 0,72 27-2310,-249-35 1417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01.931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 30 3977,'58'-5'16,"-9"-4"-400,13 2-632,4-1 599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02.360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0 39 1592,'115'-17'1172,"201"-5"0,-267 23-809,0 2-1,-1 2 1,1 2 0,-1 2-1,0 2 1,83 31 0,-42-4 54,136 49 19,-195-77-333,2-3 1,-1 0 0,1-2-1,0-2 1,51 0 0,-24-7 45,-1-2 1,1-3 0,58-17 0,165-62-1300,-213 65 223,13-4 200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03.295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1 399 240,'20'1'635,"0"-1"0,0-1 1,-1-1-1,1 0 0,0-2 0,30-9 0,25-3-695,-65 14 65,57-8 3,0-3 1,-1-2-1,0-4 1,75-32-1,231-155-1984,-301 161 1904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18.641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0 599 4345,'27'4'-172,"-1"-2"-1,1 0 1,0-2-1,-1-1 1,1-1 0,47-10-1,-30 5 1174,54-2 0,-30 7-947,1-3 0,-1-3 0,-1-4-1,0-2 1,-1-3 0,77-30 0,10-18-292,-3-6 1,-4-7-1,146-103 0,-182 106-271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06.279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714 0 13451,'-8'1'-264,"-9"4"-912,-10 4 287,-10 5 57,-7 5 616,-6 3 840,-3 2 136,-3 0 73,-1-1-121,1 0-432,0 1-152,2 0-368,3 2-320,4 1-873,6-1-583,7 0 1032,9-5-7194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20.512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0 1086 1168,'107'-60'452,"108"-79"-1,-127 77 133,-2-3-1,140-140 1,-160 133-120,4-7-170,108-91 0,-150 147-293,1 1 0,1 2-1,1 1 1,0 1 0,2 2-1,0 1 1,62-19 0,-7 15-486,1 4 0,130-6 0,-155 16 66,14-1 150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22.865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1864 0 1384,'-2'48'476,"-3"-1"0,-2 0 0,-2 0 0,-2 0 0,-2-1 0,-2-1 0,-35 74 0,11-44-651,-3-2-1,-4-2 1,-2-2 0,-3-2 0,-4-2 0,-2-3-1,-120 101 1,-178 136-45,-424 329-649,676-554 729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23.523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894 1 2224,'-54'61'289,"2"7"143,-4 1-48,-7-1-216,-3-2 40,-9-3 264,-2 1 40,-7-5-48,-3 0-112,-4-4-712,-1-1-424,-4-2 416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25.656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4 420 248,'-1'1'78,"1"0"1,0 0-1,-1 0 0,1-1 1,-1 1-1,1 0 0,0 0 1,0 0-1,0 0 0,-1 0 0,1 0 1,0 0-1,0 0 0,0 0 1,0 0-1,1 0 0,-1 0 1,0 0-1,0 0 0,1 0 1,-1 0-1,0 0 0,1 0 0,-1 0 1,2 1-1,-1-1-7,0-1 1,0 0-1,1 1 1,-1-1-1,0 0 1,0 0-1,0 0 0,1 0 1,-1 0-1,0 0 1,0 0-1,0 0 1,1 0-1,-1-1 0,0 1 1,0 0-1,0-1 1,2 0-1,60-33 933,-51 27-1079,590-346-1013,-523 302 711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26.247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 1346 2152,'13'-6'183,"0"-1"0,0 0 0,13-10 0,13-8-218,34-20 493,-2-2 0,-1-4 0,-4-2 0,-1-3 0,106-121 1,241-363-60,-254 320-668,-87 125 182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2:15.524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36 1 416,'-6'13'267,"1"-5"-68,1 1-1,0-1 0,1 1 1,-1 0-1,2 0 0,-1 0 1,2 0-1,-1 0 0,1 1 1,0-1-1,1 11 0,3 21 659,33 364 3687,-15-272-5010,6-1-1,56 168 0,-70-265 417,2-2-1,1 0 1,27 41-1,-8-24-1630,1-2-1,80 81 1,-94-106 1439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2:17.991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240 1 1024,'-6'44'328,"3"0"0,1 0 0,5 54 0,0 27 303,-7-58-366,-2 0-1,-3 0 1,-3-1 0,-3-1-1,-3 0 1,-2-1-1,-4-1 1,-2-1 0,-39 66-1,30-67-372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8:59.448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51 0 5193,'1'14'-9,"-1"-1"0,0 0 0,-1 0 0,0 0 0,-1 0 1,0 0-1,-1 0 0,-6 16 0,-2 14 1276,3-6-635,2 0-1,1 1 1,3-1-1,0 1 1,5 40-1,-1-59-503,1 0 1,0 0-1,2 0 0,0 0 0,1-1 1,1 0-1,1 0 0,0-1 0,1 0 0,1 0 1,21 26-1,3-5 188,1-2 1,79 63-1,90 44 133,37 29-306,-208-144-141,-2 1 1,0 1 0,-3 1-1,0 2 1,23 37-1,20 41 110,-5 4-1,95 226 1,-159-336-111,32 79 16,-4 0-1,-4 2 0,15 93 1,-35-143-40,10 83 268,6-1 0,48 150 0,-57-232-255,13 41-23,53 107-1,-66-159 7,1-1 0,1-1 0,1-1-1,1 0 1,1-1 0,0 0 0,2-2 0,27 21-1,6-1-366,3-2-1,99 50 0,-106-64-1769,96 28-1,-67-30 551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9:02.405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10 0 520,'-4'34'748,"1"0"0,1 0 0,2 0 0,7 56 0,-1 30 991,-4-8-545,4-1 0,39 206 0,-42-304-1055,0 0 0,1 0 1,1-1-1,0 0 1,0 0-1,1 0 0,1-1 1,11 16-1,-6-13-29,2 1 0,-1-2 0,2 0 1,0-1-1,18 12 0,125 95 18,-131-96-237,-2 0-1,-1 2 1,36 47-1,-48-52 19,-1 0 0,-1 1 0,0 0 0,-2 0-1,-1 1 1,0 0 0,-1 0 0,-2 1-1,0 0 1,-2 0 0,0 34 0,-3 5 67,-3 0 0,-2 0 1,-15 62-1,-116 348-135,79-297-1996,37-106 1305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9:05.084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208 1 4625,'-6'2'137,"0"0"-1,1 1 1,-1 0 0,1 0 0,0 0-1,0 1 1,0-1 0,0 1 0,1 1-1,-1-1 1,-6 9 0,-38 57 1565,34-44-1593,2 1-1,2 0 1,0 0-1,2 1 1,0 0-1,2 1 1,2 0-1,0 0 1,0 50-1,4-42-21,2 0 0,2 1 1,1-2-1,2 1 0,2 0 0,1-1 0,17 44 0,-11-45-82,2-1 0,1-1 0,1-1-1,2-1 1,47 55 0,-28-43-1,2-2 0,3-2-1,49 35 1,-48-39 13,-3 3 0,-1 1 0,-1 3 0,-3 1 0,-1 1 0,-3 2 0,51 90 0,-37-46 17,-5 2 0,-4 3 0,42 150 0,68 359-861,54 253-1384,-174-751 1536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06.559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606 1 9530,'-5'0'872,"-7"1"1657,-8 3-3770,-6 4 289,-6 5 160,-4 6 704,-5 5 640,-5 2 104,-2 4 25,-4 0-121,0 1-432,0 0-208,3-1-456,4 0-337,7-2-1575,8-1 1440,9-6-6482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9:05.825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6 2 7218,'-6'-1'1539,"10"13"-978,11 16-985,-3-6 338,-1 1 1,-1-1-1,-1 2 0,-1 0 1,0 0-1,-2 0 0,4 39 1,11 37 152,7-10-71,4-1 0,3-1-1,4-2 1,92 146 0,-30-81-662,186 211 0,-166-235-1469,-58-72 1428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9:06.121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 0 1280,'81'102'874,"76"125"0,-17 6 4012,150 216-3386,-179-286-684,-72-105-778,99 157 148,-113-170-421,-2 2-1,-2 0 1,15 50 0,-18-37-631,-4 4 269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9:07.678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0 1 6273,'14'46'307,"2"-1"0,2 0 0,1-1 0,3-2 0,49 75 0,-56-98-305,0 0 0,1 0 0,1-2 0,1 0 0,0-1 0,1-1 0,1 0 0,1-2 0,0 0 0,0-1 0,1-2 0,0 0 0,31 9 0,-9-9-183,0-2 0,1-2 0,56 0 0,-42-3 97,60 11 0,-105-11 86,-1 1 1,1 1-1,-1 0 0,0 0 1,0 1-1,0 1 0,-1 0 1,0 1-1,0 0 1,-1 1-1,0 0 0,-1 1 1,0 0-1,0 1 0,13 19 1,6 14 38,-3 0 0,-2 2 0,19 49 0,-11-25 85,60 150 453,-58-132-330,3-1 1,61 101-1,104 96 350,-128-184-142,119 144 511,53 73-10,-208-261-1255,-3 2-1,-2 1 0,48 122 0,-51-90-1153,-2 4 543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9:09.564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287 0 1360,'3'26'793,"-1"-1"0,-1 1-1,-1-1 1,-2 1 0,0-1-1,-11 47 1,-55 147 1421,40-138-2314,-34 84 664,29-84-457,-31 117 1,58-174-105,1 1 0,1 0 0,1 1 1,1-1-1,2 1 0,0-1 0,2 0 1,1 1-1,7 31 0,0-27 0,2-1 1,1 0-1,1-1 0,1-1 1,21 29-1,11 20 17,-8-9-15,17 30-240,58 137 0,-105-207-55,0 1 1,-2 1 0,-1-1 0,-2 1 0,0 0-1,-2 0 1,-1 0 0,-5 48 0,-7 8-1243,-36 137 0,20-117 959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9:11.635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672 1 1440,'-6'15'91,"-1"1"-1,2 0 0,0 0 1,1 1-1,-4 25 1,-9 36 1127,-60 166 3128,-117 323-3043,190-556-1337,1 0 1,-2 0-1,0 0 0,0 0 1,0-1-1,-2 0 0,1 0 1,-1-1-1,-1 0 0,1 0 1,-2 0-1,1-1 0,-1-1 1,0 1-1,-1-1 0,-10 5 1,3-1-195,0-1 1,1 2-1,0 0 1,0 1-1,2 1 0,-1 0 1,2 1-1,0 1 1,1 0-1,-12 21 1,16-23 267,1 0 0,1 0 0,0 1 0,1-1 0,1 2 0,0-1 0,1 0 0,1 1 1,0-1-1,1 1 0,1-1 0,0 1 0,4 26 0,21 70 79,5-1 1,77 189-1,19 60-738,-70-132-1825,-41-149 1654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9:12.605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97 1 4321,'-12'36'-36,"1"1"0,1 0 1,3 0-1,-6 61 0,4-24 238,-13 142 816,9 0 0,19 268 0,-2-407-517,4 0 0,17 78 1,-15-113-274,2 0 0,1 0 1,3-1-1,1-1 0,26 43 1,128 189-368,74 135-185,-207-329 352,-3 2 0,37 127 1,-57-149-1,-3 2 0,-2-1 0,-2 1 0,-2 90 0,-9-82-470,-3-1 0,-4-1 0,-2 1-1,-3-2 1,-30 82 0,-144 306-1951,179-431 2413,-22 49-347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2:10.593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7 0 2641,'-1'1'9,"0"0"0,1 0 1,-1 0-1,1 1 1,-1-1-1,0 0 0,1 0 1,0 0-1,-1 1 1,1-1-1,0 0 1,0 0-1,-1 1 0,1-1 1,0 0-1,0 0 1,1 1-1,-1-1 0,0 0 1,0 1-1,0-1 1,1 0-1,-1 0 0,1 0 1,-1 1-1,1-1 1,-1 0-1,1 0 1,0 0-1,0 0 0,-1 0 1,1 0-1,0 0 1,0 0-1,2 1 0,41 41-42,-34-35 130,126 127 2307,-86-84-2477,5 6 9,11 12-9,80 63 0,-114-103-638,-2 1-1,0 1 1,-3 1 0,38 57-1,-54-73 773,20 26-89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2:12.300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 0 576,'3'4'78,"0"0"-1,1 0 1,0 0-1,0-1 1,0 1 0,0-1-1,0 0 1,0-1-1,1 1 1,0-1 0,-1 1-1,1-1 1,6 1-1,-3 0 115,-1 0 0,1 1 0,-1 0 0,13 9 0,-9-3-40,-1 1 0,-1 0 0,1 1 0,-2 0 0,0 1 0,0 0 0,-1 0 0,-1 0 0,0 1 0,6 19-1,4 23 57,11 72-1,-24-113-115,12 71 52,-4 2 1,-4-1 0,-8 165 0,-5-187-695,-2 0 0,-4 0-1,-2-1 1,-3-1 0,-47 114 0,41-127 8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2:30.169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142 1 1520,'16'37'942,"-4"78"3064,-8-50-3401,-3-1-1,-9 75 1,4-82-326,9 103 0,-2-107-268,-1 1 1,-8 71-1,1-87-102,-1-1 1,-2 1-1,-2-2 0,-1 0 0,-2 0 1,-2-1-1,0 0 0,-40 60 1,40-77-1513,1-5 597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2:31.042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 8 1344,'4'-2'-256,"1"-3"48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06.810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486 1 13611,'-6'2'-464,"-9"5"-1233,-10 7 449,-7 7 120,-7 6 872,-6 4 952,-4 2 88,-2 0-40,1-3-280,4-3-680,4-4-448,6-3-1352,7-4 1136,8-4-6850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2:31.417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1 178 704,'11'-10'312,"0"-5"256,3-2-16,2-3-151,2-2-145,1-6-256,-1-2-400,4-6 231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2:32.480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171 0 888,'-31'41'2741,"21"-29"-2917,0 1-1,-14 25 0,25-37 163,0 1 0,0 0-1,0-1 1,0 1 0,0-1-1,0 1 1,0-1 0,0 1-1,1-1 1,-1 0 0,1 0-1,-1 0 1,1 1 0,-1-1-1,1-1 1,0 1 0,-1 0-1,1 0 1,0-1 0,3 2-1,14 10-261,-15-7 301,-1 0 0,1 0 0,-1 1 1,-1 0-1,1-1 0,-1 1 0,0 0 0,0 0 0,-1 0 1,1 1-1,-2-1 0,1 0 0,-1 1 0,1-1 0,-2 0 1,1 0-1,-3 13 0,1-7-27,-1 0 1,0 0-1,-1 0 1,0-1-1,-1 0 0,0 1 1,-1-1-1,-8 12 1,9-16-26,0 1 16,0 0 1,0 0 0,-1-1 0,1 0 0,-2 0 0,1-1 0,-1 1 0,0-2 0,0 1-1,-1-1 1,1 0 0,-1 0 0,0-1 0,-10 4 0,12-6-149,0 0 65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2:55.435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10 79 1912,'-9'16'5236,"12"-22"-4144,-1 2-1085,1 0 0,0 1-1,0-1 1,0 1-1,1 0 1,-1 0-1,1 0 1,-1 1-1,1-1 1,0 1 0,0 0-1,0 0 1,1 0-1,-1 0 1,0 1-1,5-1 1,12-3 0,0 2 0,27-2 0,-10 1-8,59-9 6,0 4-1,0 5 0,1 4 1,159 20-1,-164-1-12,165 57-1,-19-3 75,330 79-51,-190-32 5,106 24 8,47-36 10,-34-43 284,-316-47 5,-54-7-218,218-12 0,128-39 305,-372 29-382,572-91 277,-389 38-2663,-224 49 1495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2:58.074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0 1 240,'753'8'2623,"-658"2"-2653,-1 4 0,106 29 0,27 6-12,-170-38 171,0 3 0,-1 2-1,-1 2 1,-1 4 0,83 44-1,-86-42-98,0-1 0,75 22-1,112 17 81,-116-32 33,3 1 521,0-5 1,2-6 0,0-6 0,194-2-1,644-58-861,-826 31-882,-81 9 652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28.816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0 113 2769,'18'8'-9,"0"-1"1,0 0 0,1-1-1,0-2 1,0 1 0,0-2 0,1-1-1,-1 0 1,26-2 0,26-4-223,85-15 0,-79 8 401,108-11-217,346-54-140,-421 52 187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9:16.566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805 1 4025,'0'0'9,"1"0"1,-1 0 0,0 1-1,0-1 1,0 0-1,0 0 1,0 1 0,1-1-1,-1 0 1,0 0-1,0 1 1,0-1 0,0 0-1,0 1 1,0-1-1,0 0 1,0 1 0,0-1-1,0 0 1,0 0-1,0 1 1,0-1 0,-1 0-1,1 1 1,0-1-1,0 0 1,0 0-1,0 1 1,0-1 0,0 0-1,-1 0 1,1 1-1,0-1 1,0 0 0,-1 0-1,1 1-14,-1-1 0,1 1-1,0-1 1,-1 1 0,1-1-1,0 1 1,0-1 0,-1 1-1,1-1 1,0 1 0,0-1-1,0 1 1,0-1 0,-1 1-1,1 0 1,0-1 0,0 1-1,0-1 1,0 1 0,0-1-1,1 1 1,-1 0 0,0-1-1,0 1 1,0-1 0,0 1-1,1-1 1,-1 1 0,0-1-1,1 1 1,8 18 223,0 0 0,-2 1 0,0-1 0,5 25 0,16 45 207,-26-85-424,252 657 73,-224-565 49,-5 2 0,-3 0 0,-5 1 0,-5 0 0,0 107 0,-15-142 80,-2 1-1,-4-1 0,-2 0 0,-3-1 1,-2-1-1,-33 77 0,-180 347 1559,92-216-185,-60 176-1153,164-357-404,4 2 0,3 1 0,-14 104 0,14 3-111,-43 245 81,-119 464 370,56-303-2905,96-444 1765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9:18.350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1620 0 5761,'-14'5'158,"0"1"0,0 0 0,0 1 1,1 0-1,0 1 0,0 0 0,1 1 0,0 1 0,-13 12 0,-22 17 502,-6 0-573,3 3 0,1 1 0,2 2 1,2 3-1,2 1 0,3 3 0,1 1 0,3 1 1,-54 112-1,45-56-25,4 2 0,6 2 0,4 1 0,6 1 0,-18 186 0,38-157 245,6 0 1,27 197-1,2 47-410,-28-309 124,-4 0 0,-24 151 1,2-121 160,-5-1-1,-47 114 1,-105 204 546,124-299-680,-239 474-2429,214-455 1322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9:20.700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1339 0 720,'-36'192'1096,"18"-73"125,11-64-1109,3 0 0,3 0 0,1 0 0,10 61 1,-1 11-324,-7-72 440,3 168 55,-7-177 19,-2 0 1,-18 86-1,0-56 331,-2-2-1,-4-1 0,-3-1 1,-65 110-1,-198 248 1624,139-216-2682,-239 439 0,211-251-2927,139-285 2577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37.190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4 0 584,'-3'15'40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37.652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602 1 2401,'-108'227'2444,"66"-147"-1610,-45 122 0,46-91-885,17-49 63,-28 111 0,47-152-23,2 1 0,0 0 1,1-1-1,2 1 1,0 0-1,1 0 1,1 0-1,2-1 1,6 29-1,31 71-338,6 25-1956,-42-124 2185,-1 0 0,-1 0 0,-1 0 0,-1 0 0,-2 26 0,-4 1 170,-2-1 0,-2 0 0,-3 0 0,-1-1 0,-3 0 0,-26 55 0,0-18-197,-5-2-1,-70 97 1,74-119-198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07.101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501 1 8674,'-7'1'200,"-15"10"-672,-12 8-328,-8 10 784,-7 9 728,-3 6 488,-2 6 24,1 1-504,3 0-287,6-3-802,7-5-319,10-6-728,8-7-176,10-9 207,8-8-143,7-8 1088,3-5-4017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38.153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0 594 5985,'17'-5'600,"5"-4"409,2-3-201,6-6-368,1-4-144,3-10-216,0-5-24,0-9 120,-2-3 40,2-10 8,1-4-24,4-11-752,3-6-1240,-3-7 1072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39.002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0 813 4361,'22'-10'283,"-1"-1"1,0-1-1,0-1 1,-2 0-1,1-2 1,-2 0-1,0-1 1,24-28-1,5-11 327,-3-2 0,53-88 0,-57 75-1494,59-145-1,-77 153-706,-5 3 498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39.489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14 14 4153,'-7'-4'920,"3"1"736,2 2-695,4 3-801,5 2-144,8 3-48,5-1 16,8-4-64,5-4-280,9-7-1337,4-6 1113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41.304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184 102 2160,'15'-24'410,"-11"16"142,0 1 0,1-1 1,0 1-1,0 0 0,1 0 0,0 0 0,0 1 0,1 0 0,8-6 0,-15 12-540,0-1 0,0 1 0,0 0 0,1 0 0,-1 0 0,0 0 0,0 0 0,0-1 0,0 1 0,0 0 0,0 0 0,1 0 0,-1 0 0,0 0 0,0 0 0,0 0 0,0 0 0,0-1 0,1 1 0,-1 0 0,0 0 0,0 0 0,0 0 0,0 0 0,1 0 0,-1 0 0,0 0 0,0 0 0,0 0 0,1 0 0,-1 0 0,0 0 0,0 0 0,0 0 0,0 1 0,1-1 0,-1 0 0,0 0 0,0 0 0,0 0 0,0 0 0,0 0 0,1 0 0,-1 0 0,0 1 0,0-1 0,0 0 0,0 0 0,0 0 0,0 0 0,0 0 1,0 1-1,1-1 0,-1 0 0,-5 13 402,-12 13 17,14-21-388,-14 16 212,1 1 0,1 1 0,0 0 0,-10 27 0,22-44-235,1 0 0,0 0-1,0 0 1,0 0 0,1 1 0,-1-1 0,2 1 0,-1 0 0,1-1 0,0 1 0,0-1 0,1 1 0,0-1 0,0 1 0,0-1 0,1 1 0,0-1-1,0 0 1,1 0 0,0 0 0,0 0 0,5 7 0,11 12-85,-12-17 56,-1 1 0,1 0 0,-2 0 0,8 16 0,-11-21 14,-1 0-1,0 1 0,0-1 1,0 1-1,-1 0 1,1-1-1,-1 1 0,0-1 1,0 1-1,-1 0 1,0-1-1,1 1 0,-1-1 1,-3 6-1,-7 20 67,-2-2 0,-2 0 0,0 0 0,-38 48 0,37-55-422,1 0 1,1 1 0,0 0-1,2 1 1,1 1-1,1 0 1,-13 43 0,20-39-577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41.756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15 0 7314,'-6'14'-497,"3"8"-1151,0 4 16,1 6 672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42.129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120 0 4385,'-12'29'614,"1"1"0,1 0-1,-8 44 1,2 39-3504,3-37 4,9-59 3445,1 1 0,0-1 1,1 0-1,1 1 1,0-1-1,3 24 1,3-9-427,-2 0 0,-1 0 0,-2 0 0,-1 0 0,-1 0 0,-2 0 0,-1 0 0,-14 47 0,12-48-2061,8-21 1208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42.687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371 25 3473,'1'-1'109,"-1"1"1,1-1-1,0 0 0,-1 0 1,1 1-1,-1-1 1,0 0-1,1 0 1,-1 1-1,1-1 0,-1 0 1,0 0-1,0 0 1,1 0-1,-1 1 1,0-1-1,0 0 0,0 0 1,0 0-1,0 0 1,0 0-1,0 0 1,-1 1-1,1-1 0,0 0 1,0 0-1,-1-1 1,0 2-62,-1 0 0,1 0 1,0 0-1,0 0 0,0 0 0,-1 0 1,1 0-1,0 0 0,0 1 1,0-1-1,-1 0 0,1 1 1,0-1-1,0 1 0,0 0 0,-1 0 1,-51 33 515,52-33-452,-28 22 199,2 1 0,1 2 0,-33 43 0,-8 7-251,56-66-58,7-6-13,0 0 0,0 0 0,0 0 0,1 0 0,-1 1 1,1-1-1,0 1 0,-2 6 0,9-11-136,1 1 0,0-1 0,0 0 0,0-1 1,0 1-1,9-2 0,-13 1 115,0 1 33,11-2-12,0 0 0,0 1 0,1 0-1,-1 1 1,24 3 0,-34-2 32,0-1 1,1 1-1,-1 0 1,0 0-1,0 0 0,0 0 1,0 0-1,0 0 1,0 0-1,0 1 0,0-1 1,-1 1-1,1-1 0,0 1 1,-1 0-1,0 0 1,1-1-1,-1 1 0,0 0 1,0 0-1,0 0 0,0 1 1,0-1-1,0 0 1,-1 0-1,1 0 0,-1 1 1,1-1-1,-1 0 1,0 1-1,0-1 0,0 0 1,0 1-1,0-1 0,-1 0 1,1 0-1,-1 1 1,-1 2-1,-6 26 289,-2 0-1,-1-1 1,-2-1-1,-1 0 1,-29 46 0,3-2-234,19-34-150,-27 55-21,44-85-243,0 0 0,1 0 0,1 1-1,-1-1 1,1 1 0,1-1 0,0 1-1,0 10 1,1-18 92,1 1 1,-1-1-1,0 0 1,1 0-1,-1 0 1,1 0-1,0 0 1,-1 0-1,1 0 0,0 0 1,1 0-1,-1-1 1,0 1-1,0 0 1,3 2-1,11 8-943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43.190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834 40 8730,'25'-32'714,"-25"24"-725,-20 17 691,11-2-485,0 0-1,0 0 1,1 1 0,0 0 0,0 1-1,1-1 1,-7 11 0,-41 75-387,17-29-207,37-64 365,1 0 1,-1-1-1,0 1 1,1 0-1,-1 0 1,1 0-1,-1-1 1,1 1-1,-1 0 1,1 0-1,0 0 1,-1 0-1,1 0 1,0 0-1,0 0 1,-1-1-1,1 1 1,0 0-1,0 0 1,0 0-1,0 0 1,1 0-1,-1 0 1,0 0-1,0 0 1,0 0-1,1 0 1,-1 0-1,1 1 1,25 7-520,-23-8 535,1-1 0,-1 1-1,0 0 1,1 0-1,-1 0 1,0 1-1,0-1 1,4 3-1,-6-3 27,0 0-1,0 0 1,0 1 0,0-1-1,0 0 1,0 0-1,-1 1 1,1-1 0,0 0-1,-1 1 1,1-1-1,-1 0 1,0 1 0,1-1-1,-1 1 1,0-1 0,0 1-1,0-1 1,0 1-1,0-1 1,0 1 0,0-1-1,0 1 1,-1-1-1,0 3 1,-2 7 52,-1-1 0,0 1 1,-1-1-1,0 0 0,0 0 0,-1-1 0,-9 11 0,-56 64 562,44-54-398,11-12-171,0 2-85,-1 0 0,-1-2 0,-1 0 0,-1-1 0,-21 15 0,36-31-212,1 1-1,-1-1 0,1 0 0,-1 0 0,1-1 1,-1 1-1,0-1 0,1 0 0,-1 0 1,-4-1-1,-32 2 626,-1 9-502,-1 2 0,-55 23 0,81-28-664,0 1 0,1 1 0,0 0 0,1 1 0,0 1 0,0 0 0,1 1 0,-17 20 0,21-21 230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43.647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541 1 5137,'2'1'-31,"-1"0"0,1 0-1,-1 0 1,1 0 0,0 0 0,0 0-1,-1-1 1,1 1 0,0-1 0,0 1-1,0-1 1,3 1 0,5 3-2271,-18 19 3875,-34 44-655,-3-1 1,-90 102-1,65-85-896,10-15 403,41-49-353,0 1 0,2 1 0,0 1 0,2 0 0,0 1 0,-12 28 0,-47 121-4959,61-142 4402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46.851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45 1 3193,'5'8'-47,"-2"1"0,1 0 1,-1 0-1,0 1 0,-1-1 1,0 0-1,-1 1 0,1 0 1,-2 18-1,-1 5 264,-8 50 1,5-69-160,0-1 0,0 0 0,-11 22 0,7-18-39,1 0 1,-7 26-1,13-39-59,0 0-1,0 0 1,1 0-1,0-1 1,-1 1-1,1 0 0,1 0 1,-1 0-1,0 0 1,1 0-1,0 0 1,0 0-1,0 0 1,1-1-1,-1 1 0,3 4 1,7 4-631,5-2 220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07.325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398 1 12843,'-5'0'160,"-8"1"-1056,-9 4-193,-6 5 81,-6 7 56,-5 7 976,-3 6 160,-2 4 168,2 2-40,2 0-312,7 1-256,7-2-984,8-1-865,10-3 1113,5-7-4345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47.651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427 0 864,'-31'17'136,"-6"5"352,-1 0 128,2 1 225,-1 0 23,0 0-216,-2 1-176,-1 1-296,3-2-72,4 0-104,4-2-96,10-6-1080,5-1 824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48.249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97 1 10242,'-15'40'-1398,"14"-39"1203,1 0-1,-1 0 1,1 0-1,0 1 1,-1-1-1,1 0 0,0 0 1,0 1-1,0-1 1,0 0-1,0 0 0,0 1 1,0-1-1,0 0 1,0 0-1,1 1 0,-1-1 1,0 0-1,1 0 1,-1 0-1,1 1 0,0-1 1,-1 0-1,1 0 1,0 0-1,-1 0 0,1 0 1,0 0-1,2 1 1,0-2 473,1-1 0,-1 1 0,1-1-1,-1 0 1,1 0 0,-1 0 0,0-1 0,6-2 0,10-4-798,-18 7 483,-1 1-1,1 0 1,0 0-1,-1-1 1,1 1-1,0 0 1,-1 0-1,1 0 1,0 0-1,-1 0 1,1-1-1,0 1 1,-1 0-1,1 1 0,0-1 1,-1 0-1,1 0 1,0 0-1,-1 0 1,1 0-1,0 1 1,-1-1-1,1 0 1,-1 1-1,1-1 1,-1 0-1,1 1 1,0-1-1,-1 1 1,1-1-1,-1 1 0,0-1 1,1 1-1,-1-1 1,1 2-1,-1 0 116,0 0-1,0 0 0,0 0 0,-1 0 1,1 0-1,0 0 0,-1 0 0,0-1 1,0 1-1,1 0 0,-1 0 1,-2 2-1,-41 57 2928,40-56-3012,-16 19 723,-41 54 610,57-72-1283,1-1 1,-1 1 0,1 0-1,0 0 1,1 0 0,0 0-1,0 1 1,0-1 0,1 0-1,-1 1 1,1 10 0,1-15-42,0 1 0,0-1 1,1 0-1,-1 1 1,1-1-1,0 0 1,-1 0-1,1 0 0,0 0 1,0 0-1,0 0 1,1 0-1,-1 0 1,0 0-1,1 0 0,0 0 1,-1-1-1,1 1 1,0-1-1,-1 1 1,1-1-1,0 0 0,3 2 1,5 1-19,0 0 0,0-1 0,1 0 0,12 2 0,-17-4 7,-1 0 0,1 0 0,0 0 0,0 1 0,-1-1 0,1 1 0,-1 1 0,1-1 0,-1 1 0,0 0 0,0 0 0,0 1 0,8 6-1,-10-4 21,-1 0-1,1-1 1,-1 1-1,0 0 1,0 0-1,0 0 1,-1 0-1,0 1 1,-1-1-1,1 0 1,-1 0-1,0 1 1,-1-1-1,1 0 1,-1 0-1,-2 8 1,-4 14 87,-1 0-1,-13 30 1,14-41-43,-4 12-445,1 0 0,2 1 0,1 1 0,-5 40 1,9-42-294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48.687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239 1 8186,'1'19'-628,"0"-1"1,-2 1-1,0 0 0,-7 32 1,-19 32 1582,23-73-909,0 1 0,0-1 1,1 1-1,0 0 0,1 0 1,1 0-1,0 0 0,0 17 1,2-19-449,0 1 0,1-1 0,0 0 0,0 0 0,1 0 0,6 13 0,-9-21 424,1 1-1,-1 0 1,0 0-1,1 0 0,-1 0 1,0 0-1,-1 0 1,1 0-1,0 0 1,0 0-1,-1-1 1,1 1-1,-1 0 1,0 0-1,1 0 1,-1 0-1,0-1 1,0 1-1,0-1 1,-2 3-1,-29 37 1651,18-26-1448,-24 33 283,-43 58-868,55-64 127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51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26 0 2288,'0'5'833,"-2"2"839,2 2-200,-3 3-583,0 1-321,0 3-464,-1-1-80,0 2-168,1-2-392,0-2-1369,3-3 1169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51.594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60 0 6649,'-4'12'168,"2"2"-368,1-3-304,1 0-408,0-1-16,0-1 256,0 1 272,0 1 384,1 0-328,2-2 248</inkml:trace>
  <inkml:trace contextRef="#ctx0" brushRef="#br0" timeOffset="1">69 261 6161,'-9'10'368,"3"4"96,-1 0-207,2 2-522,0-2-159,0-1-208,0-2-16,-3 0 240,2 0 40,-1-4-400,1-1 528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52.013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125 1 3001,'-13'22'927,"0"0"0,-1-1 0,-20 23 0,37-47-1467,0-1 0,1 1-1,-1 0 1,1 0-1,-1 0 1,1 0-1,0 0 1,0 1 0,7-3-1,-7 3 557,0 1 1,1-1-1,0 1 0,-1 0 1,1 1-1,0-1 0,-1 1 1,9 0-1,-6 1 330,0 0 0,0 1 1,0-1-1,0 2 0,0-1 0,0 1 0,-1 0 1,0 0-1,1 0 0,-1 1 0,0 0 0,-1 1 0,7 5 1,-10-8-302,0 1 1,0-1-1,0 1 0,-1-1 1,1 1-1,-1 0 1,0-1-1,0 1 0,0 0 1,0 0-1,0 0 1,-1 0-1,1 0 1,-1 0-1,0 0 0,1 0 1,-2 0-1,1 0 1,0 0-1,-1 0 1,1 0-1,-1 0 0,0 0 1,0 0-1,0 0 1,-2 3-1,-5 12 5,-1 0 0,0-1-1,-13 17 1,5-7 98,12-19-182,5-6 11,-1 0 0,1 0 0,-1-1 0,0 1 0,1-1 0,-1 1 0,0-1 0,0 1 0,0-1-1,0 1 1,0-1 0,0 0 0,-1 1 0,1-1 0,0 0 0,-1 0 0,1 0 0,-1 0 0,1 0 0,-1 0-1,1-1 1,-1 1 0,0 0 0,1-1 0,-1 1 0,-1-1 0,1 0 62,0 0 0,1 1 0,-1-1 1,1 0-1,-1 1 0,1-1 0,-1 1 0,1 0 0,-1-1 1,1 1-1,0 0 0,-1 0 0,1 0 0,0 0 0,0 0 1,-1 0-1,1 0 0,0 0 0,0 0 0,0 1 0,-1 1 1,-25 37 540,21-30-214,-4 6-214,1 1 1,1 0-1,1 0 0,0 1 0,1 0 0,1 0 0,1 0 0,0 1 1,2-1-1,-1 27 0,-6 11-205,6-39-188,0 1 0,1-1 0,1 1-1,1 19 1,5-17-227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52.601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162 1 4001,'-15'6'424,"-14"4"384,13 1-512,3 4-48,1 5-128,-2 6-64,-1 4 0,0 2 96,1-2 80,3-4 64,4-4-24,6-5-175,4-4-298,4-5-943,2-3-592,2-4 832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52.958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232 2 1040,'2'-2'408,"-4"7"368,-1 6-103,-5 7 39,-3 3 48,-4 5 72,-3 1-80,-4 4-264,0 2-200,-2 1-176,0 1-32,1-3-96,0 0-240,4-9-1408,0-4 1112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53.358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364 2 2192,'-1'0'116,"0"-1"0,0 1 0,0 0-1,0 0 1,0 0 0,0 0-1,0 0 1,0 0 0,0 0 0,0 0-1,0 0 1,0 1 0,0-1-1,0 0 1,0 1 0,0-1-1,0 1 1,0-1 0,0 1 0,0-1-1,0 1 1,1-1 0,-1 1-1,0 0 1,0 0 0,1-1 0,-1 1-1,0 2 1,-28 27 464,26-25-428,-63 78 478,50-59-655,-2-1 1,0-1 0,-2 0 0,0-1 0,-1-2-1,-45 33 1,28-35-2982,17-10 2041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53.705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26 246 1008,'-15'10'-8,"4"-5"24</inkml:trace>
  <inkml:trace contextRef="#ctx0" brushRef="#br0" timeOffset="1">0 236 1936,'8'-9'526,"1"1"-1,0 0 1,1 0-1,0 1 1,20-12-1,25-19-513,-40 26 370,1 2 1,0-1-1,0 2 1,1 0-1,0 1 0,18-5 1,-10 3-783,-1 0-1,25-16 1,-20 5-80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07.580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343 1 11146,'-7'1'-648,"-8"4"-984,-7 6 408,-7 7 447,-5 8 681,-3 7 385,-2 6 7,0 4-96,2 1-128,5-1-288,7-1-577,8-5 489,7-7-6009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54.113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22 1 6137,'-13'16'448,"4"-3"489,11-10-2018,6-4 705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55.743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1 506 5185,'0'1'31,"0"-1"0,0 1 0,0 0 0,0-1 0,0 1 0,0-1 0,0 1-1,0-1 1,0 1 0,1-1 0,-1 1 0,0-1 0,0 1 0,1-1 0,-1 1 0,0-1 0,1 0 0,-1 1 0,1-1-1,-1 1 1,0-1 0,1 0 0,-1 1 0,1-1 0,-1 0 0,1 0 0,-1 1 0,1-1 0,-1 0 0,1 0 0,-1 0 0,2 1-1,21-7 71,20-19-438,214-149 462,-19 15-232,-101 59-796,-67 45 516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56.717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0 492 2024,'25'-34'345,"5"-1"311,3-1-232,4-6-288,2-2-56,2-8-104,-1-3-120,-1-6-344,2-2-185,4-6 305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57.393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23 388 1712,'-23'1'184,"24"-3"353,7-3-634,1-2-7,2-3 56,-1-2 120,1-3 521,1-3 151,3-5 64,3-2-96,7-7-472,4-6-168,10-5-456,5-5-328,8-5-648,0-5 631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4:00.944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 72 3545,'7'-4'200,"0"-1"88,2 0-192,1-1-216,0-1-136,1-1-144,-1 1 32,-3-1 120,-1 2 136,-2 2 144,0 0 8,-1 2-24,1 0-8,0 1-304,-1 0-377,1 0 377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4:01.433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1 749 3249,'0'1'32,"1"-1"0,0 1 0,-1 0 0,1-1 0,-1 1 0,1-1 0,0 1 0,0-1 0,-1 0 0,1 1 0,0-1 0,0 0 0,0 0 0,-1 1 0,1-1 0,0 0 0,0 0 0,0 0 0,-1 0 0,1 0 0,0 0 0,0 0 0,0 0 0,0 0 0,-1-1 0,1 1 0,0 0 1,0 0-1,1-1 0,26-13 27,-23 12 20,115-62 774,-4-5 0,-3-4 0,165-140 0,-37-19-2469,-160 146 993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4:02.672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 1184 2425,'0'1'54,"1"0"1,-1 1-1,1-1 1,-1 0 0,1 1-1,0-1 1,-1 0-1,1 0 1,0 0 0,0 0-1,0 0 1,0 0 0,0 0-1,0 0 1,1 0-1,-1 0 1,0 0 0,0-1-1,1 1 1,-1 0 0,0-1-1,1 1 1,-1-1-1,0 0 1,3 1 0,-2-1-33,1-1 0,0 1 0,-1-1 0,1 1 1,-1-1-1,1 0 0,-1 0 0,0 0 1,1 0-1,-1-1 0,0 1 0,0-1 0,3-1 1,8-9-92,-1 0 1,0-1-1,15-20 1,-20 25 178,26-37-103,23-28-30,-51 67 47,1 0 0,-1 1 0,1 0 0,0 0 0,1 0 0,-1 1 0,1 0 0,14-6 0,17 5 929,-35 5-874,0 1 0,-1-1 0,1 0-1,0 0 1,-1-1 0,1 1 0,0 0 0,-1-1-1,1 0 1,-1 0 0,1 1 0,-1-1 0,1-1 0,-1 1-1,0 0 1,1-1 0,-1 1 0,0-1 0,4-3-1,2-5-104,0 0-1,-1 0 0,0-1 1,-1 0-1,0 0 0,0-1 0,5-16 1,1-7-96,8-45 0,-16 42 111,-4 37 83,0 0 1,0 0 0,0 0 0,0 0 0,0 1 0,0-1-1,0 0 1,0 0 0,0 0 0,0 0 0,-1 1-1,1-1 1,0 0 0,-1 0 0,1 0 0,0 1-1,-1-1 1,1 0 0,-1 0 0,1 1 0,-1-1 0,1 1-1,-1-1 1,0 0 0,1 1 0,-1-1 0,0 1-1,1-1 1,-1 1 0,0 0 0,0-1 0,1 1-1,-1 0 1,0-1 0,0 1 0,0 0 0,0 0 0,1 0-1,-1 0 1,-2 0 0,4 0-55,0 0 0,-1 0-1,1 1 1,-1-1 0,1 0 0,0 0-1,-1 0 1,1 0 0,0 0 0,-1 0-1,1 0 1,0 0 0,-1 0 0,1 0-1,0 0 1,-1 0 0,1 0 0,-1-1 0,1 1-1,0 0 1,-1 0 0,1-1 0,-1 1-1,1 0 1,0-1 0,-1 1 0,1-1-1,-1 1 1,0 0 0,1-1 0,-1 1 0,1-1-1,-1 0 1,11-11-25,0-1-1,-1 0 0,-1-1 1,0 0-1,-1 0 1,7-17-1,34-99-160,-28 68 108,93-210-2842,-85 210 2020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4:05.520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0 503 4545,'30'0'108,"0"-1"0,0-1 0,0-2 0,44-11 0,29-4 1628,24-2-998,-2-5-1,242-83 0,-175 33-1760,199-109 0,-308 141 213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4:06.320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0 153 4953,'21'-2'760,"19"-8"993,-13-3-1249,11-6-512,4-1-464,6-7-1217,7-1-319,4-6 800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4:07.062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1 513 6985,'29'-15'409,"14"-3"175,6-1-136,13-5-176,4-3-88,9-6-128,7-3 0,5-7 8,5-5 0,8-6-88,3-5-344,4-8-1641,4-2 1321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07.814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313 0 11787,'-8'3'-369,"-8"6"-1223,-10 7-40,-6 8 39,-6 8 481,-1 4 1144,0 4 256,4 1 296,4-2-256,7-5-1744,9-6 976,6-7-4425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00.114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218 396 128,'-37'-68'32,"-49"-87"0,-8-18-224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00.488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575 724 296,'-53'-66'48,"-73"-91"40,-71-92-80,-2-3-448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13.336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1 5353,'3'2'0,"2"3"-232,-1 1 32,0 0 112,1 1 120,0 3 256,1 3 80,2 6 80,3 4-16,4 6-136,4 3-88,6 5-136,7 4-48,7 5-24,8 6 0,10 7 0,12 6-8,14 8 8,15 9 16,15 12 17,15 12 7,16 17 16,16 19 0,16 20 0,14 21-8,16 21-16,13 21 16,15 22-8,18 20 0,20 23-8,23 22-32,23 24-8,20 19 0,15 18 0,9 12 16,2 7 104,-2 3 120,-8-4 128,-12-6 80,-18-14-16,-21-15-88,-26-22-120,-27-26-72,-32-32-200,-33-36-424,-37-40-1120,-38-42 959,-38-47-6320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13.880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0 11474,'1'3'-88,"11"1"-2128,17 6 1480,17 7 104,18 14 672,15 19 88,16 22 48,17 24 48,14 25-32,14 22-16,15 22-40,15 19-40,17 19-64,19 19 0,19 19 64,19 19 8,20 21 16,22 21-8,20 21-56,20 20-16,15 18 8,12 13 0,4 9-48,3 6-40,-3 1-184,-3-2-24,-9-7-120,-12-11-208,-15-17-256,-22-19-1,-25-26-255,-29-27-280,-35-32 952,-53-60-3249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14.110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2644 2644 1240,'-46'-35'456,"-64"-54"409,-67-57-193,-55-54-328,-40-44-136,-26-37-120,-12-26-40,-4-23-48,1-16-112,0-14 72,54 55-3729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14.411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21 0 6105,'-5'2'656,"-3"4"393,1 8-553,7 10-552,13 12-136,18 13-24,22 15 40,24 19 88,24 20 40,26 24 48,26 23 8,28 26 8,29 25-8,30 23-8,29 22-8,28 19-56,23 14-240,23 12-665,17 8-655,15 9-104,10 7 263,3 5 697,-2 3 632,-5 1 160,-69-56-544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14.643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5074 5789 576,'-41'-37'224,"-59"-54"320,-61-60-24,-53-57-136,-41-49-55,-33-45-201,-22-33-48,-16-27-56,-9-16-24,0-7 0,5 2 0,14 11 8,19 18 16,20 22 80,21 22 32,19 19 24,14 16-8,10 11-104,10 9-64,6 9 0,37 45-3393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14.864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28 3 1360,'-5'-1'328,"-5"0"264,1 5-439,5 10-129,14 13-96,17 17 15,25 20 65,28 23 1,30 26 135,29 28 192,27 29 368,22 24 160,21 25 112,19 22-152,24 21-344,23 19-152,26 17-247,25 16-41,20 12-64,16 6-16,5 2-433,-1-1-39,-11-5 64,-17-7-32,-21-8 160,-22-10-64,-21-13 168,-58-56-4009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15.303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6314 6925 1752,'-57'-43'1449,"-56"-44"-705,-52-44-192,-44-42-80,-42-40-136,-33-39-56,-30-36-216,-21-33-32,-13-28-8,-6-20-8,2-13-16,9-2 8,14 6-8,19 13 8,20 18 8,21 18 8,18 18 0,14 14 16,12 10-16,9 7-24,9 9-544,13 11-56,18 23 16,22 31 96,28 43 1208,30 47 176,30 50 64,29 47-63,32 44-673,29 40-136,32 37-80,30 33 0,31 33 32,29 28 24,32 29 8,32 28-16,36 28-32,36 26-16,38 23-8,33 21 8,31 12-360,25 10-289,18 3-399,11-1 16,-4-7 368,-15-11 280,-27-16 176,-34-18-352,-38-20 312,-73-63-2401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16.133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6940 6959 2977,'9'18'616,"7"17"584,1 9-320,-13-6-512,-20-15-144,-31-27-232,-36-33-16,-41-38 8,-42-39 16,-42-41 8,-39-39 24,-36-36 0,-31-34-8,-24-32 0,-16-25 8,-10-23-16,0-16 0,4-10 0,9-6-16,13 0 8,14 5 0,17 7 8,16 11 24,15 13 8,13 14 8,13 16 8,12 16 0,17 22 16,20 25 0,24 31-8,27 36 17,30 40 207,27 40 48,28 38-56,26 36-40,26 35-248,28 33-56,31 39 56,35 38 24,39 39 88,40 39 0,44 37-8,43 34-24,43 30-48,39 27-8,30 18-24,23 13-16,13 5-104,3-2-384,-7-9-8,-16-14 7,-23-18-391,-26-18 48,-28-19-352,-26-17 0,-28-19 527,-28-20 369,-30-22 336,-31-27-32,-32-29 0,-31-33 0,-33-35 56,-33-35 72,-33-37 64,-33-34-7,-32-36-25,-33-34-32,-33-34-80,-33-34-16,-31-31-16,-28-29 8,-22-27-8,-16-22 0,-8-18 0,-2-12-16,4-8 0,5-4-8,10 2-32,11 6-32,12 12-72,15 17 8,21 24 40,25 32 64,31 39 552,34 43 320,32 45 64,30 44-16,28 42-464,23 35-304,23 32-96,21 27-8,23 27-8,23 24 16,26 27 112,26 24 48,27 26-8,26 23-24,28 22-176,27 18-144,26 17-712,22 13-304,13 7 568,-47-48-3321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38.406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8 1 2192,'-7'18'24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08.238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0 489 8986,'3'0'304,"5"-2"-88,5-1-64,4-1-96,6-1-16,4-3 0,4-2 0,6-4-8,7-4-8,7-5-56,9-3-88,9-5-224,10-3-16,5-3 8,5-3 80,1-1 184,-2 0-24,-4 2-88,-7 3-32,-12 5-585,-14 8-255,-15 7-144,-18 9 128,-20 11 944,-18 8 616,-19 8 728,-16 7 48,-14 7-287,-9 4-321,-5 4-464,-3 5-136,2 1-32,5 1 0,10-3-288,11-4-240,14-6-113,12-9 9,11-8 280,11-11 208,11-8-224,10-9-688,9-8 632,2-1-3417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16.647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1 6609,'6'13'152,"13"23"-120,20 27-40,27 34 0,30 32 8,35 35 56,35 33 0,37 30-24,33 28 8,31 22-32,24 17-8,18 9-8,9 4-8,-1-5-200,-12-10-88,-20-20-248,-29-24-128,-33-31-40,-38-34 8,-40-39-8,-41-36-153,-38-38 241,-38-38 96,-37-36 280,-36-37 280,-38-35 16,-37-34-16,-36-33-16,-32-32 8,-28-28-16,-23-25-8,-14-22-40,-8-15 40,41 37-784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16.919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45 23 1536,'-7'-7'712,"-5"-2"601,-1 3-265,3 12-296,7 17-240,15 24-176,19 26 0,27 34-88,32 33-104,39 39-120,40 36 8,40 33 1,34 26 7,26 16-8,18 9-8,11 2-40,5-4-40,-2-9-17,-8-10-423,-17-17 240,-21-17-152,-26-22 248,-27-21-168,-30-26-368,-28-26-224,-28-30 480,-35-35-2833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17.303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1 672,'10'16'304,"17"26"208,23 28 40,27 31-47,32 30-161,34 30-120,34 28-16,38 25-96,38 22-48,38 18-256,34 13-520,29 8 431,-46-44-2031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17.701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0 1904,'29'33'168,"53"53"8,62 58-23,64 57-177,58 48-73,45 33-447,30 21 352,-44-40-1352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17.883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527 417 1384,'-46'-36'64,"-67"-52"-112,-69-57 16,-4-2-1336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18.091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98 6 848,'-10'-3'504,"-12"0"272,-5 8 209,1 15-113,13 24-56,23 31 16,37 41-296,44 41-48,52 44-288,52 40-120,51 32-96,41 22-72,33 13-608,20 1-328,9-8-680,-3-14 720,-62-56-1441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18.364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0 3041,'34'40'272,"54"59"168,60 61-224,58 51-272,49 38-400,39 21 288,-30-34-3121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18.711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1 6881,'7'11'201,"20"25"-113,27 31-8,36 37-16,38 40-8,40 35-16,35 30-8,30 23-32,23 13-32,19 10-753,13 3-311,9-3-616,5-5 640,-48-46-1673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18.908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1257 1081 2328,'-41'-32'161,"-54"-42"95,-48-41-184,-37-34 8,-22-22-40,-8-15-272,-1-5 168,37 28-2577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19.113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22 3 3049,'-7'-2'592,"-2"4"416,4 14-216,18 28-480,28 35-112,44 46-80,48 50-32,52 48-40,50 42-24,42 34-24,32 23-16,24 14-176,11 4 0,3-3 40,-4-8 8,-11-16-152,-16-18-368,-21-24 368,-60-57-3985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08.817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1 351 5185,'3'-3'1144,"6"-1"1545,2 0-1609,4 0-184,1 0-328,0 3-199,2 0-89,-1 1 64,1 0 64,2-3 40,2-3-24,3-5-152,5-3-96,4-5-168,7-4-40,7-3-112,6-4-24,6-2-40,4-2 24,3 0 96,-1 3 32,-3 5-56,-5 5-88,-8 7-144,-9 8 16,-11 9 160,-14 7 128,-14 11 184,-13 8 16,-13 9-32,-10 6-32,-8 5 8,-3 1 0,0 0 0,3 0-16,8-4-24,7-3 8,10-4 56,11-6 16,10-7 0,9-6-16,11-9-120,11-9-56,10-9-48,11-9 0,10-8 48,8-7 24,5-3-8,2-2-8,-1 2-16,-3 3-8,-9 6 8,-10 6 8,-12 7 48,-14 9 16,-13 8 48,-12 9 0,-12 10-8,-10 7 8,-5 7 32,-3 5 8,1 5-32,4 0-40,8-1-64,9-2-24,10-3-152,10-5-200,13-3-1113,11-6 945,-1-7-10418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19.244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1763 1928 184,'-50'-48'112,"-64"-66"56,-59-61 0,-43-50-48,-26-35-32,-11-20-40,-3-10-56,4-2 8,46 49-880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19.362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1 2369,'3'7'280,"17"24"352,26 37-272,44 53-200,50 59-40,58 60-152,56 54-16,46 39-16,33 25-176,19 8 176,-50-58-3409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19.561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96 113 208,'-41'-48'16,"-13"-16"-240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19.690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0 1816,'17'27'352,"30"42"129,44 57-113,51 60-160,56 57-168,55 51-16,48 37-24,38 25-48,30 10 32,-49-57-3209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19.918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88 85 8,'-38'-36'0,"-12"-12"-8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20.038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15 3 2849,'-8'-2'896,"1"11"568,13 26-296,33 47-776,47 61-216,60 71-63,59 70-33,54 57-56,41 41 0,24 20-16,10 2-8,-5-16-233,-13-29-375,-24-39-616,-28-43 616,-58-68-3913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20.368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1 7001,'39'57'113,"58"78"-73,63 79-473,61 63-255,46 41-192,29 16-144,10-5-296,-7-22 783,-54-62-1735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21.623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222 653 6793,'34'41'-80,"48"50"-264,42 41-232,27 23 0,14 6 56,-4-9 72,-10-20 152,-21-24 272,-22-26-64,-23-26-216,-23-24-152,-22-22-377,-20-20 65,-22-21 216,-22-22 144,-26-25 392,-28-26 16,-28-28 0,-28-27 0,-26-25 8,-23-20-8,-18-14-64,-9-7-48,-1 2 48,35 40-208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21.759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0 600,'8'21'192,"18"34"248,29 46 32,38 50 24,41 50-15,38 44-81,34 33 16,24 22-24,14 10-120,6-1-104,-4-9-160,-10-18-16,-20-24-72,-24-30-176,-31-36 160,-43-49-3801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22.241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20 5 2689,'-9'-4'648,"0"8"464,8 20-248,27 38-608,39 48-128,52 57-88,55 57-24,52 50 0,41 39 0,26 22 8,11 8 0,-4-9-24,-11-18-16,-22-30-64,-28-35-72,-37-42-128,-40-42-128,-45-49-296,-44-48 56,-45-49 136,-41-48 120,-44-47 336,-42-44 0,-41-44 24,-39-41 16,-37-37 24,-33-31 40,-23-24-16,-12-17 8,1-3 88,15 9 144,27 25 272,36 37 152,44 50 288,44 55-128,47 60-248,44 61-135,49 63-289,46 61 48,48 58 64,43 48-8,34 38-96,24 26-64,13 11-80,3-1-16,-7-12-16,-14-21-8,-20-29-24,-24-34-16,-29-42-400,-31-42-184,-38-49-25,-37-49-39,-45-51 72,-46-51-200,-46-50 456,-5-1-4057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10.786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3 3 4289,'-1'-1'176,"0"0"-4641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22.443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7 1 3809,'-5'2'568,"4"20"560,10 31-320,26 47-352,36 54-7,44 58-81,44 51-72,38 40-128,27 26-40,15 8-64,2-6-24,-8-20-40,-17-28-24,-25-39-200,-32-42-240,-37-48-1193,-37-47-87,-42-52 760,-27-35-2201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22.658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1 2200,'14'24'120,"23"38"57,32 45-129,33 46-16,31 37-16,27 29 0,16 15 0,9 5 0,0-6-8,-5-16 0,-13-23-16,-18-30-48,-24-37 40,-35-39-2561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22.934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0 1792,'7'11'496,"14"27"793,19 33-457,25 38-40,27 36-184,26 31-376,24 22-104,18 12-96,8 4-24,0-9-8,-8-17-8,-20-25-88,-22-32-560,-29-39-544,-32-40-200,-35-48 71,-36-45 561,-39-49 440,-37-46 296,-4 0-360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24.449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857 3568 2705,'0'2'584,"4"11"608,15 28-552,22 36-408,34 46-64,35 48-40,38 45-72,32 34-32,22 22 0,11 9 0,2-6-8,-9-19-8,-17-30-16,-24-36-16,-30-46-184,-33-48-72,-40-52-184,-39-52 8,-44-56 168,-45-52 88,-44-54 56,-39-48-48,-36-45-120,-26-36-120,-19-28-16,-12-20 71,0-7 129,5 2 120,17 16 144,22 24 24,29 38 152,33 45 152,38 57 329,37 61 31,42 70 32,41 72-88,44 75-320,42 70-16,40 62-192,34 49-40,24 35-24,18 18-8,7 2-16,0-11-16,-7-25-16,-13-34-24,-19-43-24,-25-46-24,-30-54-144,-34-54-56,-40-59-24,-38-54 32,-43-57 144,-40-50 64,-38-47 56,-34-41 24,-27-35 24,-20-25-8,-17-20 16,-11-12 0,-6-7 0,-3-2-8,1 1-232,5 9-96,13 19-80,20 31 0,27 44 168,33 57 96,40 70 264,43 75 104,50 84 152,50 82 0,51 77-208,46 66-96,40 48 24,31 33 112,20 14 80,12 1 16,4-13-120,-5-22-112,-12-31-104,-18-37-16,-26-44-72,-33-48-320,-41-54-160,-45-55-24,-50-64-56,-55-64 304,-58-69 168,-58-67 32,-56-67 120,-46-59 16,-37-49 16,-23-39 8,-10-21-8,3-7-8,17 12 0,25 24-8,30 39 64,31 46 224,34 56 392,31 60 216,33 65-40,34 65-215,38 72-385,42 72-208,47 78-16,50 74 0,48 70-8,43 58 0,36 44 0,24 29 0,18 10-8,7-5-8,-3-22-16,-10-35 0,-23-50-16,-29-57-16,-38-65-240,-43-68-192,-50-72-89,-48-68-23,-54-70 168,-52-66 192,-51-63 96,-45-57 40,-38-50 80,-30-41-56,-22-32-344,-13-22-136,-5-13-152,0-3 8,10 7 231,15 18 121,21 29 144,22 35 80,28 47 216,29 51 360,32 58 497,32 61 127,33 67 296,35 66-280,40 72-431,41 71-113,45 69-392,42 61-48,38 51-56,33 37-8,23 22-32,15 7-16,4-10-16,-6-20-16,-18-35-24,-21-42-32,-30-49-80,-29-52-144,-30-53-464,-28-53-121,-29-52-279,-30-50 0,-36-51-104,-40-50 135,-46-50 393,-52-51 160,-55-52 600,-52-49 24,-46-44 0,-33-36 8,-15-18 176,1-4 64,23 22 304,36 40 129,47 58-73,49 67 224,50 72-256,44 66-128,42 66-72,38 63-248,40 64 40,39 62 8,42 64-64,42 58-48,40 51-72,37 39-24,29 27-8,22 11-8,12-2-8,0-17 0,-10-30-8,-19-37-24,-27-48-312,-31-51-264,-37-56-824,-39-55 752,-46-49-2521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24.709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20 9 2817,'-9'-7'736,"0"6"504,7 16-240,22 33-584,30 42-80,38 50-32,41 49-23,37 45-129,30 35-48,21 23 72,11 12 32,0-3 16,-8-13-24,-18-24-120,-23-33-64,-30-40-184,-35-45-288,-39-51-425,-41-53-79,-44-56-744,-44-56 992,-14-14-2697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24.908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1 2208,'6'10'393,"13"20"343,18 27-176,20 29-112,22 30-104,25 31-80,21 25-32,21 24-104,14 14-24,7 7-40,-2-3-16,-10-14-40,-17-21-8,-24-30-296,-26-34-512,-29-39-544,-29-42 632,-20-25-1641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25.123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0 3289,'14'25'512,"22"38"608,28 44-808,33 42-64,30 39-144,26 27-32,18 17-48,9 7 0,1-5-24,-6-13-8,-12-20-88,-16-26-184,-19-30-304,-23-32-608,-27-38 648,-28-30-2457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25.333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0 3185,'7'17'360,"23"32"424,30 42-304,40 45-144,42 41-80,37 33-200,29 23-32,21 10-24,12 0-8,0-10-96,-8-19-352,-18-25 288,-45-44-4577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25.596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1 3825,'10'15'280,"20"33"336,27 38-536,36 45-64,38 40-16,37 36-24,33 29 0,23 16 16,14 9 8,2-5 0,-9-15-72,-17-23-384,-24-30-144,-31-36 264,-43-44-2961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25.873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52 17 2112,'-11'-7'993,"-9"-3"439,3 12-456,14 22-272,28 35-632,34 38-32,39 42-8,37 37-8,30 29-8,24 19-8,12 8-8,5-2-8,-6-11-232,-13-20-136,-21-25-120,-27-29-48,-33-35-504,-35-35 48,-41-42 119,-41-41 49,-47-44 632,-43-43-8,-45-41 120,3 2-400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11.036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52 353 3209,'-2'-1'592,"-3"-1"424,-2-1-352,-2-1-384,0 1 64,0 0 296,2 1 153,4 1 383,4 1-24,7-2-40,10-1-39,10-3-353,11-2-120,11-4-264,11-2-120,10-3-136,8-3-32,5-4-24,3-3 16,0-3 0,0-1 0,-6 1-112,-6 1-200,-11 4-560,-11 4-376,-13 5-1449,-12 5 1489,-12 4-6818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26.107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1 2953,'-1'5'576,"5"15"648,14 27-712,25 35-296,35 43-72,36 43 0,37 39-40,30 32-8,21 20-16,13 13-16,7 1-32,0-8 0,-8-16-32,-14-23 0,-24-31-80,-31-35-128,-37-42-800,-39-43 16,-44-49 48,-45-48 95,-48-49 313,-48-48 376,-4-4-1240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26.386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1 2120,'20'22'345,"36"39"239,40 47-152,42 48-248,34 41-32,25 31-24,15 19 16,6 6 32,-4-5-40,-12-16-32,-18-25-24,-26-33-96,-28-39-160,-34-45-176,-36-46-8,-39-50 16,-40-49 120,-43-49 176,-43-47 16,-43-47 16,4 11-3001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26.568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0 4673,'25'41'472,"38"57"336,46 62-432,44 57-32,40 43-192,31 30-48,21 13-88,12 0 0,1-16-16,-6-25-40,-17-35-280,-24-39-240,-34-46-984,-37-47 864,-43-39-3137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26.835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15 9 2969,'-6'-7'776,"-2"6"448,7 14-200,17 31-760,25 37-136,36 45-32,38 44-8,42 40-32,39 34-16,31 21-24,23 9-16,9-4 0,-2-17-16,-16-27-80,-25-34-160,-35-41-712,-38-42-640,-44-47 832,-37-33-2185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27.020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0 1544,'9'16'152,"16"26"240,29 38-344,38 45-8,88 91 8,57 55-56,35 24-8,10 0-488,-2-17 360,-50-56-1408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27.304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0 2665,'20'39'184,"33"58"216,45 64-360,44 61-40,42 50 0,34 35-8,22 18 24,11 2 0,-3-16-8,-14-26 0,-26-41-16,-32-44-96,-39-53-544,-40-52-1,-45-57 9,-43-53 64,-46-54 528,-44-49 16,-9-5-592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28.399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657 834 520,'-22'-19'1240,"-10"-4"-487,3 9-33,18 28-192,27 37-144,41 49-32,46 52-8,45 52-176,42 42-104,30 33-40,21 19-8,7 6-16,-2-5 0,-9-18-24,-16-26-8,-25-34-48,-28-40-88,-36-45-336,-38-45-56,-37-46 56,-36-42 88,-35-41 360,-33-39 64,-34-37-8,-30-34 8,-32-33 8,-28-32 16,-28-30 8,-25-28 16,-20-26 8,-16-20-8,-9-13-40,0-4-104,12 10-152,19 21-16,31 39 63,35 48 209,42 59 273,44 65 47,51 74 64,52 75-104,57 78-144,54 73-48,49 64-88,42 52-16,30 37 0,17 22 8,7 6 0,-2-6 0,-13-20-8,-18-31 0,-27-40-8,-29-45-8,-36-51-168,-38-52-152,-41-56-24,-42-55-8,-43-55 152,-44-50 128,-43-48 31,-40-44 25,-33-38 24,-26-29 8,-14-22 209,-6-10 151,4-1 192,11 8 32,17 16-120,22 25-104,30 34 192,30 40 168,36 46-40,35 51-55,40 58-377,43 59-208,47 62-8,48 58-8,42 51 0,33 38 0,22 23-8,11 9-8,-1-8-8,-9-17-24,-20-33-40,-26-37-64,-35-48-489,-39-49 1,-44-53 32,-41-50 56,-45-53 488,-41-47 8,-39-49 24,-36-44-16,-34-41 24,-29-36 8,-28-32 8,-20-25 16,-13-17 8,-2-4-8,9 10 8,22 22 0,33 41 0,41 50 280,48 63 16,50 68-8,54 73 0,52 73-304,51 71-24,46 62-24,39 53 0,29 39 0,18 23 16,10 8 0,-1-9 8,-8-21-8,-18-35-24,-26-42-40,-36-54-344,-41-57-32,-48-63-24,-51-63 16,-53-66 256,-51-62-24,-47-61 16,-40-56 16,-29-48 104,-21-39 56,-11-29 40,-2-21-16,4-8-624,7-3 464,43 68-2785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28.548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1 1416,'32'54'128,"54"83"96,57 84-152,53 74-96,43 53-168,29 31 120,-31-50-1480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28.851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0 4505,'49'73'160,"68"98"24,68 90-152,55 68-16,38 38-16,19 13-16,2-11-16,-11-27-16,-24-39-256,-30-44-344,-38-51 360,-51-60-3273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29.120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0 1704,'12'19'432,"23"31"473,32 49-89,34 51-8,37 55-256,34 50-240,30 40-248,25 30-24,16 16-8,7 3-8,-5-12-8,-12-23-16,-22-35-24,-28-42-48,-37-52-664,-40-54-48,-48-59-584,-48-56 527,-26-31-1039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11.457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187 304 4321,'-8'2'232,"-8"1"232,-8 0 32,-3 1 144,-2-2 481,2-1 127,4-4-152,5-1-80,7-3-440,8-2-168,9-2-111,11-1-49,11-2-8,11-1-32,11-1-8,10-2-24,9-2-48,6 0-24,4-2-48,1 0-16,0-1-16,-3 1-8,-6 2-120,-7 2-248,-10 3-969,-10 2-1071,-11 4 1272,-12 3-6946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29.326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1 5481,'30'41'128,"40"53"-96,40 46-176,30 31-248,19 16-160,5-3-224,-6-14 16,-16-26-249,-23-31 577,-31-35-1144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30.717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1 480,'46'57'176,"63"77"152,63 74-48,52 57-32,38 35-120,23 12-168,12-8 40,-46-54-1600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30.986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46 39 1144,'-9'-10'888,"-7"-9"249,1 10-209,10 22-72,26 40-664,38 52-48,50 58-24,56 58-56,54 54-56,50 42-8,40 25-8,28 12-32,15-8-440,1-18-128,-15-34-704,-24-40 607,-66-63-1623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31.320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0 640,'21'25'104,"43"50"80,52 63-40,53 68 32,49 62 208,41 49 88,30 35 73,28 20-281,20 8-184,9-9-96,0-21-88,-20-37 160,-34-48-48,-46-56-504,-52-60-33,-59-67-7,-61-66 0,-64-68 464,-63-64 56,-23-14-736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32.060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0 4657,'27'40'152,"39"57"-8,45 58-168,46 52-8,44 45-24,39 32 16,31 20-168,23 10-312,11-4 328,-46-55-3689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32.394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0 568,'42'63'288,"55"81"848,56 81-495,48 65 279,34 40-872,26 22-24,11 0-72,-3-16-24,-14-30-32,-25-38 32,-37-46 48,-42-50-296,-48-55-24,-49-54-41,-51-58-31,-52-57 304,-52-59-312,-49-55 288,1 1-1032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32.637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900 1014 48,'-42'-48'40,"-50"-59"48,-38-45 400,-22-25 40,1 3 264,18 21 425,29 38-353,36 44-40,40 55-240,42 55-384,48 60 24,47 59 8,48 54-48,46 48-80,42 38-88,36 27-16,27 13-200,17-1-104,3-15-496,-11-26-224,-30-41 168,-44-52-201,-62-61 505,-68-66 224,-72-72-72,-71-70 376,-30-24-864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32.777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50 68 1400,'-12'-16'616,"-7"-10"457,3 3-233,13 20-456,24 34-200,38 49-72,43 56-8,53 62-40,53 58-24,52 51-232,46 41-672,39 27 568,-40-50-3169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33.424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193 237 1720,'-24'-32'432,"-21"-26"657,-7-11-185,6 14-368,20 32-96,37 53-392,44 65 24,54 73 80,55 72 16,52 66 64,47 53-24,39 38-40,32 23-24,28 10-264,18-4-32,6-17-88,-9-25 8,-30-41 216,-44-45 56,-59-58 16,-63-59-224,-67-66-56,-67-65-64,-72-73 32,-69-69 224,-73-73-8,-66-69-80,-53-59-40,-39-46-8,-19-28 16,-1-9 96,16 11 296,27 24 144,34 36 216,33 38 32,33 36-208,30 32-120,29 31-200,27 28 40,28 31 225,27 35-1,35 50 96,41 60-24,54 79-216,61 85-16,66 85-72,59 72-64,54 57-48,42 37-232,31 15-256,20-5-32,-2-27-416,-21-42 199,-46-63 121,-61-70-416,-76-79 336,-77-78 64,-83-81 112,-81-76 440,-81-78 72,-76-73 0,-68-67-72,-52-56-24,-37-45-32,-18-28 16,-2-12 88,8 1 56,17 10-48,19 14 24,67 74-2673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33.572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1 2176,'25'36'361,"48"62"191,59 71-168,66 69-320,66 62-160,61 46 40,-24-35-3329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11.643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12 0 9586,'-5'0'352,"-1"0"-10290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34.161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577 143 2529,'-16'-14'224,"-15"-9"88,-8-4-352,3 8-192,14 13-56,23 28 95,34 34 242,43 48 415,50 52 152,53 54 48,55 52-104,52 46-312,49 34-344,40 22-352,24 7-8,-1-13 8,-25-28 328,-54-47 400,-69-57-112,-79-66-24,-78-69-136,-77-68-176,-72-67 128,-74-67 16,-69-62 8,-66-60-184,-57-54-56,-42-45 24,-25-29-72,-6-9 176,9 7 472,26 28 312,32 35 32,45 45 0,47 48-192,52 51-192,51 48 72,45 45-104,43 42-32,46 48-144,48 51-96,57 59 120,59 62 24,60 59-31,56 50-1,51 39-240,41 24-153,23 6 41,2-13-48,-26-33-80,-45-47 112,-65-60-672,-69-63 16,-74-67 224,-71-63-16,-71-62 648,-68-58 15,-68-59 33,-65-55 0,-60-56-560,-51-50 424,30 28-1464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35.047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623 603 2409,'-45'-45'360,"-44"-46"288,-32-33-232,-5-7-200,14 15-56,34 40-24,50 57 0,62 75 16,71 83 112,75 87-8,70 77-24,65 65-96,55 47-104,46 30-40,36 12-864,22-6 608,6-20-1320,-22-38-377,-43-51 1385,-69-62 680,-82-65 40,-90-72 24,-91-68 16,-93-74-112,-90-72-8,-93-75-32,-86-75 0,-80-73-16,-65-66-8,-47-57 8,-24-43 16,2-19 696,24 0 73,50 31 223,60 51 56,72 70-608,71 78 152,69 77-64,59 73-88,57 70-95,55 68-217,60 72-200,61 70 32,65 73-48,63 64 16,66 58-8,-24-35-7218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35.349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300 350 2657,'-32'-41'104,"-28"-37"264,-16-17 144,5 11-16,21 32-8,39 58-288,51 68-184,64 83 24,65 82 16,74 79 0,71 70 0,69 53-176,60 36-648,44 11 504,-62-77-3633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35.641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775 909 232,'-47'-57'648,"-55"-68"432,-36-43 393,-11-14-57,12 17-152,25 36-400,43 56-455,49 63-89,65 78-408,71 83 16,83 87 32,82 80-144,78 69 8,68 50-433,48 27-1175,29 5 112,-3-21 63,-29-39 449,-60-60 1192,-81-71 24,-96-82-456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35.776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348 318 8,'-56'-50'0,"-81"-76"0,-17-15-8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35.950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93 129 1440,'-17'-23'448,"-11"-17"753,-2-2-97,13 19-376,24 35-96,41 56-504,51 62 0,61 71-40,61 68-8,67 65-48,62 52-8,54 39-8,40 20-392,20 0-480,-2-19-8,-30-38 120,-49-53 416,-70-63 424,-78-68-88,-83-71-104,-79-69-40,-82-72 24,-77-70 104,-81-74-48,-75-74-233,-68-70 185,19 16-2080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36.136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230 273 2825,'-27'-34'576,"-24"-28"648,-9-12-88,5 9-528,18 27-88,39 49-263,49 60-305,64 77 0,71 78 24,71 75 32,62 62 40,49 46 8,33 26 0,18 4-785,3-10-23,-10-29-216,-26-38-72,-46-53 664,-61-60-568,-75-70 207,-81-74 65,-89-83 120,-91-84 560,-92-88 0,-21-18-448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36.330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1 5273,'0'4'296,"8"16"336,26 39-584,40 53-48,59 74 48,63 76 8,146 161 80,95 94-88,59 41-344,27-1-112,3-25-224,-18-47 184,-96-106-4305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36.626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230 129 2200,'-21'-17'665,"-23"-16"559,-12-4-552,2 6-424,14 20-296,26 29-120,40 41 32,50 50 80,65 60 40,68 63 0,73 60-152,71 53-304,59 36-224,-40-47-2537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36.844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1 2673,'3'12'264,"19"32"304,32 42-440,45 52-120,49 50-8,53 42-160,47 33-8,37 19 8,22 5 16,2-8 144,-10-20 0,-28-30-144,-36-34-192,-45-40 192,-56-47-2241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11.782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1 315 7482,'1'-2'728,"5"-5"512,6-4-520,7-4-496,8-5-120,9-3-96,9-2-8,9-3-8,6-1 0,7 0-80,5 0-96,3 1-248,2 4-264,-1 4-800,-1 5 855,-13 5-6312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37.048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1 3833,'35'40'144,"51"56"32,57 57-264,53 50-272,47 37 16,34 22 0,19 9 88,4-3 264,-8-13-8,-14-18-8,-25-22-40,-29-28-112,-38-33 104,-52-42-2441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37.309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0 1800,'13'15'192,"34"33"265,44 44-105,50 50-48,45 43 0,34 34-72,23 22-136,13 7-72,4-2-16,-4-10-16,-12-18-80,-19-23-120,-27-26-64,-33-31-456,-35-32 431,-41-34-1871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37.486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15 7 936,'-8'-6'576,"1"6"281,16 18 15,29 35-640,38 41-112,44 47 0,41 42 8,33 30 88,20 20-16,7 5-24,-3-5-32,-13-15-96,-18-20-24,-25-26-16,-28-28-232,-31-36-464,-36-37-24,-42-44-337,-46-46 497,-20-20-880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37.679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1 2673,'11'18'504,"19"29"416,25 34-264,26 34-392,28 30-88,26 23-80,21 16-24,16 6-48,7-3-8,-6-12-24,-13-22-88,-24-30-1152,-29-36 872,-34-32-3297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37.890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 6 2833,'-3'-5'464,"6"5"440,16 19-232,27 34-280,31 41-32,34 47-112,32 44-40,32 38-88,26 30-48,23 21-40,16 8-8,4-5-24,-6-17-24,-18-28-528,-26-37-304,-38-45 440,-45-49-4065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38.300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12 2232,'19'32'441,"33"52"327,39 57-232,40 54-360,40 45-80,33 30-72,24 18 0,14 3-56,3-11-224,-8-21-72,-16-31-16,-27-37-192,-34-41-241,-38-45 57,-40-46 40,-40-44 240,-37-42 456,-38-41 32,-36-38-8,-37-40-8,-32-38-24,-29-34-16,-21-30-32,-15-19 8,-5-11 32,2 2 8,8 10 24,18 25 8,27 35 96,34 47 384,39 54 40,46 61 64,48 60-71,51 63-377,50 58-40,52 53-88,47 43-104,43 31 40,-23-30-2993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38.522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1 728,'35'43'-16,"57"63"8,12 13-696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38.738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0 1016,'37'38'64,"58"55"-176,63 55 104,5 4-952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38.967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0 1008,'8'20'96,"23"37"40,34 46-32,46 54-88,53 52-64,53 46 24,-10-20-1264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39.766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919 781 2328,'-9'-2'577,"1"6"503,13 18-408,26 26-624,32 33-24,42 37-24,42 34-24,41 31-40,34 22-168,24 13-32,13 3 16,-1-7-16,-12-17 8,-27-28-104,-37-32-321,-48-39 113,-51-41 184,-58-45 144,-58-46 304,-62-49-40,-58-46-40,-57-47-8,-48-42-8,-37-35 24,-24-25 32,-10-12 32,6 0 32,23 17 280,36 32 112,50 47 465,55 53-17,59 59-296,56 55-128,59 59-496,60 55-32,62 56-40,58 50-16,48 40-48,37 27-16,22 13-696,10 3-152,-5-11 39,-16-20 33,-34-32 752,-44-37 256,-56-46 56,-57-46 8,-61-49-32,-58-47-80,-57-50-8,-53-46-16,-49-45-16,-43-40 8,-35-37 24,-29-30 16,-23-23 320,-14-17 40,0-1-15,19 12-1,39 36 408,54 50 16,63 66-8,64 71 0,64 72-704,63 69-72,61 64-16,56 57-16,47 42-104,34 30-32,19 12-8,6 2-712,-3-10-336,-10-16 32,-21-25 63,-25-29 745,-37-37 712,-41-41 0,-50-46-23,-52-49-49,-60-56-280,-60-57-72,-62-60-457,-54-56-39,-47-48 208,20 17-960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12.235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788 39 6209,'2'-5'-1232,"-1"-4"816,0-1 136,-4 2 888,-5 3 200,-6 4 184,-7 5-103,-9 8-553,-7 6-184,-10 9-24,-7 7 176,-7 7 392,-6 8 96,-3 5-72,0 5-192,3 2-496,5 1-296,8-2-384,8-5-240,10-6-1136,9-9 1215,10-10-5824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39.960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11 3 1704,'-6'-2'328,"2"10"177,12 24-57,26 39-344,37 49-24,47 55-24,49 52-8,46 44-64,36 30-64,19 14-688,4-3-41,-11-18 33,-21-30 40,-35-41 696,-44-46 40,-48-54-48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40.184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0 1224,'18'30'24,"39"51"-64,45 58-184,50 57 144,0-4-824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40.878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1 1528,'4'10'16,"17"21"-56,26 31-56,41 41-88,49 45-8,56 51 104,-4-8-856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41.113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0 584,'2'3'64,"14"13"32,22 25-64,39 39-128,49 45 64,3 2-616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41.264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677 670 128,'-6'-7'-8,"-17"-20"-56,-29-28 48,-40-39 8,-46-41-8,-48-45 16,6 8-16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41.390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22 77 600,'-8'-15'96,"-4"-13"48,11 3-8,21 16-8,39 38-72,47 48-48,58 59-40,59 62 16,-9-5-1104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41.676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1 3113,'0'4'192,"11"21"240,20 30-432,35 45 8,44 51-8,50 54 0,53 49 0,48 41 0,43 32-40,36 18-840,24 8 632,-48-56-2329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41.871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 1 3393,'-1'4'232,"2"12"272,17 22-496,27 32-32,41 45-152,50 52-240,61 58 248,-5-10-3185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42.077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0 1624,'33'43'-224,"59"68"96,13 17-1144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42.384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0 4393,'5'14'128,"17"30"16,25 40-160,42 49-16,49 53-24,57 51-184,55 46-152,52 38 208,-25-37-3561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12.568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779 3 9802,'-1'-1'-712,"-3"-1"-1377,-5 3-567,-5 4 680,-9 5 1976,-7 8 2016,-9 5 616,-7 7-295,-6 6-841,-5 6-447,-4 7-633,-2 7-184,-1 5-144,0 3-8,3 3-16,5 2 0,7 1-56,11 0-24,10-1-256,12-1-240,12-5-985,12-4-1079,10-7 1407,3-13-5640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42.590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43 27 1728,'-9'-7'520,"-6"-5"161,1 5-273,9 11-72,24 25-400,31 30-32,46 43-64,49 44-160,55 48 184,-7-10-2761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42.874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0 1992,'4'10'72,"17"23"16,26 32-72,39 42-24,46 45-16,48 43-72,42 40-120,37 29 128,-25-30-1648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43.080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78 66 2849,'-14'-12'264,"-9"-8"264,-2-1-296,10 8-248,20 18-136,34 32-216,45 40-16,54 52-136,58 54-97,58 51 361,-13-14-1304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43.605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84 6 1176,'-7'-5'376,"2"6"272,13 20-119,30 38-457,39 47-16,51 55 72,50 55 24,46 45-8,37 36-8,23 19-80,14 7-48,-2-9 8,-11-19 0,-25-29 16,-33-37 8,-43-44-136,-45-45-240,-47-51-32,-46-49-16,-47-50 103,-46-49 225,-51-49 16,-49-46 16,-52-48 24,-45-44-8,-39-39-192,-29-32-216,-16-18-80,1-3 160,21 21 344,37 38 864,53 58 409,55 65-921,57 67 272,52 61-192,50 58-416,46 51-16,48 51-24,44 46-16,46 41-8,42 36-48,36 28-32,30 20 8,17 7-608,5-4 24,-17-21-161,-31-33 185,-60-59-144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44.069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15 5 1424,'-6'-3'392,"-3"2"321,14 18-321,24 29-312,39 44-64,47 49-16,56 57 0,55 52 0,52 45-16,42 36-8,30 19-560,17 7 423,-55-57-2071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44.543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2749 2511 1000,'3'5'-40,"-6"-5"8,-16-14-136,-28-26 160,-35-33 0,-42-38 8,-40-38 8,-41-38 24,-34-33 8,-27-27 48,-17-19 0,-5-4 224,11 8 280,29 27 505,40 39 303,53 55-208,55 57-280,57 63-560,57 61-328,60 61-48,58 57 0,58 53 0,52 44 8,41 32 16,28 20-136,13 6-104,0-5-24,-14-18-728,-21-24-16,-31-30 232,-36-36 40,-46-40 720,-49-43 136,-56-52-104,-58-52-24,-61-57 0,-59-54-8,-58-53 8,-50-47-16,-38-39 32,-28-28 8,-11-16 16,1-1 8,18 14 416,28 26 48,41 41 392,47 48 24,50 53-432,50 54-64,52 54-408,49 52-40,56 53-40,51 51 0,51 44-144,39 36-80,29 25-568,16 13-184,2 0 536,-46-48-2945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44.669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326 267 288,'-22'-17'8,"-43"-35"-64,-51-44 40,-7-5-208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45.014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312 265 1104,'-28'-28'384,"-26"-25"464,-15-12-135,1 5-329,12 16-104,23 29-216,29 35-64,38 42 0,40 44 0,46 47 0,42 39-24,40 37-16,34 25-16,27 17-464,20 9 368,-38-43-2833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45.348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3069 2969 304,'-34'-30'24,"-55"-50"16,-59-54-16,-58-56-8,-52-51 0,-40-44 40,-30-32 24,-12-17 352,5-1 112,28 25 321,44 43 247,57 60-200,61 63-128,61 67-376,57 60-288,56 58-168,54 55-8,52 50-48,45 44-112,38 35-312,29 25-96,19 13 48,7 2 112,-7-9 360,-17-20 120,-31-31 72,-39-37-24,-49-48-120,-48-45-32,-55-51-56,-55-52 8,-59-54 104,-57-54-24,-55-52-409,-48-46-207,-38-40 328,29 28-848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45.690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135 84 1768,'-23'-21'961,"-18"-10"399,-3 3-208,17 25-648,32 38-464,47 52-56,53 55 8,56 54-8,51 46-16,41 32 16,30 22 0,17 5-8,6-4-24,-9-18-88,-19-27-112,-37-40-288,-45-44-256,-53-51-120,-53-50 111,-55-52 273,-53-49 280,-53-50 160,-49-46 0,-44-42 32,-39-34 16,-31-29 40,-23-20 16,-12-12 32,-1-2 112,14 14 240,28 26 281,44 46 223,52 56-120,61 66-232,63 67-280,64 69-256,57 62-16,53 52-16,43 39-48,33 26-464,23 16-240,13 3 376,-41-44-2809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12.751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3 7 11971,'0'-1'-353,"-1"-2"233,-1 0-11378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45.906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67 47 1920,'-16'-15'769,"-8"-5"407,2 9-264,18 27-648,29 37-248,45 51-24,52 53-8,57 54-176,55 49-312,48 36 296,-24-31-3921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46.211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370 337 1144,'-32'-32'920,"-35"-34"481,-19-17 239,0 3-288,19 24-679,35 36-233,50 51-488,56 55-40,64 60-64,60 55-121,52 45-343,37 33-56,24 15-432,8 4-384,-8-13 944,-56-56-2041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46.395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23 8 2569,'-13'-8'808,"4"10"552,17 27-344,40 48-976,50 54-40,56 57-64,52 49-304,43 36-352,29 19-80,15 6 256,-43-49-2753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46.679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1 3249,'16'28'88,"25"43"-40,36 44-56,37 39-48,32 28-536,22 14-121,8-2-7,-8-14-48,-23-30 608,-36-41-208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47.623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19 256 1216,'-7'-6'272,"-3"-3"168,9 15-200,21 26-80,36 45-103,43 52 15,49 56-8,48 53-16,41 41-32,34 29-16,20 12-16,7-1-8,-8-16-8,-20-28 16,-33-38 64,-43-43 72,-51-52-8,-52-53-8,-58-56-72,-53-56-56,-54-55 8,-49-51-16,-44-48 24,-37-40 8,-28-34 24,-21-26 24,-10-14 256,-4-6 224,8 7 80,18 15 16,25 27-208,34 36-224,39 42 32,40 45-16,43 53-40,46 56-8,55 67-136,55 67-24,58 69 0,53 61 0,43 45 0,32 32 0,17 10-160,4-6-104,-12-22-24,-22-33 0,-37-43 144,-43-49 120,-49-54 48,-50-54 8,-53-57-8,-48-56-24,-52-57-24,-47-54-24,-45-51 24,-37-43 16,-31-36 8,-22-27 24,-13-17 8,-3-5 8,9 11 56,17 21 16,31 42 312,39 50 120,46 64-56,48 66-31,53 75-353,54 73-104,60 76-40,53 66 8,48 57 24,36 38-8,22 22 24,12 6 8,-2-11-24,-10-19-40,-22-32-72,-27-35-16,-34-44-129,-38-46-167,-44-51 40,-47-55-8,-53-59 120,-55-61 184,-59-64-360,-57-63-360,-53-61-392,-42-53-17,-25-41 393,-10-23 376,12 0 704,26 18 232,42 44 296,50 55 249,54 69-113,52 72-184,54 77-272,54 77-264,63 83-168,62 80-8,59 73-16,51 57 0,32 36 0,19 15-280,0-6-504,-12-23-312,-27-39 439,-62-72-1631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50.453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52 3009,'29'-41'-336,"45"30"-177,10 18-1647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50.762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0 5873,'18'31'96,"37"51"-488,47 58-304,55 62-344,50 55 8,43 43 327,29 30 305,13 10 384,-44-53-1672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50.963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252 273 1680,'-23'-27'560,"-23"-24"689,-13-13-113,1 2-448,12 14-128,27 27-352,33 37-192,44 43-24,46 46-16,44 43-24,37 37-232,33 27-624,24 19-512,18 11 672,-36-36-1929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51.336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19 4 5713,'-7'-3'416,"-2"7"176,6 20-320,21 32-328,29 43 0,37 46 48,41 45 8,37 37 0,33 28 0,25 18-64,20 9-288,10 0-1144,4-6 952,-12-16-1016,-21-24-169,-35-37 1481,-41-42 248,-46-47-880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51.495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100 18 4433,'-14'-7'752,"-11"-1"384,-4 6-287,5 15-617,16 24-232,29 33-80,36 38 24,46 45 24,45 40 0,45 40-16,39 31-105,28 20-703,17 10 16,-4-9-152,-21-24 88,-39-40-16,-49-48 15,-57-57 177,-58-57 80,-60-59 592,-27-29-96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38.763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56 1 2064,'-20'15'64,"6"6"-40,1 4 0,7 0 24,3 0 81,7-4 111,4-1 24,8 0-8,3 2-104,6-1-496,2 1-449,5-1 433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13.718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583 1 4433,'-5'2'1360,"-7"4"1273,-7 4-849,-8 5-1120,-5 6-288,-5 6-232,-6 7 24,-4 7 73,-3 6 15,0 5-32,1 3-64,3 2-88,4 2-24,6-1-8,5-2-16,7-4 8,6-5-8,7-8-40,7-9-56,7-7-104,7-9-24,6-8 24,5-8 40,5-8 88,5-6 24,3-5 32,4-6 16,3-3 16,1-3 8,-1-2 8,-2 1 0,-7 1 24,-6 3 64,-8 3 168,-9 3 112,-9 4 8,-6 5-56,-7 5-216,-5 7-120,-5 7-48,-4 7 8,-4 7 24,-2 8 40,-1 7 24,0 5-8,3 4-8,5 2-32,5-2-24,7-5 8,6-5 0,7-8-8,6-7 0,6-7-8,6-8-56,6-7-48,4-7-48,4-6 8,4-4 64,1-5 48,1-4 40,-1-3 16,-2-1-16,-4 1 0,-8 1 56,-6 5 40,-8 6 32,-8 7-24,-8 7-64,-6 8-48,-7 9-8,-4 8 16,-1 7 24,1 5 0,3 4-8,5 1-8,5 0-40,8-3-16,6-5-16,6-5 16,7-8 0,5-7-8,5-8-112,5-7-48,2-6 8,1-7 16,0-6 128,-1-3 32,0-4 16,0-2 16,-1 0-16,-1-1-32,-3 2-32,-4 2 16,-5 4 56,-6 5 96,-6 6 8,-5 7-32,-7 9-56,-5 8-56,-4 10 24,-3 7 32,0 9 32,1 6 8,3 5 8,4 3-8,5 0 0,5-2 0,5-6 64,4-6 0,4-8-40,3-9-24,3-8-104,3-8-32,3-8-24,2-9 8,3-7-128,1-5-136,1-4-192,-2 0-40,-3 3 48,-4 4-105,-4 7-303,-5 7-112,-4 9-592,-3 8-953,0 8 1665,-2 2-3425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51.787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1215 1309 280,'-41'-47'128,"-56"-64"408,-51-57 232,-30-35 649,-11-11 247,14 17 168,26 36-159,35 45-689,37 47-344,36 47-584,36 45-120,42 48-40,44 49 16,49 48 16,44 44-48,41 37-304,31 25-80,18 13-256,6 0 8,-10-16-905,-23-29-215,-36-41 984,-52-56-1785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51.924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10 7 3329,'-6'-6'448,"2"6"320,12 18-320,25 35-456,35 42-8,41 49 0,44 46 0,39 39-88,35 28-200,26 17-480,16 5-408,4-8 583,-45-49-1335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52.159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82 65 2296,'-13'-15'1025,"-11"-11"487,-2 5-528,8 19-344,18 36-640,30 46-48,38 53 8,42 53 0,42 46-8,37 36-8,30 20-624,18 8-528,6-6-224,-3-19 39,-21-34 561,-32-42 584,-47-55-184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52.389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1 4657,'0'11'96,"12"27"-96,21 38-24,31 45-8,37 48 0,38 43-104,33 35-208,28 23-736,20 12-73,7-2 473,-35-50-592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52.683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 1 6729,'-3'2'232,"4"16"33,12 24-265,25 34-24,31 38 0,35 39 0,33 33-8,28 24-24,23 15-1,10 2-351,4-5-344,-8-18-328,-18-24-232,-26-33 680,-38-43-2193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53.411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667 519 2136,'-23'-21'1057,"-20"-14"823,-10-3-264,5 17-783,18 27-497,31 37-384,37 41-24,42 42-64,40 36-96,36 27-64,27 18-121,15 7-327,5-2-24,-8-12-240,-17-19 80,-28-29 304,-33-34 23,-42-40 313,-43-44 48,-46-48 104,-46-48 80,-43-48 8,-39-42 0,-33-39 48,-27-30 0,-21-19 40,-12-13 24,-1 3 536,12 14 353,27 32 663,37 43 48,43 51-599,42 51-385,42 51-696,40 49-112,42 46 56,40 43-8,38 35-88,30 27-136,22 17-297,12 8-103,-2-6-88,-12-17 64,-23-30-312,-31-37 111,-39-47 249,-40-49 72,-44-51 624,-42-50 0,-40-47-8,-33-40 0,-28-32 8,-21-24 8,-13-15 24,-3-6 24,8 11 312,20 23 192,31 38 257,39 47-25,45 57-312,48 58-208,51 62-288,51 54-32,48 48-104,40 35-168,31 23-528,22 10 480,-33-33-2585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54.361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77 36 2353,'-12'-10'1360,"-12"-7"512,-1 9-448,10 23-567,27 43-841,38 55-32,50 66 16,52 65 24,50 58 0,43 45 8,33 30-16,24 14-16,12 0-192,4-12-104,-11-26-120,-21-34-169,-36-46 169,-43-50 88,-50-58-120,-53-58 176,-54-62 16,-54-62-16,-53-63 272,-52-61 0,-47-59-24,-42-51-8,-34-41 0,-22-28 16,-10-14 224,-1-2 136,12 16 424,22 29 224,34 42 257,40 52 15,44 56-240,42 54-264,43 55-496,44 55-136,50 61-200,54 61 0,55 61 16,49 52-80,47 44-392,41 32-384,29 21-160,17 5-88,-3-11-209,-19-27 337,-37-43-120,-46-52 272,-57-63 296,-60-64 79,-66-70 289,-65-71-80,-62-68 304,-56-66 0,-49-61-8,-40-51 0,-33-42 8,-23-32 8,-15-20 40,-6-10 104,4 2 360,14 15 73,27 32 295,36 48 8,46 63-240,47 67-56,49 72-352,47 72-80,51 74-128,52 72-16,52 74-24,53 66-16,51 58-8,46 48-408,45 35-296,33 20-56,20 3 168,-58-73-3009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54.644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223 246 1992,'-25'-32'473,"-23"-28"663,-11-10-264,4 12-400,20 33-112,34 54-360,44 69 0,52 76 8,50 76 0,48 64-8,42 50 0,35 32-336,32 20-376,24 4 416,-44-68-3681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54.851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124 112 2673,'-14'-15'104,"-16"-15"-24,-5-3-576,4 5-169,17 22-55,25 32 8,38 47 520,44 55 160,54 65 32,2-2-40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55.064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528 896 2601,'-31'-49'8,"-38"-61"-232,-30-51 240,-17-34-56,0-10 32,19 29-2345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15.596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1336 454 7234,'0'-6'688,"-2"-5"1376,1-5-2032,-1-5 456,1-2 120,2 0 145,2 0-25,2 2-120,3 0-32,2 2-32,6-2-16,4-1-136,5-2-72,3-2-136,3-1-80,0-1-56,-2 2 0,-2 2 32,-4 5 0,-4 3-48,-4 6-8,-7 5-72,-6 6-32,-7 10 32,-8 10 16,-7 10 32,-5 9 24,-3 8 32,0 3 0,4-1-8,4-3 0,7-7-24,8-8-16,8-10 48,7-11-16,8-11-8,8-13-16,6-11-72,6-9-24,5-8 16,3-6 16,2-3 48,-2 0 16,-2 3 24,-6 6-80,-7 7-32,-9 9-16,-11 9 16,-10 10 96,-13 11 104,-11 10 40,-8 9 65,-7 10 7,-4 7-48,0 5-40,0 3-72,5 0-32,5-3-32,8-5-32,7-6-96,7-8-80,6-7-88,5-7-41,5-8-71,4-8 24,4-8-232,3-8-168,2-6-296,1-5-184,-3-3 231,-4-1 305,-6 1 688,-8 1 392,-8 3 224,-11 4-48,-9 5-119,-9 7-113,-9 7-16,-8 7 16,-9 9 0,-6 7 128,-6 6 128,-4 5-8,-3 3-88,-1 1-168,2 0-224,4 0-32,6-1-72,6-3-16,10-4-128,10-5-56,11-7-8,11-8-8,10-7 112,11-9 56,9-8 48,9-7 24,5-6 8,4-4 8,2-3 32,-3-2 0,-4 1 32,-5 2 8,-8 4 56,-8 7 24,-11 7 48,-10 8 16,-10 10 8,-10 9 32,-6 9 17,-4 8 7,-3 8-40,1 6-48,2 3-88,5-1-32,6-3-24,8-6 0,8-7 8,8-7 16,7-8-40,7-6-24,5-8-96,5-7-32,4-6 0,4-7 8,2-4 64,2-4 16,-2 0 24,-3 2-24,-3 3 56,-6 6 8,-5 6 8,-7 8 32,-8 8-56,-5 11-8,-6 9 0,-3 9-8,-1 7-8,0 3-8,4 0-40,3-1-112,7-4-464,7-4-401,11-5-847,12-5-977,18-6 1601,2-5-8618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55.207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0 472,'16'19'168,"30"38"152,38 49-48,45 59-120,49 59-88,53 58-56,-13-18-1464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55.727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0 2945,'7'22'160,"23"48"64,36 62-144,52 75-120,60 74-328,61 68 248,-10-26-2761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56.280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331 514 1816,'-27'-41'488,"-25"-42"425,-19-27-49,-2-5-120,10 17-192,24 38-224,34 54-112,48 75-160,54 83-8,59 89 8,55 78-8,50 65-16,41 43-8,25 22-32,16 3-328,0-18-584,-14-31-320,-26-45-145,-35-50 321,-44-56 512,-47-57 360,-51-58 160,-48-55 72,-52-59 168,-50-60 0,-56-66 40,-55-67-56,-58-71-104,-50-68-24,-43-62 0,-28-47-8,-11-28 24,4-5 368,26 25 673,38 47 183,51 72 400,53 77-223,51 78-681,42 69-216,39 65-448,36 60-160,43 66-32,46 70 16,55 77 24,55 74 16,54 70 16,47 56-80,38 39-224,24 22-232,11-1-969,-3-19 105,-20-39 288,-34-52 224,-49-66 800,-56-71-640,-60-76 432,-60-71-2105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56.549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3128 4854 104,'-57'-77'0,"-78"-111"0,-74-109 0,-58-88 0,-39-64 32,-16-37 32,-1-14 0,16 10 0,26 28-8,35 45-24,38 57 8,41 66 488,38 70 400,36 75 113,35 73 87,38 80-240,39 81-304,46 87-16,50 86-56,55 84-216,52 70-79,50 57-105,40 37-56,35 15-697,26-1-599,18-18 672,-57-94-4297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56.692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180 337 3281,'-33'-58'-32,"-37"-74"0,-6-14-3185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56.824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1 6057,'51'84'-128,"72"111"-1176,76 107 680,4 1-3377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56.998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1263 1622 1336,'-58'-68'0,"-79"-96"-96,-74-96 96,-60-85-112,-38-66 80,33 37-1064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57.117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1 3241,'35'69'120,"58"104"48,65 111-136,66 94-16,54 71 0,44 45-112,29 20-688,18-1 528,-54-87-2201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57.776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3547 4949 1968,'-57'-59'248,"-76"-85"345,-76-90-457,-115-149 448,-142-201 1376,-27-55-1504,36 29-72,67 69-296,73 81-392,72 78-720,59 67-104,53 64-288,44 61 519,43 71 1041,44 81 232,53 102 457,57 107-193,64 113-328,60 100-120,52 78-136,41 54-16,30 30-64,22 10-104,14-6-440,9-17 448,-4-30 544,-16-40 96,-32-53 448,-40-58-432,-48-65-712,-49-65-32,-51-65-72,-50-64-16,-56-63 192,-56-60 8,-60-61 80,-62-61-8,-61-64 48,-57-61 56,-47-59 32,-37-51 24,-19-40-40,-6-27-32,10-12 0,21 1 40,25 11 136,29 18 0,30 24-8,29 27-40,28 34-120,26 37 144,29 47 224,26 52 401,28 60 159,27 63-184,31 74-96,35 80-656,51 95-32,56 98 24,64 97-32,60 85-8,56 64 8,47 42-624,37 20-344,26-1 8,10-22-697,-7-37-319,-25-54 1272,-41-62-1457,-53-71 761,-61-71 1296,-65-71 72,-62-65-200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58.094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3884 5937 1000,'-33'-36'416,"-55"-66"248,-63-75-55,-61-80-385,-50-71 112,-36-59 48,-19-40-8,-4-20-24,11-4 40,20 10 64,21 18 0,24 24-144,24 21-160,22 25-104,23 26-48,25 33-488,26 38 16,29 51 472,27 55 40,30 66 536,28 70 40,37 81-360,42 86-16,54 92-39,61 91-73,62 79-128,59 67 0,52 48-184,42 28-1593,30 7 1193,-58-91-4145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16.179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 1 5697,'0'0'680,"3"3"465,7 1-721,9 4-72,6 4-328,5 6-16,4 6-8,1 8 0,-2 10-112,-2 8-160,-3 6-512,-5 5-561,-4-1 729,-6-10-4585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58.628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3996 5892 1512,'-44'-48'360,"-63"-74"513,-66-79-105,-60-78-32,-47-65 48,-33-53-144,-17-37-248,-4-21-224,8-9-40,17 7-8,22 13-24,28 20-24,28 25-40,30 33-32,28 38-24,31 52-240,29 56 264,31 68 32,33 71 48,39 83 264,45 89-224,56 100 1,63 99-1,71 99-72,67 82-16,62 61-433,48 39-47,30 8 16,13-13-296,-2-34-280,-16-46 24,-28-58 15,-40-60 313,-54-66 824,-60-64-16,-66-68-280,-62-61-48,-62-58-120,-57-55 8,-56-53 296,-53-50 40,-55-51 184,-47-50 24,-44-50 160,-36-48 73,-28-47 247,-22-41-24,-10-34-136,-4-25-72,9-13-424,20-1-8,28 15-32,35 25 8,40 38 16,37 43 8,37 49 160,34 50 40,31 57 352,29 57 9,33 69-185,37 77-24,45 91-344,51 93 0,58 93 32,58 82-32,59 70-168,54 50-488,46 28-433,32 7-759,14-17 848,-66-96-3153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59.169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3993 5479 96,'15'16'24,"3"6"40,-10-7 24,-29-26 56,-40-39 48,-49-52 24,-50-54-32,-44-55-8,-35-49 96,-29-44 809,-19-38-33,-14-32-48,-7-26-128,2-17-864,10-7 24,20 5-32,24 14 8,32 27 32,33 34 16,35 47 8,36 51-96,34 57 296,30 57 32,29 64-32,30 66 72,40 78-320,45 83-32,52 86 8,55 82-248,55 73-376,49 57-176,38 37 8,24 14 208,2-10-184,-11-29-57,-30-48 105,-38-59 120,-50-68 656,-55-72 224,-61-76-48,-63-72-40,-67-77 40,-66-74 96,-64-74 65,-58-67 39,-50-64 488,-40-54-88,-27-44-104,-16-32-80,1-15-624,11-2-8,23 13 0,26 24 24,33 33 24,32 36 8,33 45 0,31 44-8,33 51 32,29 49 216,26 50-32,26 51-55,30 59-57,35 64-208,44 74 8,49 74 24,56 73-353,55 65-271,53 51 336,-23-47-5553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59.456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3513 4114 2272,'-48'-48'553,"-72"-76"671,-77-81-136,-67-76-416,-52-62-176,-27-42-480,-7-20 24,15 2 24,26 19 72,35 32 112,36 41 9,36 46-33,37 47-48,35 51-24,32 46 160,29 48-64,27 45-40,30 50-104,33 55-200,42 63 16,47 65 8,57 67-752,60 60-625,61 52 777,-18-40-4625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59.960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4802 4988 112,'-24'-22'24,"-46"-43"304,-53-52 72,-60-58-8,-52-55 232,-45-48 209,-36-40 95,-24-31 32,-15-25-256,-5-16-488,7-7-160,16 3-8,22 12 40,32 24 16,36 35-8,44 46 8,43 54 24,45 58-112,42 59-40,41 61-88,39 62-40,43 65 96,42 63 48,43 61 64,41 53 16,41 46 0,34 34 8,30 22-352,23 10-32,9-6 16,-3-17-8,-25-34 312,-40-43 72,-52-52 0,-59-55-8,-60-61 8,-58-61-56,-61-64-48,-57-64 0,-58-65 8,-54-61 8,-48-57 0,-38-49-40,-23-36 0,-10-17-8,9 3 368,22 23 168,33 41 208,37 47 73,40 56-233,39 51-72,38 49 24,32 41-96,32 39-288,31 36-128,41 48-280,47 56 24,58 66 176,61 66 96,61 63-920,56 51-49,44 32 409,-36-52-5649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8:00.202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2557 2714 1488,'-56'-56'464,"-75"-78"177,-70-75 23,-53-57 160,-30-34-32,-8-12 208,9 8-104,22 23-295,29 29-233,37 37-184,40 42-72,42 49-80,41 50-72,44 61-128,48 65-8,54 73 8,59 73 56,60 68-617,57 59 521,-14-26-6257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8:00.465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3705 3947 392,'-37'-31'48,"-55"-48"64,-62-61-64,-62-62 296,-51-58-16,-41-49 16,-25-37-16,-12-22-296,1-8 312,11 2 121,23 20 135,31 29 144,42 46 256,48 56 160,53 64-143,49 64-201,49 69-600,47 66-296,51 71-24,48 67 40,51 65 48,48 56 0,45 50-616,46 42-689,43 31-695,35 20 808,-46-64-1673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8:00.764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4054 4297 1768,'13'20'336,"11"19"393,-8 0-601,-23-18-88,-45-43-80,-56-57 16,-65-72 16,-65-74 8,-61-74 16,-48-61-16,-30-45-8,-14-26 0,9 1 272,22 18 184,36 38 144,41 46 40,45 51-240,44 51-152,45 50-304,41 47 16,46 53-80,48 60-48,56 75 168,59 80-56,64 88 48,61 80-1216,59 71 312,52 56 15,42 34-111,-43-63 96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8:01.249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2196 2551 1296,'-62'-74'144,"-81"-97"312,-68-83-88,-44-58 129,-18-25 199,4 3 160,24 28 120,36 45 0,46 57 25,45 61-193,50 68-552,51 69-88,56 80-240,59 80 8,59 83 56,55 73 0,54 63-336,49 50-184,42 35 7,31 16-287,12-7-640,-5-25 256,-29-45 152,-41-55 415,-59-67 1009,-66-66-63,-70-74-169,-72-71-112,-72-75-48,-70-72 8,-70-76-16,-63-69 16,-56-68 16,-48-58 32,-34-45 32,-20-30-8,0-11 288,14 11 176,31 28 128,38 40 24,40 46-264,39 44-192,37 41-168,35 37-600,35 40-168,36 45 24,44 61 104,49 72 656,59 90 352,63 93 48,61 90-64,57 77-40,57 63-512,49 48-72,39 27-600,31 10 392,14-9 136,-70-93-3057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8:02.072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4148 5158 2072,'-49'-43'104,"-76"-69"161,-81-80-65,-71-77 256,-55-66 80,-39-56-16,-21-38-24,-3-23-288,13-6-72,27 9-104,37 21 8,44 34 0,45 40-64,49 52-672,45 55 32,49 69 248,45 73 176,51 85 880,51 89 136,58 96 64,55 91-40,59 88-88,56 77-167,55 65-177,47 51-24,36 27-120,22 10-8,8-11-352,-1-24-160,-11-35-16,-19-43 8,-27-48 224,-36-49 80,-41-50-489,-39-45-79,-37-42-16,-32-38-16,-34-39 336,-34-36-24,-46-44 0,-50-47 0,-62-53 160,-66-57 128,-73-61 128,-67-60 32,-65-60 440,-57-57-16,-41-51-112,-26-41-16,-8-29-424,11-15-24,25 0 24,33 7 0,40 19-32,38 20-24,35 26-96,28 27-64,26 30 0,20 34 40,20 43 344,19 47 400,22 58 265,24 63-9,34 71-216,38 75-320,50 82-192,55 82 0,61 79-32,61 73-24,62 62-40,57 48-16,55 35-616,47 21-456,38 6-137,25-10 9,2-26 624,-19-40 184,-41-51 272,-53-54-784,-60-57-16,-60-54 247,-59-53-151,-55-51 808,-57-49 40,-53-47 88,-61-51 392,-61-51 57,-63-56-1,-63-56 48,-57-58-272,-49-54-48,-41-50 512,-31-45-72,-19-39-120,-7-29 1,10-19-569,21-9-32,31 1 0,32 3-136,30 4 80,61 78-7234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8:02.433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323 1917 7009,'57'90'169,"82"123"-402,88 117-135,77 88-296,60 54 0,29 16 296,6-13 112,-18-36 240,-31-46-192,-39-56-8,-42-54-40,-43-56-264,-42-52 176,-45-54-24,-43-53 32,-51-56 328,-52-57 8,-59-64 32,-59-64-8,-59-69-64,-54-66 7,-45-61-15,-34-50 40,-20-36 48,-6-22 1,9-2 39,18 11 0,27 23 48,26 28 16,27 25-24,23 21-24,19 17-64,16 11-152,19 16 72,35 63-2825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16.479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0 0 9962,'1'6'408,"-1"9"152,3 11-896,2 13 88,3 11 8,2 9 232,3 6 128,1 4 72,2 2 24,1 2-24,1 1-128,0-2-208,-3-6-472,-3-7-400,-4-12 496,-3-14-8066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8:02.835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1 155 2465,'9'23'600,"24"53"520,33 71-248,45 83-304,46 82-256,48 76-248,42 61 32,37 44 48,30 25 0,23 7 8,17-8-48,6-28-72,-6-40-16,-18-55-768,-28-61-8,-39-68-16,-43-69-296,-54-72 768,-55-67 24,-62-67 48,-59-63 288,-59-63-24,-55-58-40,-52-61-24,-43-56 32,-39-52 16,-30-45 48,-18-35 24,-8-24-48,5-8 8,16 7-24,25 23-24,29 34 16,30 39 8,28 44 8,25 42 8,21 42-8,22 47 208,23 50 104,27 60 104,30 68 120,41 79 8,43 83-72,53 88-96,53 81-128,54 74-528,54 60-80,48 42-568,40 25-152,24 0 656,-53-88-3049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8:03.114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344 558 2248,'-21'-36'425,"-23"-37"351,-15-25-264,-5-8-200,3 5-248,12 20 24,15 29-16,22 42-24,28 52 200,37 69 80,43 74 32,47 79-24,52 76-280,55 67-576,53 56-288,47 34-592,32 14 720,-49-80-1785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8:03.285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971 1346 72,'-51'-68'0,"-65"-87"0,-55-77-8,-37-57 8,-19-31 0,29 38-64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8:03.656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1713 2043 1528,'-54'-64'24,"-67"-80"-32,-59-73 0,-38-50 8,-18-23 16,6 5 136,21 27 304,35 45 489,39 53 55,42 58-192,39 59-344,45 65-520,47 66-88,52 72 32,54 68-120,54 64-408,47 52 392,42 37-160,-28-46-3129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8:03.914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2905 3248 1600,'-45'-44'560,"-66"-65"417,-66-69-145,-57-60-448,-41-49-88,-25-32 8,-8-17-144,7-1-72,18 14 0,34 31 16,39 41-16,47 50-8,45 50-120,41 48-104,34 43-40,33 41-56,32 41 104,39 49 80,44 50-8,51 58 40,51 54 8,55 51-1016,47 41 768,-28-34-3097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8:05.269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2991 3753 1320,'-10'-10'64,"-26"-26"-8,-36-38 16,-44-45-8,-41-47-16,-38-44 64,-32-37 56,-22-31 48,-15-21 33,-8-13-49,2-3 80,12 9 64,22 17 8,32 34 48,36 39 32,40 49 280,41 51-40,46 59-160,46 61-184,54 67-416,52 65 0,54 62-152,46 51-120,39 38-16,25 24-160,11 6 72,-5-8 232,-23-23 64,-32-35 192,-45-45 272,-44-49-216,-47-52-40,-43-51-40,-44-55-120,-42-51 72,-44-54 0,-40-51 0,-39-48 8,-34-42 16,-26-35 16,-17-25-8,0-6 48,13 10 32,29 32 304,37 45 312,42 55 456,41 57-47,40 60-417,40 58-320,42 61-480,45 59 16,44 57 80,40 47 8,35 36 0,26 24 0,9 6 16,-4-10-64,-20-27-216,-31-37-104,-40-49-193,-44-54 65,-49-61 208,-48-62 64,-50-62 160,-48-60-8,-42-55 0,-36-48 40,-27-39 40,-20-28 0,-12-16 32,-1-3 24,10 13 24,19 29 32,33 46 592,38 53 81,45 61-121,45 63-72,51 68-632,51 66-104,52 65 40,46 57-56,40 45-176,32 34 0,19 17 39,6 4-7,-11-13 168,-22-28-48,-36-40-320,-41-46-368,-45-55-64,-45-55 48,-47-57 295,-45-56 473,-47-56 80,-41-51 8,-38-45 32,-30-38 8,-23-27 16,-15-17 8,1-1 8,14 16 88,31 38 1089,41 48 87,44 59-104,45 57-112,44 60-1112,45 54-112,47 56-40,45 50-224,44 45-112,35 37-184,28 25-56,16 17 88,3 1 32,-10-10 167,-25-25-239,-35-34 248,-43-44 104,-46-48 24,-46-54 432,-44-52-96,-46-51 8,-40-47 0,-36-41 0,-30-34-8,-23-28 8,-20-23 56,-16-17 208,-11-13 40,-8-8 24,-1-1-8,13 13 184,23 27 457,36 41 495,38 48-64,43 56-472,40 55-503,45 59-561,44 55 16,44 52 23,38 43-23,31 31 48,18 20 0,9 5 80,-2-5 32,-11-15-88,-15-21 8,-23-28-64,-25-33 16,-30-39-152,-31-41-24,-33-48 16,-33-47-40,-40-50 224,-37-47-24,-39-45 32,-34-39 24,-27-33 24,-20-23 24,-10-12 16,1 3 0,15 20 32,29 34 40,36 48 232,39 49-24,37 49-136,33 42-88,32 41-400,34 38-56,35 41-248,35 36-16,33 34 96,26 29-24,19 20-169,11 14 473,-29-33-1776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8:06.391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214 214 1576,'-20'-21'328,"-19"-21"457,-11-11 279,0 3-144,11 14-144,23 24-352,30 33-448,43 44-88,48 48 48,50 50-112,46 45-256,38 34 256,-20-24-4713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8:06.519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577 564 1544,'-33'-37'744,"-40"-44"553,-26-28 407,-9-9 233,7 15-361,19 26-328,26 38-808,31 44-440,41 54-168,45 59 16,51 64 88,52 62 16,45 54-176,40 43-528,30 31 24,20 17-264,8 1 199,-5-14 537,-23-30 0,-35-41 224,-44-54-336,-51-58-32,-52-64 24,-52-65 32,-55-69 368,-54-67 48,-56-71-8,-49-66-16,-42-61-32,-33-51-32,-16-34-24,-5-17 16,10 5 104,23 22 152,32 42 304,39 55 192,39 62 369,38 63-121,33 65-376,32 64-208,39 72-464,43 75 0,54 83 80,56 80 16,53 75-24,48 62 48,35 42 104,23 22-32,12-2-424,4-19-344,-4-35-608,-11-46-225,-22-55 849,-63-90-4577</inkml:trace>
  <inkml:trace contextRef="#ctx0" brushRef="#br0" timeOffset="1">4462 6235 568,'-27'-28'144,"-48"-53"136,-55-63-136,-55-68-120,-45-63-24,-36-55 256,-27-47 256,-21-37 1,-15-29 15,-6-18-256,3-5-264,17 12 8,25 27 0,37 48 360,42 59 360,47 72 696,45 74 9,44 76-401,40 73-368,41 73-712,41 69-32,46 69 48,51 66-192,57 63-704,58 54-641,53 41 745,-27-49-4513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8:06.763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814 1023 3345,'-43'-54'144,"-50"-62"32,-38-49-8,-16-23-24,3 2 72,22 28 48,33 47-32,44 66-16,48 73-88,50 79-16,49 74 48,44 64 0,41 51 0,37 41-216,35 30-912,33 19 656,-33-56-3977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8:07.443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4867 4422 1032,'-41'-40'288,"-66"-65"256,-71-73-192,-67-71-248,-51-59 9,-35-41 295,-16-24 160,3-1 312,18 16 120,28 30-168,38 40-200,41 46-287,41 48-129,42 48-88,39 43 40,34 43-104,30 41-80,35 45-56,39 52-72,48 61 56,52 65 64,55 62 16,50 54-353,43 41-967,31 22-24,9-2 8,-9-22 367,-38-47 1017,-53-61 16,-70-74 112,-71-75 25,-76-80-17,-69-73 0,-64-70-64,-54-64 56,-45-54 16,-34-45 16,-25-34 64,-14-22-72,-4-11 424,0 0 56,11 12 40,15 22 64,24 33-263,32 40 23,36 47 104,38 49 96,38 49-168,35 46-192,36 48-312,38 50-208,45 55-40,47 56 80,49 56 16,46 48-48,41 38-616,31 28-240,16 7 47,-2-8 9,-26-31 480,-40-46 304,-56-61 16,-60-64 64,-63-69 136,-58-65-48,-57-64-24,-51-58-16,-45-54-56,-38-47-24,-29-37 32,-20-28 0,-11-15 80,-1-4 32,9 11 32,19 24 72,32 39 408,37 49 272,43 56-7,41 54-201,46 56-656,44 55-336,49 59-345,51 57-199,54 56-448,49 51 680,-8-18-2993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16.837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0 1 13403,'1'0'80,"4"0"-608,6 3 176,7 4 328,7 6 32,7 6 312,5 5 72,5 6 176,4 3 48,6 5-96,4 3-80,6 3-192,3 1-96,4 4-80,0 2-8,-1 4-24,-5 2-16,-9 2-80,-11 1-64,-14-3-80,-13-4-88,-15-5-88,-14-6-24,-13-6-360,-10-6-488,-8-9 752,4-8-11603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8:08.679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2419 2574 576,'-55'-62'24,"-73"-85"0,-69-80 64,-50-62 240,-26-32 384,-3-4 121,21 23 95,35 41-80,44 57 136,48 58-88,45 60-280,43 57-191,47 65-537,46 64-49,53 72 113,53 68 32,52 61 32,49 53-656,43 38-488,32 26 136,16 4 128,-4-12 832,-27-34 616,-41-47-24,-55-59-128,-58-65-160,-64-69-160,-61-68-112,-63-70-48,-60-66 0,-57-64 16,-50-56 16,-44-51 184,-32-42 32,-23-30 0,-9-19 32,2-6 80,15 4 16,20 15 48,26 20-7,29 26-233,28 28-16,30 33-8,32 38 264,31 42 328,30 47-56,37 55-64,42 62-280,50 72-352,55 73 16,52 66 32,46 54 0,37 40-464,30 25-16,17 9 40,3-7-16,-19-28 520,-34-42 40,-51-56-96,-54-64 0,-60-71-56,-58-70-48,-59-75 48,-58-69-16,-54-70 16,-50-61 24,-42-56-8,-30-42 16,-19-30 16,-9-13 0,2 2 24,11 15 0,22 34 32,29 42 16,40 55 168,42 57 56,42 57-56,36 50-64,36 49-248,34 48-88,41 55 24,44 60 40,50 64 56,46 59 16,43 49 24,36 38-176,25 23-296,13 8 16,-2-11-369,-16-25 169,-36-43 328,-46-53 64,-56-63 344,-58-64 8,-60-67-48,-58-63-80,-53-60-24,-49-56-8,-43-51 48,-37-45-8,-32-38 32,-25-30 8,-16-21 0,-10-12 16,1 0 40,11 9 0,22 24 40,32 34 24,43 47 216,45 50 32,45 51-72,43 50-79,47 52-281,47 52-64,56 61-297,55 59-455,56 56 528,-7-10-5073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8:08.822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1 1192,'22'25'-40,"18"20"104,2 2-1280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8:10.394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309 770 1296,'-25'-31'480,"-23"-31"473,-15-19-25,-1-1-160,8 11-168,18 23-328,24 28-152,34 40-288,39 47-8,50 56 72,48 58 32,46 55-80,38 44-328,26 30 112,11 15 72,-3-5 112,-17-18 272,-29-37-280,-36-43-280,-42-52 64,-45-53 63,-48-57 201,-48-52 192,-49-55-24,-47-51-8,-47-50 80,-42-46 16,-39-43-24,-28-35 9,-19-26 159,-4-14 16,10 3 96,20 16 72,31 33 64,39 43 128,43 52 368,39 54-72,41 56-351,38 53-185,43 60-448,45 60-24,49 62 40,47 56-96,43 49-729,36 37-87,28 22 16,14 6-56,0-10 160,-14-24 151,-30-38 321,-41-49 104,-56-61 576,-61-68-72,-66-73-280,-66-75 32,-65-73 0,-57-69 24,-49-60-8,-38-49-8,-24-37-8,-14-20-8,0-6 8,10 9 48,21 22 249,24 31 207,34 42 248,36 48 168,40 54 0,39 54-200,44 60-304,43 61-184,50 68-248,50 68-16,50 68 32,44 59 16,41 49-440,36 36-24,25 20-8,15 6-16,-5-14-80,-19-28-8,-36-44-16,-43-49-96,-51-58 432,-51-60 48,-56-65 15,-54-63 105,-56-66 72,-52-61-8,-50-61 8,-45-55-8,-39-49 8,-31-40 0,-18-28 0,-6-14 8,10 6 192,20 21 209,35 40 343,41 50 136,47 60 80,46 60-240,44 64-440,45 62-176,47 66-288,48 66-48,51 65-176,45 57 24,40 50-88,29 35 96,19 24 272,10 9 8,0-6-40,-6-15-168,-15-30-16,-23-37 0,-34-48-216,-41-53 103,-48-59 33,-54-60 16,-57-63 384,-58-61 48,-59-62 8,-51-60-8,-48-55 0,-37-48 40,-28-40 40,-18-29 0,-4-17 0,6-2-15,21 16 439,28 30 208,40 50 544,42 57 248,47 64-351,42 63-241,44 64-624,42 61-304,47 66-120,49 63 32,49 64-8,44 56-64,38 43 8,25 29 0,10 11 0,-2-4-56,-12-21-216,-21-29-136,-27-41-289,-31-46-87,-37-54 96,-39-53 152,-44-57 336,-47-54 232,-50-59 88,-49-54 0,-48-57-8,-44-51 0,-39-50 16,-30-41 8,-24-35 24,-16-26 0,-2-9-8,10 4 152,26 30 376,35 45 224,46 62 512,44 67-119,47 71-441,44 68-256,45 72-528,47 71-32,51 74 72,51 67 8,49 62-56,43 48-8,34 31-8,21 14-272,5-7-544,-6-21-265,-19-36-191,-28-42 248,-40-53 416,-45-57 232,-58-67 216,-60-70 16,-68-76 208,-65-75 0,-66-78 0,-58-70-24,-48-64-136,-37-53-105,-21-35-39,-8-18 8,10 5 168,20 24 320,34 43 593,40 56 199,45 67 472,42 66-160,40 63-576,36 59-231,35 57-537,37 57-88,47 65-56,49 66-137,54 68 41,51 59 8,42 47-672,30 31 744,-35-56-4833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8:10.715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774 963 1496,'-42'-53'48,"-46"-61"48,-37-46 88,-14-19 184,4 6 289,20 30 159,31 43-120,39 59-192,45 68-288,50 76-216,53 78 0,55 77 16,51 66 8,44 50-112,36 33-288,22 11-776,12-6 672,-50-73-2545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8:10.923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630 765 2264,'-35'-46'497,"-39"-50"439,-30-37-296,-11-13-432,4 6 224,18 28-72,26 40-40,36 53 32,41 59-296,44 69-32,47 66 24,46 62 8,43 53-32,38 39-16,32 28-144,27 13 88,-36-57-5993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8:12.284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3150 2017 1088,'-56'-64'304,"-73"-84"248,-61-71 57,-42-50-137,-15-19-64,5 6-16,24 31-160,34 44 104,40 54 40,42 56-56,40 59-120,39 57-128,42 60-56,42 61 32,48 60 72,49 59-16,47 54-32,46 46-8,37 33-120,28 20-272,15 2-280,1-13-280,-15-31-424,-29-40 759,-43-50-367,-50-54 304,-58-59 808,-58-59-104,-63-62 152,-61-62-200,-63-66-16,-61-65-8,-57-69-8,-51-62-8,-40-58 16,-28-45-8,-10-24 16,6-7 272,24 21 560,36 37 241,47 58 335,49 65-8,51 68-431,45 63-265,41 61-448,39 57-256,42 62-160,45 65 48,56 71 80,57 69 24,54 64 56,45 48-24,28 27-8,14 5-16,-3-15-192,-13-30-48,-30-46-200,-36-51 16,-46-57 175,-47-58-7,-50-57 184,-48-56-24,-52-58-32,-53-59 48,-54-64 8,-54-62 8,-51-60 24,-40-52 8,-29-39 8,-13-25 0,2-5 8,13 9 24,25 25 16,30 37 0,37 49 32,41 55 280,41 58 9,40 59-33,40 59-56,42 57-280,43 60-32,44 56 16,41 52 16,34 43 0,24 29 8,15 18 0,5 3 0,-4-8-8,-14-23 0,-22-29-80,-32-42 0,-35-44-184,-36-48-73,-36-47 65,-38-50-32,-38-50 192,-42-52-48,-42-54-200,-45-54-552,-40-51-232,-35-45 8,-23-33 223,-10-16 601,3 0 248,18 19 448,25 32 208,33 46 377,35 51 311,38 55-128,37 53-232,40 59-439,42 59-329,53 70-240,56 71-49,60 72 57,51 62-24,42 44-352,26 27-224,12 4-544,-1-11-56,-17-30 375,-30-42 297,-45-56 296,-53-60 88,-62-70 48,-60-70-8,-65-72 256,-62-70-8,-60-71-32,-54-65-16,-48-61-8,-38-52 0,-23-39 8,-11-25 0,6-6 72,18 12 344,28 30 344,34 39 113,36 47 23,36 48-304,35 50-8,33 49 56,33 50-104,31 53-72,34 59-335,38 63-161,43 71 0,44 69 24,49 65-48,47 55-41,38 38 9,30 19-120,12-3-720,-3-21-96,-19-41-16,-32-52 112,-45-63 560,-50-67 159,-57-70 17,-59-67 8,-61-70 208,-61-70-16,-63-74-24,-59-71-240,-52-72 168,18 23-1664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8:12.549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94 112 2657,'-12'-16'624,"-11"-16"552,-4-2-592,4 7-152,15 25-320,23 36-112,34 55 0,39 59 32,44 64 40,41 56 24,36 46-16,30 34-88,28 21-608,22 8-40,10-9-264,-2-22 16,-29-46 584,-46-59 15,-63-71 265,-68-76 80,-73-80-40,-68-76 16,-63-76-40,-54-69-512,-45-64 376,13 13-1272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8:12.704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27 44 2513,'-7'-11'856,"-6"-9"544,6 7-648,17 22-456,32 40-504,41 50-208,51 59-136,3 3-4089</inkml:trace>
  <inkml:trace contextRef="#ctx0" brushRef="#br0" timeOffset="1">2824 3152 680,'-7'-8'16,"-21"-24"-8,-5-6-712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8:12.898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2 1232,'1'-1'352,"11"12"328,20 25-271,34 41-321,42 51-48,49 58-136,51 56-160,43 48 152,-20-26-2241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8:13.525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485 299 2721,'-11'-12'1016,"-11"-8"504,-1 4-640,7 19-344,22 35-648,35 48-56,45 58 64,51 62 24,51 57-496,44 47-176,34 33-104,23 16-224,8 1 231,-7-15 177,-20-30 128,-32-37 248,-43-52 208,-47-55 112,-54-63 0,-55-65 0,-60-71 112,-60-68-104,-61-70-8,-54-64-16,-48-58 0,-36-47-8,-21-32-8,-8-16 8,8 5 40,19 22 320,30 38 416,34 46 81,36 52 159,34 50-136,35 49-64,31 41-64,30 41-216,27 38-207,34 44-337,38 49-32,44 56 24,45 57 16,42 52 8,36 40 0,24 26-337,17 10-199,1-6 16,-11-21 40,-29-38 560,-39-47 280,-48-57-88,-48-58-32,-48-60-240,-42-54-80,-43-57 56,-40-52 8,-35-50-16,-30-44 0,-22-35 0,-11-26 0,-4-14 24,6-2 8,14 12 24,21 24 24,27 37 48,34 44 88,40 55 0,45 61-48,55 69-72,61 73-400,69 75 200,4 10-6257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17.226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13 3 14011,'-1'-1'16,"-3"0"-1392,0 3 15,1 4 689,3 7 344,3 5 1352,4 6 153,3 5-65,3 6-224,4 6-360,4 5-144,4 6-240,3 4-56,3 5-48,1 5-16,-2 4 8,-4 2-8,-6 0-8,-7 0-16,-8-4-192,-10-4-80,-8-7-224,-8-7-208,-8-9-368,-4-10-273,-4-10-1031,-3-10-833,-2-12 1809,6-5-3305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8:14.214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0 3025,'27'49'328,"43"78"640,61 97-840,66 99 0,63 87 56,52 65-40,34 38 232,17 12-16,2-13-264,-10-31-144,-22-52-768,-32-60 48,-45-75-160,-53-79 128,-62-86 535,-66-87-39,-69-89 328,-64-87 16,-60-86-24,-51-77-16,-40-67-96,-28-53-32,-14-31-16,-3-11-8,13 22 128,24 49 488,43 87 473,54 111 39,71 138-448,79 144-968,83 139 80,22 30-3089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06.314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184 112 1600,'-11'-8'168,"-11"-8"152,-10-7-7,-3-2 343,2 3 104,6 8 16,9 10-112,13 17-416,16 19-112,24 23-40,25 23-8,26 24-32,25 21-24,25 20-16,20 16 0,17 15 0,12 10-8,6 7 16,2 3 0,-1 0 8,-5-4-24,-6-7-96,-6-9-152,-10-14-352,-14-17-88,-20-19 56,-22-21-8,-28-24 472,-26-26-2881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06.435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577 2831 680,'-19'-22'56,"-25"-31"48,-23-28-64,-16-22-8,-7-12 24,3 1 96,11 9 128,18 22 216,20 27 81,23 36 239,26 37-56,27 40-144,28 37-96,29 34-336,29 29-80,28 26-80,30 22-16,25 17-8,20 13-16,12 6-56,5 1 16,-3-3 8,-9-9 24,-15-12-40,-20-19-112,-21-23-288,-22-28-96,-24-31-168,-24-34 152,-31-36 336,-35-39 152,-41-44 280,-43-43-8,-44-46-40,-41-41-40,-37-36-32,-28-28-40,-17-17 104,-7-9 152,4 2 264,11 9 64,17 16-88,17 18-160,16 15-224,12 15-56,11 12 8,10 12-120,14 17 280,18 21 328,22 32 81,24 37 95,33 49-296,37 53-312,44 61-64,44 56-16,43 53-48,39 41-24,36 31-192,32 21-280,23 9 32,10-3 16,-7-17 184,-23-25 272,-32-36-168,-37-36-265,-38-41-191,-33-38-328,-36-41 208,-35-38 368,-39-43 240,-40-43 336,-46-47-40,-44-49-104,-48-49-40,-43-47-16,-38-41-32,-28-33-24,-11-19-40,-1-4 0,13 9 40,19 20-128,25 28-952,24 29 768,46 55-2521</inkml:trace>
  <inkml:trace contextRef="#ctx0" brushRef="#br0" timeOffset="1">4360 4127 800,'-36'-33'216,"-53"-49"168,-55-51-104,-49-49-272,-36-41 0,-21-29 16,-8-20 0,4-7 32,12 2 8,19 12 48,24 20 72,26 29 425,27 32 183,31 40 328,28 39 96,28 41-400,23 39-175,27 42-345,26 42-144,33 46-16,36 45-8,38 46-56,36 38-32,29 32-16,24 20-8,17 12 8,13 4 8,5-6 184,-4-14 24,-14-26 0,-22-31-16,-32-40-464,-32-41-48,-33-43-256,-30-44 16,-32-43 272,-29-42 16,-32-41 232,-31-38 8,-33-36 8,-30-34 0,-28-33 16,-24-27 0,-21-25 8,-17-19 72,-12-16 176,-7-8 40,4 1 8,10 9 64,21 23 0,27 32 80,30 41 264,29 43-64,27 42 104,24 41-95,20 39-353,35 64-112,38 61-280,43 65 64,44 59 16,46 57 0,38 44 0,32 30-16,23 17-24,15-3-16,2-17-528,-10-33 272,-20-42-257,-33-50 361,-39-52-160,-45-57 0,-48-56 104,-52-60 24,-52-57 200,-55-56-40,-53-55-8,-50-48 8,-43-44 0,-37-37 88,-27-29 32,-20-18 48,-7-9 0,5 7-24,16 17 64,28 32 168,30 39 136,34 45 273,33 46-9,32 46 24,29 43-144,30 43-312,30 44-64,36 52-216,39 58 16,49 66 32,51 69 24,56 66-16,51 54-8,41 40 8,28 18 0,10-3-32,-3-20-8,-18-37-96,-26-44-24,-39-52-16,-41-56-56,-48-59-128,-46-59 0,-49-62 24,-47-60 64,-54-62 184,-51-60-24,-53-61-24,-48-56-24,-45-52 72,-37-45 24,-33-39 32,-25-28 16,-10-13-24,5 6 32,23 28 8,37 47 168,47 64 136,49 69 120,52 72 56,47 67-216,48 70-112,48 70-120,58 83-8,62 87 56,69 92 8,62 81-32,53 61-3872,38 39 3800,21 11-321,7-12-15,-14-38 3617,-30-54-3841,-50-78-960,-61-88-777,-73-104 1257,-61-73-8394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12.153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232 272 720,'-10'-10'88,"-17"-21"88,-21-25-288,-25-31 64,-1 0-776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12.498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0 584,'4'8'40,"9"14"408,10 16 208,10 16 225,11 17 23,13 16-376,13 19-216,18 20-208,22 23-48,23 23-48,23 20-8,21 20-24,14 14-8,12 9 0,3 5 16,0-2-160,-6-10-360,-9-13 336,-39-45-3305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12.631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1280 1663 424,'-14'-15'16,"-22"-24"80,-22-27 112,-22-28 208,-19-27 56,-17-26-48,-14-21-127,-12-21-201,-8-14-56,-6-11-497,-6-7 345,26 35-1808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12.817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1 1768,'16'26'408,"26"41"465,30 46-145,28 42-184,26 35-136,20 26-224,17 17-64,9 10-24,6 5 8,4 1-8,4-1-16,2-4-56,2-6-24,-3-10-176,-8-15-256,-12-20-584,-17-24-312,-20-26 631,-34-39-1087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13.378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3906 4558 1592,'-19'-20'552,"-34"-37"625,-39-41-145,-45-46-336,-41-46-160,-38-42-312,-29-35-88,-19-26-104,-5-12 8,5 1 16,12 10 8,19 20 200,21 24 8,23 28-8,24 28-15,25 32-193,24 31 80,26 37 208,26 36-8,30 41 16,32 46-80,43 53-176,44 54 0,46 54-24,44 48-16,36 37-32,28 23-8,18 13 0,13 2 0,2-6 48,-7-15 0,-16-21 16,-22-28-32,-29-32-152,-28-36-56,-31-37-288,-29-38-280,-30-39-177,-28-38 33,-32-38 328,-34-39 416,-41-42 480,-43-40 56,-48-44 8,-48-41-136,-45-41-176,-40-36-47,-28-31-41,-16-21 16,-2-11 24,11 0 0,22 13-48,29 23-120,35 31-513,34 35-247,30 37-160,27 36 120,26 38 592,24 38 272,26 43 224,29 45 32,35 51-48,37 54 0,42 57-40,43 56-8,47 52-120,47 47-136,45 35-872,37 24 664,-32-49-2369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13.615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1181 1358 3649,'-39'-45'136,"-53"-62"-24,-58-64-216,-50-55-288,-33-41-520,-18-23 439,36 39-1543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13.748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0 1480,'4'16'256,"9"28"328,24 44-399,34 53-81,49 61-64,56 61-184,61 57 96,-11-26-2409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17.527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0 10 11466,'3'-2'609,"4"-2"583,2 1-1472,4 4 232,4 7-80,4 9 152,3 10 40,1 11 56,0 11 24,-1 10-32,-3 8-32,-4 5-24,-4 4-8,-6 2-16,-5-1-16,-6-1-176,-6-5-192,-6-6-256,-6-8-225,-3-9-431,-2-8-376,-2-10 904,4-11-7178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14.041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4076 4080 2136,'-44'-38'184,"-64"-60"345,-68-64-113,-63-60-32,-52-50 320,-41-39-176,-25-25-72,-12-13-40,6 1-336,23 15-24,32 23-8,40 31-16,41 33-24,38 33-104,35 31-256,32 32 232,29 32 136,30 39 96,31 46 304,37 59-128,44 66-120,55 76 8,58 75-40,61 68-160,56 54-376,43 32-912,29 13-56,7-11 280,-12-29 407,-28-42 329,-36-48 448,-66-71-1688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14.282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3766 3882 3121,'-31'-32'744,"-47"-48"328,-58-57-88,-62-57-136,-57-54-367,-50-46-33,-36-38-168,-20-25-72,-2-9 120,13 3-8,30 21-32,37 34-8,46 43-224,47 50-136,46 52 8,44 50-72,41 51-88,44 52 88,53 59-40,59 67-24,73 76-296,72 74-288,69 67-945,55 51 913,-35-39-3713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14.621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3725 4015 2577,'-38'-38'624,"-57"-59"640,-64-64-208,-61-65-432,-53-54-160,-42-46-288,-28-34-56,-13-18-48,1-7 1,17 12-1,28 23 40,39 39 24,45 47 16,49 56 216,48 59-32,47 63-112,45 64-56,51 73-208,53 75-16,62 82 56,62 77 16,58 67-16,51 52-8,43 34-336,35 19-112,25 1 216,-56-77-7250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15.085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4141 5178 1152,'-24'-22'896,"-39"-35"361,-51-49-41,-56-54-192,-55-56-456,-49-54-72,-42-48-120,-29-39 41,-14-24-105,2-11-32,17 7 80,26 19-72,34 31 40,34 35 0,39 42-152,38 43-32,39 46-248,38 47-8,42 54-24,45 59-8,58 74 144,64 83-16,72 91 16,71 85-56,61 71-80,45 51 8,24 27 0,2 4 64,-15-18 56,-29-33-8,-38-50-248,-43-54-72,-47-62-16,-47-64-329,-48-67 489,-47-64 144,-50-65 168,-50-63 361,-55-62-233,-54-60-56,-53-59-144,-48-50-24,-41-47 0,-35-39 8,-23-30 0,-15-20 16,-2-9 8,8 2-8,20 17 16,29 25-40,37 40-16,42 46-8,45 56-208,44 59 48,44 62 64,43 66 48,49 77 296,56 81 16,66 94-72,72 94-32,82 92-448,80 81-464,73 60-73,57 39-343,32 9 608,-75-90-4345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15.700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4183 5116 1984,'-36'-36'649,"-62"-65"559,-73-73-280,-72-80-480,-67-75-184,-56-67-32,-37-54-24,-16-32-8,4-13-24,29 15-144,43 33 32,52 49-8,53 57 8,52 63-200,48 62-40,46 66 192,44 67 24,55 78 200,57 83 56,70 96-216,73 96 16,77 91-39,67 79-17,56 57 0,39 35-193,19 10-71,-2-11 88,-23-33 104,-36-45 184,-51-58 48,-55-62-104,-58-70-104,-55-67-384,-56-70 16,-52-67 16,-53-64 16,-52-63 392,-55-59 0,-55-58 24,-55-56 24,-51-49-56,-47-44 0,-37-36-16,-25-25 48,-11-11 128,10 10-16,30 32 16,49 57 393,62 70-9,65 83-136,62 80-24,63 86-472,63 80-88,67 81 128,65 75 0,62 66-8,53 54 16,46 42-24,37 26 16,24 10-8,8-4-72,-11-23-168,-26-35-24,-44-51-216,-53-59 7,-62-66-679,-64-67 0,-69-74 232,-67-71 56,-74-74 856,-72-71 0,-73-71 16,1 2-2513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15.889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 1 5689,'-1'12'160,"6"28"-32,16 39-64,30 49-24,38 54 32,49 58-16,53 52-24,55 47-8,50 36-64,41 21-832,28 6 624,-49-65-4857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16.387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173 69 3897,'-19'-15'1016,"-22"-13"760,-9 4-863,4 22-409,30 44-552,44 59-184,69 71-609,77 75-175,79 68-48,70 56-256,51 34 296,26 13 223,1-11 193,-19-25 288,-42-44 400,-50-52-48,-60-58-208,-61-61-16,-63-61 16,-63-61 32,-65-64 160,-65-61 16,-66-67-8,-61-61 8,-55-59 0,-41-51 8,-24-37 24,-9-24 8,10-4 336,27 15 288,37 35 489,46 48 119,51 62 216,48 65-296,50 73-559,48 73-161,56 81-568,60 80-24,66 83 48,64 74-8,54 62 24,41 45 24,23 24 8,9 8-8,-4-12-96,-13-26-216,-25-41-233,-32-48-247,-44-60-912,-51-61 1064,-54-64-3089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16.623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5 1 3937,'-4'7'568,"5"25"536,18 37-448,34 51-464,44 55-56,54 55-112,54 44-88,49 33-912,41 16 696,32 2-256,-41-55-4225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17.092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2163 1788 3993,'-59'-50'168,"-78"-65"-16,-67-58-72,-47-43-32,-20-19-16,2 0 0,18 15 32,28 28 136,34 36 472,38 40 56,46 49-40,53 54-151,68 67-521,79 73-64,92 81-1561,97 79-103,93 68-737,-18-26 857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17.297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3887 3977 2529,'-43'-33'368,"-71"-56"232,-78-65-224,-71-65-232,-57-59-72,-37-47 248,-20-35 8,-3-19 0,9-9-32,19 3-264,25 8-32,26 15-1296,26 15 952,60 67-3409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17.796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 1 10866,'3'0'-40,"5"3"-664,8 3 336,6 6 32,5 7 280,3 8 424,-1 8 104,0 7 96,-1 9-80,-2 8-256,0 10-80,-1 8-288,-1 5-216,-2 2-648,-4-3-560,-4-5 832,-5-16-7138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18.225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5249 6275 2377,'21'19'120,"23"18"136,12 4-456,0-11 128,-18-26 88,-29-37 256,-43-48 232,-51-51-72,-56-55 56,-54-55-40,-51-52-184,-43-46-64,-37-39-24,-27-34-40,-16-23-64,-2-14 32,8-4-256,18 7-40,29 20-224,33 29-128,41 45 72,41 50 48,44 63 440,40 62 240,38 68 360,37 64 88,41 70-24,42 68-56,56 79-184,63 80-103,72 80-209,67 69-88,60 50-168,46 31-425,32 6-199,16-12 64,-9-36 440,-34-52 304,-60-70 152,-74-77-536,-79-80-288,-79-78 104,-79-76 8,-74-68 480,-74-66 8,-70-59 16,-63-56 64,-57-46 8,-42-37 72,-28-24 96,-10-12 256,3-3 352,12 6 96,16 8-104,21 10-279,23 11-441,29 14-424,29 16-201,32 26-255,33 33 72,36 46 416,35 52 240,37 63 384,40 67 144,44 73-64,48 76-40,57 77-104,58 72-128,61 62-127,54 47-41,47 30-145,35 13-591,22-4-880,7-20 416,-18-37 536,-35-47 592,-58-60 832,-65-62-1024,-69-66-392,-66-65 47,-65-65 41,-63-62 664,-65-61 64,-64-57 224,-59-54 88,-50-47 81,-38-42-49,-28-32 288,-17-25-96,-6-16-88,5-4-40,15 5-528,30 23 8,37 33 24,46 48 40,50 56 112,49 63 8,46 65-32,47 72-56,46 70-136,51 77-56,55 74-16,63 74-856,65 67-336,64 58 48,53 42 47,39 20 505,21 0 608,-60-78-1464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18.486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4272 4641 192,'-27'-23'144,"-52"-44"168,-62-55 32,-63-60-80,-56-58 112,-42-49-48,-27-38 16,-16-29 681,-5-18-201,4-8-80,10 0-40,19 12-792,23 18-80,30 27-40,33 36 24,41 49 352,47 57 112,56 74 24,61 80-8,71 95-264,74 95-8,77 91-64,71 80-272,61 61-48,46 42 8,32 21-600,14 0 752,-64-77-3641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18.724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4137 4651 1360,'-12'-10'296,"-24"-22"136,-40-40-192,-49-48-39,-55-60-209,-56-61 8,-49-61 8,-41-55 16,-31-43 8,-15-30 0,-1-12-16,12 6 192,26 26 328,34 42 96,47 59 320,48 67 0,53 73-320,52 68-232,53 72-424,54 67-224,60 74-32,64 75 48,67 77-392,68 71-136,60 60 80,49 44 56,30 23 496,-53-69-3217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19.966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4075 4373 3505,'11'21'208,"-3"11"72,-17-7-208,-40-33-192,-52-47 32,-65-65 32,-67-71-8,-66-71-8,-55-66 8,-38-55 48,-18-37 16,7-12 208,26 9 136,46 36 296,54 50 144,60 62 32,56 64-71,51 64-145,44 59-200,46 62-208,46 63-80,60 76-144,65 78 16,77 82-32,75 73-336,68 56-681,51 38-175,26 11-112,0-10 344,-29-35 672,-49-50 152,-69-64 224,-76-71-8,-85-75 8,-81-75 32,-83-77-72,-74-71 0,-71-71 24,-61-65 16,-56-64 32,-44-54 0,-30-47-16,-19-33-16,2-15 0,15 2-8,28 19 560,35 34 32,42 45 56,42 52 16,44 60-264,45 60 0,50 65-119,54 70-33,65 80-320,69 85-32,76 89 64,76 80-120,68 68-193,57 48-319,36 25-688,14 3 48,-17-21 864,-37-38 544,-60-54 768,-67-62 120,-74-67-736,-69-67-240,-68-70-32,-64-66-56,-63-67 72,-61-64-16,-56-63-24,-49-57-8,-37-51 24,-25-38 32,-7-25 176,8-8 72,24 14 424,33 27 41,41 45-81,41 50-40,40 54-224,33 53 64,31 50-136,27 51-112,36 56-224,44 62-144,61 71 64,69 74 64,75 71-320,68 58-40,52 38-80,32 16-80,2-8 336,-20-28 72,-45-45 96,-58-55 136,-68-66-80,-67-65-32,-68-69-8,-63-65-72,-62-66 96,-59-61-8,-57-59 8,-48-54-8,-42-49 8,-34-41 0,-23-35 8,-12-24 16,-2-15 0,9-3-8,22 12 192,30 22 24,36 35 0,40 40 8,42 47-328,39 50-24,43 54 56,45 57-8,50 65 120,56 68-8,63 76-64,64 71-248,64 67-104,55 53 24,36 33 8,13 13 240,-11-13-73,-32-29-23,-44-43-8,-52-50 16,-56-55 72,-52-54 0,-54-59 72,-52-58-8,-55-60 48,-57-62 16,-61-66-64,-61-64-16,-59-66-24,-49-58-32,-33-49-32,-14-31 8,9-9 80,28 16 48,46 42 120,53 60 40,58 72 280,53 76 8,48 73-128,41 70-72,47 74-312,51 72-64,61 80 128,68 76-224,69 70-72,61 57 40,44 35-224,25 15-720,1-9 848,-67-78-3417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20.266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3568 3490 776,'-4'4'192,"-12"0"176,-24-13-80,-32-25-40,-42-39 241,-46-44 7,-48-53-64,-45-50-152,-35-48-184,-25-39-16,-14-29 608,-1-14 0,13 1-16,23 18 8,38 36-440,43 48 81,47 58 319,46 58-40,48 64-312,50 62-128,61 72-384,68 76-200,79 80-112,79 75-121,71 59-783,51 40-280,27 13 936,-58-62-2153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20.700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3872 3891 1632,'0'6'312,"-6"2"353,-18-12-425,-28-22-64,-41-39 0,-48-45 24,-52-54-48,-52-55-64,-44-53-64,-36-47-24,-22-36 48,-11-26-16,7-6 8,22 8 24,37 32 360,48 46 40,56 63 152,55 66-16,59 74-488,56 69-48,58 75-176,56 72 0,60 73 96,55 65 16,50 57 24,41 45-8,29 27 0,17 13-24,4-5-136,-9-16 0,-22-31 8,-35-38 48,-48-49 224,-52-51 56,-57-57-56,-55-56-24,-56-59-120,-55-57-72,-57-61 56,-57-59 0,-58-62 0,-51-59 16,-43-54 8,-32-41 0,-13-28 16,0-11 16,19 8 0,26 20-8,32 33 8,35 41 0,35 46 8,34 47-176,38 52 56,37 52-8,44 64 0,48 67 208,62 79-56,67 82 8,72 79-16,67 68-40,61 49-16,49 32-560,35 8 400,-53-69-5097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20.984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3588 4967 1864,'-40'-53'192,"-68"-88"129,-76-98-153,-75-96-136,-64-85 440,-45-69 128,-25-44 24,2-11 80,22 15-152,44 51 152,53 69 185,58 85 135,57 86-160,52 85-320,44 75-248,42 75-240,42 69-136,49 77-16,50 76 40,68 83-264,71 78 112,67 68-136,59 51 64,38 24-952,17 4 47,2-19-871,-11-33 912,-28-50 888,-84-99-2393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21.720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4165 6117 760,'-7'-14'288,"-26"-34"288,-38-46-24,-55-59-175,-55-61-121,-59-64-184,-53-59 0,-42-52 0,-31-41 16,-18-27 240,-2-11 8,14 10 256,29 27 72,42 48 104,50 59 16,54 70-39,53 70-41,52 71-408,49 69-64,58 76-264,60 81-72,78 91 16,82 92 0,81 87 64,70 71-8,54 46-968,32 22-121,10-7 25,-11-28 32,-38-52 968,-57-66 240,-75-80-8,-82-82 32,-89-89 40,-88-87-88,-92-92-72,-85-88-72,-81-90-16,-68-82-24,-57-76 32,-39-65 8,-23-52-128,-8-34 0,12-12 24,24 8 8,39 34 8,43 49 48,49 66 0,50 71-80,51 83 232,53 86 80,63 102 32,66 107 88,79 122-96,78 119-104,79 111-8,70 92-8,53 63 208,36 37-8,18 6-472,6-17 288,-5-37-1304,-15-51-505,-37-66 1769,-55-75 529,-77-86 479,-85-87-360,-91-89-368,-87-85-208,-88-87 32,-80-81-40,-74-81-64,-59-72-56,-44-63-72,-25-49 48,-10-33 32,4-17 72,17 6 0,27 22 0,37 42 352,41 54 32,43 68 80,44 69 249,40 71-225,39 67-88,43 74-120,49 75-288,68 90-144,76 95 24,87 94 16,81 81-80,74 61-1272,58 37-593,38 6 961,-65-87-3361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21.847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1838 1893 480,'-49'-44'128,"-80"-75"88,-87-87-72,-82-90-184,-67-81-160,-49-69 128,48 42-584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21.966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241 234 2577,'-29'-35'888,"-24"-27"832,-14-10-240,8 19-735,26 41-361,48 68-464,62 79-8,78 90-16,79 86-264,80 76-561,68 58-31,54 36 328,-46-63-4001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18.097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 1 10810,'3'-1'56,"8"3"-560,9 6 448,8 9 72,8 12 112,4 15 96,1 15 16,-3 12 24,-4 13-72,-6 7-96,-6 4-24,-7 1-216,-8-5-160,-8-8-304,-10-7-176,-7-11-432,-6-10-537,-5-11 1017,2-14-5257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22.187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4423 4984 2272,'4'8'209,"-7"-4"183,-20-17-272,-38-38-120,-52-51-16,-61-65-8,-65-68-8,-61-71 24,-51-65 8,-41-58 32,-25-44 16,-8-26 0,9-6 0,28 22 504,42 46 152,57 72 608,62 84 105,68 94-665,68 96-184,78 102-704,86 103-352,104 111 352,110 109-104,8-4-7154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22.918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4392 4523 4153,'-44'-36'168,"-68"-56"-48,-78-71-64,-75-72-32,-60-71-24,-44-59-8,-23-42 56,-3-24 112,17 2 368,30 21 208,41 42 449,46 54-41,50 66-72,48 66-216,55 73-624,58 76-120,73 88-360,78 92-240,92 98-488,90 91-8,80 77-49,64 54-71,35 24 336,9-2 256,-21-28 472,-41-45 320,-61-60 184,-68-66-144,-74-74-216,-73-71 0,-79-76 320,-76-71 40,-81-75-120,-79-71 1,-74-71-233,-61-64-80,-46-59-56,-32-47 24,-17-37 32,-7-26 8,7-13 16,18 2-32,33 21 16,42 35 0,54 57 128,57 68 176,60 83-48,62 86-32,71 102-136,75 104-168,87 112 16,86 105-32,86 91-32,72 69 0,51 41-568,32 14-353,9-10-383,-8-31-224,-30-50 720,-46-59 616,-70-73 1032,-79-74 232,-89-81-72,-90-80-168,-91-83-584,-90-81 16,-86-84-104,-79-79-56,-64-73-56,-48-64 24,-27-47 16,-11-31 24,9-11 0,21 7-16,35 31 264,45 46 313,51 63 119,55 70 240,56 77-216,55 77-408,59 82-112,63 84-264,75 96-72,84 94-248,92 95-800,91 83-1329,85 68-1055,-35-49 1095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23.664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5543 5756 2136,'-14'-9'377,"-35"-26"391,-52-43 24,-66-59-168,-69-68-200,-68-73-384,-58-72-72,-40-64 24,-25-50 8,-4-31 32,10-12 8,28 10 128,36 28 120,44 45 224,47 54 24,48 63-111,46 65-145,48 68-120,43 68-40,52 79-48,55 82-24,67 98-80,72 99 56,79 100-8,75 85 24,65 66 0,49 40-512,28 9-633,10-14-7,-13-40 40,-33-54 432,-59-73 1112,-74-80 160,-89-88-32,-91-88 56,-94-90-472,-91-86-176,-91-90 8,-83-85-16,-74-84-40,-60-77 16,-41-63 0,-23-48 0,0-23 24,18-1 0,35 25 40,44 43 32,51 63 368,47 67 40,49 74 65,43 72 95,44 76-408,41 74-88,51 85-104,56 86-96,65 94 40,67 87 24,65 76 24,55 60-16,44 36-64,30 17-184,16-5-688,2-24-129,-17-41 9,-32-52 392,-53-67 912,-67-69 136,-78-80 48,-82-80-224,-84-82-240,-78-79-24,-74-79-24,-63-72 0,-51-68 0,-37-57 32,-26-47 40,-12-33 0,0-18 24,12-2 0,29 24 24,40 40-152,53 65 472,54 74 136,57 85-128,56 88 121,64 96-529,68 97-280,80 102-153,82 93-175,80 78 80,71 59-1032,55 34 1064,-44-65-2905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25.253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5831 7268 4281,'-29'-20'448,"-56"-46"80,-71-61-8,-78-75-440,-71-78-104,-58-77 8,-43-65 0,-24-50 24,-6-31 24,15-5-8,31 19 24,48 49 344,58 69 240,62 84 465,58 84 71,54 81-408,48 72-296,49 69-512,51 66-104,63 74 32,70 74 48,81 73-808,77 66-144,65 47-8,46 25-105,10-4 537,-18-28 136,-51-54 184,-72-71 72,-91-85 344,-95-87 72,-98-92-152,-91-86 32,-86-85-40,-73-79-32,-64-73 0,-50-64-8,-36-55 0,-20-39-8,0-18 8,17 1 16,38 32 728,50 54 176,61 74 449,62 82 79,59 83-832,53 79-232,56 80-472,59 77-96,68 82-144,72 77-120,68 68 16,57 52 24,37 28 248,16 6 160,-12-21-16,-33-41-104,-52-58-184,-64-67-32,-66-72 8,-65-68 88,-64-67 216,-57-58 32,-58-57 32,-53-53-8,-50-50-24,-43-46-16,-32-44-16,-24-33 8,-7-24 0,7-6 8,26 16 40,36 32 144,48 53 136,47 60 136,51 68-80,48 69-208,55 74-176,59 76-208,72 84-1016,75 79-177,71 71-399,56 50-48,33 27 1439,4 3 489,-24-25 601,-47-43 199,-64-60-336,-68-68-296,-69-71-144,-66-70-56,-65-70-8,-61-68 56,-64-68-16,-59-62-32,-52-58-48,-40-49 0,-27-37-16,-11-23 24,7-4 40,21 13 8,37 36 632,46 51 88,54 64 361,50 66-1,49 69-744,47 67-128,52 73-400,58 77-48,68 82-160,71 80 8,68 67 32,53 50-104,29 22 304,4-3 24,-22-30-49,-43-50 137,-60-68-304,-66-75-8,-73-84 48,-71-83 0,-73-83 280,-71-77 16,-70-75-16,-61-67-16,-51-60-24,-40-48 0,-25-38 8,-11-24 0,4-7 32,16 7 24,28 29 360,39 41 216,47 61 225,50 67 135,53 76-400,50 74-240,55 84-296,59 84-160,66 91 16,66 90 24,69 80-352,59 67-48,46 44-320,32 21-601,9-5-47,-10-27 72,-38-51 976,-55-64 760,-74-83 408,-82-85-32,-86-93-640,-85-91-144,-86-95 40,-82-89 0,-76-89-16,-66-82-56,-52-71-784,-35-59-208,-13-37-17,6-13 89,31 23 1696,47 53 697,62 86 575,64 98 64,65 104-903,56 94-505,57 93-600,52 86-96,60 89-64,61 86 16,67 82-8,61 71-56,60 54-248,48 39-128,33 12-649,14-8-47,-14-39 424,-39-57 344,-65-78 856,-79-88 120,-87-93-144,-84-91-208,-84-90-144,-78-84 0,-73-82-24,-64-77-16,-52-69-32,-38-60 8,-20-46 40,-6-26 24,17 1 80,31 25 560,50 56 528,58 75 281,62 88-25,57 88-616,58 89-672,55 87-272,67 92-296,70 92-248,80 87-512,75 75-1137,68 59 1321,-28-47-3113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25.496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4031 4309 1528,'-3'4'264,"-18"-9"329,-30-25-305,-47-45-120,-56-55-40,-61-67-56,-58-67-16,-50-64-80,-39-54 24,-24-41 16,-10-26 32,8-5 320,23 18 384,45 47 496,56 67 192,66 87-343,63 91-449,65 95-576,62 93-216,68 97-48,71 95 32,82 94-1177,82 81 953,-10-28-6161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26.898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5782 5525 736,'-18'-10'176,"-33"-24"168,-49-45-216,-56-57 40,-61-67 32,-56-65-24,-48-62-8,-35-50-72,-19-38-80,-6-21 64,10-1 585,22 15 255,38 40 680,48 56 145,57 74-233,57 78-304,58 84-920,55 81-208,62 90-384,63 88 72,72 89-200,73 81-208,69 65-512,57 47-673,38 21 73,15-2 232,-15-30 591,-41-49 849,-67-70 624,-80-80 17,-88-88 95,-88-88-128,-89-91-240,-86-90 48,-86-91-176,-76-89-80,-63-81-88,-43-70-72,-21-54 40,-5-34 32,15-12 88,29 13 0,44 42 448,53 65 264,62 89 329,60 94-17,59 101-528,54 97-296,59 101-424,62 103 0,76 110 48,78 106 40,85 95-384,78 77-504,67 49-641,46 20 33,9-19 616,-23-48 504,-65-80 648,-84-93 32,-98-104-200,-94-100 8,-93-99 64,-83-90-72,-84-90 64,-76-85-40,-71-83-80,-59-75-64,-44-67-56,-27-51 8,-8-33 80,9-11 24,23 14 56,34 33 312,42 54 392,47 67 280,50 76 280,50 77-287,52 80-497,49 76-312,53 85-336,58 87 8,67 96 48,67 90 16,67 80-208,62 63-416,53 42-633,41 21-559,16-10 416,-8-32 503,-42-61 609,-64-77 480,-80-88-24,-85-89 64,-83-90 144,-79-82 129,-76-82-121,-70-76-200,-65-74-88,-53-67-48,-45-64-48,-30-54 32,-18-44 24,-5-28 0,11-2 264,26 23 320,41 56 800,51 77 216,58 93-143,56 94-377,57 97-856,57 94-256,65 100-136,73 99 56,79 97-80,77 84-192,70 64-344,56 42-233,31 12-103,10-14 240,-27-43 616,-49-63 288,-75-83 440,-83-87-24,-87-92-208,-84-88-80,-81-88-184,-76-81 0,-67-79-24,-59-71-24,-48-64-32,-38-57 16,-28-50 8,-15-38 8,-2-22-40,10-5-24,28 21 280,38 43 248,51 70 441,54 80 79,56 89-384,54 85-280,57 88-408,58 88-80,68 95 88,71 95 8,76 88-280,69 74-264,58 52-209,40 29-167,16-3-144,-10-26 256,-42-56 520,-63-72 472,-79-87 488,-83-90 8,-87-92-288,-78-85-272,-77-83-16,-68-77-16,-65-76-40,-56-68-8,-45-64-240,-36-54-168,-22-43-520,-9-27-233,6-5 393,20 14 616,37 46 1256,44 65 617,57 87 103,58 91-432,59 97-751,55 90-393,60 94-280,58 88 8,64 89 32,65 82 0,64 70 24,56 55-152,48 36-729,36 15-367,19-7 584,-61-90-3569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27.139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3859 4732 1904,'0'1'312,"-17"-15"209,-28-29-233,-44-48-72,-52-58-152,-58-69-128,-58-69-304,-52-70-425,-43-61-31,-26-50 280,-11-31-64,11-1 1736,27 25 401,45 59-305,57 79 912,61 92-751,61 91-497,58 93-752,55 86-216,61 91-40,63 88-24,69 85-104,67 74-48,60 60-465,50 40-871,34 19 1016,-48-73-4017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27.423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3823 4665 752,'-12'-12'152,"-31"-33"256,-41-43-56,-51-55-120,-53-57-48,-52-63-200,-47-57 0,-39-58 16,-31-49 16,-16-37 24,0-20 184,20 11 545,34 37-57,52 69 1048,57 83-279,63 96-633,60 95-448,65 100-504,67 98-56,80 103-448,85 101-537,91 94 665,-6-21-5321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27.616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4003 4225 816,'-24'-21'144,"-42"-35"104,-54-50-136,-57-56-40,-58-61-64,-51-58 8,-40-53 0,-31-44 0,-18-32 40,-3-17 8,11 3 777,24 22 319,44 51 688,52 66 97,59 81-809,58 82-384,59 84-784,57 81-136,66 87 40,68 86 24,76 85-208,75 76-272,72 62-857,60 42 777,40 18-112,-55-76-4265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27.861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3013 3888 968,'82'80'-72,"43"45"344,13 11 32,-21-20 216,-41-42-7,-55-56-137,-61-63-40,-66-69-240,-60-68-16,-59-67-56,-50-61-608,-42-57 584,-28-45 8,-17-31 48,0-16 616,17 11-72,33 31 312,50 59 400,57 75 49,62 84-633,59 82-344,61 84-456,62 80-64,70 89 64,71 86 32,75 82-72,66 68-56,60 53-544,47 35-657,31 12 777,-62-75-5001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19.232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197 1 13059,'-1'0'-176,"-1"2"-824,1 3 431,1 5 241,4 6 440,1 7 464,3 6 41,1 8-65,2 6-112,0 5-216,2 1-56,0 0-80,1-2-32,-1-5-16,0-6-16,-2-4-48,-2-7-80,-1-5-272,-2-6-128,-2-4-176,-2-5 23,-3-5 201,-3-4 160,-1-7 280,-3-7 72,-2-7 56,-1-7-40,0-7-72,-2-3 0,0-3 72,0 0 40,-2 4 104,1 7 225,-1 7 7,0 9-24,0 10-32,-2 11-208,0 9 0,-2 11 0,0 7-32,1 5-24,0 3-56,1 0 8,2-3 0,1-3 16,3-6 32,3-7 40,2-6-32,3-6-40,1-7-88,3-6-80,3-6-64,0-5 0,2-4 48,1-2 32,1-1 80,0 0 32,0 2 8,0 1 48,-2 4 16,-1 5 0,-2 6-16,-3 8-48,-1 7 8,-3 7 0,-1 7 32,0 4 8,1 3-24,1 0 0,4-1 0,3-2 0,3-5 0,5-5 8,3-6-32,3-7-32,3-7-64,3-9-40,0-6-24,1-6 16,0-4 64,-1 0 24,0 0 32,-2 2-8,-1 6 16,-2 5 24,-3 8 56,-2 7 40,-2 10-24,-1 7-7,-1 7-65,1 4-32,0 3-8,0 1 8,2-2 0,-1-4 0,0-4 0,-2-6-32,0-4-56,-2-6-40,-2-4-64,0-5-49,-1-5-119,1-4-40,-1-4 40,1-4 64,-1-2 168,-1-1 80,1 0 24,-1 1 8,2 3 8,0 4 16,0 5 0,1 5 0,-1 6 80,-1 7 8,-2 8 8,0 7 0,-3 9-72,0 5-40,0 4-112,-1 1-88,-1-1-224,0-3-96,-2-6-80,-1-7 16,-2-7-24,-2-8-216,-1-10-273,-2-8-335,-1-10-496,-2-8-161,-1-6 1089,2 3-3857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28.315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3686 5027 3441,'10'7'392,"-1"-9"240,-17-23-296,-35-43-208,-49-56-96,-62-70-48,-62-74 8,-61-75-24,-50-67-8,-33-54 32,-15-37 16,6-11 32,19 12 24,37 40 272,45 60 208,52 80 472,54 84 65,52 90-369,51 85-264,53 94-480,57 94-88,65 100 96,66 94 16,64 86 16,56 67-8,45 47-64,35 30-496,25 9-712,13-7-1,-5-28-207,-20-45 400,-45-64 664,-57-73 96,-70-86 304,-74-85 96,-75-89 56,-72-84-96,-71-84-16,-64-74 0,-57-70 264,-46-59 40,-33-47 0,-19-35-8,-3-15 120,11 3 320,26 24 400,34 38 81,41 55-209,41 60-112,40 63-384,36 63-192,37 63-328,41 64-288,52 74-376,62 78-288,73 80-785,73 73-151,64 57 304,45 39 415,19 11 425,-4-10 584,-70-81-1280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29.329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2890 3113 1624,'-7'-2'272,"-16"-10"473,-32-26-497,-41-37 72,-48-46 16,-45-49-56,-38-45-32,-26-39-48,-11-25 48,-1-12 112,14 2 16,22 16 0,29 31 88,36 41 120,38 51 153,39 52-25,38 56-216,32 52-248,32 49-240,28 44-8,29 40-8,26 35-16,27 30 8,22 24 16,16 15 8,9 6 8,-2-5 8,-9-14 0,-17-22 24,-18-28-8,-21-34-16,-21-33-24,-20-35-112,-18-31-32,-17-31 0,-16-26 16,-14-25 80,-17-25 8,-20-26-8,-22-26-8,-23-30-184,-23-26 8,-21-26 16,-18-21 8,-15-15 208,-7-8 8,0 3 8,6 12 0,16 22 16,22 32-32,27 39 104,28 44-8,31 46-24,31 45 24,33 46-96,33 41 0,30 39-8,30 33 8,27 28-16,22 22 8,21 15-80,15 8-192,7-1-289,1-7-143,-9-18-216,-15-23 120,-26-30 304,-32-35-144,-38-40 328,-38-42 72,-44-44 0,-42-45 280,-43-46-24,-41-44 0,-39-43 0,-36-40 0,-31-35 8,-23-30 0,-13-20 0,-3-9 16,10 8 24,21 21 24,32 38 288,38 47 272,45 57 40,43 57-24,46 58-288,41 54-272,41 50-80,33 43 0,32 37-16,27 31-8,23 25-8,22 18 8,12 12-16,7 3 0,-2-5-72,-10-11-32,-16-18-16,-21-23 0,-26-28 64,-29-32 64,-28-35-264,-29-36 0,-28-38 8,-28-35-40,-29-40 344,-31-38 8,-35-42 0,-35-40-8,-33-40-32,-28-34 0,-18-28 8,-9-16 8,4-4 16,12 9 0,24 23-8,26 30 0,31 41-224,30 45 40,35 55 16,38 58-8,48 69 144,54 73-184,65 77 112,7 9-3009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29.593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3159 3368 4097,'-56'-48'136,"-81"-74"-56,-79-73-8,-62-67-16,-39-50-24,-15-28-8,6-12 0,21 6 0,28 17 8,30 27 8,33 36 0,36 49 272,37 54 40,48 69 16,52 75 0,67 88-288,75 93-48,83 93-32,84 85-472,75 69 344,-19-36-5441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29.799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959 1283 936,'-64'-80'48,"-83"-108"24,-73-103-80,-54-82 8,20 22-1048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29.942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0 7690,'41'73'160,"63"102"-184,84 111-977,89 98-1007,84 73 1096,-19-41-2993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30.159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2034 2528 296,'-67'-72'24,"-88"-100"32,-80-96-24,-59-78-16,-33-56 48,-14-33-8,4-16-32,59 69-592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30.292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0 3121,'28'59'432,"48"91"400,65 108-544,73 106-152,77 93-272,72 71 104,65 44-56,-39-74-4465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30.498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4957 6345 1592,'-42'-38'560,"-62"-57"313,-72-68-233,-70-68-136,-60-64 24,-46-54 24,-28-43 16,-11-32-8,3-20-312,15-11-80,24 1-88,27 9-16,30 15-24,29 20 17,27 21-602,22 20-127,17 17-832,15 15 648,38 65-2601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30.632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0 4465,'6'21'480,"21"52"288,36 74-264,57 92-208,65 95-168,71 86-104,65 69-24,61 46-1424,54 27 1056,-48-83-4505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31.332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6413 7915 2905,'-17'-10'392,"-29"-20"104,-45-32 216,-50-41 24,-57-49-184,-52-51-80,-48-50-192,-39-46-24,-27-41 1,-17-33-25,-5-26-24,4-15-48,15-5-104,21 3-16,28 11-8,27 15-16,30 18-736,26 17-73,24 19-223,21 22 0,23 31 1000,24 42 432,29 54 696,29 59 96,31 64-223,29 65-337,39 73-408,43 76-80,56 82-32,59 79-48,66 72-64,63 64-16,65 50-408,58 36-136,47 18-232,30-2-201,6-21 161,-13-36 144,-35-48 56,-45-52-224,-55-56 192,-57-56-41,-58-55 169,-56-51 528,-55-51 104,-49-46 64,-46-45 281,-42-41 63,-43-39 272,-39-36 120,-40-35-8,-37-29-56,-33-29-207,-32-30-137,-28-29-240,-25-31-88,-24-31-104,-17-33 8,-11-30-24,-5-28 8,5-20-16,8-14-24,15-5-24,15 2 0,16 10-40,15 13-144,13 16-432,11 19-161,10 18-335,10 18-704,11 21 448,15 23 167,17 30 489,22 34 1016,24 42 392,26 42 241,24 44 63,24 37-200,21 36-456,19 29-248,21 35-120,21 36 64,31 49 200,38 58 16,50 67-40,58 72-80,70 73-624,72 67 344,-22-44-4825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39.015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88 1 3929,'-24'7'-48,"3"10"0,2 5-544,8 4 416,3 0 48,4-1 160,4 0 64,3 0 88,3 1 0,7 1-120,3 0-216,6-3 64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19.437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318 0 5481,'-4'2'608,"-5"1"1041,-6 4-1505,-5 6 56,-2 6 0,-3 6 40,0 6-168,0 5-88,2 1-208,1 1-112,2-4-216,0-5 47,1-7 153,0-7-72,1-9-968,1-8 976,2-4-3961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31.645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5698 6129 4929,'-13'-4'96,"-24"-9"-136,-32-14 24,-35-23 16,-38-24 24,-36-32 192,-34-31 88,-30-35 16,-26-35-8,-20-34-168,-16-31-72,-12-32-24,-8-28 0,-6-25 24,-4-22 0,1-16-8,4-11-8,10-2-32,13 3 0,18 7-16,16 10 0,18 10-856,12 7 616,49 66-5473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31.859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0 3617,'5'24'136,"11"39"40,19 46-72,27 51 56,30 49 24,37 50 152,36 44 48,37 42-16,35 35-16,34 28-192,34 25-64,31 18-40,27 12-24,24 6-200,18 0-440,15-1 376,-63-80-4921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32.160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4227 5564 1384,'-32'-33'-8,"-45"-44"-168,-48-50 168,-45-51 0,-37-44 0,-28-38 0,-20-33 8,-13-25 0,-7-18 0,0-14 0,3-7 256,6-4 120,6-3 88,4-5 9,1-7-265,-2-10-104,-3-12-112,-2-13 8,43 64-3041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32.413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0 8570,'20'53'192,"39"84"-128,49 95-144,65 97-264,68 90-40,72 77-520,65 61-225,59 42 673,-45-81-5073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32.699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5242 7173 3041,'-12'-5'24,"-22"-12"-192,-27-15 168,-32-22-8,-31-28 8,-63-71 0,-39-54 8,-20-41-8,-8-35-8,-4-28-16,2-27-8,2-22-8,2-17 32,3-15 8,-1-9 24,-2-10 16,-5-8-24,-8-7 8,-7-8-8,-10-6 8,-8-10-16,-10-10 8,-8-14-16,49 75-2953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32.966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1 6345,'33'63'216,"51"93"24,67 105-224,72 99-8,72 88-16,63 66-16,53 49-64,37 28 8,22 11-512,11 0-160,-1-11-424,-9-17 440,-85-106-2633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35.915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0 1576,'11'26'128,"17"35"208,18 41-320,20 37 0,18 34 16,19 30 16,18 24 88,16 21 33,14 17 23,12 11-32,13 10-88,13 6-48,10 2-296,9 0-193,6-3 241,-34-52-1720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36.320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0 4129,'19'45'144,"30"68"24,35 70-128,37 65-40,39 51 0,32 40-8,26 25-8,19 12-24,9 2-56,2-6-184,-4-14-88,-12-21-200,-12-22-249,-20-29 505,-43-62-1664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36.624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2698 3896 1816,'-38'-37'368,"-50"-55"257,-50-55-177,-38-51-224,-27-39-128,-15-30-48,-4-22-16,2-13 88,7-7-224,11 0 0,16 9-8,19 14-80,19 21 216,20 29 0,18 30 16,18 37 312,21 41 56,20 45 120,24 48 8,28 53-280,33 56-48,37 61-96,40 61-8,43 57-48,39 51-16,40 41-40,32 29-16,26 15-216,18 5-256,11-8-784,2-14 704,-53-70-2809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37.523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161 501 3489,'10'38'360,"20"62"336,29 70-336,35 72-152,35 63-32,33 54 200,29 39 96,24 26 32,18 16-15,15 4-297,9-3-120,5-12-56,-2-18-32,-11-27-88,-19-31-8,-26-40-97,-28-44-55,-35-48-224,-33-52-728,-36-53-64,-36-54 48,-39-56 327,-41-56 721,-43-57 176,-43-58 8,-41-56 0,-34-52 0,-26-46 16,-18-35 8,-5-23 16,5-12 48,12 1 288,18 6 16,21 11-23,19 13-57,18 14-352,16 12-96,15 13-272,14 13-153,15 17-79,15 19 48,12 25 288,11 27 248,10 36 544,8 37 256,8 41 401,7 39-57,9 43-360,13 43-168,18 51-296,24 55 16,33 65 32,36 65-32,40 64-80,40 53-48,35 42-72,31 30-16,25 15-40,17 3 0,10-8-32,2-19-48,-6-27-224,-13-32-40,-25-42-240,-29-42-96,-39-49-8,-38-48 8,-39-49-8,-34-46-65,-32-45 297,-28-44 48,-32-47 248,-31-44 208,-34-46-64,-35-44 0,-31-41 16,-29-37 0,-23-31 0,-18-26 0,-10-19 24,-5-15 8,1-11 0,7-6 8,8-6-32,10-2-8,38 59-1648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19.828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549 96 5673,'-1'-3'824,"-3"-6"633,-3-3-409,-3-2-504,-6 2-176,-6 4-80,-4 6 88,-6 9 0,-5 8 24,-2 7-120,-3 7-87,-1 5-129,1 4-48,3 1-273,3 0-255,6-5-392,7-4-160,7-9 48,7-7 128,6-9 55,7-10-87,6-9-64,6-10 96,4-8 360,3-6 272,2-4 384,0 0 240,-1 1 400,-2 3 80,-3 5 248,-4 7-55,-5 8-209,-7 9-64,-6 9-352,-7 10-168,-7 9-160,-6 6-8,-5 4-16,-4 2-16,-3 1-264,0 0-336,-2-2-1176,0-1 983,6-7-5664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37.737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0 1280,'6'19'336,"13"41"481,22 52-177,32 67-272,36 68-72,42 68-232,42 59-48,39 47-16,32 32 0,21 17-32,13 2-56,1-13-208,-9-22-8,-19-31-136,-24-37-25,-28-41 329,-52-77-1920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38.036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1 2841,'0'14'376,"8"33"480,15 45-200,28 61-256,38 65-48,46 70-272,47 63-32,47 51-40,37 36-16,30 21-40,19 6-64,8-9-240,-1-19-256,-15-31-176,-22-39-104,-33-49 456,-60-78-1953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38.246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1776 3057 552,'-47'-65'168,"-60"-87"192,-56-86 24,-39-70-112,-22-50-48,-6-30-80,2-15-72,12-4-504,16 3 336,42 71-1552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38.668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0 2144,'1'9'537,"6"20"607,13 41-488,21 55-152,34 73-184,39 77-136,44 77-112,40 64-16,37 49-16,26 30 8,19 12-16,9-2-24,2-18-56,-6-25-40,-15-38-64,-23-42-32,-29-50 16,-32-52-16,-35-54-104,-34-53-56,-32-54-416,-32-48 32,-28-48 312,-29-44 95,-29-47 449,-30-44 16,-37-49-127,-36-48 7,-40-51-8,-37-47-8,-30-44 8,-20-37 8,-7-23 16,4-13-8,15 3 24,21 10-56,24 22 0,23 27-88,23 29-225,20 34-159,22 37-152,22 41 256,21 49 80,21 52 600,21 60 560,20 63-488,24 70 449,27 71-161,34 77-288,37 72-104,41 67-176,36 58-48,33 42-40,27 29-8,19 10-72,13-1-456,5-14 352,-46-90-3417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38.880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2647 5056 264,'-18'-30'24,"-34"-56"32,-41-64-40,-46-71 16,-43-68 8,-35-62-8,-25-52-16,-12-35 8,-1-23 448,9-8 48,15 0 0,18 8-119,19 12-578,19 19 89,40 81-2064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39.320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0 3281,'16'54'480,"33"89"344,37 101-232,45 99-304,44 88-72,39 70 32,36 50 8,29 32-48,27 14-24,20 0-128,15-16-56,7-32-152,-5-42-64,-18-61-240,-31-65 24,-45-76 56,-50-75-480,-56-79 216,-51-73-8,-52-71 63,-50-63 521,-50-63 32,-48-58-24,-49-59 32,-46-57 24,-41-57 16,-35-51 24,-22-48 0,-11-35-8,3-22-8,13-10 24,20 4-424,25 13 64,27 26-8,29 34 8,31 50 432,33 58 120,32 74 496,31 79 193,34 89 207,32 91-48,37 97-368,38 96-192,44 92-240,46 82-128,49 69-136,46 52-8,44 35-80,36 16-288,24-4-344,11-21-176,-5-39-144,-21-49 104,-34-59-121,-42-62 593,-67-83-1136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39.596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1 920,'33'61'144,"56"98"144,64 104-96,67 99-128,63 78-48,55 53-16,44 32-8,-42-73-1608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39.748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2080 2642 1288,'-58'-64'32,"-84"-95"-40,-84-101-304,-69-92-16,-46-70 16,-19-49 40,0-22 272,62 73-88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40.717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1 2673,'3'17'360,"14"41"384,23 55-104,37 71-176,45 77-64,53 80-176,54 70-64,51 57-56,44 38-40,32 17-48,22 1-16,8-18-176,-7-33 32,-23-45-232,-34-55 16,-48-62 152,-51-63-32,-55-67-264,-56-63 0,-57-63-16,-54-59 7,-56-60 489,-54-58 0,-53-58 16,-49-54 8,-46-53 0,-38-47 8,-26-39 0,-15-27 8,-1-17 16,10-4 1,19 8 31,23 16 304,30 25 16,32 34-16,36 41-40,38 50-328,39 57 64,38 62 104,43 72 136,43 76 24,49 83-40,50 83-88,54 82-112,51 73-16,49 61-48,43 46-8,35 29-184,23 11-240,8-10-80,-7-25 8,-27-43 208,-42-55 224,-55-67 56,-61-69-312,-61-72-48,-60-67-8,-59-69-9,-56-63 305,-54-62 40,-52-56 40,-46-52 24,-39-45 8,-35-41-16,-25-34-24,-15-24 0,-7-20 16,3-10 0,9-3 0,20 9-416,25 20-16,37 40 32,41 52 288,47 71 584,50 80 136,53 89 89,53 94-225,56 97-104,55 93-96,58 90-96,55 75-56,47 57-16,38 40-40,24 13-32,13-6-16,-4-29-160,-17-43-32,-32-59-16,-41-66 16,-54-74-48,-56-73 32,-63-77-16,-62-72-16,-65-71 160,-61-69 0,-61-67 24,-55-60 16,-50-59 0,-39-48 24,-27-39 0,-13-24 8,5-5 16,14 11 8,31 32 408,38 47 160,48 64 448,48 69 32,50 77-399,46 73-169,48 77-456,50 76-56,59 81-8,61 77 0,62 72-16,54 56 8,43 39-40,29 18-64,14-4-560,-2-20-241,-15-37-311,-26-43-160,-40-57 264,-47-59 551,-62-68-1655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40.942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2414 3355 128,'-55'-69'24,"-77"-98"0,-71-99 24,-55-79 304,-33-57 24,-10-23 320,10 2 25,28 34-129,38 54 120,49 74 80,50 81-40,53 89-200,54 89-152,61 96-408,63 93-8,70 91-16,65 78-88,61 62-1264,53 41 976,-35-57-3793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20.021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20 1 10082,'-2'4'-512,"-2"8"-960,0 10 199,0 9-983,1 9 1448,0-3-2953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41.621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3284 4515 920,'-40'-46'32,"-58"-69"-16,-69-83 16,-63-80 16,-54-74-32,-36-58 8,-20-40-8,-2-21 8,14 4 32,24 23 208,38 48 160,45 64 393,51 82 199,55 85-208,57 96-168,57 93-392,62 96-248,59 86 0,58 78 0,49 65-8,38 48 16,29 28 16,12 9 8,1-10-8,-13-28 0,-24-38-8,-32-51-8,-37-54-8,-43-61-184,-41-58-16,-40-59 120,-41-56 8,-43-60 176,-45-59 24,-54-66-120,-56-67 0,-57-72-224,-52-67-248,-38-60-240,-23-43-8,1-18 240,16 8 256,38 43 512,46 66 560,55 92 136,55 98 16,55 108-184,55 103-544,58 106-120,58 99-48,63 93-80,57 78-15,51 59-17,40 37-65,27 12-311,14-9-80,-2-30-128,-17-44 56,-34-61 200,-45-67 32,-57-76-264,-60-74 144,-65-77 96,-63-71 56,-66-75 408,-64-71-136,-65-74 24,-60-66 8,-51-64 0,-37-51 0,-19-37-24,-2-19 16,19 5 136,33 28-8,47 53 216,53 70 384,57 85-104,56 88 16,57 94-216,55 90-416,59 88-160,60 81-224,61 72-640,55 56-584,47 39 800,-28-46-1929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41.763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626 812 1088,'-55'-71'48,"-78"-100"0,-84-110-24,-4-7-1232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41.882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0 1472,'24'51'176,"47"84"128,57 92-168,65 89-456,62 73 232,-12-29-1592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42.332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3215 5607 80,'-64'-77'360,"-88"-108"24,-87-114-24,-67-99-8,-38-72-336,-11-41-8,12-9 8,27 17-32,36 39 96,42 53 80,43 64 376,42 68 297,41 73 167,36 68-64,36 72-328,38 73-232,47 83-224,53 85-24,64 91-32,67 84-24,64 72-48,56 55-32,46 35-416,30 14-40,14-10-128,-6-28-152,-25-48-8,-40-57 16,-55-68 175,-59-69 193,-67-72 424,-64-68 48,-68-69-32,-62-65 0,-64-66-32,-61-64 0,-56-63-8,-50-57 185,-42-54 111,-31-44 0,-18-36 0,-8-25-176,4-13-96,10-8 24,12-2-16,14 0 0,15 3-904,17 5 192,21 15-169,23 20 49,49 81-104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42.469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1 2873,'19'41'528,"41"77"352,49 93-200,60 101-440,64 92-128,66 79-160,59 56-440,48 31 328,-45-83-4457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42.978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5614 7408 632,'-17'-14'40,"-29"-28"56,-43-42-40,-48-52 56,-55-59 128,-51-61 72,-47-59 80,-36-50 48,-25-38 33,-11-25 7,-1-12 120,8-2-112,16 6-136,18 14-64,24 18-216,26 22 0,29 28-32,28 31-24,33 40-32,34 45 8,37 58 56,37 62 40,40 78 128,44 82 24,48 93 72,51 88-120,56 88-32,55 75-16,53 60-128,48 41-8,34 17-296,19-8-72,-4-33 8,-25-50 24,-45-69 280,-59-74-48,-65-78-176,-62-73-8,-60-68-32,-54-64 96,-56-64 160,-53-62 8,-56-63 24,-52-62 24,-50-60 32,-40-54-16,-29-46-8,-17-34-8,-1-20 8,11-6 16,21 8 32,27 19 8,33 30-272,35 39-8,40 52-56,41 57-176,42 71 352,40 75 56,42 88 160,45 94 256,51 105-16,55 106-48,59 101-128,55 86-56,51 66-80,44 45-48,39 22 0,-45-86-4377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43.290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4189 5658 664,'-18'-15'80,"-39"-38"88,-49-51 24,-59-63 8,-57-69-56,-54-72-104,-44-65-8,-28-55 0,-14-41-16,2-23 40,14-2 24,26 17 432,29 31 9,35 43-33,36 50-56,38 55-456,38 57-128,39 67 0,38 69 56,43 83 136,46 90 224,53 98 136,54 96-8,55 91-120,52 76-88,49 61-136,40 41-48,35 21-648,27 5 472,-51-92-3833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44.253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661 1275 1504,'-36'-58'64,"-41"-64"8,-32-49-16,-12-20-8,3 8 88,18 32 64,30 49 73,40 71 103,47 84 32,58 98 48,59 99-64,60 96-112,58 79-112,53 61-120,45 40-32,32 16-240,19-4-48,-3-29-48,-21-47-160,-46-70 248,-58-78-8,-72-89-64,-73-88 167,-73-87-55,-69-82 48,-70-81 96,-65-76 0,-62-74 32,-52-68-16,-40-60-8,-29-47 16,-12-31 16,1-16 16,13 3 152,21 17 289,31 35 23,35 46 8,41 61 0,44 67-16,45 73-8,44 72-16,46 79-128,48 82-272,56 94-16,61 97 0,68 95-8,63 83 0,55 65-24,42 40-112,24 12-184,5-11-64,-17-40-224,-34-56 88,-57-76 240,-66-84 40,-75-93 224,-74-91 16,-76-93-56,-72-89 16,-70-88 8,-64-82-8,-56-77-296,-45-66-257,-31-55-71,-16-39 8,0-19 352,13 0 352,27 29 472,36 45 144,43 69 129,46 78 367,47 85-104,44 82-232,49 88-616,48 87-184,60 99-48,62 101 0,68 102 8,65 90 0,59 70-48,44 46-72,29 18-232,12-7-240,-9-32-568,-25-51-152,-46-72 375,-57-79 569,-73-93 632,-77-93 240,-84-99-128,-80-95-319,-81-97-17,-71-92-24,-62-88-48,-51-78-265,-35-67-295,-18-49 8,-2-26 160,14-5 64,28 26 760,38 47 248,44 74 328,49 85 593,45 93-121,45 92-256,46 93-768,48 92-336,60 104-96,65 103-24,71 103 32,67 89-8,65 68-808,54 46-704,44 23 824,-47-87-3105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44.385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745 882 1328,'-36'-42'16,"-60"-69"-208,-66-77-96,-67-84 160,7 4-608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44.571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31 2 4081,'-9'-1'592,"-5"9"784,7 34-1120,18 48-168,38 72-88,50 80-8,63 89 8,65 84-16,63 73-336,55 54-192,44 29-600,28 8-152,10-17 696,-69-106-1833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20.297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179 0 11995,'0'1'-321,"-1"6"-1023,-1 7 384,-2 11 64,-4 11 440,-4 11 472,-4 8 16,-5 6 16,-3 1 0,0-1-32,-1-4-584,2-4 408,4-11-7290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44.746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0 4273,'7'24'312,"26"60"120,38 79-160,53 96-232,59 92-16,62 83-8,56 66 0,50 43-8,37 23-16,25 0-736,13-16-424,2-30 600,-73-105-2337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44.977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0 1056,'4'8'16,"1"2"-1088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45.358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1 2088,'1'22'192,"11"41"153,20 52-153,35 64-88,45 70-24,54 74-48,56 70-16,56 58-64,49 45-48,41 29 56,-43-75-2825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45.692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3591 5396 712,'-30'-25'128,"-45"-41"-72,-99-104 872,-76-88-167,-53-70-33,-36-61-48,-17-48-488,0-32-184,17-16 8,29 2 0,37 19-416,43 34-224,43 44 248,43 57 392,39 60 56,36 66 240,29 64 104,29 73 128,31 75 16,42 90-216,49 97-88,63 103-120,61 95-24,62 80-48,54 60-56,45 37-32,32 13-80,19-11 48,-66-102-5425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46.243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4374 6181 128,'-24'-18'16,"-43"-39"56,-54-48 240,-56-58 136,-52-58 0,-44-55 0,-32-51-192,-22-46 521,-14-38-33,-5-29-48,5-21-40,15-7-656,22 0-40,29 14 0,32 23-8,38 36-16,36 46 56,41 57-128,36 63 32,35 70 112,33 76 56,38 85 200,40 91 8,51 102-8,54 100-32,58 95-64,55 81-40,55 62-128,44 41-32,33 14-272,17-7-608,-6-36-24,-24-53 40,-44-73 480,-58-80 776,-73-91 48,-76-90-24,-77-91-216,-75-86-168,-73-84 32,-66-77-48,-58-72-16,-45-61-16,-35-52 104,-23-42 72,-15-34 16,-6-25 8,3-15-112,10-7-8,20 7-64,26 20 0,35 39 8,40 54 0,45 69 160,44 76 32,51 92 16,51 97 16,59 112-80,62 114-8,62 110-40,58 95-16,51 75-104,45 54-56,38 28-472,26 9-592,14-18 688,-63-101-2353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46.521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3057 4723 304,'-64'-82'320,"-84"-114"64,-81-113-72,-57-92-8,-35-60-256,-9-28 456,8-2 9,21 22 7,29 34 0,37 48-464,38 53-8,43 62-216,43 65 8,45 74 8,46 77 0,53 91 184,58 98-24,65 103-16,66 96-80,65 86 56,-17-29-3081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46.761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0 2801,'51'101'64,"17"34"-2929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47.055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1453 1864 1248,'-47'-58'24,"-61"-78"-24,-55-72 16,-34-51 8,-14-24 8,9 8 96,23 29 240,33 50 361,39 61 15,40 68-80,42 68-232,42 71-352,44 71-8,46 71-16,49 70-8,51 67-24,51 57-16,45 45-8,35 29-24,24 11-888,13-4 672,-58-86-3281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47.557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2032 3041 1096,'-49'-60'136,"-66"-87"128,-61-84-128,-47-70-56,-26-47 72,-3-19-8,11 3-8,28 28-16,35 43-72,37 56 65,39 59 183,37 63 24,37 62 8,41 70 56,41 70-80,50 79 32,52 80-16,56 77-120,54 65-112,42 46-232,29 23-88,10-2 0,-7-22-64,-26-42 88,-43-58 64,-58-71-144,-63-78 48,-72-86 80,-68-82 8,-67-86 136,-59-77-40,-48-70-16,-33-58 0,-25-48 32,-15-36 40,-6-26 0,0-15 8,10-1-8,13 12 0,22 27-16,25 39 32,32 55 304,33 63 40,43 75 64,47 84-32,54 94-280,59 97-48,61 96-32,55 81-16,47 61-16,33 38 0,19 11-336,3-8-600,-11-27 560,-56-81-2353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47.689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774 1117 112,'-16'-22'16,"-27"-35"-8,-35-51-16,-39-56 0,-39-60-16,-33-57 16,14 20-80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20.581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854 10 6777,'-4'-3'593,"-6"-1"1191,-6 2-2448,-8 6 144,-8 9 120,-7 13 456,-7 14 272,-6 12 40,-4 13-16,-4 11-120,-3 9-176,-1 5-32,-1 1-192,0-1-168,3-6-16,4-8 8,9-11-521,8-13-1015,12-16 1120,11-13-3521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47.805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0 2040,'13'28'433,"28"50"487,35 63-640,45 68-48,46 64-104,47 53-128,41 41-16,30 23-136,17 5-360,1-14-240,-13-27-57,-29-42 289,-59-75-752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48.004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1 1600,'15'34'160,"24"51"224,34 57-576,33 55 152,0-6-1872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48.231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1840 2047 3393,'-64'-65'272,"-84"-89"200,-75-83-24,-47-58-80,-17-27-128,17 12-56,38 37 88,54 64 152,61 75 0,67 87-152,69 89-80,75 91-584,73 84-488,68 67-696,52 48 704,-22-32-2369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48.723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63 68 816,'-12'-16'744,"-10"-13"393,1 6-177,13 24-176,27 44-536,37 54-200,43 58-16,43 55-8,39 45-8,29 32 0,17 14-32,5-1-16,-11-22-16,-23-36-344,-35-52-704,-41-60-33,-48-65 345,-35-44-544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48.927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1 2705,'3'8'392,"14"30"392,23 44-384,33 59-272,39 62-32,39 57-64,35 47-24,29 31-280,17 12-32,2-8-472,-8-23 376,-43-66-2393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49.146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1 848,'29'48'88,"46"75"80,50 77-96,46 68-96,34 47-216,15 21 160,-29-46-752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07.357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0 1 5409,'5'9'-88,"6"14"-512,6 13-64,6 10 160,5 10 152,3 6 360,3 7 96,0 6 0,2 6-40,4 11-64,3 12-128,5 15-144,5 17 16,5 16 40,3 14 120,4 12 336,3 10 144,2 6 8,1 6 8,0 1 80,-2-4-96,-4-10-24,-6-17-48,-8-25-792,-9-27-272,-9-30 368,-11-31-3465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07.565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130 381 1424,'-12'-35'184,"-16"-48"152,-16-48-280,-1-1-2056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08.466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1320 1132 1624,'-4'-4'737,"-1"0"631,-1 4-112,4 11-496,6 13-184,11 20-24,10 23-87,12 24 191,10 24-16,13 24-32,12 25-40,14 24-128,13 22 32,12 21-104,9 15-48,6 10-136,5 4-80,3 1-144,2-4-200,0-9-256,-1-11-40,-4-20-104,-9-23-24,-14-31-256,-21-35-409,-24-38-599,-23-35 40,-24-35 383,-23-32 449,-23-31 800,-21-31 208,-21-31 240,-22-30 96,-22-31 8,-20-31-24,-19-30-136,-15-26-96,-10-20-8,-4-14 0,1-6-8,6 1 0,9 7 0,12 13 16,12 18 40,13 19 72,12 23 88,10 19 8,9 18-47,7 14-73,8 12-112,8 10-16,7 11 40,8 15 144,9 18 592,8 19 256,10 25 128,11 26-24,12 31-303,14 32-121,17 37-72,18 36-96,21 37-288,24 36-144,24 36-96,24 33 24,23 31-16,20 25 8,16 21 24,12 12 0,5 4 144,0-6 40,-8-14-40,-11-22-24,-15-26-248,-17-31-56,-20-33-168,-21-35-96,-24-37-120,-24-35-104,-26-40 144,-27-37 104,-29-43 216,-29-41 152,-28-42 80,-27-39-48,-24-39 8,-23-34-40,-18-34-32,-15-29 16,-11-26-256,-8-21-80,-3-15-209,3-10-39,5-1 200,10 4 16,15 13-48,14 19 32,17 26 56,15 31 64,15 37 264,14 40 24,16 42 32,15 42-32,16 42 64,16 42 128,19 44 416,18 41 176,23 42 80,23 39-135,27 40-425,29 39-184,33 42-488,34 38-104,30 36 7,23 27 25,11 15 304,2 3 96,-12-12 0,-19-22-16,-26-31-432,-29-37-88,-29-41-880,-28-40 696,-30-57-1969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08.726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 0 5649,'7'23'544,"11"36"649,19 45-905,25 48-56,33 49-128,35 46-120,43 44-8,-10-28-7946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20.863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955 1 10090,'-2'0'544,"-7"2"577,-5 4-1570,-9 10 193,-8 10-8,-9 12 232,-10 11 120,-9 11 288,-9 9 104,-6 7 41,-7 7-49,-2 4-272,0 3-120,3-1-272,7-1-216,10-4-497,13-6-431,13-8-1208,14-9 1423,12-15-5344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09.320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616 1917 1024,'-26'-45'32,"-32"-54"-16,-27-47-8,-14-28 0,-2-7 96,10 16 704,18 30 305,22 41 247,22 47 64,27 49-544,26 49-255,34 54-233,35 52-160,39 54-160,37 47-48,38 43-56,30 30-88,19 18-616,6 1 31,-13-17 169,-24-29 128,-36-43 688,-40-48-240,-40-54-640,-38-51-80,-33-49 48,-30-45 344,-30-48 672,-28-43 88,-25-45-96,-24-39-72,-19-37 88,-18-33-16,-18-32-32,-18-31-40,-17-32-312,-15-29-336,-10-26-936,0-14-40,12 7 232,23 28 735,33 54 1826,36 67 303,33 77-31,31 73-377,28 74-688,26 65-208,28 66-112,27 61-40,32 60-192,33 57-64,37 51-48,40 46-272,39 33-600,32 19 8,13-6 16,-3-27 280,-28-50-257,-38-61-943,-47-69 992,-53-74-3241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09.528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564 795 2641,'-25'-44'736,"-33"-53"616,-23-35-248,-12-17 64,1 9-207,8 22-225,17 38-352,21 46-168,28 57-232,31 62-16,40 72 40,44 75-8,51 75-632,52 70 456,53 61-152,-18-43-7794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09.805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2244 2999 848,'-37'-41'312,"-51"-62"272,-57-71-72,-49-66-39,-37-55-161,-23-41-56,-3-16 16,13 4 312,27 31 536,36 44 248,37 57 137,36 59-241,31 57-600,29 54-304,29 53-432,32 54-184,39 61-320,43 63-160,45 62-200,45 55 63,34 40 249,25 23-8,9 1-472,-3-19 24,-21-38 400,-49-71-2185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0.347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240 3 5369,'-7'-3'904,"-5"12"873,0 22-665,11 43-776,21 53-72,36 68-168,42 71-40,49 67-24,46 57-24,40 40-8,27 23-8,15-1-584,0-17-48,-14-36 0,-27-46-248,-37-56 599,-43-57 89,-44-58-80,-40-57 200,-38-58-64,-35-54-48,-33-54 48,-28-51 32,-30-49 64,-24-44 24,-27-46 40,-25-42 24,-27-43-24,-25-41 0,-18-33-8,-11-26-16,5-8 32,14 11 24,26 31 320,31 50 224,33 65 553,32 68 199,28 71-224,25 65-200,26 67-487,29 66-209,37 72-72,41 76-16,48 79-96,52 75-8,56 67-80,51 52-312,44 29-1137,30 10-1079,7-21 111,-16-42 513,-39-62 1128,-55-71 439,-63-77 409,-64-81-2280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0.849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1788 3630 1240,'-49'-73'320,"-66"-107"376,-63-105-295,-40-84 71,-19-54-8,5-17 184,21 14 176,33 43 16,36 56 72,37 68-167,33 67-97,32 70-264,29 68-168,35 74-112,36 78-96,43 89-8,44 88 32,45 85 8,41 73 32,31 50-8,20 28-16,3-3-32,-8-24 16,-24-48 80,-32-58-24,-39-71-168,-41-72-352,-39-76-200,-37-70 0,-32-71 184,-31-65 320,-33-66 144,-34-61 40,-37-64 24,-36-60 0,-34-59-24,-30-53-16,-20-42-40,-13-30-16,3-7 16,11 13-8,24 39 80,29 58 144,33 76 616,30 80 144,29 84-72,25 79-112,24 80-576,25 77-160,34 81 8,37 78-16,45 77-40,45 67-32,47 52-448,38 33-144,28 4-696,13-17-624,-7-46 183,-23-64-111,-40-81 1000,-57-87-1857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1.310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271 1256 5801,'-12'-24'1337,"-15"-21"1007,-7 1-1088,-1 23-472,11 51-608,22 69-159,38 94-122,47 98-103,57 100-56,53 84 24,48 57-136,35 32-640,26-2-264,10-28 15,-10-55 233,-25-75 632,-47-89 88,-53-95 16,-61-100 512,-59-95 272,-61-95 312,-56-90 33,-57-90-561,-49-83-128,-42-76-72,-31-66-64,-19-51-208,-9-37-216,3-18-121,10 2 33,22 26 336,25 45 344,32 68 392,32 78 177,30 89 255,28 89-144,28 94-256,28 94-192,34 104-360,39 101-24,46 103-32,48 91 0,50 74 0,44 53-200,43 29-1016,34 8 24,26-17-81,-44-103-5136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1.662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2672 5916 1320,'3'-4'440,"-5"-22"745,-15-36 287,-27-54-32,-37-64-280,-43-79-679,-42-79-361,-37-78-120,-24-66-32,-14-48 16,-2-28 16,7-3 16,12 14 56,20 44 256,25 59 256,27 84 504,29 89 32,26 96-272,27 92-263,31 95-537,36 94-80,45 102-184,50 97 24,53 90-41,49 74-199,43 51 8,33 27-808,23-2-432,11-24-153,-6-48 281,-20-64 944,-41-82 664,-49-86 400,-61-96 0,-61-93-32,-64-97-40,-59-94 32,-58-96-192,-52-90-256,-45-91-1448,-35-80 968,25 44-3945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2.285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511 1201 10026,'-4'0'560,"-2"12"216,3 27-415,14 49-345,27 66-48,41 83-25,49 86-159,57 86-1144,54 70-800,48 50 359,31 22 401,6-13 1352,-16-38 912,-38-68-160,-51-79-248,-66-94-184,-73-114-296,-72-112 8,-71-115 96,-59-103 9,-51-98-49,-40-81-104,-24-66-441,-12-46-31,4-20 40,13 3 280,24 28 1064,25 44 265,29 57 351,25 65 0,24 66-304,23 64-87,19 62-385,19 55-208,23 63-368,28 66-144,40 81-48,46 86 24,56 88-280,57 81-488,54 58-129,39 31-7,18-7 272,-7-39 464,-33-72 160,-47-87-80,-59-97 72,-61-93 64,-64-93 56,-61-83 88,-57-81-40,-51-74-48,-46-72-72,-36-63-144,-27-57-288,-17-43-32,-5-29 8,2-9 152,11 15 344,16 34 176,20 52 280,18 58 40,20 59-40,18 56-128,21 53-264,23 48-72,25 46-72,24 45 0,27 51 32,31 57 48,37 72 32,40 75-8,46 81-432,44 75-1448,46 64 1191,-14-43-6168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2.427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1754 3063 3257,'-6'-5'240,"-13"-15"200,-22-32-384,-26-45-56,-32-53-56,-30-56-40,-28-56 32,-23-50 24,-20-42 16,-14-35-72,-9-26-704,-4-17 560,36 64-2337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2.587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0 0 9274,'37'80'-736,"48"103"-688,10 21-5690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21.121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724 1 12715,'-6'1'136,"-9"5"-736,-10 7 47,-9 11 161,-9 11 48,-9 13 392,-7 10 32,-9 11 152,-6 10 56,-4 8-7,0 7-25,7 2-416,13 3-521,19-1 401,16-17-10746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2.872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 0 8714,'23'68'216,"37"97"-232,51 106-128,7 7-8626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3.027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233 440 2336,'-40'-74'33,"-51"-99"-1,-11-20-2433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3.185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4 0 5825,'-2'5'464,"0"19"337,7 33-129,16 51-112,22 62-72,32 76-184,37 79-72,49 81-496,50 74-368,51 61 328,-19-63-7842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3.494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 0 5865,'-1'17'592,"3"34"745,8 47-593,19 62-280,30 74-88,44 85-600,52 85-432,54 79-752,48 60-137,31 31 713,-31-83-3881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4.344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2750 3963 2200,'-41'-60'697,"-107"-159"1039,-75-119-1312,-45-79-712,-22-46-376,2-12-504,18 12-25,32 41 689,38 56 712,43 71 1217,40 76 271,35 76-160,27 68-191,26 68-377,21 63-160,25 66-40,26 66-128,36 73-328,39 71-96,48 72-136,48 60-56,42 47-32,31 25-72,13 1-8,-3-20 0,-19-40-128,-30-51 40,-36-59-104,-37-59-176,-38-61-176,-36-55-72,-34-56-144,-32-51 240,-36-53 359,-34-52 113,-41-57 248,-39-57-48,-41-63 8,-39-59 9,-33-60-9,-27-52 0,-16-43-40,-6-31-8,4-14 0,10-4-136,19 12-217,21 23-287,27 35-384,28 43 120,31 54 416,30 56 688,30 66 824,27 70 224,31 83 81,33 91-321,42 107-376,47 105-208,49 102-288,45 84-80,41 62-72,36 41 8,32 19-648,25 0-64,12-21-728,0-39-553,-23-59 505,-37-70 88,-56-87 775,-63-87 537,-70-96 144,-70-91-32,-66-92-40,-60-85 8,-53-81 72,-41-74 24,-30-65-24,-19-55-8,-8-44-63,-1-31-9,9-17 32,12-6 24,20 5 8,22 14-8,27 28-8,28 36 16,30 47 184,32 57 128,30 69 280,28 74 192,32 88 48,32 94-48,35 103-247,39 102-217,39 100-296,41 89-256,43 74 104,-21-44-7314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4.683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 1 3561,'0'16'576,"7"42"568,14 63-320,31 87-256,39 98-199,47 102-241,48 91-32,43 67-80,82 132-24,-7-46-849,37 19 1305,2-39-1152,-25-82-80,-42-98 208,-54-111-192,-57-107 24,-62-107 336,-58-99-16,-61-98 392,-58-92-121,-57-92 105,-6-3-2176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4.840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82 3 8666,'-13'-3'536,"-10"13"216,-5 28-280,11 49-336,22 64-24,37 81-56,44 86-56,57 91-176,61 85-280,65 76-1976,59 54 1575,-25-79-5952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5.204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2478 3707 1408,'-41'-49'488,"-60"-76"617,-62-86-81,-52-82-328,-38-69-40,-18-47-208,-1-22-72,16 7 264,26 28 105,33 54 191,35 64 72,36 75-256,30 73-152,33 77-336,32 73-152,40 85-248,49 86-8,61 96-184,65 92-272,67 82-80,55 60 56,34 29 392,14 1 296,-14-32 16,-29-52-8,-47-71-160,-51-76-72,-58-84-256,-58-79-8,-59-80 88,-57-74 47,-61-76 354,-57-73 23,-56-76-56,-53-73 16,-42-69-449,-34-61-543,-17-49 536,49 57-5089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5.479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36 1 6177,'-8'0'1249,"-7"11"1247,2 31-1456,14 50-512,37 73-400,52 86-240,70 95-472,70 86 16,62 65 40,46 39-176,19 6 400,-1-22-56,-29-49-136,-45-66 248,-60-83-384,-64-84-113,-66-86 65,-62-82 64,-62-78 352,-57-72 144,-56-72 120,-53-67 24,-47-68-40,-39-61-288,-26-53-664,-11-38 568,49 56-2593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5.592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64 44 4489,'-8'-12'1496,"-10"-8"1161,-3 9-1049,5 24-504,17 44-784,30 58-231,48 75-234,56 80-111,65 81-192,58 69-136,44 43-32,24 18 88,-2-15-432,-19-34-305,-34-54 753,-63-91-5937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21.729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 1 14107,'1'0'-400,"2"0"-904,1 4 575,3 3 177,5 7 1048,4 8 521,3 6 15,4 6-104,3 7-368,3 6-184,6 8-224,4 9-72,4 9-72,2 10 8,0 11-16,-4 9-8,-5 8-16,-7 5-104,-9-2-168,-10-3-64,-9-10-336,-10-11-232,-8-15-1649,-7-16 1545,1-18-8706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5.832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 0 5185,'5'22'808,"11"39"769,23 59-977,30 71-232,45 82-488,51 82-200,55 81-128,55 67-56,41 46 263,30 23 129,8-7 48,-8-30-1400,-26-56-24,-40-69 64,-54-86 31,-65-99 433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6.051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2152 4006 40,'-49'-71'40,"-68"-107"40,-66-109 8,-50-95-48,-31-72-48,-6-36-72,11-6 8,30 30 552,38 56 480,42 80 1097,42 88 335,39 96-295,35 92-409,38 96-1040,39 93-344,49 93-248,52 84-48,54 73-344,50 54-32,36 31 0,21 7-200,1-19-1184,-14-39 1223,-59-90-6368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6.159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278 574 136,'-48'-97'16,"-61"-128"32,-11-27-248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6.356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85 88 3561,'-11'-26'1352,"-9"-10"985,-5 10-417,5 42-864,12 64-504,28 87-296,37 96-96,46 101-128,49 89 0,45 67 0,35 41 0,21 9 16,5-21-24,-10-50-152,-22-69-408,-34-84-752,-36-90-408,-46-94-17,-45-89 393,-51-89 744,-51-83 416,-55-80-48,-54-72-728,-50-67 600,8 20-2161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6.526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150 1 7266,'-15'-1'1104,"-17"10"1176,-9 27-1440,1 41-319,19 60-313,30 71-88,46 77-112,53 76-24,56 66-32,50 50-176,44 29-617,28 3-71,12-23 328,-46-94-9138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6.719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41 17 6505,'-9'-10'953,"-5"3"567,0 17-496,11 37-816,20 46-256,35 60-688,43 61-688,54 61 784,2-15-6722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6.954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235 85 1456,'-19'-15'824,"-21"-14"513,-13 1 223,-3 16-336,11 34-583,23 45-513,37 57-881,43 59-303,46 52 472,5-14-4193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7.208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0 0 5041,'2'41'240,"10"62"144,21 63-384,29 58-8,3-9-5649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7.469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2981 2897 760,'-45'-39'248,"-67"-61"184,-66-64-208,-57-59-184,-36-44-120,-19-28-24,-2-12 24,11 3 256,15 13 168,23 26 609,26 32 303,30 46 232,35 52-47,38 60-649,42 63-320,47 68-664,51 67-424,56 67-857,54 57-471,45 43 920,-7-28-2089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7.748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 0 4457,'17'45'392,"27"65"448,42 73-672,47 74-40,51 65-80,42 52-24,33 31-48,15 11-112,-2-13-280,-18-28-104,-35-48-240,-43-56-616,-51-65 912,-48-67-1897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22.109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0 0 11274,'2'1'192,"2"2"-336,4 2 56,5 4 136,4 3 160,5 3 409,3 4 111,2 4-24,1 4-128,0 6-368,1 6-120,-2 8-56,0 10-16,-4 7 8,-3 8 8,-5 4-32,-5 3-144,-5-3-376,-5-4-184,-5-7-480,-5-11-385,-2-12 945,0-13-9146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8.499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31 45 4625,'-6'-13'448,"-6"-5"384,0 4-480,12 27-56,22 43-136,37 65-96,43 75 16,48 80-40,47 72-24,37 55-40,29 38-8,15 15 8,3-3 8,-13-25 40,-20-37 16,-32-52-96,-35-57-360,-41-64-536,-38-62-56,-39-66 80,-39-64 344,-40-63 512,-38-63 40,-38-61 40,-35-56 8,-28-53 32,-21-43 32,-13-33 32,-5-23 40,4-8 208,11 3 232,18 20 288,24 33 80,28 50 16,29 56-55,32 69-209,30 73-48,33 85-136,36 86-176,41 97-112,42 93-88,42 85-88,38 68-16,31 49 88,22 27 40,10 3 0,1-18-8,-11-40-128,-20-53-56,-26-66-896,-27-69-528,-33-77-761,-37-75 17,-42-81 840,-44-77 528,-51-81 752,-50-77 16,-51-77 48,-46-71 0,-38-64-33,-27-51-23,-13-35-16,4-16 88,18 11 897,29 32 311,36 60 376,35 70 65,34 81-385,31 81-240,28 80-368,28 77-112,32 82-432,33 81-32,40 86-24,42 80-24,43 72-24,38 56-24,31 36-72,21 16-120,12-10-1104,1-26-664,-14-51 992,-55-93-6090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8.758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 0 7050,'11'39'704,"18"63"1080,32 80-1616,40 84-56,48 82-80,48 70-24,40 49-16,28 25-24,14 0-40,1-19-48,-10-39-624,-19-47-992,-30-61 1015,-53-86-5704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8.972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 0 9490,'-1'26'224,"11"48"-176,20 62-24,34 74-48,43 71-72,46 67-240,44 53-304,34 33-1065,22 13 1001,-32-70-5577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9.209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1231 2020 1040,'-47'-75'224,"-56"-97"232,-48-87-120,-27-53 425,-7-18 239,14 22 616,24 50 145,31 72-465,35 81-248,36 90-616,39 92-256,46 97-120,50 92-24,52 82-80,46 66-40,40 41-368,25 19-248,13-11-1136,-1-30 1015,-46-88-5448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9.425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0 5 3801,'3'-5'888,"10"19"776,18 38-167,28 67-601,39 81-296,46 91-368,51 85-120,47 68-96,41 45-32,30 16-336,17-8-928,8-31 808,-53-94-7114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9.944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 1 5369,'-1'6'856,"5"23"1057,18 50-1129,28 71-136,43 89-264,47 88-160,46 79-192,43 61-32,32 36-48,23 16-16,18-5-840,10-18-408,0-33 239,-10-45 217,-32-64 928,-46-72 248,-60-84-232,-65-85-208,-66-87-88,-62-83 168,-62-84-32,-53-78-64,-49-77-168,-40-67-184,-27-59-352,-17-45-56,-2-27 168,10-8 199,25 19 858,33 40 631,38 63 544,39 74 344,37 84 137,29 80-425,31 82-392,27 80-287,36 85-489,41 87-56,50 90-128,52 81-56,47 64-136,42 45-16,35 21-568,30 4-432,23-16-137,11-32 25,-14-55-48,-36-71-409,-59-85-567,-68-91 872,-66-70-2201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20.195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0 1 11322,'0'20'352,"13"48"-103,22 63-81,40 83-56,49 87-56,53 84-32,55 73-8,47 52-16,37 27-8,25 3-472,11-18-113,-4-43 25,-21-55-240,-37-74-736,-52-79-833,-60-84 1145,-61-74-3457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20.472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74 101 3337,'-10'-20'1360,"-10"-16"1009,-4 2-873,5 23-296,18 49-720,29 67-224,41 87-104,49 91-32,51 88-64,49 76-16,43 54 0,30 32-8,20 6-264,5-15-288,-7-39-400,-19-53-296,-34-70-209,-44-75-647,-54-85 288,-57-83 303,-63-87 449,-62-83 944,-63-86 88,-18-19-168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20.670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159 231 4193,'-13'-29'712,"-14"-25"992,-9-10-375,-2 9-281,6 26-224,19 53-472,28 69-64,41 90 16,48 97-24,55 95-136,54 82-56,52 62-368,47 41-176,36 15 232,-40-90-10082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20.832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2438 4228 568,'-55'-76'368,"-71"-105"264,-67-102 16,-48-87-63,-31-63-97,-14-44-120,-2-25-40,7-9-464,17 5-280,22 16 216,52 91-3033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22.453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0 4 12267,'1'-1'-296,"5"0"-553,5-1 385,5 3 632,6 4 696,2 5 393,3 5-81,0 6-504,1 7-216,0 6-288,-1 6-72,-1 6-64,-3 7-16,-2 4-8,-4 3-8,-3 1-200,-5-2-112,-5-5-336,-3-6-208,-5-9-384,-2-8-377,-2-8 913,1-9-9290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20.989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0 0 2521,'3'22'952,"10"49"880,20 68-464,33 87-711,41 92-289,52 95-304,53 84-48,56 68-664,49 48 463,42 26-151,-39-96-6273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21.476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10 1 7001,'-5'16'889,"0"39"743,7 55-472,20 77-384,31 84-287,45 94-289,52 87-168,61 81-64,57 61-64,48 34-657,36 11-1071,17-20-665,1-42 393,-22-62 864,-37-74 1176,-55-86 600,-60-84-256,-61-82-584,-53-76-24,-51-72 144,-44-64 56,-45-63 584,-41-60 104,-43-60 56,-37-58-56,-35-55-352,-26-51-64,-21-42 48,-11-37 24,-4-24-8,4-13-56,14 3-256,19 15-248,28 31-616,28 39-648,32 48 856,41 83-2401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28.407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234 1 6161,'-1'17'256,"3"26"152,9 27-456,11 26 0,12 25 32,15 24 16,13 23 80,13 24 16,13 26 16,15 27-31,15 26-17,17 26-32,17 22-128,16 17-81,12 12-567,10 6-32,4-1 128,-1-7 96,-11-19 680,-15-25 72,-24-33-40,-25-36-16,-26-39-328,-27-39-16,-26-40 0,-23-39 88,-26-41 472,-22-41 48,-25-44 32,-23-41-88,-21-44-224,-20-37-56,-17-37-16,-13-30 112,-7-26 240,-6-21 153,-1-15 63,-1-12-104,2-6-272,3-2-144,5 6-32,5 9 48,7 15 304,8 19 168,11 23 88,12 26-16,16 30-184,16 34-119,18 37-97,15 37-24,16 42-48,15 40 32,18 45 64,16 45 16,21 49-40,23 50-64,28 52-104,31 50-40,34 50-48,33 40-16,28 32-128,19 17-8,8 4-400,1-7-224,-10-20-81,-16-26-95,-25-40-168,-30-44-208,-33-53-1121,-34-53 1257,-32-59-3465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28.506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1488 3057 2985,'-29'-47'800,"-41"-68"552,-41-73-248,-36-70-143,-27-62-401,-19-53-136,-9-45-848,-3-36-681,8-23 601,37 70-5649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28.977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7 94 5057,'-3'-18'416,"0"-12"344,2-2-104,8 19-79,10 31 71,17 51 16,21 60-56,24 71-48,27 73-48,31 70 0,29 62-88,29 50-136,23 33-95,13 16-177,2-3-16,-11-20-128,-14-28-193,-17-39 17,-18-42 0,-20-49-136,-19-53-312,-26-59-1192,-25-56-625,-28-59 305,-27-52 519,-29-53 1489,-28-46 744,-27-47 112,-25-44 9,-25-44-153,-19-42-96,-18-39-120,-11-35-24,-6-26-160,-1-20-32,5-8-96,9 2-128,14 18 576,18 30 392,20 44 768,21 50 417,21 57-337,18 54-360,21 55-631,21 55-297,25 62-224,29 63-48,33 66-64,34 63-8,32 56-72,27 46 16,20 33 24,15 21-345,6 9 17,1-2 48,-10-18 24,-18-30 296,-29-48-368,-33-54-624,-35-64-1513,-34-66 1377,-29-55-4457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29.196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81 320 4265,'-11'-34'976,"-8"-30"921,-4-16-393,4 4-616,11 23-280,17 40-376,23 50-64,27 58-120,26 61-24,28 60-24,26 55 0,23 47 8,19 36-8,16 23-264,11 10-72,6-5-240,-1-20-1040,-11-34 1104,-39-75-6802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30.266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1612 7294 2377,'-33'-62'448,"-44"-82"208,-33-73-104,-20-51 48,0-14 120,14 15 0,26 43-32,31 58-39,34 68-417,33 71-88,34 74-144,31 69-16,30 63-24,25 55 16,25 45 56,24 36-8,16 22 16,10 11-16,-3-9-64,-11-22-112,-19-37-545,-24-43-239,-29-52-544,-31-53 120,-31-57 544,-32-55 239,-32-57 601,-30-54-8,-28-51-8,-25-44 16,-20-40 112,-17-32-8,-11-22 0,-2-10-15,7 8 191,17 22 280,24 41 688,24 48 392,24 54-87,22 56-257,21 58-640,24 57-392,29 58-192,31 55-24,31 47-40,26 35-8,19 18-40,10 5-88,0-13-248,-6-23-248,-17-33-520,-18-36-209,-24-40-535,-24-38 96,-23-37 607,-22-33 273,-21-33 800,-22-31 128,-19-32-120,-20-30-48,-17-29-16,-15-26 16,-13-19 104,-9-13 48,-3 1 432,5 13 408,12 29 841,18 37 159,20 47-304,20 46-343,21 46-721,19 42-184,20 36-96,19 27-48,17 20-144,14 10-8,9 4-24,7-3-64,1-11-384,-2-15-224,-9-21-480,-10-23-185,-16-25 281,-16-26 248,-19-26 568,-18-24 264,-16-24 272,-15-22 72,-11-20 160,-10-20 112,-6-17 136,-6-18 24,-7-17-71,-8-18-49,-12-24-48,-13-23-72,-14-29-208,-12-28-96,-10-27-184,-6-24-16,-6-23 32,-4-20-16,-1-19-8,-2-15-40,-1-14 0,-1-14-24,1-12-400,2-8-152,6 0-264,8 5-208,9 16-241,11 23 217,10 33 520,11 40 328,13 52 1088,14 54 160,14 64-55,14 62-49,16 68-360,17 69-192,21 73-128,25 72-16,28 67-144,27 60 8,30 50-56,26 38-8,29 32 8,24 26-24,23 18-72,18 15-328,19 10 248,-35-80-9530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30.989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1928 6263 5897,'-24'-53'328,"-33"-77"136,-36-82-47,-32-81-161,-27-71 24,-19-61-184,-12-48 0,-1-32-24,6-18-96,14-1-40,18 14-40,20 29-272,22 41 176,20 54 112,22 59 55,19 68 242,18 67-129,18 73 112,18 72 88,22 80 152,24 81 0,30 86-128,30 83-96,31 76-96,29 65 32,22 47 560,13 26 24,8 13 8,5 3-55,3-2-561,6-5-56,1-9-184,2-15-264,-3-21-361,-4-29-343,-9-39-1720,-15-47 111,-24-57 657,-30-60 63,-40-69 1945,-44-68 328,-48-74 240,-45-69 537,-46-69 495,-43-66 56,-39-63-223,-37-57-153,-31-54-224,-28-49-184,-20-43-304,-11-36-160,-2-27-264,8-16-88,15-4-168,18 7-8,24 22-56,26 33 8,31 47 136,30 57 40,30 67 40,27 70 40,27 79 40,27 78-16,28 87-40,32 88-56,36 92-24,39 88-8,41 80-120,36 67 24,32 49-320,24 33-392,20 15-120,11 4-41,1-11 393,-7-22 376,-19-33 192,-23-39-64,-30-50-1248,-33-55 928,-45-81-3681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31.109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256 489 1072,'-45'-82'16,"-55"-111"0,-10-21-1120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31.195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 1 3289,'8'21'440,"16"38"496,27 59-760,29 65-200,36 70-136,34 63-584,38 56 464,-13-36-3353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39.261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125 9 6865,'-19'-8'72,"-4"10"-232,4 7-568,3 9 216,1 1 32,3 2 360,2 1 72,3 2 112,3 2 0,4 3-64,1 1-160,6-1-552,2-2-216,5-7 408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22.723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0 0 9506,'2'1'1080,"4"2"1873,4 4-2953,4 5 24,6 7-40,3 8 80,3 7 136,2 4 40,1 4-8,1 3-56,0 1-80,1 2-40,1 0-48,1 1-8,0-1-208,-1-2-216,-1-4-816,-2-4-905,-4-7 1185,-6-7-8682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32.148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1215 2559 4321,'-42'-70'128,"-56"-93"-80,-48-87-48,-32-58-56,-9-26 0,13 17 176,24 45 336,35 68 208,34 78 8,40 89-56,39 88-287,45 95-185,47 88-48,46 81-112,43 67 48,36 48-384,27 28 39,14 6 129,1-13-8,-16-37 472,-27-49-24,-39-64-280,-40-69-432,-44-74-104,-42-74-8,-46-78 184,-44-74 368,-48-77 24,-43-69-8,-38-64 24,-28-53 8,-17-39 0,-6-23 48,5-7 232,12 8 152,20 27 208,26 41 281,31 58 351,31 65-48,36 80-192,35 84-287,43 94-641,46 98-104,54 96-64,53 88-128,47 67-8,37 43 15,20 15 9,6-12 64,-14-42-488,-23-59-504,-36-77-1737,-40-83 73,-48-90 543,-50-89 521,-55-92 1768,-55-88-8,-53-85-32,-48-77-8,-35-65-32,-24-51-8,-10-33 0,3-15 0,13 7 288,21 22 432,27 46 857,29 57 383,30 76 297,30 82-337,33 99-744,33 102-376,42 112-527,46 109-113,50 102-144,50 87-32,45 65-48,37 42 16,23 14-409,9-11 9,-12-38 24,-23-57-304,-40-78-1056,-46-85-537,-57-94 25,-58-95 327,-63-96 1497,-62-93 544,-61-90-32,-52-79-8,-43-70 0,-31-54-16,-16-37 16,-4-20 224,11 3 456,23 22 289,32 49 623,38 64 144,38 79-87,35 86-281,35 94-616,33 93-344,36 97-392,39 92-16,43 84 0,40 69-40,35 51 0,26 30-8,19 7-592,8-7-208,1-25 384,-38-84-8858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33.359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396 1327 3521,'-26'-62'368,"-30"-72"336,-20-56-264,-4-18 336,6 13 264,19 48 121,27 71 55,36 90-384,43 99-288,47 101-72,45 92 64,38 75-79,28 53-25,16 27-8,7 4-176,-5-23-104,-13-41-88,-22-62-720,-29-69-521,-35-79-199,-37-80 24,-40-81 528,-41-77 496,-44-74 216,-41-66 24,-41-63 112,-36-52 32,-30-43 24,-21-32 40,-8-18 64,0-3 24,16 19 224,24 36 240,34 61 576,37 71 104,41 86-207,41 87-265,45 96-704,44 90-160,46 86-16,44 74-432,40 60 8,32 40 24,22 20-64,10 0 232,-6-25-1065,-14-40-359,-28-57-457,-34-66-599,-46-75 1096,-50-76 383,-57-81 609,-55-77 808,-57-77 576,-52-71 56,-45-64-103,-38-55 591,-24-44-528,-13-29-40,1-13 64,11 1-584,23 22-40,30 40 33,37 61 727,40 72 136,42 88-8,40 92-72,45 101-776,45 99-192,47 96 8,47 84-496,42 69 40,31 47 64,21 25-48,9 0 464,-6-25-304,-12-40-232,-24-61-344,-31-68-505,-40-78 89,-45-78 208,-50-82 336,-52-79 536,-54-80 168,-51-73-40,-46-70 248,-36-58 112,-24-49 680,-14-32 144,0-18-167,8-1-1,19 20-552,24 33-56,33 56 480,32 67 200,35 80 17,32 86-81,39 95-608,42 98-352,52 103-456,53 94-24,50 78 72,39 58 40,27 29 328,13 3 8,-1-25-321,-13-44-31,-27-65-552,-35-74-432,-46-83 224,-47-84 47,-53-87 553,-52-80 424,-53-79 24,-47-72 0,-43-67 72,-38-60 40,-30-52 160,-24-46 40,-14-35-48,-5-23-16,7-4-96,18 13-40,30 42 8,38 62 193,44 86 551,42 97 56,45 110 48,45 112-208,48 115-592,48 106-32,50 97-64,42 76 0,32 50 72,18 28-32,5-2 0,-7-23-32,-14-44-440,-22-57-208,-28-71-1344,-34-73-569,-39-80 441,-41-78 255,-48-83 1337,-47-79 568,-51-79-16,-49-73-24,-41-68 0,6 19-728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33.553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 1 5969,'-1'0'1153,"4"10"1063,13 36-1288,23 55-544,36 76-464,42 85-72,48 85-72,46 76-32,35 55 192,24 32 32,11 5 24,-2-17-304,-13-42-232,-21-57-144,-31-72-1505,-38-76 1521,-49-81-4753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33.975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2612 4262 336,'-32'-49'120,"-46"-70"600,-51-80 320,-48-75 257,-39-65 239,-29-49-480,-14-35-392,-6-18-23,8 2-257,16 18-16,27 42 144,33 58 48,39 77 352,39 84 0,44 94-191,45 98-329,53 103-424,54 101-192,57 91-81,51 74 1,40 52-40,28 27-424,14 0 56,1-20 40,-13-40 88,-21-54 528,-34-63-856,-38-69-641,-43-73-39,-46-71 72,-48-74 911,-51-73 625,-52-73 24,-51-70-24,-45-67 184,-39-58 529,-29-52 79,-19-39 8,-9-27-136,2-11-416,14 10 8,23 30 184,36 57 761,41 73 207,44 91-40,46 99-200,51 109-823,52 107-361,57 107-217,52 94-135,46 72-168,36 51 64,24 23 232,-33-67-9858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35.651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2417 7956 5745,'1'6'-72,"-4"-2"112,-17-20-480,-26-36 176,-37-54 176,-40-61 56,-39-64 352,-36-63 112,-28-55 328,-21-46-7,-8-30-321,3-14-40,19 14-296,31 36 0,42 64 344,44 78 104,48 92 16,44 95-32,47 101-384,47 96-224,49 94-400,46 83-392,41 64 80,31 47 56,21 21 215,7 1 385,-3-23-840,-13-39 40,-26-59 272,-36-70-192,-46-81 848,-53-84 48,-57-89 288,-57-85 208,-57-82-56,-51-75-80,-43-64-328,-36-55 48,-23-43 56,-16-32 40,-3-16-48,11-1-48,26 26-56,38 48 80,47 76 424,51 91 17,51 107-1,52 109-136,53 114-440,53 105-824,49 93 464,39 71-313,28 46 617,17 20-584,5-4-56,-3-24 40,-18-48 376,-28-59 576,-41-75-168,-46-79-48,-51-86-152,-50-85-24,-52-85 184,-53-81-24,-50-76-40,-48-69 88,-41-64 152,-33-53 8,-23-43 16,-8-29-104,7-5-152,20 17 0,34 46 408,41 68 609,44 90 671,39 95 56,36 101-351,31 99-585,32 101-672,36 96-72,44 95-104,45 85-40,47 69-24,40 50 8,30 19-216,19-2-200,11-29-384,2-45-105,-10-61-279,-19-70-168,-34-81-17,-42-79 105,-51-84 576,-54-80 472,-59-80 480,-57-74 48,-54-69 336,-49-61 344,-42-55 129,-35-49 7,-28-42-288,-20-34-392,-7-25-192,3-9-40,22 14-24,32 34 32,44 61 272,45 76 88,44 87 145,38 88-81,39 93-352,37 93-144,46 98-704,51 96-521,56 93-15,54 79 56,46 60-232,35 39-745,23 17 1281,10-6-1256,-6-29 1896,-22-48 1240,-43-69-752,-54-83 368,-64-94-576,-66-96-8,-70-99-56,-67-93 56,-66-90 32,-59-81-24,-51-73-24,-40-60 8,-26-50-16,-16-37 0,3-18-40,12-2-16,27 25 16,35 42 32,44 66 376,46 79 345,46 92 87,43 94-72,46 101-424,46 102-360,53 105-496,54 101 0,51 90 96,42 71 72,29 46 400,16 21 24,1-8 24,-9-27 24,-25-50 48,-33-62-96,-42-76-432,-44-80-208,-45-82-96,-43-80 72,-42-80 336,-42-74 104,-41-75 32,-40-70 16,-38-67 56,-33-64 24,-24-57 8,-16-49 16,-5-34-16,5-17-8,17 7 16,27 30 112,34 58 552,38 78 336,39 98 232,35 103-135,40 117-593,41 116-376,49 124-616,50 115-97,49 104 73,39 79 48,26 48 384,13 15 112,-1-17-40,-9-40 24,-21-64-224,-24-75-128,-35-91-336,-38-93 8,-44-100 272,-43-94 200,-50-97 304,-50-89 120,-52-90 80,-49-81-40,-42-76-8,-31-65-120,-16-48-216,-2-32-88,13-10-96,20 5 16,26 26 24,28 40 64,31 60 136,29 71 80,31 90 200,30 97 64,35 112 8,37 114-88,44 121-288,49 115-488,49 105-80,46 85-48,41 61-504,31 31 424,14 1 144,-1-27 16,-21-56-401,-34-71-343,-43-86 528,-59-94-3593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35.965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2053 4587 1376,'-37'-64'472,"-53"-98"249,-54-100-41,-43-91-584,-31-71-56,-11-47-48,1-22-24,16 3 8,21 26 16,28 48 648,29 61 264,31 75 664,31 78 73,33 85-721,34 84-344,43 94-2896,49 91 1263,58 94-1287,58 83 191,54 65 2473,42 41-1328,19 9 1736,-1-20-79,-23-49-906,-40-69 233,-59-88-144,-65-91 40,-74-98 697,-70-94-257,-66-90-200,-56-82-48,-45-74-40,-34-62-24,-20-48-80,-9-34-208,2-20 176,43 71-2289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36.169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7 52 4081,'-3'-15'944,"0"-6"800,4 6-287,13 26-777,23 42-304,33 59-568,39 64-248,46 65-264,42 56 24,33 40 191,20 19 281,2-4-88,-13-24-16,-30-46-392,-40-56-48,-51-71 384,-53-75 8,-58-86 384,-57-82 0,-55-88-608,-48-82 424,1 2-2921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36.342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 0 10058,'23'59'-408,"38"88"-1000,49 100 352,6 9-6130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36.455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 1 3401,'16'36'-760,"15"32"472,0 6-2065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36.652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80 191 6561,'-11'-26'465,"-12"-27"127,-3-8-104,6 13-200,21 45-104,29 67-24,43 88-144,45 94-16,48 91-288,43 77 0,37 56-1849,27 33 1385,12 3-1024,-3-19-833,-24-46 3353,-41-64-384,-52-82 201,-58-88-129,-60-95-384,-39-68-3097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23.441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 0 12691,'-1'7'624,"1"7"552,2 8-2088,5 9 520,3 9-48,4 6 672,1 7 192,-1 4 104,0 2-8,-2-1-232,-1-1-128,0-5-160,-1-6-96,0-7-176,-1-5-144,-1-5-368,0-5-184,-1-4-281,0-3 41,1-4 208,0-3 112,3-4 376,0-5 144,3-6 296,0-7 184,0-7 176,-1-7 8,-3-6-16,-3-5 160,-2-2 296,-3 1 96,-2 4 232,-2 7-23,0 7-289,-1 9-56,1 10-184,2 10-96,2 9-64,2 9-56,3 8-144,2 3-64,2 3-176,2 0-88,1-4 0,0-4 8,0-8 96,-2-8 64,-1-8-40,-1-8-88,0-9-248,-1-7-144,1-7-80,0-4 80,0-2 296,-1 1 184,-3 3 320,-1 5 72,-4 8 64,-2 8 40,-3 10-32,-3 9-16,-1 10-48,-1 6-72,0 5-160,2 1-64,1 0-96,3-4-64,1-3-200,1-6-128,1-6-280,1-4-208,0-5-729,0-5-679,3-4 1288,0-2-6746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36.922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0 0 12051,'10'31'488,"17"52"400,34 76-1064,41 87 24,47 91-48,44 83-328,39 71-96,28 48 111,14 19 49,-3-7 0,-23-41 192,-39-62-184,-50-85-248,-54-95 320,-62-107-96,-58-104-304,-57-106 600,-16-46-6858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37.074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55 65 4889,'-10'-22'1632,"-6"-6"1345,-2 14-1201,7 43-1191,17 63-473,26 81-385,35 86-239,35 86-16,33 71-616,33 57 688,-13-53-8602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37.282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6 0 3121,'-4'50'704,"2"83"744,10 95-440,20 98-832,27 88-264,37 76-56,3-46-6081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37.756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5271 0 3705,'-37'12'368,"-48"27"432,-40 33 128,-25 39 80,-8 41 9,9 39-497,21 37-480,32 32-696,38 26-81,35 15 241,30 4 176,19-11 336,7-21-200,-6-37-16,-16-43-80,-31-54-88,-37-58 224,-48-63-48,-51-64 88,-50-60 72,-47-56-16,-42-50 48,-35-43-32,-26-32 64,-16-22 8,1-5 208,11 8 184,27 29 280,36 42 136,43 58 113,45 64-137,45 73-344,42 71-152,47 72-504,44 65-168,48 58-280,45 47 8,37 32-40,31 16-97,14-5-519,2-20 696,-23-61-3921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37.972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0 1 1072,'19'43'0,"5"14"-1072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38.297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0 0 5673,'12'53'200,"18"71"32,20 68-200,16 50-32,10 29-40,3 6-8,-3-11-16,-12-28-424,-15-37-192,-21-48-792,-24-52 688,-13-42-1777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38.481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736 1535 536,'-28'-55'88,"-33"-66"104,-27-60-24,-18-38 160,-7-16 152,6 8 521,13 25 239,21 43-16,24 55-120,32 73-512,37 80-279,45 91-217,46 92-64,47 84-88,41 69-40,34 50-417,24 30-607,16 7 672,-39-77-4713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38.771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139 188 4417,'-15'-28'960,"-15"-28"592,-7-5-431,1 18-41,16 49-624,26 68-288,39 90-40,46 94-16,48 89-48,44 74 0,38 52-16,26 28-48,13 1-328,-1-17-16,-14-40-56,-28-49-216,-37-64-1289,-43-64 1273,-44-79-5313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39.018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67 36 7754,'-9'-11'904,"-9"-7"248,-4 11-560,5 30-24,17 56-576,28 70-24,39 85 8,41 83 16,40 75 8,33 55-8,24 29-56,9 6-64,-2-22-160,-13-36-168,-22-54-392,-28-61-176,-31-70-1337,-33-69 137,-39-76 1088,-27-53-1225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39.297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 0 6513,'8'39'496,"16"62"689,31 84-1105,38 93-16,47 93 0,48 82 24,39 64 96,29 38 0,12 9 16,-3-17-48,-21-43-88,-32-61-24,-41-78-536,-44-81-472,-46-87-273,-44-87-111,-47-87-56,-47-84 328,-50-85 7,-46-79 385,2-1-320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23.637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61 1 12211,'-4'8'1256,"-4"9"1761,-4 11-3490,1 11-143,0 7-264,4 7-80,2 2-136,3-2-265,2-5-527,2-7 1064,1-11-7562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39.810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1090 1193 1488,'-24'-54'648,"-29"-62"689,-24-49 7,-13-21-136,0 1-63,7 25-153,14 39-192,19 56-320,21 65-96,30 77-40,34 83 0,44 90-32,46 84-80,48 74-176,45 57-16,35 32-96,24 9-24,8-19-312,-11-41-216,-28-63-216,-41-75-432,-54-87 279,-57-87 201,-65-93 256,-63-87 424,-62-84 24,-56-78 0,-48-70-64,-39-61-16,-22-49 16,-11-34 24,5-19 224,12-3 112,19 11 112,21 25 80,25 38 176,25 47 121,28 61 319,28 65-56,31 74-256,29 77-192,34 88-432,40 90-56,46 94-24,49 90-16,50 81-160,45 63-80,39 43-104,28 20-72,11-8-240,-3-31-16,-23-55 112,-35-70 120,-49-83 7,-56-88 89,-61-92 0,-59-88-64,-60-90 336,-55-83-224,-49-79-1104,-43-71 912,14 19-2929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0.266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110 238 2377,'-13'-35'1120,"-13"-30"1104,-4-9-255,3 20-841,14 44-224,25 73-440,36 89-72,47 104-168,49 102-128,50 92-96,43 70-104,31 39-24,20 12-88,0-21-536,-13-44-120,-30-68-88,-38-79 55,-49-88 145,-50-90 192,-54-91 88,-52-88 24,-51-87 416,-45-81 24,-42-79-8,-32-72-96,-26-63-168,-16-49-40,-4-35-440,4-17 128,17 7 704,22 27 544,31 54 1128,32 68 136,34 88-263,35 94-433,41 108-616,41 110-152,53 119-248,54 115-88,57 101-80,49 79-24,37 45-24,21 14-48,1-22-664,-14-46-312,-32-70-625,-42-81-367,-52-92 360,-57-90 335,-58-95 641,-57-89 424,-58-87 328,-51-80-32,-48-77 8,4 10-760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0.429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85 270 2729,'-13'-40'1328,"-11"-33"1112,-3-11-279,8 24-873,17 48-464,32 78-480,38 92-96,50 101-176,52 94-72,51 79-64,42 55-16,28 25-376,14-1-240,0-27-536,-12-44-616,-25-63 1071,-57-95-5504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0.681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0 0 6609,'3'1'817,"11"25"703,19 45-496,31 68-552,38 78-136,41 82-216,43 75-72,38 58-24,30 36-16,18 12-8,5-11-40,-8-33-440,-20-49-272,-31-64-888,-39-72-377,-49-83 409,-51-83 272,-57-90 912,-33-43-2257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0.870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0 1 6817,'5'3'849,"8"16"903,17 35-1096,26 51-128,35 66-248,39 69-96,41 64-152,36 53-24,28 33-40,16 16-32,1-13-256,-11-30-408,-26-53-1232,-33-64 1128,-49-73-6338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1.790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811 3249 5409,'-5'-16'1464,"-6"-14"833,0 2-737,5 19-327,15 41-825,24 55-216,34 67-88,39 71-32,42 64-56,39 49-16,27 28-80,18 8-264,7-14-489,-5-31-263,-16-47-912,-24-55-289,-37-67 457,-40-69 304,-47-72 1039,-48-70 593,-45-66 177,-41-58 151,-34-50 280,-27-41 144,-22-31 128,-16-24-72,-12-19-119,-10-14-1,-7-12-168,0-5-48,6 2-176,13 15-160,22 31-72,27 45 8,30 59 248,31 66-16,31 76-48,33 81-56,38 90-272,42 90-24,45 87 0,44 74-8,37 55-16,28 34-8,17 10-168,4-9-64,-7-31-16,-17-45-48,-30-61-224,-37-69-272,-45-79 24,-47-80 40,-52-85 392,-51-84 328,-54-85 8,-50-76 8,-46-70 0,-37-55 16,-27-41 8,-16-23 0,-3-6 32,8 9 64,14 27 344,21 34 184,25 48 256,28 53 56,29 58-32,28 57-79,27 58-249,25 54-152,29 61-312,33 66-112,46 79-48,51 84 32,61 83-296,60 72-296,56 53-801,43 28-519,22-5-665,-4-33 209,-33-65 767,-55-82 561,-72-96 1016,-76-94 112,-74-93 152,-65-79 128,-58-72 272,-47-60 105,-39-51 127,-30-42-96,-23-36-208,-15-27-64,-10-24 16,-4-16-32,5-6-72,11 4-79,18 22-177,25 33 112,33 54 320,35 63 72,41 80-72,42 85-152,52 100-368,56 103-104,61 108-368,58 94-104,50 75-240,38 48-392,23 23 783,-35-72-6312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1.913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1321 1717 2721,'-7'0'440,"-13"-8"592,-26-26-776,-34-42-224,-39-56-40,-39-59-40,-38-66-336,-31-59-440,-22-54 472,31 37-2513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2.268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285 130 3585,'-12'-23'1584,"-11"-20"857,-6 0-681,2 23-392,16 50-904,25 69-160,43 90-79,51 94-41,56 90-88,51 70-88,41 46-208,28 20 15,10-7-623,-3-26-208,-20-52-120,-35-65-40,-48-81-193,-55-84 321,-61-89 296,-62-86 192,-62-86 512,-56-80-8,-51-75-16,-39-63 8,-29-54 56,-19-39 8,-6-26 88,2-13 104,11 2 488,16 16 224,22 29 440,26 41 81,29 52-49,28 58-40,29 64-479,27 67-201,31 78-464,34 83-192,44 97-32,50 100-96,54 97-288,52 82-145,43 56-655,33 30-632,19 3 1096,-42-91-6866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2.531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2285 4134 48,'-31'-44'0,"-47"-68"16,-48-74 32,-43-72 224,-32-59 224,-19-44 328,-11-28 217,3-13 263,10 1-176,19 18-240,24 28-168,31 46-335,30 53 47,32 63 40,30 69-48,35 81-120,37 86-88,45 103-152,49 103-168,54 97-624,50 80-617,41 56 681,-23-55-5577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2.632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1133 2143 600,'-12'-24'208,"-20"-38"208,-29-54-16,-30-58-48,-37-65-104,-36-67-95,-37-70-169,-32-68 16,23 42-2361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36.461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971 365 8042,'-1'-1'464,"1"0"56,0-1-136,3 0-256,3-1-80,4-2 8,6-1 88,3-3 304,6-3 152,4-3 256,4-2-15,1-1-233,1-1-144,-1 1-280,-2 2-80,-5 2-80,-5 5-24,-7 5-16,-10 6-24,-10 9 0,-11 9 24,-14 8 176,-12 9 128,-11 7 136,-7 7 0,-6 5-176,-1 3-96,1-1-104,4-2-8,6-7 24,8-8-8,11-10-48,11-11-8,13-10-40,14-11-16,14-10 16,13-10 16,10-10 16,9-8 8,8-6 24,4-3-8,5-1 16,0 2-8,-1 2 32,-6 6 40,-8 5 96,-9 8 16,-12 7 73,-9 7-49,-11 7-152,-12 8-56,-11 7-96,-11 6-8,-13 8 72,-10 4 40,-8 6 0,-5 4-16,-3 4-176,1 2-57,1 2-15,3 0 16,4-1 184,4-4 32,6-4 40,8-5-8,8-6-64,9-7-48,10-7-40,10-7-24,9-9 16,9-6 8,9-7-112,6-4-40,7-3-24,4-3 24,3-1 120,1-1 64,1 1 64,-1 2 8,-1 3 8,-3 4 8,-4 6 8,-6 6 0,-6 6 8,-7 5 8,-8 5 0,-7 4 0,-8 4-24,-7 2-48,-5 1-176,-3-1-72,-2 0-72,1-4 8,2-2 96,3-3 24,5-4 24,5-2 32,7-2 64,6-4 47,7-4 57,8-4 0,7-5 16,4-7 8,4-5 121,2-6 111,0-2 152,-2-3 56,-2 1-32,-5 3-80,-5 3-104,-6 6-8,-6 5 136,-7 6-24,-7 6-24,-6 6-40,-8 6-176,-6 6-8,-5 5-16,-4 2-8,-2 4-8,-2 0 40,2 0 24,3-1 0,4-2-40,4-2-64,7-3-24,5-3 0,7-5 48,8-3 56,6-6 41,6-4-9,7-4-16,6-4-24,6-5-32,6-4-8,6-4-8,4-2 0,1-2 120,-1-1 56,-5 2 64,-6 5 0,-9 4-80,-10 8-16,-8 5-64,-11 7 0,-9 5-32,-11 7-32,-9 6 0,-8 5 24,-6 5 32,-3 3-16,-1 3-16,1-1-32,6-2-56,7-4-24,8-6-8,9-6 0,10-7 24,10-8 16,9-7-8,10-9 0,8-8-8,7-5 0,5-6 16,4-2 0,3-2 16,1 1 16,-1 2 8,-4 5 8,-7 6 8,-10 8 0,-11 8 16,-12 9-8,-14 11 0,-13 8 0,-12 9 24,-9 5 32,-6 3 8,-3 2-8,2 0-56,5-2-48,6-2-40,9-5-16,8-5 0,9-7 16,9-6 24,9-8 8,9-10 0,9-7 8,9-9-16,7-6 0,7-5-8,3-4 8,1-1 0,-2 0 24,-4 4 8,-7 4 16,-8 8 48,-10 8 24,-11 9 0,-11 8 0,-10 8-40,-10 8-16,-8 7-16,-7 5 0,-2 2-24,0 2-8,3-2 0,4-4-16,6-5-16,5-6-16,8-6 16,6-4 0,7-5 16,6-5 0,6-3-8,6-4-8,5-4 0,5-4 8,3-1 8,1-1 8,-2 2 16,-2 4 0,-6 4 24,-6 5 8,-7 5 24,-8 6 24,-5 5 16,-7 6-7,-4 3-25,-4 4-8,-1 0-40,0 1-16,2-3-8,1-2-16,3-4 0,4-4 0,4-4 0,5-4 16,5-4 0,7-5-16,5-5 0,5-4-8,3-4 8,1-2 8,-1-1 16,-3 4 0,-4 3 24,-4 6 16,-6 6 8,-5 8 8,-3 9-8,-4 6-16,-3 6-16,0 4-16,-1 2-8,0-2-8,1 0 0,1-4 8,2-3-8,1-4 0,3-5-8,4-5-8,4-6 0,3-4 0,4-6 0,2-3 0,0-3 16,0-2 8,-3 2 16,-3 1 8,-3 3 0,-4 3 0,-2 3-16,-3 4-8,-2 2-8,-1 5 8,0 3-8,0 6 8,1 5 0,1 4 0,3 4 0,4 2 0,3-1 0,3-3-8,2-3 8,1-6-8,0-6 8,0-6 0,-1-7 0,-1-7 8,-2-4 8,-1-4 8,-3-1 32,-3-1 16,-3 1 8,-3 3 0,-2 3-40,-1 5-16,-1 3-32,0 4-8,-1 5 16,1 6 0,0 4 0,3 5 8,1 2-16,4 1 0,3-2-8,3-2 0,2-4 0,1-5 8,-1-3 16,0-5 0,-3-3-8,-2-4 0,-1-4-16,-2-4 0,-2-3 0,0-2 0,-2-3 24,0 0 16,-2 0 8,-2 2-8,-1 2-16,0 5-8,1 4-48,0 3-16,1 4 8,2 4 8,2 5 32,3 5 8,3 5 0,2 4-8,3 3 0,4 2-24,1 0 16,4-2-8,0-1 16,1-4 0,-1-5 24,-3-4 8,-3-7 8,-4-5-16,-3-6-24,-4-6-8,-3-5-8,-2-6 8,-2-4 8,-1-3 0,-2-2 0,0 0 16,-1 2-8,0 4-8,0 5-16,1 7-40,1 5-32,1 6 8,2 6 16,2 6 24,2 5 32,3 6 0,2 3-8,2 5 8,4 0-16,3 1 8,3-3 8,3-2 8,1-5 16,-1-4 8,-2-5 16,-2-5 0,-4-6 0,-3-6 0,-3-5-16,-3-5-16,-4-4 0,-2-4 0,-2-3 0,-2-1 0,0 0-8,-1 3 0,0 4-32,1 6-8,1 6-24,-1 8-8,-1 8 32,1 8 16,-1 10 24,1 8 8,1 8-8,0 5 8,3 4-8,3 1 0,2-2-8,4-4 0,4-7 0,2-7 8,2-8 56,2-8 24,0-9 24,-2-8-16,0-8-40,-3-7-16,0-8-24,-2-7 0,-2-4-8,-1-4 8,-2-1 8,-1 1 8,-3 5 32,-1 5 8,-2 9-24,-2 8-24,-1 9-24,-2 10-8,0 10 8,-1 8 8,2 9 0,0 7 0,3 4-16,4 3 0,3 0-8,4-2 0,4-5 16,3-6-8,2-7 16,2-7-8,1-8 0,-2-5 0,0-7 8,-3-5 0,-2-6 0,-3-4 8,-4-5 8,-3-3 0,-3-2 8,-3-1 0,-2 2 8,-1 4 8,-1 5-32,0 7-8,0 7-8,0 7-16,1 9 16,1 7 8,1 7-8,4 5-8,2 2 0,4 2 0,4-1 0,3 0 0,3-2 8,1-4 8,0-4 8,-1-5-8,-4-6 0,-2-5 0,-2-6 0,-3-7-8,-1-7-32,-2-8-16,-3-8 16,-1-5 8,-3-5 24,-2-3 8,-3-1 16,-1 1 8,-2 4 16,1 6 0,-1 6-40,1 9-40,2 8-32,0 9-8,2 11 24,0 9 32,3 9 24,2 8-8,4 6-8,4 4 8,5 3-24,3 1 8,3-2 8,1-3-8,0-6 16,-1-6 0,-3-7-48,-2-8-16,-2-7-32,-3-7 0,-2-7 32,-2-9 8,-2-7 0,-1-9-16,-1-6-16,-2-7 0,-2-3 16,-1-3 32,-1 1 64,-2 3 48,-1 6 32,0 7 0,1 9-56,0 9-32,3 8-16,0 10-32,3 10 40,0 9 8,3 9 24,2 8 0,1 5-8,3 3-8,2 1-8,1-3 0,2-4 0,1-6-8,0-7 16,-1-4-8,-1-6 0,-2-5 8,-2-5-24,-1-5-16,-3-4-16,-1-7-32,-2-6-16,-2-8-24,-3-8-48,-3-6 16,-3-5 48,-3-2 40,-2-1 88,-2 2 32,0 4-8,1 6 8,2 6-40,2 7-24,3 8 0,2 8-8,2 7 48,2 9 32,2 6 24,2 5-16,0 5-32,2 1-32,0 2-24,1-2 0,0-1-8,0-3 16,-1-4 0,-1-4 0,0-7-24,-2-4-16,1-6-24,-1-6-16,0-7 24,0-8 16,0-9-8,0-8 8,0-8-16,-2-7-8,-1-8 40,-1-6 24,-1-1 72,0 1 40,-1 5 24,-1 9-8,-1 10-40,-2 9-24,-2 10-16,0 8 8,-2 8 0,-1 9 0,0 8 8,1 9-16,2 6-16,3 5-16,2 1-16,3-1 0,1-2 0,0-6 8,2-6 24,-1-6-16,1-7-16,-1-8-8,-1-8-32,-1-9 8,-2-8 16,-1-9 8,-3-6 8,-2-5 16,-4-4-8,-2-3-8,-3-1 8,0 1 0,-1 1 32,2 5 8,1 7 8,2 7 16,3 10-32,2 7-24,2 10-24,2 9-16,1 8-8,3 9 16,1 6 8,1 4 0,2 0 8,2-3-8,0-5 8,1-5 0,0-7 8,1-6 16,-1-5-8,0-5-8,-1-5-8,-1-8 0,-1-6 0,-2-5 16,-3-7 32,-3-3 0,-2-4 0,-4-1 8,-3 1 0,-3 1 0,-2 6 40,-1 5 24,-1 8 0,2 7-16,1 8-64,2 6-24,3 7-24,3 6 0,2 5 0,3 5 8,3 3 0,1 0-8,3-2 8,2-2-8,1-4 0,1-4 0,1-4 0,-1-4 8,1-4 16,-1-4 8,0-6 0,-1-6-8,-1-5-8,-2-5 8,-2-5 0,-3-2 0,-2-1 0,-2 0 8,-3 3 0,-2 5-8,-1 5-16,-2 8-16,-2 10 0,-1 9 8,0 9 8,-1 9 8,2 6-8,2 5 8,3 2-8,2-1 8,4-2 0,4-5-8,1-4 16,3-7 0,1-6 48,2-6 24,1-6 0,0-6 0,1-7-40,0-9-24,-1-6-8,-2-5 8,-2-4 0,-3-2 8,-2 0-8,-2 2 8,-2 3 16,-1 3 0,-2 6 16,-1 5-16,-1 6-32,-1 6-16,-1 8-24,0 7 8,0 7 0,1 6 16,1 3 0,2 3 0,1 0 0,3-1 0,3-2 0,1-3 0,3-3 0,1-6 0,1-3 16,0-5 16,1-4 0,-1-5 8,1-6-32,-1-6 0,-1-4 16,-2-4-8,0-3 0,-3-2 0,-1 0 8,-3 0 16,-1 4 0,-1 3 0,-1 6-24,-1 7-16,0 8-8,0 8-8,2 8 8,1 8 8,2 5 0,1 2 0,2 1 0,2-2 0,1-3 8,2-4-8,2-4 8,1-5 24,0-4 24,1-5 40,0-4 0,-1-4-16,0-5-32,0-5-16,-1-3 0,-2-4 8,0-1 0,-2-3 0,-2 0-8,-1-2 8,-2 2 0,0 2 8,-2 5 8,-2 5-8,-2 5-16,-2 8-7,0 6-25,-1 7-8,1 7-17,1 5 17,4 3-8,3 1 0,3-3 0,5-3 0,3-5 8,1-3 0,3-4 8,0-3 0,0-3 0,-1-4 16,1-3 0,-1-4 8,-1-3-8,-1-5 0,-2-3 9,-2-4-1,-3-4 0,-3-3 0,-4-2-16,-2-2 8,-4 2-8,-1 3 0,-1 6-32,-1 5-8,0 8-41,0 8 1,1 8 16,1 8 8,1 8 24,3 6 8,3 4 0,3 2 0,5-2-16,5-2 0,3-5 16,4-5 0,3-7 16,1-5 8,0-5 24,-1-4 8,0-4 0,-2-4-8,-3-4 0,-1-4-8,-3-4 16,-3-3 8,-4-3 0,-3-1 1,-4 0-1,-5 1-16,-3 4-24,-4 4 0,-3 5-16,-2 7-8,-1 6 8,-1 7-8,-1 6 0,0 5 0,1 5-8,0 3 16,2 1 0,5-1 0,4-3-25,5-3-15,5-4-16,7-4 8,5-4 24,5-3 16,6-5 8,4-3 0,3-5 0,2-4 0,0-4 8,0-2 0,-4-2 24,-3-1 8,-5 0 8,-4 0 0,-6 2-8,-5 2-16,-5 3-16,-6 3-24,-7 4-8,-7 6 0,-6 6 8,-6 7 0,-5 5 16,-3 3 8,-1 4 0,1 1 0,2-1 0,3 0 0,4-1-24,5-3 0,5-4-16,8-4-32,7-4-32,8-3-88,9-5 136,8-3 16,7-4 8,6-3 0,4-4-8,2-2 24,0-2 0,-2-1 24,-3 0 8,-3 0 16,-5 2 8,-4 2 8,-5 4 8,-4 2 0,-3 3-8,-4 4-32,-2 4-16,-2 4-16,-2 6 0,-2 6 0,0 3 0,1 3-8,3 2 0,4-2-16,6-1 16,7-3 0,7-2 0,9-4 8,8-3 8,9-6-8,6-4 0,5-7 8,3-4 0,0-4 8,1-4 0,-1-3 0,-1-2 0,0-1 0,-2 1 16,-6 3 8,-6 6 16,-9 6 0,-9 8 16,-8 9-8,-6 7-8,-5 7-16,-4 6-16,-1 3 0,-2 2-8,2 2 0,1-2-16,4 0 0,3-4 0,6-3 0,4-4 0,6-5-8,4-5 16,4-4-8,4-3 0,3-5 0,2-2 0,1-1 8,-1-2-8,-2 0 16,-3-1-8,-3 2 8,-1-1 16,-4 3 0,-2 2 8,-5 2-8,-3 3 0,-4 2-8,-2 1 0,-4 0 0,-1 0 0,-2-3-16,-1-1-8,0-3-88,0-2 8,0-2-8,2-3 0,0-2 64,1-1 0,-1 0 16,0 0 8,-2 2 16,-3 0 8,-3 1 8,-4 1 8,-5 0-16,-6 1 0,-6 0-8,-7 1 0,-5-1-8,-7 0 0,-6-1 8,-7-1 8,-6-4 8,-6-2-8,-5-3-8,-1-4 8,-2-2 0,1-2 0,-1 0-8,2 1 0,0 1-16,1 2 8,1 4-8,-1 2 0,1 1 0,0 1 8,0 2 0,1 0 0,1 3 0,0 2-8,1 2-8,-1 4-8,2 4-8,1 3 0,2 3 16,1 3 0,2 3 8,5 2 0,6 1-8,6 0-8,9-1-32,9-4-40,9-4-32,10-5-8,9-5 0,10-6 40,11-7 32,9-7 8,10-5 16,6-4 8,4-1 24,0-1 16,-4 2 8,-4 2 16,-7 4 8,-8 4 8,-7 3 48,-8 3 24,-7 4-24,-8 4-16,-9 3-56,-9 3-16,-11 5 0,-11 5 32,-10 4 8,-9 6 0,-7 3-16,-3 5-16,-3 2-8,0 2-16,1 1 16,2 0 8,4-2 0,7-2 0,7-5-16,9-4-16,9-4-24,10-6-40,9-4-48,8-5 8,8-4 0,9-5 48,8-5 24,7-6 8,8-5 8,6-4 8,3-3 16,3-2 16,-2 0 24,-3 2 16,-8 2 56,-8 5 24,-9 6 8,-10 5-16,-11 5-48,-10 7-24,-12 7-16,-9 5 8,-10 7 8,-7 5 16,-6 4-16,-4 5 0,-4 5-24,-2 3-8,0 1 0,1 2-8,4-1 0,7-4 0,8-4 0,10-5-16,10-8-48,11-8-24,11-7 8,9-9 8,9-7 40,9-8 16,7-7 0,5-5 8,3-3 0,2-2 0,1-1 8,-1 2 8,-2 1 16,-5 3 8,-4 3 16,-6 5 16,-6 3 40,-6 6-8,-7 3-16,-7 4-16,-7 5-56,-7 5 0,-8 6 8,-5 5 0,-6 5 8,-4 4 0,-1 1-16,-2 3-8,0 0 0,1 0 0,3-1 0,3-1 0,5-3 0,7-4-8,6-5-40,8-6-8,8-5-16,6-5-8,8-6 24,7-5 0,9-6 0,8-6 0,7-7 24,7-6-8,4-4 40,3-4 0,0-1 0,-1 0 8,-3 2 0,-4 3 8,-5 5 8,-6 7 0,-7 7 32,-7 7 16,-10 7 0,-8 6-8,-9 8-16,-10 8-16,-9 7 0,-7 7 8,-7 6-8,-5 3-8,-4 3-16,-1 1 0,-2 2-8,1-1 0,1 0 0,3-1 0,5-3 0,6-3-16,8-6-8,7-7-24,8-7-24,9-8-8,7-7 24,8-9 16,10-8 16,7-9 0,8-8 0,8-8 0,4-4 0,2-5 16,1-1 8,-1 0 0,-2 1 16,-3 2-8,-4 3 24,-4 5 0,-6 4 24,-6 7 32,-8 6 24,-8 6 0,-9 8-48,-8 5-24,-10 9-48,-7 7-8,-8 8 16,-7 8 0,-5 5 0,-4 5 0,-2 1 0,0 1 0,1-1 0,2-2-8,6-3-8,6-4-8,8-6-32,8-6-24,8-5-24,8-7-8,7-6 24,8-5 32,7-7 16,8-7 0,8-5 8,6-6-8,5-4 16,5-3 8,3-3 8,2 0 8,2-2 0,0-1 0,-2 1 16,-2 2 0,-7 3 16,-7 5 8,-10 5 32,-8 6 32,-9 5 8,-8 5-16,-8 6-40,-8 5-48,-8 7-8,-9 7 0,-7 8 0,-8 7 0,-4 7 0,-4 5-16,-1 3 0,0 1 0,1 2 8,1-2 8,2-1 8,5-3-8,4-5-8,7-4-8,7-8-48,8-6-24,9-7-16,7-9 0,9-7 40,7-7 8,8-8 8,8-7 0,6-6 0,6-5 8,3-5 16,2-2 8,0-3 16,0 1 8,-2 0 8,-4 1 16,-5 5 8,-6 4 16,-8 8 32,-7 6 0,-8 8-24,-10 6-32,-8 9-40,-8 8-8,-9 9 8,-6 8 0,-6 8 0,-5 7-8,-5 4 8,-3 4 8,-2 1 0,0 0 8,2-1-8,5-4 0,8-5-24,8-8-16,9-6-64,9-9-16,9-7-8,8-7 16,10-9 40,7-6 8,8-9 0,7-5 8,6-5 16,4-4 8,3-3 16,0-2 0,2-1 16,0-1 0,-1 1 8,-1 2 0,-4 2 32,-5 3 8,-8 5 56,-8 7 32,-10 6-24,-8 6-16,-11 7-48,-8 7-40,-10 7-8,-7 8 8,-8 7 0,-5 6 0,-6 5 0,-2 5-8,-3 4 0,0 2 0,2 0 0,5-1 0,5-4-8,10-7-8,8-7-48,9-9-16,9-9 0,9-9 8,9-9 40,7-9 16,9-9-16,7-8-8,7-7 0,5-4 8,4-4 16,1-2 16,1-1 0,-1 1 0,-1 1 16,-2 0 0,-3 4 24,-6 3-8,-7 5 32,-7 6 16,-8 7 40,-8 6 0,-7 7-48,-7 7-24,-10 8-56,-7 8-16,-9 10 16,-8 7 8,-6 9 0,-4 6 0,-4 4 8,-1 2-8,-1 2 0,1-1 0,2 1 8,3-3-8,6-3 0,8-5-8,8-8-24,9-8-8,8-8 0,9-10 8,8-9 16,7-9 16,7-9-16,7-10 0,6-7-8,5-6 0,4-5 8,0-1 16,-1-1 0,-2 3 24,-5 3 0,-5 5 8,-5 6 16,-7 6 24,-6 7 16,-6 8-8,-6 6-32,-8 8-24,-7 8-24,-7 8 8,-7 9 0,-6 6 0,-5 6 0,-3 4-8,-2 3 0,-1 1 0,4 1-8,4-3 0,6-5-16,8-6 0,8-7-24,6-8 8,7-9 0,7-8-8,6-8 24,7-9 0,6-7-16,6-8 0,5-6 8,5-6 0,3-4 16,2-2 8,-2-1 8,-1 0 8,-3 2 16,-5 3 8,-6 6 16,-7 6 24,-6 8 0,-7 8-16,-7 8-40,-8 9-16,-8 10-24,-8 10 8,-7 10 16,-7 9 0,-6 7 0,-5 6 0,-4 5 8,-1 4-8,1 1 0,3 0 0,6-4 0,7-8-8,8-10-32,10-11-16,9-11-16,9-10 8,8-10 24,8-8 16,7-9-16,8-8-8,7-9-24,7-7 0,5-7-48,4-4-48,2-3-40,1-1-8,-2 1 40,0 2 32,-4 2 64,-2 5 8,-4 5 40,-4 5 32,-7 9 0,-7 7-8,-7 9-16,-7 7-16,-6 8-16,-6 5 8,-5 7 8,-5 3 16,-3 4 24,-2 0 8,-1 1-8,0-1 0,3-1-24,3-2-8,4-4-40,6-4-8,6-4-16,7-5 8,7-5-1,4-5 17,7-8 8,3-7 0,6-8-24,3-7-32,4-6 0,3-4 16,1-1 56,-2 2 48,-4 4 32,-7 6 16,-9 9 40,-11 9-8,-9 10 0,-9 10-8,-10 10-24,-10 10 16,-8 9 16,-7 7 25,-4 4 47,-2 4-16,2 0-16,4-1-32,5-4-80,8-6-16,7-6-32,8-8 8,9-8 16,8-7 0,7-6 8,8-6 0,8-8-8,7-6 0,7-9 16,6-7-8,2-5 8,2-5 0,0-2 0,-2 0 8,-4 3 24,-6 5 8,-9 5 40,-9 8 8,-9 8 0,-10 7-16,-10 7-40,-7 6-24,-8 6-8,-4 6 8,-2 4-8,-2 5 0,2 2-16,1 1-16,4-1-56,3-1-24,5-4-240,4-4-265,5-5-647,5-4-424,5-6-1665,7-6 1889,0-2-11411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2.781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 0 2569,'11'27'560,"24"55"488,33 72-336,40 81-368,44 79-128,44 70-152,40 53-40,37 34-24,-28-63-5537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2.970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22 139 2793,'-6'-29'1048,"-3"-17"1008,2 1-463,10 26-897,15 43-240,29 69-312,39 80-80,53 96-112,56 90-344,57 85 256,-14-35-8138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3.262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0 0 7330,'0'19'632,"6"35"496,15 59-696,26 71-56,39 83-216,94 173-72,70 103-128,52 50-16,28 7-2600,17-21 2296,-50-108-6674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3.520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13 17 1848,'-3'-5'721,"-2"-2"375,1 3-160,6 13-344,14 23-424,23 39-272,28 47-224,34 57 200,1-2-4673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3.836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 1 6681,'3'19'280,"8"32"-7,15 37-105,22 43-80,29 46-56,40 51-48,42 53-96,49 53-1505,45 46 1145,-19-40-4833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4.119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 1 8314,'-1'6'448,"2"18"472,9 37-832,19 52 32,30 75 16,38 85-16,51 94-32,53 91-88,55 79-200,46 59-304,36 32-904,21 5-641,5-23-191,-13-44 856,-66-118-1065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4.418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0 1 12403,'4'37'320,"16"64"-216,25 74-32,37 85 0,45 83-32,52 80-64,50 68-72,48 52-288,38 32-328,26 8-985,16-6 969,-52-102-8642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4.813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0 1 8362,'5'24'200,"17"48"-168,27 60 0,36 72-16,42 74-16,47 74-96,41 62-48,35 48-224,22 29-24,8 11 40,-3-8-73,-15-22 25,-23-32 32,-30-43-544,-36-48-448,-38-56 840,-42-79-2785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5.078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266 1109 1336,'-17'-54'328,"-19"-68"296,-13-50-207,-6-29 103,6 3 464,11 24 184,16 49 56,23 63-167,31 84-449,38 92-168,49 102-192,51 97-64,50 89-152,46 70-64,35 46-992,28 25-1257,13-2 1297,-51-93-3865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5.367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0 0 8130,'31'71'464,"44"109"232,51 111-408,54 99-312,52 73-256,44 44-1104,36 19-921,23-5 1137,-46-91-3249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37.480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0 18 1512,'4'-2'168,"5"-2"32,5-2-224,-1 1-1832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5.655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 1 5321,'0'15'400,"6"36"488,15 51-271,25 63-113,31 67-64,35 65-272,34 55-88,34 43-48,28 31-16,22 14-8,16 1-24,4-12-392,-4-27-128,-21-43-129,-31-54-487,-43-66 16,-47-71 56,-52-74-121,-50-72 745,-26-39-1368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5.858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 1 4801,'2'8'760,"7"19"889,12 35-921,17 44-240,21 48-128,22 48-48,19 42-104,17 33-32,13 22-24,8 11-16,3-1-96,-2-12-24,-6-21-80,-11-31-288,-14-40-1752,-17-47 1407,-25-50-5912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6.058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0 1 10122,'6'28'376,"16"54"72,25 66-432,35 72-48,39 67-40,36 57-8,33 41-64,21 18-664,11-2-752,-2-24 840,-40-76-6826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6.266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0 0 8578,'13'33'352,"22"52"200,32 67-552,39 67-16,40 62-80,38 48-88,33 31-696,24 14-1449,13-6 1393,-38-67-4105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6.485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316 1137 1136,'-23'-64'328,"-26"-79"641,-16-59 159,-4-29 248,9 14 248,20 43-295,30 76-473,36 91-248,43 101-424,43 98-64,42 84-112,34 64-32,26 39-40,17 16-736,5-5-1345,1-24 417,-41-73-3177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6.744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246 958 1480,'-20'-60'224,"-23"-74"400,-13-52 129,-2-20 383,13 21 440,22 52 9,29 80-545,33 89-392,38 96-480,36 86-56,36 72-88,28 51-16,21 27-16,13 6-16,3-13-352,-2-27-184,-14-42-440,-20-50-353,-30-65-223,-35-70 200,-44-80 447,-45-80 297,-50-86 624,-21-18-1528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6.908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34 63 4129,'-6'-17'1392,"-6"-12"849,0 13-921,8 31-312,17 57-800,26 68-88,34 78-64,41 74-24,40 62-48,35 44-24,24 16-568,12-4-728,1-30 776,-38-79-7386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7.118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199 400 1200,'-19'-44'608,"-19"-41"1081,-11-24 207,1 10-328,12 36-287,28 68-833,40 85-424,53 98-648,57 94-328,55 78-705,45 56-463,29 24 1248,-31-61-1617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7.405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0 0 3633,'9'16'656,"17"33"488,29 62-624,36 75-256,41 82-272,37 73-48,35 59-48,27 39-80,18 19-168,9 3-784,4-16 704,-44-83-3513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7.697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1104 4127 584,'-4'-20'200,"-9"-36"112,-17-56-112,-21-61-72,-22-71-104,-23-63-8,-17-58-8,-11-43 0,-6-28 0,3-7 16,10 16 496,19 38 209,24 65 671,30 80 136,34 100-440,38 110-191,41 117-657,42 112-160,40 103-104,36 84-24,30 62-32,21 39-80,15 16-1009,7-2-207,-3-25-160,-10-38-89,-27-61 889,-33-69 408,-46-84-144,-47-86 48,-50-91 352,-50-88 80,-47-83 24,-43-77-16,-38-70-24,-30-60-8,-24-52 0,21 39-144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38.563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22 589 3937,'-1'-1'920,"-1"0"936,0-1-559,-1 0-353,1 1-280,0 0-296,1 0-96,0 2 64,-1 0 96,1 0 168,0 0 57,0 0-9,-1-2-40,2-1-56,1-2-32,3-2-136,4-3-72,3-2-152,3-2-32,5-3-24,3-2 48,4-3 56,3-2 24,5-3-7,4-2-49,4-4-8,4-2 8,3-2 40,3-2 16,2 0-72,4 0-32,3 2-80,1 3-40,0 5 0,-2 2-8,-4 5 8,-5 3-8,-6 5 0,-5 4-8,-7 4-352,-6 4-232,-6 2-745,-4 4-663,-6 1 1128,-3 0-11803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7.847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 0 5489,'-1'22'976,"3"43"945,16 68-1153,24 82-240,37 92-360,41 84-88,43 68-80,36 45-8,29 17-24,18-6-1960,7-34 55,-8-49-343,-44-99-1401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8.030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701 574 1800,'-34'-53'1105,"-41"-57"903,-30-28 241,-17 2-81,-1 39-736,12 58-528,26 80-703,39 90-153,54 99-208,59 92-217,63 82-735,60 60-976,50 35 1160,-15-67-6322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8.280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631 1587 520,'-28'-69'104,"-37"-87"104,-29-73 488,-17-45 369,1-4 607,11 28 296,24 57-367,30 77-377,42 95-672,47 103-408,59 110-1000,61 103-1361,59 87-1119,-8-21-9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8.496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6 0 5913,'-3'3'720,"0"11"649,7 31-841,14 44-176,25 64-232,33 71-72,41 78-64,39 71-64,39 57-376,32 38-712,21 15 695,-31-74-6384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8.749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802 947 1504,'-34'-63'616,"-43"-70"1193,-34-52 151,-17-13 201,-4 19-81,11 51-776,21 67-447,32 85-689,38 91-112,50 100-56,55 97-32,59 87-128,52 70-184,43 42-721,30 20-975,17-9 1144,-39-93-7082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9.175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3527 162 3081,'-30'-30'1448,"-36"-26"800,-27 4-367,-16 29-321,1 58-984,12 72-288,29 87-248,40 87-24,50 86-200,52 73-144,48 52-392,35 31-600,16 0-257,-4-25-15,-27-55-336,-42-75 607,-56-92 441,-62-96 144,-63-96 736,-59-90 8,-53-83 0,-45-72 0,-37-67 8,-29-55 240,-21-51 24,-12-41 16,-3-30-240,8-18-224,20 5 280,29 28 520,40 58 1129,44 78 143,46 98-167,45 104-489,46 104-864,44 96-152,43 83-168,42 65-136,36 46-1120,31 28-1081,20 7 1233,-16-60-3769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9.359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1636 2519 288,'-43'-62'120,"-60"-92"256,-58-90 104,-42-73 128,-24-46-7,-1-11 167,16 20 192,32 56 472,39 78-48,48 101-399,48 106-289,53 111-632,53 102-64,53 91-1080,51 73 776,-3-25-7074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9.575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400 636 488,'-29'-53'296,"-32"-54"784,-21-36 449,-4-4 303,10 26-208,26 56-743,35 73-449,45 89-368,51 90-24,53 90-216,49 76-408,44 59 352,-17-42-7042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0.054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1866 2628 1552,'-34'-63'320,"-48"-86"393,-47-85-345,-36-70-96,-23-47 40,-8-19 104,10 12 648,21 41 440,33 68 145,35 83-105,38 99-752,37 101-472,41 104-248,42 97-8,41 89-24,38 73-24,31 51-8,23 28-8,12 4 0,0-18 0,-11-43-216,-21-54 8,-28-72-296,-33-75-96,-35-81 224,-35-77 0,-37-77 304,-38-72 80,-41-71 24,-40-64 8,-39-60 8,-34-53 24,-26-43 0,-18-32-8,-6-16 0,4 0 0,19 29 312,25 46 240,33 72 448,35 80 9,38 94-345,41 95-264,49 106-464,53 103-40,55 97-312,51 79-144,41 54-433,28 24-415,11-7-944,-5-31-497,-23-58 1425,-48-89-2505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0.262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1881 3717 2529,'-27'-48'520,"-40"-75"504,-43-79-104,-42-78-288,-34-67-192,-25-54-344,-12-39-168,2-11 64,17 15-248,31 54 440,38 76 144,41 101-24,37 109 297,37 114-321,33 106-40,38 99-152,36 83-144,38 65-448,34 45-305,27 23-583,17 4-304,7-19 904,-33-82-1809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38.977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242 604 12747,'-10'5'248,"-11"5"-600,-7 4-921,-4 1 25,0-1 8,3-3 1208,4-3 648,3-6 808,4-5 129,5-4-409,5-5-208,4-5-384,6-2-112,8-4-136,6-1 16,7-3 1,9-1-17,7-3-64,8-1-48,6-2-8,6-2 24,6 1 0,4-2-8,5 1-112,3 0-40,3 1-48,0-1-8,0 2-16,-1 0-8,-3 3-224,-4 3-216,-7 5-625,-10 6-487,-9 9-1665,-12 9 1817,-11 5-8546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0.412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1146 2425 664,'-16'-34'192,"-29"-58"184,-33-68-88,-36-72-120,-32-66-32,-28-62-80,-21-51-32,-9-37-24,30 58-1904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0.506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0 1 3729,'7'13'776,"18"46"584,28 67-344,37 83-695,40 83-169,40 77-144,37 59-16,32 38-553,24 19-591,18-5 640,-41-84-4617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0.921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37 201 3313,'-8'-19'1360,"-7"-11"776,3 18-615,11 42-561,24 69-704,33 83-56,43 90-144,43 83-56,42 68-120,36 48-104,25 22-912,16 3-649,0-24-303,-13-43 128,-30-65 935,-43-80 769,-54-95 480,-56-99 8,-59-105 0,-56-100-96,-50-95-88,-44-85-32,-35-73-16,-23-58 0,-14-44-24,-4-27-8,9-6 184,19 15 305,28 45 887,33 62 376,35 87 129,34 96-217,35 112-720,35 116-312,41 124-272,42 117-80,46 105-176,44 83-104,37 56-504,29 28-296,19 0-1824,7-22 1535,-43-101-5056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1.101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1420 3431 480,'-32'-71'104,"-43"-99"120,-43-103 96,-39-90-8,-26-65 128,-12-40 129,4 1 727,20 34 344,34 77 193,39 98-129,45 124-920,43 124-368,47 129-384,44 115-128,42 100-552,37 77-440,27 51 552,-17-53-7250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1.532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4123 2262 2040,'-51'-60'721,"-69"-81"351,-65-81-248,-53-65-232,-32-40-360,-9-13-8,10 21 592,27 49 209,37 77-17,43 91-48,43 102-648,42 101-216,46 97-96,40 82-56,36 61-184,30 41-216,19 16-640,14-1-209,4-23-143,-6-38 232,-17-55 552,-29-67 248,-41-80 328,-43-82-8,-49-89 96,-48-84-8,-46-79 8,-41-71 8,-35-63-144,-26-49-128,-13-31-33,0-7 273,21 26 785,33 52 599,45 80 280,49 94-247,51 104-601,49 104-464,53 102-280,47 88-72,44 73-232,33 49-72,19 23-713,6 1 617,-25-64-5945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1.724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0 0 3409,'3'24'520,"8"43"512,17 59-672,22 66-160,29 62-264,26 52-256,23 39-672,18 21 584,-16-51-3329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2.750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2583 3048 944,'-14'-17'48,"-28"-41"0,-35-54 0,-39-63 104,-35-61 136,-28-55 440,-19-42 33,-9-25 135,3-5 264,19 22-8,28 44 169,38 64 23,39 74-368,42 84-432,41 84-192,43 89-288,43 83-48,42 76-88,33 62-56,21 41-16,12 19 16,-3-2 8,-12-19-40,-21-37-408,-27-48-32,-34-63-304,-37-67 80,-41-78 399,-43-80 33,-47-83 352,-43-79 8,-38-72 24,-30-58 24,-22-43 16,-13-28 16,-3-7 192,8 13 281,23 38 527,32 58 200,40 78-144,41 83-288,43 92-528,40 89-223,42 85-41,39 76-8,33 63-16,27 43 0,15 25-40,6 6-9,-6-15-199,-14-28-104,-24-44-240,-28-51-16,-30-60 8,-32-61 88,-35-68 248,-37-69-24,-40-74 160,-39-74 0,-35-70-216,-29-60-297,-16-44-95,-6-20 16,13 10 560,25 36 632,35 64 592,38 74 41,38 81-233,34 76-296,29 73-448,26 64-48,23 59-48,17 49-16,16 39-8,11 28-8,7 15-72,0 1-24,-10-18-144,-18-31-192,-22-49-344,-26-58-40,-30-70 111,-30-73 209,-31-77 416,-30-72 64,-24-63 16,-15-48 24,-9-29 24,0-10 80,10 13 320,15 31 97,24 49 215,24 57-56,26 67-296,24 63-112,21 62-240,20 55-24,16 47-16,12 38-8,8 28-8,2 18 0,0 7-120,-5-2-40,-7-16-192,-11-25-88,-11-34-424,-12-38-65,-12-45-63,-13-44 48,-12-47 504,-14-44 128,-14-41 240,-13-35 64,-12-30 40,-10-25 8,-9-20 16,-7-14 0,-3-10 0,1 2 8,8 20 224,14 35 72,25 59 80,30 70 16,35 84-224,38 84-72,36 74-128,31 60-48,24 40-600,17 20-424,10 4 544,-26-53-3425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3.062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35 5 3241,'-5'-3'496,"-5"2"312,-2 11 24,5 27-280,10 41-88,24 60-112,31 73-63,42 82-129,47 80-72,44 64-248,36 45-241,25 19-559,11-4-392,-3-25 688,-45-92-3081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3.388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823 2014 1136,'-32'-72'112,"-40"-90"360,-33-81-24,-18-52-7,-4-21 71,9 15 96,19 40 216,25 63 104,25 73-40,26 85-280,25 85-151,30 93-65,28 89-48,34 90-152,35 80-80,32 67-80,29 51-24,20 25-24,9 6-40,-3-23-24,-13-41-72,-27-62-120,-31-75-344,-41-88-393,-40-90 65,-44-97 56,-43-94 248,-43-96-336,-42-89 616,-4-11-2145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3.630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4 0 7402,'-3'9'592,"3"37"312,9 58-280,23 81-184,28 91-184,36 93-160,34 79-24,28 57-40,20 33-32,13 3-72,4-19-64,-6-43-296,-14-58-112,-23-77-1024,-30-84-33,-33-93 73,-32-92 128,-35-92 1088,-32-86 56,-31-81-161,-29-72-223,-25-63 328,3 23-888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39.341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9 448 14203,'-3'0'216,"0"0"-528,1-1-152,2 0-112,4-1 112,2-2 456,3-3 296,2-4 512,2-4 112,3-6-120,4-5-168,5-6-352,6-4-151,8-4-113,6-1-8,4 1 0,4 1 0,1 4 0,-1 4 0,-2 6-24,-4 7-33,-3 5-247,-5 6-168,-5 4-464,-6 4-344,-4 2-529,-6 3-335,-6 1 1168,-4 0-7434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3.802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84 234 2617,'-12'-40'1152,"-10"-31"952,-6-7-55,9 34-777,17 63-456,29 94-504,39 103-152,41 100-200,41 83-176,39 61-352,30 35-288,22 6-929,11-12-551,6-35 1240,-42-94-2489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4.078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1605 4626 624,'-21'-65'56,"-31"-92"40,-34-95-48,-30-84-8,-26-67 0,-16-48-24,-9-26-8,0-8-216,7 15 144,13 32 296,19 56 648,21 70 545,27 85 71,27 90-72,33 103-520,34 104-287,39 109-241,42 106-48,43 96-152,41 81-24,39 60-48,35 36-120,25 9-96,15-13-1665,0-39 1433,-48-106-6177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4.260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45 62 3689,'-8'-21'1168,"-7"-6"752,0 14-319,8 47-913,22 72-336,37 99-160,48 105-136,53 102-488,52 82-512,47 52 520,-20-66-7442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5.208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7 16 5865,'-3'-12'936,"-1"9"769,8 28-449,19 57-840,27 77-128,39 89-224,41 86-56,39 72-32,33 49-352,24 21-56,12-1-96,1-27-432,-10-44-64,-23-65-617,-32-75-31,-42-86 472,-46-86 215,-48-90 841,-48-85 208,-48-84 16,-42-73-24,-37-68-16,-30-57-8,-22-44 48,-13-29 184,-2-12 313,10 6 151,20 33 552,26 51 96,35 74-47,35 86-105,39 103-544,40 109-280,46 117-256,47 113-72,51 105-72,47 84-40,40 61-360,32 34-64,19 6-384,8-18-120,-14-49 415,-27-67-7,-48-91 160,-54-98 136,-59-103-32,-54-96 72,-52-89 256,-45-79-8,-39-70 0,-34-58 0,-28-50-8,-22-39 0,-14-28 40,-8-14 160,5 4 368,14 23 200,27 50 553,34 68-129,39 91-352,43 101-208,48 114-568,50 113-40,53 110-32,50 95-8,43 69-136,33 44-136,19 14-256,5-10-120,-12-39-88,-23-56-64,-37-77 32,-43-83 135,-50-90 225,-49-85 208,-51-85 248,-43-75 0,-40-69-16,-31-60 0,-27-51-8,-21-42 0,-15-36 0,-8-25 0,1-7 96,11 10 256,21 38 281,27 56 263,31 74-8,31 83-256,35 93-296,36 93-264,42 101-128,45 96-120,45 84-216,41 66-40,31 41-192,23 19-16,9-8-264,-2-27-273,-17-50 113,-27-64-168,-41-81 464,-49-86 320,-57-98 95,-57-94 49,-54-92 216,-16-19-1776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5.381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43 17 2889,'-11'-13'936,"-6"9"792,3 30-408,15 60-1023,27 77-105,39 89-160,43 86-88,47 73-401,38 54-255,32 27-472,17 0 528,-33-82-3673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5.652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2051 4130 1856,'-38'-66'440,"-54"-94"345,-53-95-169,-44-85-312,-30-65-80,-14-40 96,2-18-8,12 7-8,22 27 168,30 50 40,31 63 184,36 83-23,36 88-145,43 107-168,46 113-224,51 122-80,52 114-64,46 95-288,39 68-144,25 34-328,12 6-257,-3-23-415,-13-45-168,-28-69 831,-50-98-1455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5.847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7 5 3609,'-3'-5'688,"-1"7"464,5 18-248,12 40-688,18 52-56,27 67-80,30 66-40,29 60-88,27 43-32,19 26-56,11 8-128,2-16-712,-7-31-392,-17-49 656,-35-74-2553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6.051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0 1 6729,'10'28'240,"16"50"65,19 58-345,26 63-473,28 57-303,31 49-632,26 39 632,-12-40-2825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6.316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0 0 5641,'3'28'552,"9"49"801,17 58-1241,24 59-232,29 56-224,31 44-313,27 32-271,20 15 456,-16-51-4665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6.568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 0 5281,'4'34'192,"10"53"-8,19 63-176,27 64-24,31 61-152,33 49-280,30 37-912,23 22 824,-19-55-2601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39.701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80 658 8962,'-7'1'184,"-5"2"-208,-5 0 8,1-2 304,1-2 208,6-5 440,6-5 209,8-8 39,8-7-168,11-8-392,8-8-200,9-7-256,7-5-40,8-4-40,6 0-48,6 1-32,2 5 8,1 5-24,-1 6-8,-4 8-224,-3 5-240,-6 7-424,-8 5-232,-8 7-449,-9 5-127,-11 7 968,-9 2-8098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6.759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13 1 4553,'-4'7'416,"-1"26"544,1 35-720,12 49-112,17 54-8,28 59-80,29 57-32,33 51-16,28 39-56,23 22-592,13 1-464,-3-27 592,-30-76-3561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7.011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1235 2442 408,'-31'-60'56,"-39"-86"48,-40-85-72,-31-68 192,-18-44 272,-5-11 609,7 20 423,20 51 256,25 68-239,30 84-569,29 85-408,35 96-472,36 94-24,43 100-72,44 90-40,44 80-536,38 60-360,33 35 479,-22-68-6528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7.179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0 0 4825,'44'68'56,"65"100"-992,71 102 656,66 90-240,-10-17-2625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7.335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0 37 3465,'42'-15'96,"15"-7"-3657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7.795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0 1 4017,'3'18'568,"6"33"424,12 46-512,16 54-160,26 62-288,33 66-200,43 69 88,-1-23-6081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7.960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1488 3124 4025,'-32'-64'208,"-48"-96"8,-52-99-32,-42-90-168,-33-69-32,-16-47-640,-7-27-352,5-7 520,40 81-1993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8.153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 0 2288,'1'4'761,"7"26"735,11 48-64,22 70-472,26 79-215,29 88-353,32 79-176,32 68-152,27 53-40,28 36-96,25 18-72,20-2-552,13-17-177,-2-44 17,-16-62 8,-38-86 360,-51-98 184,-64-113 56,-65-114 56,-66-115 192,-27-45-3657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8.358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0 0 4793,'8'37'968,"15"63"769,24 96-793,30 105-216,36 107-480,35 92-152,34 65-88,27 40-64,25 15-1832,23 1 1360,-33-105-6522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8.659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487 1537 1768,'-22'-58'585,"-26"-71"447,-21-61-192,-11-39-160,-2-16-296,7 7-56,15 30-280,20 50 56,30 77 88,32 92-24,41 113 64,42 115-80,44 113-96,40 92-40,34 70-216,27 41-512,16 13-448,7-13 216,-9-43 280,-24-61 480,-37-80 144,-43-86 24,-50-91-2649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8.845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1633 4401 232,'-23'-59'88,"-35"-87"56,-35-90-48,-31-83-64,-25-68-32,-18-52 8,-11-35 80,-5-16 200,6 8 528,15 32 265,26 67 455,33 88-136,41 114-520,45 121-255,48 129-553,48 119-112,47 106-321,41 84-287,34 61 328,-17-45-5697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40.205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7 547 10034,'-2'-1'328,"0"-2"-72,1-2-216,0-1-40,2-1-8,2-1 40,1-2 200,1-2 440,1-1 161,1-3 199,3-3-112,2-2-376,3-3-152,5-2-216,6-2-56,5-4-48,6-1 0,6-3 8,3 0-16,3 1-24,2 2-16,2 4-32,0 3 0,1 3-16,5 4-344,-3 3-136,-7 4-544,-9 3-416,-9 4-2041,-8 3 2089,-8 1-6194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9.110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1539 3435 1064,'-9'-18'48,"-17"-34"0,-23-50-24,-27-59-8,-27-63-8,-24-58-8,-21-49-16,-12-34-8,-5-17 16,2 2 8,12 26 640,18 45 537,28 68 463,29 79-32,34 91-655,36 94-569,41 98-536,42 93-176,44 83-425,38 68-103,33 46 32,22 22 208,7-3 256,-6-26 120,-23-48-312,-30-62-153,-39-72 457,-41-75-1680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9.429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1625 4499 2401,'-18'-39'648,"-32"-67"504,-35-75-248,-36-82-520,-32-75-192,-22-67-168,-13-52-32,-1-34-128,9-12-128,20 18-64,29 46 144,35 78 536,37 97 208,39 120 104,39 121-136,37 129-448,36 118-80,34 110-608,32 89-40,31 70 64,25 48-8,20 21 312,11 1-264,0-25-424,-7-41 7,-23-66 393,-31-80 112,-43-96 440,-51-105 40,-55-110 32,-57-108 200,-55-106-48,-48-95-32,-40-85-152,-29-71-16,-18-57-8,-9-43-8,1-28 8,37 80-1488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9.589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 0 3193,'5'9'752,"10"23"664,17 52-528,23 71-272,29 86-287,29 86-113,29 77-160,26 62 0,23 43-40,21 24-152,18 4-1417,15-12 1065,-34-96-4873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9.785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1815 4522 760,'-33'-78'32,"-47"-111"0,-46-113-16,-37-96 0,-25-70 8,-14-42 24,-2-14 152,10 16 400,16 39 313,28 70 1007,30 83 192,31 98-247,31 97-313,29 100-1000,29 94-352,36 97-168,36 87-24,41 81-48,41 65-104,37 48-304,35 32-392,29 11 440,-28-78-8610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9.936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1275 3393 1728,'-28'-68'40,"-41"-103"-56,-42-106-120,-35-97-168,-26-77-64,-17-54 24,-9-32 56,1-12 200,32 88-136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3:00.474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10 98 4273,'-5'-9'920,"1"16"688,9 35-439,21 62-881,26 74-120,34 79-128,36 73-40,34 60-104,30 43-120,22 23-376,15 6-457,6-14-479,-1-25 80,-12-41 320,-19-51 599,-31-66 657,-39-72 136,-47-83 401,-46-86 15,-49-90-48,-42-88-96,-39-88-328,-31-80-160,-25-76-112,-17-62-160,-11-50-832,-4-30 688,7-5-841,14 26 425,27 66 3217,31 93-1097,37 121 1041,36 124-617,35 123-1320,32 110-248,32 97-128,31 79-24,27 62-32,25 45-8,21 29-200,15 15 8,9-4-184,-1-20 328,-15-47 40,-24-62-24,-37-83 40,-39-90 32,-43-100 16,-43-97 8,-42-98-56,-37-88-64,-31-78-424,-22-61-208,-13-43-169,-1-21 41,10 6 408,19 28 224,27 59 640,30 74 264,29 89 105,28 90 15,25 92-400,24 85-248,26 80-96,28 71-48,30 65-376,29 49-72,23 35-16,17 16-48,4-8-305,-6-26-319,-18-45 528,-39-76-4321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3:00.654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0 0 2433,'12'28'320,"19"43"272,29 59-424,31 63-312,36 60-592,34 54-65,26 35 273,-20-39-776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3:00.939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 1 4641,'0'0'792,"4"15"688,10 27-575,21 44-689,25 52-88,32 58-368,32 54-248,28 46-153,21 34-87,8 14 296,-2-3 216,-17-28-32,-26-44-424,-34-62-240,-38-72 8,-42-82-145,-41-85 753,-18-36-1040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3:01.099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0 1 9122,'6'29'496,"9"47"496,18 58-1040,23 62-168,30 65-216,31 61-200,30 51-312,22 35 88,12 16-1345,0-7 1369,-30-74-3617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3:01.308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973 1716 4321,'-28'-51'768,"-36"-68"696,-35-69-415,-26-52-521,-15-30-192,1 1-8,11 26 352,21 55 104,28 72-16,31 85-248,33 88-392,38 92-632,42 89-408,44 80-296,40 68-384,33 47-665,21 28 1425,-24-66-3537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39.521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164 3 5841,'-36'-2'136,"4"6"392,8 11-1232,4 4 256,5 1 152,1 0 176,4-1 336,1 0 72,6 3-24,3 2-48,5 4-576,5 1-360,7-3 368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40.628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22 832 6513,'-3'0'777,"-3"0"551,0-2-568,2-4-280,2-4-240,4-5 272,5-5 152,6-6 241,5-5 71,7-4-296,6-4-136,7-3-224,6-2-56,4-1-40,5 1 16,2-1 16,4 0-24,3 1-56,5-1-32,2 1-56,2 1-23,-1 2-41,-2 5-24,-4 4 0,-4 5-8,-7 5-225,-5 5-215,-8 3-776,-7 5-736,-8 3 1071,-8 4-10761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3:01.726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3956 1506 3001,'-41'-43'936,"-54"-59"768,-48-54-416,-39-39-143,-24-22-473,-13-3-184,-3 15-120,5 31 344,13 48 432,19 58 49,26 77-153,32 82-408,42 96-520,46 91-88,49 83-96,42 65-24,34 38-176,22 13-16,9-16 56,1-32 0,-11-52 0,-19-62 32,-26-73-112,-32-72 8,-34-75 128,-37-72-24,-41-71 96,-38-67 23,-40-64 65,-36-58 8,-31-53 16,-23-42 16,-14-34-8,-4-18 0,11 3 9,22 21-41,38 50-73,43 65-15,51 89-104,52 95-32,55 105-160,54 100-480,53 95-1240,48 79 1247,-4-15-5920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3:02.630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3442 4481 1752,'-18'-22'552,"-35"-46"689,-40-55-65,-43-64-496,-41-63-104,-35-61-272,-29-50-96,-18-40 48,-7-23-40,12 5-15,25 31 119,40 63 560,49 84 16,52 101-144,49 103-128,48 103-616,48 97-16,44 89-256,42 73-136,35 58-328,26 37-32,13 16-456,4-3-113,-11-22 385,-20-37 24,-32-55 760,-39-65 224,-46-79-40,-48-84 16,-53-91 88,-52-90 80,-53-91 24,-46-83 32,-41-77-40,-32-65-72,-19-50-16,-9-34-48,5-11-96,16 6 32,27 38 328,34 57 416,41 87 337,45 97-33,50 114-264,50 113-408,49 115-320,49 104-24,45 93-112,40 79-72,38 59-240,27 38-48,15 14 24,2-8 8,-14-36 96,-27-50 64,-40-72 64,-44-78 8,-49-91 112,-48-92-24,-51-96-16,-51-96 40,-49-96 40,-45-90 24,-36-81 0,-28-68-8,-16-51-120,-5-32-289,7-10-143,18 13 0,26 45 256,35 67 544,39 93 496,39 102 65,38 112-73,35 109-264,36 110-304,36 101-64,37 95-80,35 79-16,32 64-24,26 45-8,20 25-80,11 5-8,5-18-192,-5-36-264,-17-58-561,-26-71-63,-37-86-128,-42-89 320,-49-97 688,-49-93 112,-50-89 544,-42-81 88,-39-74 40,-30-62-48,-24-51-192,-14-38-56,-7-24 56,-1-13 16,6 3-24,10 14-32,15 37 200,21 52 409,30 80 231,33 90-8,39 109-336,42 112-440,48 120-288,50 111-104,50 99-392,43 77-912,38 50 864,-19-60-7098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3:03.290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2721 4864 4057,'-25'-44'664,"-37"-68"360,-44-84-192,-40-84-119,-36-79-369,-28-64-96,-16-48-128,-8-29 0,5-6-152,12 13-16,22 41-16,29 60 144,32 85 808,33 92 56,34 105 8,32 106-128,38 114-671,40 109-65,43 104-40,43 88-72,37 63-217,26 36 41,12 4 8,-2-23 56,-17-51 48,-23-64-48,-28-79-296,-28-79-56,-29-82 112,-29-75-8,-33-76 288,-34-72 56,-39-72 16,-37-72 32,-40-71 32,-35-66 8,-28-58 8,-18-45-16,-6-19-24,7 4 16,21 41 336,29 68 344,36 97 104,36 108-7,40 118-321,39 119-328,45 118-104,44 108-24,43 94 0,41 72-440,32 46-56,23 21 7,7-12-143,-10-35 256,-26-65-1208,-35-78-833,-44-95 169,-44-96 184,-45-98 1399,-45-92 1097,-41-84 49,-38-72 207,-32-63 160,-28-50-256,-20-41-80,-15-31-200,-5-15-272,5 1 120,18 25 224,28 46 281,36 70 367,38 78-104,38 90-232,36 88-272,38 90-432,35 85-56,34 79-688,32 67-1296,27 52 1215,-14-36-6048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3:06.195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6230 5381 1008,'-13'-17'440,"-24"-37"809,-26-47 55,-27-53 176,-24-53 8,-21-51-535,-18-44-233,-12-33-416,-4-23-200,7-1-48,15 17-16,25 43-136,32 60 48,38 84-24,41 94 24,44 106 88,45 103-40,39 97-152,33 77-168,20 56 104,7 32 72,-6 3 208,-17-18 232,-26-42-96,-31-56-80,-32-69-96,-30-73-48,-28-76-64,-28-74 8,-30-73 24,-28-68 0,-31-68 80,-28-58 40,-28-54-32,-19-42-16,-12-27-104,0-7-232,13 20-96,24 46 104,37 74 216,39 90 296,43 102 312,39 101-40,36 92-128,30 78-72,23 61-176,17 44-40,9 24-24,5 9 8,-5-12 24,-11-29-8,-18-45-112,-22-55-144,-23-65-88,-23-67-48,-26-75 96,-27-74 120,-29-77 80,-28-73 40,-28-69-8,-22-58-216,-17-44-288,-6-23-49,7 12 1,19 39 408,30 73 760,34 92 145,35 102 143,34 102-128,29 95-448,24 82-96,20 67-144,15 52-48,13 36-40,10 22 0,5 5 16,-3-10 8,-12-28-8,-15-39-80,-19-53-440,-18-57-48,-19-64-32,-17-65 56,-20-69 416,-22-67 32,-22-65 48,-24-60 48,-22-56 16,-18-44 0,-13-30-8,-7-13-16,7 15 16,14 36 208,25 66 184,29 80 24,31 94 8,29 91-144,26 87-176,20 71-16,17 55-56,13 41-72,8 23-24,5 11 8,-2-5 32,-7-19 16,-11-32-80,-15-43-80,-14-51-192,-15-55-16,-18-61 40,-17-62 40,-21-64 136,-22-62 16,-23-60 56,-20-51 48,-14-40 40,-10-24 24,2 1-24,10 22-16,21 51 168,25 67 8,27 79 32,25 81 48,23 79-96,16 66 0,14 54-48,8 39-168,7 27-208,6 19-280,8 10-705,7 3 129,4-9 184,-1-22 312,-9-37 672,-13-51 0,-22-64-56,-25-72-64,-29-81 32,-29-80 0,-30-78 32,-26-66 8,-20-53 40,-17-36 8,-10-19 16,-6-3 40,0 18 136,7 33 104,14 51 608,16 61 216,21 74-15,22 77-97,24 82-624,28 79-256,31 82-176,34 79-16,37 75-136,34 63-48,29 46-288,21 26-88,10 1-48,2-20-321,-9-46 233,-16-64-112,-28-87 152,-37-100 384,-44-113 88,-49-115 200,-48-113 8,-43-100 8,-35-85 352,-27-66 88,-19-48 72,-12-31 24,-3-12-344,3 5-56,11 24 64,19 39 160,22 61 225,25 71 271,27 88 24,27 95-192,32 110-216,31 112-296,38 121-160,36 114-56,38 100-112,31 77-80,21 48-56,13 20 32,-1-12 96,-8-35 72,-17-57 72,-22-69 8,-23-81-360,-26-84-16,-25-87 0,-25-86-24,-27-87 392,-27-79 48,-27-77 80,-28-69 48,-25-64 16,-22-53-32,-20-46-32,-13-32-56,-8-18-32,-2-6-40,5 13-288,12 30-232,18 55 304,25 76 40,32 104 264,34 116 224,38 135-296,39 132-32,39 128-480,36 108-160,29 83 7,18 52 49,10 24 592,1 2 192,-4-20 24,-7-32-24,-10-50-80,-13-58 56,-17-75-64,-22-81-16,-28-94-48,-31-94-96,-36-96 24,-33-90 8,-31-80 16,-26-65 24,-22-52 48,-18-40 16,-16-27-24,-13-18-23,-7-4-106,-1 9-23,9 34 160,18 54 305,29 84 175,33 100 24,40 115-136,39 116-288,42 115-88,41 102-24,36 80-24,27 56 8,17 29 0,8 7 0,-1-16-48,-6-27-152,-13-42-48,-18-49 8,-24-60 0,-27-65 104,-31-73 8,-34-73-24,-39-78 8,-39-79 16,-42-82 24,-37-75 24,-32-68 64,-22-56 8,-13-40 72,-5-23 8,5 0 0,15 16 24,25 44-16,32 61 304,35 80 176,36 86-8,36 92-32,35 88-320,34 86-200,33 73-8,28 59-32,22 42-24,13 23 8,4 5 16,-4-13-8,-9-27 24,-16-42-376,-18-49-304,-22-56-128,-22-57-17,-23-63 361,-23-60 304,-27-63 120,-28-63 8,-29-60 48,-28-57-8,-23-48 32,-17-37 0,-7-16-24,4 7 0,19 38 232,28 61 208,36 85 97,39 95-9,40 102-216,35 95-208,32 84-104,25 66-56,16 46-56,9 29 0,1 10 24,-6-1 48,-8-16 32,-13-27 8,-14-40-352,-18-48-313,-19-59-39,-22-60-16,-25-67 336,-25-63 304,-26-62 64,-25-55 0,-21-48 40,-17-36 16,-9-22 40,-2-9 64,9 13 48,15 26 32,22 47 544,23 53-23,24 65-65,23 63-40,23 64-584,23 59-24,22 50-40,19 40-32,13 25-168,8 13-144,-1 2-168,-5-9-25,-10-19 153,-14-25 144,-16-35 128,-16-38 8,-18-46 16,-19-49-16,-22-57 72,-23-60 0,-27-62 8,-24-59 16,-22-55 24,-19-44 32,-11-32 24,-6-18-16,2 2 0,8 14 0,14 35 96,19 47 336,23 62 233,24 70-9,27 79-112,30 81-352,29 81-592,27 77-256,27 69-529,21 56-7,15 40 784,8 22 416,-2 0 816,-11-20 201,-15-39-169,-18-55-400,-20-70-344,-20-81-168,-24-94-320,-28-97 224,-34-102 56,-33-98 32,-34-93 24,-28-82-24,-22-69-992,-13-53 728,24 72-6802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3:06.371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3 1 5465,'-2'32'784,"1"67"561,6 85-273,14 97-432,21 96-256,29 88-280,31 71-40,35 51-88,29 28-64,22 0-544,12-23-480,2-49 592,-33-117-6962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3:08.095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5382 3446 1032,'-27'-67'472,"-37"-98"465,-36-102-81,-31-86-360,-18-65-160,-8-29-216,3-3 48,12 36 520,19 60 368,24 84 81,27 95-89,30 110-568,31 110-376,40 120-232,42 114-176,44 108-288,38 86-176,27 58-201,14 30 121,-1-4 368,-14-28 288,-26-57 480,-34-71 200,-40-88-64,-38-91-128,-41-97-208,-38-95-144,-39-96-16,-39-93 24,-32-86 48,-27-75 0,-16-59-216,-9-44-88,3-23-144,8-5-24,19 23 208,24 45 192,30 73 488,32 91 152,38 112 128,39 116-56,44 123-352,41 114-127,39 96-306,29 74-183,20 44-8,8 18 16,-3-10 200,-14-31 160,-22-50 24,-27-59 96,-30-71 32,-30-71-24,-31-74-56,-30-71-104,-34-75-88,-33-69 0,-33-72 32,-29-63 24,-27-60 72,-19-47 32,-11-34-16,-3-19-16,11 6-128,19 27-40,32 56 64,36 73 104,40 93 240,40 96 145,38 100 23,36 89-88,34 79-144,29 60-136,23 42-96,15 23-48,6 1-24,-4-15 0,-14-34-176,-20-44-144,-27-55-681,-28-60 1,-30-63 200,-28-64 176,-36-69 696,-34-68 0,-38-73-8,-36-70 16,-33-66 0,-27-58-48,-18-43-512,-5-25-24,11 6 391,25 36 321,38 73 913,46 94 135,51 115-304,49 117-232,49 115-392,44 101-112,36 82-112,30 59-32,19 39-24,12 22 0,8 6-16,-2-9-40,-10-26 16,-17-37-16,-27-54-200,-33-62 32,-38-73 0,-40-75 16,-46-84 208,-45-81 16,-44-82-32,-40-73 8,-32-66 40,-25-54 0,-17-41 32,-9-26-16,3-6-56,9 12-16,23 38 112,30 57 360,39 82 192,42 95 32,48 108-55,45 109-337,47 108-160,40 94-40,34 80-48,24 58 0,16 37 0,6 15 0,-2-4 0,-10-22 0,-16-39-32,-22-49-32,-29-64-176,-32-69-17,-36-76-7,-37-78 8,-45-84 160,-43-79 16,-45-82 0,-44-76 80,-34-67-120,-25-51-16,-8-27-320,8-2 80,25 35 272,36 59 400,45 87 240,46 100 32,47 108 8,42 106-223,37 95-89,31 80-24,21 58-168,18 40-48,10 21-24,4 3 16,-3-12 16,-11-25 16,-19-42 72,-21-49-16,-26-61-104,-24-63-32,-27-70-112,-30-69 32,-34-74 40,-34-70 24,-34-65 56,-26-55-24,-16-37 24,-4-15 8,17 16 8,25 37 104,36 62 256,35 69 24,33 77 16,29 71-96,22 67-248,18 54-32,11 41-40,5 27-8,2 17-56,-1 6-8,-3 1 16,-4-7 16,-8-17 8,-11-24-32,-13-32-88,-13-39-48,-15-45-32,-16-48 0,-20-53 56,-20-50 40,-21-49 88,-18-44 32,-19-39 24,-15-31 0,-10-19-8,-4-2-8,9 23 280,18 42 88,29 64 16,30 71 0,32 76-264,30 71-88,26 66-16,23 52-16,14 42-104,11 26-40,3 14-8,-1 2 16,-4-12 24,-10-19-48,-13-37-152,-17-45-56,-28-64-104,-31-74-128,-38-86-633,-41-88-479,-38-88 872,9 0-2681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3:08.212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0 1 3529,'5'33'232,"10"53"72,11 64-224,13 60-152,13 53-176,11 41-16,11 28 104,-6-43-3241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4:16.154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1 1 3633,'-1'9'104,"1"1"56,2 4-168,-1 2 64,0 2 200,2 1 128,0-1 64,1 0-24,2-3-288,2-1-328,4-1-496,1-1-144,5-2 344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4:25.141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7781 1723 3617,'-8'16'-712,"5"3"-225</inkml:trace>
  <inkml:trace contextRef="#ctx0" brushRef="#br0" timeOffset="1">7692 2341 5417,'-5'6'0,"5"1"-168,2 1-48,4 3 120,-1 2 48,-1 3 144,0 2 88,1 2 48,-1-2-152,5-6-32</inkml:trace>
  <inkml:trace contextRef="#ctx0" brushRef="#br0" timeOffset="2">151 0 1880,'-6'3'216,"0"5"209,0 1-49,0 6-64,0 0-24,2 4-88,1 1-72,2 1-104,2 0-32,5-1-216,1-3-224,5-10-296,4-7 327</inkml:trace>
  <inkml:trace contextRef="#ctx0" brushRef="#br0" timeOffset="3">739 382 3529,'-5'6'40,"1"4"-344,5 3-232,2-1 23,0 1 73,-1-3 408,1-1 16,3-5 16</inkml:trace>
  <inkml:trace contextRef="#ctx0" brushRef="#br0" timeOffset="4">1253 725 2585,'4'10'104</inkml:trace>
  <inkml:trace contextRef="#ctx0" brushRef="#br0" timeOffset="5">35 1648 5089,'-7'8'144,"2"3"-48,2 0-80,0 4-16,-1-1 16,0 3-8,-1-1-208,2-3 144</inkml:trace>
  <inkml:trace contextRef="#ctx0" brushRef="#br0" timeOffset="6">136 3971 4041,'32'6'96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5:14.999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34 0 5513,'-9'6'176,"4"3"144,-1 2 80,2 2 208,0 1 97,1 2-145,1 0-112,2-2-256,4-4-152,5-4-1024,5-4-1177,4-4 1217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41.018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1 794 8418,'0'-3'80,"4"-5"-280,7-5 160,7-6 344,10-6 312,9-5 488,8-5 160,8-5 17,5-2-225,7-3-376,7-1-144,5-1-216,5-1-64,6 0-128,3 0-56,3 2-48,2 2 0,2 4 0,-1 4 8,-1 3-8,-3 4-8,-5 5-24,-6 6-16,-7 4-520,-7 6-320,-6 5-968,-7 2-961,-9 3 1609,-11 1-7586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5:48.812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31 1 5185,'-4'7'64,"1"7"-112,-2 1 40,-1 7 136,0 2 120,1 1 48,3 0-64,8-4-96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5:49.542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7 1 6785,'-4'15'-424,"1"3"-680,6 9-472,3 3-81,0 1 633,1-1 632,2-2 656,2-1 48,11-4-104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5:50.418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1 1 5265,'1'17'0,"9"-1"-128,4 3-64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5:51.292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0 0 4361,'7'5'-176,"3"-5"-72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5:51.726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0 8 6465,'0'-8'288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5:53.189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0 0 8482,'1'7'368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5:33.159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2746 5491 5833,'8'22'184,"23"-7"-576,-4-4 232</inkml:trace>
  <inkml:trace contextRef="#ctx0" brushRef="#br0" timeOffset="1">668 929 5785,'0'1'128,"13"1"-104,-7 0-24,1 0 16,1 1 8,-1-3 8,0 2 0,-4-1 8,0 1-8,-1 4-160,-1 2-504,1 3 400</inkml:trace>
  <inkml:trace contextRef="#ctx0" brushRef="#br0" timeOffset="2">1632 1963 1008,'-1'15'88,"2"1"-224,2 2 96</inkml:trace>
  <inkml:trace contextRef="#ctx0" brushRef="#br0" timeOffset="3">2154 2573 7722,'-7'15'104,"14"3"-328,-7 4-369,7 1-343,3 4-24,9-3 216,3 0-480,12-5 1000</inkml:trace>
  <inkml:trace contextRef="#ctx0" brushRef="#br0" timeOffset="4">4757 2951 1368,'24'2'56</inkml:trace>
  <inkml:trace contextRef="#ctx0" brushRef="#br0" timeOffset="5">4930 3462 6201,'10'16'216,"-4"0"40,7-1-264,4-2-72,6-5-408,3-3-768,3-8 712</inkml:trace>
  <inkml:trace contextRef="#ctx0" brushRef="#br0" timeOffset="6">6375 4308 5145,'-6'2'384,"3"6"344,0 3-664,4 1-856,1 2-776,1 0 832</inkml:trace>
  <inkml:trace contextRef="#ctx0" brushRef="#br0" timeOffset="7">6477 5483 8914,'-1'26'280,"-1"-4"-192,13 0-344,8-1-176,2-2-80,6-3-192,5-3-585,7-6 801</inkml:trace>
  <inkml:trace contextRef="#ctx0" brushRef="#br0" timeOffset="8">9158 3733 12267,'-10'14'368,"3"10"-8,8 5-520,10 7-64,2 2-248,6-1-673,5 0-775,7-8 1016</inkml:trace>
  <inkml:trace contextRef="#ctx0" brushRef="#br0" timeOffset="9">9091 5573 10402,'-16'10'24,"19"0"-392,4 1-368,5 2-1152,2 0-225,4 1 961</inkml:trace>
  <inkml:trace contextRef="#ctx0" brushRef="#br0" timeOffset="10">6477 0 4513,'-6'5'256,"11"2"248,3-1-488,1 2-256,0-5-208,0 0 0,-2-3 120,0-3 280,-1 0 8,2-2 96</inkml:trace>
  <inkml:trace contextRef="#ctx0" brushRef="#br0" timeOffset="11">6743 537 6793,'-17'10'32,"23"0"-200,2 2-56,7 4 216,1-1 0,5 2-904,4-1 672</inkml:trace>
  <inkml:trace contextRef="#ctx0" brushRef="#br0" timeOffset="12">8885 179 10146,'0'20'128,"5"3"-656,8 0-2705,9 1 2177</inkml:trace>
  <inkml:trace contextRef="#ctx0" brushRef="#br0" timeOffset="13">8548 1712 6633,'12'43'272</inkml:trace>
  <inkml:trace contextRef="#ctx0" brushRef="#br0" timeOffset="14">3253 1997 11242,'7'-13'-1208,"3"21"808</inkml:trace>
  <inkml:trace contextRef="#ctx0" brushRef="#br0" timeOffset="15">3784 3548 8330,'-13'24'-296,"17"2"-977,3 2 25,3 1 64,2 1 200,3-4 584</inkml:trace>
  <inkml:trace contextRef="#ctx0" brushRef="#br0" timeOffset="16">28 4097 5201,'-10'-2'216,"4"2"144,0 2 16,2 4-24,2 2-72,2 3-336,1 2-456,5 1 320</inkml:trace>
  <inkml:trace contextRef="#ctx0" brushRef="#br0" timeOffset="17">71 4560 8882,'4'25'240,"7"6"-104,15-4-928,6-1-897,9-4 929</inkml:trace>
  <inkml:trace contextRef="#ctx0" brushRef="#br0" timeOffset="18">1097 5520 9250,'-8'22'168,"5"5"-64,9-3-688,4-2-376,5-5 536</inkml:trace>
  <inkml:trace contextRef="#ctx0" brushRef="#br0" timeOffset="19">1703 6093 5937,'5'15'136,"-8"-5"-728,18-4 352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5:35.452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11 1 7634,'-11'9'304,"17"0"72,-3-2-1168,4 1-1041,4 1 1009</inkml:trace>
  <inkml:trace contextRef="#ctx0" brushRef="#br0" timeOffset="1">604 699 3241,'10'17'40</inkml:trace>
  <inkml:trace contextRef="#ctx0" brushRef="#br0" timeOffset="2">1882 881 3497,'5'15'40,"1"-2"-208,9-4-24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5:38.219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0 1 5217,'2'8'240,"18"8"104,-10 5-296,7 6-40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5:41.332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1 0 2080,'-1'20'80,"8"1"-16,6 3-64</inkml:trace>
  <inkml:trace contextRef="#ctx0" brushRef="#br0" timeOffset="1">558 929 2913,'4'24'112</inkml:trace>
  <inkml:trace contextRef="#ctx0" brushRef="#br0" timeOffset="2">1096 1469 7330,'-5'19'376,"13"-6"-24,-7-6-760,7-7-1673,3-2 1257</inkml:trace>
  <inkml:trace contextRef="#ctx0" brushRef="#br0" timeOffset="3">1042 385 2473,'-8'24'568,"-1"0"680,3 2-408,4 4-64,1-1-160,4 1-232,2-1-55,6-3-201,2-1-184,6-3 16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41.403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26 626 12275,'-4'1'336,"-3"1"-496,-1 0-424,2-1 167,5-2 33,7-3 760,5-4 177,8-4 255,7-6 64,8-4-136,6-6-104,7-7-224,7-5-72,5-4-112,7-5-32,5-1-48,5-1-23,2 1-49,2 2-8,-1 5-32,-3 5-16,-5 6-8,-8 7-8,-10 7-144,-11 7-97,-12 6-167,-9 7-240,-9 5-464,-7 5-440,-7 3-2161,-4 2 2185,-1-1-5786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5:41.816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0 1 4081,'8'11'152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5:42.725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3 1 6193,'-3'34'240,"5"-5"88,9-10-344,5-7-232,10-11 152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5:43.414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2 1 2208,'-1'7'649,"0"0"495,3 0-416,1 1-248,4 1-336,4-1-144,6-5-24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5:52.738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5 0 12459,'-4'5'40,"13"-8"-688,3 2-33,-1 5-479,-2 2-480,-3 6 936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5:54.033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15 1 5161,'-9'2'152,"4"-1"-152,5 1-280,5-1-648,4 0 528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5:56.345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17 1 4201,'-10'1'-176,"7"0"-336,2 1-48,1 2 280,0 0 136,-1 1 448,-1-2 648,2-1-856,8-6-32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6:08.353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6753 5062 6097,'-3'10'-280,"3"-3"-520,9-10 272</inkml:trace>
  <inkml:trace contextRef="#ctx0" brushRef="#br0" timeOffset="1">7767 5576 1584,'1'19'-152,"2"-5"64</inkml:trace>
  <inkml:trace contextRef="#ctx0" brushRef="#br0" timeOffset="2">7795 5666 168,'4'7'0,"-1"-4"56</inkml:trace>
  <inkml:trace contextRef="#ctx0" brushRef="#br0" timeOffset="3">9069 5052 4089,'2'12'144,"-1"-6"-152,4-3-328,3-3 168</inkml:trace>
  <inkml:trace contextRef="#ctx0" brushRef="#br0" timeOffset="4">2192 4 5417,'-9'9'-120,"-3"-21"-16,11 19-808,8 6 448</inkml:trace>
  <inkml:trace contextRef="#ctx0" brushRef="#br0" timeOffset="5">2067 930 3441,'-10'6'192,"-6"-6"144,11 2-256,5-1-616,4 0 408</inkml:trace>
  <inkml:trace contextRef="#ctx0" brushRef="#br0" timeOffset="6">1958 1530 424,'2'14'0</inkml:trace>
  <inkml:trace contextRef="#ctx0" brushRef="#br0" timeOffset="7">2419 1775 2961,'12'2'176</inkml:trace>
  <inkml:trace contextRef="#ctx0" brushRef="#br0" timeOffset="8">2554 2829 3649,'-3'18'120,"1"-2"-576,4-2 216</inkml:trace>
  <inkml:trace contextRef="#ctx0" brushRef="#br0" timeOffset="9">3158 2718 4777,'-12'5'8,"3"0"-112,8-1-960,1 0 624</inkml:trace>
  <inkml:trace contextRef="#ctx0" brushRef="#br0" timeOffset="10">3958 2996 3153,'-2'7'-344,"1"-3"536</inkml:trace>
  <inkml:trace contextRef="#ctx0" brushRef="#br0" timeOffset="11">1880 842 5281,'-18'2'-80,"2"12"-448,12 3-304,7-1 480</inkml:trace>
  <inkml:trace contextRef="#ctx0" brushRef="#br0" timeOffset="12">17 2849 4081,'-16'14'160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6:48.445"/>
    </inkml:context>
    <inkml:brush xml:id="br0">
      <inkml:brushProperty name="width" value="0.35" units="cm"/>
      <inkml:brushProperty name="height" value="2.1" units="cm"/>
      <inkml:brushProperty name="color" value="#BEA766"/>
      <inkml:brushProperty name="inkEffects" value="pencil"/>
    </inkml:brush>
  </inkml:definitions>
  <inkml:trace contextRef="#ctx0" brushRef="#br0">836 1 1728,'-1'0'264,"-1"0"201,-2 1-201,-1 0-208,-2 1-24,-2 0 168,-3 1 176,-2 0 272,-3 0 64,-3 2-88,-3 1-168,-2 1-272,-2 2-80,-1 2-64,-1 1 8,-2 1 24,-1 2 16,-3 2-16,-2 1-8,-2 2-40,-2 2-8,-2 2-16,-1 1-24,-2 2-48,0 0-8,-1 2-192,0 0-240,1 2-680,2-1 656,9-4-3313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6:57.643"/>
    </inkml:context>
    <inkml:brush xml:id="br0">
      <inkml:brushProperty name="width" value="0.35" units="cm"/>
      <inkml:brushProperty name="height" value="2.1" units="cm"/>
      <inkml:brushProperty name="color" value="#BEA766"/>
      <inkml:brushProperty name="inkEffects" value="pencil"/>
    </inkml:brush>
  </inkml:definitions>
  <inkml:trace contextRef="#ctx0" brushRef="#br0">1023 19 248,'0'0'112,"1"-1"256,-1 1 168,-1-1 352,1-1 57,-2 0-121,-1 0-112,0 0-312,-1-1-120,-1 1-96,0 0-32,-1 1-8,-1 1 56,-1 0 144,-1 0 72,-1 2 121,-1 0-1,-3 1-96,0 1-64,-3 1-168,-1 2-56,-1-1-48,-3 1 16,-2 0 144,-2 1 56,-2-2 120,-4 1 24,-1-1 0,-3 1-16,-2 1-23,-1 3-33,-1 3-32,-1 5 32,-3 4 32,-1 5 8,-2 5-56,0 6-80,-1 7-112,1 7-56,3 4-104,2 3-16,5 2-40,5 0-32,5-1-448,5 1-432,6 1 520,5-11-12667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7:08.489"/>
    </inkml:context>
    <inkml:brush xml:id="br0">
      <inkml:brushProperty name="width" value="0.35" units="cm"/>
      <inkml:brushProperty name="height" value="2.1" units="cm"/>
      <inkml:brushProperty name="color" value="#BEA766"/>
      <inkml:brushProperty name="inkEffects" value="pencil"/>
    </inkml:brush>
  </inkml:definitions>
  <inkml:trace contextRef="#ctx0" brushRef="#br0">861 0 1520,'-3'1'112,"-3"0"104,0 1-56,-1-1 64,0 1 105,1-1 95,-1 0 120,0 1 80,0 0 48,-1 1-16,-3 1-88,-1 1-48,-2 1-23,-2 2-1,-2 2 56,-2 2 0,-1 2 24,-2 1 0,-1 3-32,-3 1-8,-1 3-24,-3 3-39,-2 3-33,-4 3-56,-3 2 32,-2 4 72,-2 1 96,0 4 40,0 3-144,1 4-136,1 5-216,2 5-64,4 5-80,5 3-48,5 2-96,6-1-216,5-4-608,5-6-456,6-8 704,3-12-11323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41.722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7 466 10450,'-2'-1'936,"0"0"1457,0-1-2497,2-4-56,3-4 0,4-5 128,4-6 224,3-5 136,5-3 128,5-4-8,5-2-160,5 0-112,4-1-96,4 2 0,2 1 24,4 2 0,2 3-32,3 3-24,2 4-40,1 4-16,-1 5-40,-3 4-104,-4 3-480,-5 3-360,-5 4-1233,-5 3-1471,-9 4 2119,-7 1-4800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7:10.204"/>
    </inkml:context>
    <inkml:brush xml:id="br0">
      <inkml:brushProperty name="width" value="0.35" units="cm"/>
      <inkml:brushProperty name="height" value="2.1" units="cm"/>
      <inkml:brushProperty name="color" value="#BEA766"/>
      <inkml:brushProperty name="inkEffects" value="pencil"/>
    </inkml:brush>
  </inkml:definitions>
  <inkml:trace contextRef="#ctx0" brushRef="#br0">147 14 1568,'0'-1'672,"-1"0"513,0-1-217,0 0-112,0-1-128,0 1-40,-1 1-71,1 0-73,-1 1-192,-1 0-80,0 2-104,-1-1 0,-2 2 136,0 0 72,-2 1 40,-1 1-32,-1 2-168,-1 1-72,0 2-64,0 0-16,0 2-24,2 0-16,0 0-24,2-1 0,0 0-248,2-1-360,1-1 360,1-2-9482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7:26.989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23 0 5457,'-3'13'456,"0"5"216,-1 1 25,0 0-257,0 0-144,1-3-200,2 0-64,1-5-1080,3-1 759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7:34.366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337 2 7602,'-5'-2'144,"5"6"-152,2 2-32,6 0-184,1 1-297,4-1 313</inkml:trace>
  <inkml:trace contextRef="#ctx0" brushRef="#br0" timeOffset="1">1 1222 7017,'0'21'-1520,"15"8"800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7:32.250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1 1163 10698,'21'16'-144,"-6"3"-896,5 1-96,7 0-777,1-1-359,6-4 1168</inkml:trace>
  <inkml:trace contextRef="#ctx0" brushRef="#br0" timeOffset="1">7026 232 5057,'-5'6'224</inkml:trace>
  <inkml:trace contextRef="#ctx0" brushRef="#br0" timeOffset="2">4070 22 7890,'4'-17'272,"5"13"568,4 11-1224</inkml:trace>
  <inkml:trace contextRef="#ctx0" brushRef="#br0" timeOffset="3">2417 487 7250,'-3'22'-657,"1"1"-935,9 11 752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7:36.907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8288 0 11642,'5'14'393</inkml:trace>
  <inkml:trace contextRef="#ctx0" brushRef="#br0" timeOffset="1">6465 231 5785,'14'24'-1008,"22"8"376</inkml:trace>
  <inkml:trace contextRef="#ctx0" brushRef="#br0" timeOffset="2">1 899 6929,'10'7'-200,"2"1"-784,4-1-376,2-2 792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7:37.312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11 1 11026,'-2'11'32,"-6"5"-24,26 11-2928,11 0 1840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7:38.336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1 1 8978,'8'16'-408,"9"-2"-120,12 8-817</inkml:trace>
  <inkml:trace contextRef="#ctx0" brushRef="#br0" timeOffset="1">904 823 8610,'15'26'408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7:39.553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0 1 7642,'21'7'-280,"19"1"-953,2 3 353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7:54.701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16 0 7850,'-8'7'248,"9"1"-16,-5 3-208,2 2 72,-1 3 64,3 0 48,3 0 0,8-3-160,4 0-304,13-1 136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7:55.792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1 1 14035,'4'17'112,"2"-3"-432,5 1 16,6-1-368,2 0-144,7-6 439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42.079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7 517 11450,'-2'-2'216,"-1"-4"-816,1-5 336,3-4 104,3-5 704,3-2 297,2-4 383,2-4 0,4-3-320,5-4-240,6-2-376,5-2-119,6 1-137,4 1-24,4 2-16,1 5-16,2 5-16,0 5-121,0 5-7,-1 5-152,-1 6-488,-3 3-264,-3 5-1369,-6 5 1353,-9 1-9322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7:56.401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34 0 12299,'-30'23'128,"27"-1"-432,5 2-64,7 3-105,3 1 81,11 1 152,5 0-448,15-2 544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7:57.823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27 0 11266,'-4'25'256,"-19"-12"-208,23 5-168,5 1-40,5-3-80,4-3-128,7 0-1304,6-2 1064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00.628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5 10 6569,'-5'-7'-72,"8"5"-520,2 2-1560,0 0 888,-1 2 775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01.327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16 0 7626,'-16'9'2296,"21"5"-2664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01.841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17 0 5585,'-6'5'240,"-5"7"232,12 3-816,5 3 176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02.310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0 0 7602,'1'7'-593,"6"-4"-607,9-7 384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03.391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6 0 7274,'-2'20'328,"-1"-6"-96,3-3-1193,8-8-919,2-3 896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04.071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1 1 1304,'2'7'456,"1"0"377,0 0-329,-1-2-152,2-2-864,0-3 392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05.208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18 1 5017,'-18'13'112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05.963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18 1 5673,'-12'17'656,"6"-2"1121,11-9-3738,7-6 1321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42.560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51 600 10338,'-4'-2'64,"-3"-3"-792,-2-3-136,0-4 256,1-4 136,2-5 1112,2-2 408,1-4 496,2-2 73,3-1-353,3-2-240,4-1-480,4 0-176,5-1-232,6 0-56,5 0-32,4 1-8,5 1-24,2 3-16,2 1-184,0 2-32,0 3-176,-3 3-184,-3 4-568,-5 5-656,-4 5 967,-6 4-10121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7:51.744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7 1 5553,'-6'12'216,"9"2"48,3 3-72,4 7 96,2 4-32,6 3-72,6-2-136,9-11-56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7:53.408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15 0 8674,'-9'15'-8,"4"0"-216,8-6-2177,6-2 1377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09.075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12 0 5129,'-6'0'400,"1"0"704,6 3-1104,-1 1 56,2 1 64,-1-2 32,0 1 17,0-2-25,3 0-88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10.825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10 0 7914,'-3'1'-264,"-1"7"-1209,2 3-551,3 5 1120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23.827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10 489 6225,'-6'0'312,"3"2"-24,3 1-400,5 3-1528,3 0 1064</inkml:trace>
  <inkml:trace contextRef="#ctx0" brushRef="#br0" timeOffset="1">2477 82 6481,'-1'17'-1392,"11"4"536</inkml:trace>
  <inkml:trace contextRef="#ctx0" brushRef="#br0" timeOffset="2">3096 781 5785,'-7'23'-184,"18"-4"312,-10 3-656</inkml:trace>
  <inkml:trace contextRef="#ctx0" brushRef="#br0" timeOffset="3">600 1 5329,'-12'3'280,"0"5"-608,11 5 88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27.987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11 2 7354,'-10'-1'-96,"12"6"-1377,1 7 937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31.980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8 0 6201,'-3'7'288,"0"-2"216,1-1-87,4 1 119,1-2 48,2 1-104,1-1-96,4 0-392,1 3-456,2-3 248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33.327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2 1 7602,'-1'11'-745,"3"2"401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34.112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70 1 7306,'0'16'-1649,"0"3"817</inkml:trace>
  <inkml:trace contextRef="#ctx0" brushRef="#br0" timeOffset="1">7 1169 4137,'-6'18'64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34.595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32 0 9754,'-21'22'488,"20"-3"232,-8-14-1096,11-1-816,5-4-320,6-2 696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43.917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 13 9346,'3'-1'536,"2"-1"904,5-1-1640,6 0 200,6 0 48,3 2 144,4 1 313,3 2 119,1 3 144,2 3-88,2 6-296,1 6-112,3 10-192,2 9-56,3 11-24,1 11-16,0 7-320,-1 5-360,-4 2-424,-6-2-201,-9-3-1959,-10-4 2135,-8-14-5640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35.763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42 10 11346,'-19'6'128,"-3"-21"-664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36.264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5 0 7794,'-4'14'-1033,"13"-9"513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37.131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17 1 11755,'-5'14'344,"-3"-2"-360,5-4-881,10-6-1431,7-2 1280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37.939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1 1 7778,'2'19'-200,"1"-1"-128,13-9-329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38.613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50 9 12979,'-19'-4'56,"-3"1"-376,14 2-761,17 3-2511,4-2 2648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39.060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26 0 5545,'-25'3'272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39.558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11 1 6425,'-10'19'-1000,"10"-12"488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42.002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14 5 8386,'-11'-2'168,"8"1"72,6 0-1432,2 2-617,2-1 1033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42.625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1 1 8730,'0'2'-1056,"0"2"568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43.011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11 0 8298,'-11'10'-1609,"12"-4"1201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44.351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0 45 9850,'1'-1'744,"0"-4"825,2-1-1113,2-3-256,5 0 16,3 2 24,5 1 144,3 5 304,2 5 72,4 6-48,3 8-143,4 7-281,2 8-112,2 8-96,2 9-16,-2 9-40,-1 8-8,-3 6-216,-5 4-72,-6-1-201,-6-1-79,-6-6-104,-8-5-224,-4-9-1056,-6-8 1135,0-12-10465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43.785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3 1 8690,'0'4'400,"-2"1"272,11-3-2584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50.872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0 0 4633,'12'5'208,"-11"3"128,0 3 0,3 6-40,1 4-360,2 7-8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51.988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44 1 10930,'-20'6'272,"2"6"-288,12 4-280,6 6-448,2 3-296,4 5-1000,1 1 1127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53.144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1 1202 2144,'8'15'-232,"6"-1"-424,-1-1 392,1 0 280,0-2-8,3-3-248,2-2 168</inkml:trace>
  <inkml:trace contextRef="#ctx0" brushRef="#br0" timeOffset="1">1111 1 5017,'-19'28'456,"12"5"768,0 0-615,9 0-81,4 0-16,7-5-456,4-1-376,6-2-1145,2-2 873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54.441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23 0 6345,'-19'19'48,"16"-4"-48,9-6-1520,4-1 976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55.171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1902 3252 8610,'-10'21'392,"5"-8"-288,6-7-1240,11-13 600</inkml:trace>
  <inkml:trace contextRef="#ctx0" brushRef="#br0" timeOffset="1">8 0 9618,'-8'20'-24,"11"3"480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56.313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6 0 7922,'-3'15'-40,"1"-9"-624,19-2-2217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57.252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363 4236 2184,'-9'15'473,"9"0"559,2 1 16,3 1-184,1-3-128,6-3-456,3-4-424,2-7-1496,2-3 1048</inkml:trace>
  <inkml:trace contextRef="#ctx0" brushRef="#br0" timeOffset="1">24 2 11346,'-13'-1'-128,"5"8"-632,5 6-256,6 8-648,4 3-761,6 2 1361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58.010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17 0 10434,'-15'8'-664,"14"10"-1120,4 4-89,6 11-119,1 3 1128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58.895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22 932 6473,'-6'26'929,"3"-3"863,-7-5-1952,7-11-2177,6-4 1377</inkml:trace>
  <inkml:trace contextRef="#ctx0" brushRef="#br0" timeOffset="1">2020 0 6177,'-4'19'264,"4"-3"-256,2 0-744,4-4 408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44.777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 82 5089,'0'-3'1048,"3"-4"561,2-5-145,4-2-8,4-1-199,2 2-65,5 2-80,3 5-120,4 6-320,3 5-87,3 7-241,2 6-88,3 7-96,2 8-56,-1 7-48,0 9-8,-3 8-32,-2 7-16,-4 5-80,-5 4-88,-4 1-240,-4 0-105,-6-1-255,-5-3-232,-4-4-832,-5-6-881,-3-8 1481,0-12-7514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9:00.220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36 0 8322,'-26'7'272,"17"0"-632,9 1-993,13-3 737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9:01.201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54 0 8194,'-13'15'544,"-18"-3"224,22-2-624,11-5-1160,5 0-817,12-4 969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9:02.205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39 1 7282,'-20'4'-64,"2"-4"-577,18 7 249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9:05.736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5 2 6481,'2'-1'216,"-8"2"137,8 3-810,5 1-143,1 1 72,0 0 176,0 0-176,2 0 408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9:06.362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0 0 4137,'19'5'-120,"20"-5"-672,2-2 352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9:06.987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1 0 6857,'0'4'104,"16"2"-992,-5 10 360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20:27.2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424 85 1744,'2'-1'279,"-1"0"-1,1 0 1,0 0-1,-1 0 0,1 0 1,-1 0-1,1 0 1,-1-1-1,1 1 1,-1 0-1,0-1 0,0 1 1,0-1-1,0 0 1,0 1-1,0-1 0,0 0 1,0 1-1,-1-1 1,1 0-1,-1 0 0,1 0 1,-1 0-1,0 1 1,0-1-1,0 0 1,0 0-1,0 0 0,0 0 1,0 0-1,-1 0 1,1 0-1,-1-2 0,-1 2-171,1 0 0,0 0 0,0 0 0,-1 0 0,1 1 0,-1-1 0,0 0 0,1 1 0,-1-1 0,0 1 0,0 0 0,0-1-1,0 1 1,0 0 0,0 0 0,0 1 0,0-1 0,-1 0 0,1 1 0,0-1 0,0 1 0,-1 0 0,1-1 0,0 1 0,0 0 0,-1 0-1,-3 1 1,-9 2 37,0 1 1,0 1-1,1 0 0,0 1 0,0 0 0,0 1 0,1 0 0,0 1 0,0 1 0,1 0 0,-16 15 0,4-1 163,0 1 0,2 1 0,1 1 0,-21 35 0,30-42-36,1 0 1,1 1-1,0 1 1,2 0-1,1 0 1,0 1-1,-3 22 1,9-37-190,0 0 0,1 0 0,-1 0-1,2-1 1,-1 1 0,1 0 0,0 0 0,0 0 0,0 0 0,1-1 0,5 13-1,-4-15-64,-1 0 0,1 0 0,0 0-1,0 0 1,1-1 0,-1 1 0,1-1-1,0 0 1,0 0 0,0 0 0,0 0-1,0-1 1,0 0 0,1 1 0,-1-2-1,1 1 1,0 0 0,7 0-1,-5-1-22,0 0 0,0-1 0,1 0 0,-1 0 0,0-1-1,0 0 1,0 0 0,0 0 0,0-1 0,-1-1-1,1 1 1,0-1 0,-1 0 0,0 0 0,0-1 0,9-6-1,9-7-267,-2-1 0,33-33-1,-38 34-671,0-1 0,-2-1 0,0-1-1,-1 0 1,13-25 0,-12 11-690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20:28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236 50 2232,'8'-12'847,"-6"8"-206,0 0-1,1 0 0,0 0 1,0 1-1,0-1 1,0 1-1,0-1 1,7-4-1,-14 23 872,-7 8-1018,-8 9 118,-122 220 2364,118-205-2753,3 1 1,1 1-1,-18 75 0,37-123-221,-1-1-1,1 0 1,0 1 0,0-1-1,0 1 1,0-1 0,-1 0-1,1 1 1,0-1 0,0 1 0,0-1-1,0 1 1,0-1 0,0 0-1,0 1 1,0-1 0,0 1-1,0-1 1,0 1 0,1-1 0,-1 0-1,0 1 1,0-1 0,0 1-1,0-1 1,1 0 0,-1 1-1,0-1 1,0 0 0,1 1-1,-1 0 1,13-9 75,19-29 38,-26 30-114,-4 4-1,20-24 23,2 0 0,0 2 0,1 1 0,38-29-1,-63 53-21,1 0-1,-1 0 0,0 0 1,0 0-1,0 0 0,0-1 0,0 1 1,0 0-1,0 0 0,1 0 1,-1 0-1,0 0 0,0 0 0,0-1 1,0 1-1,1 0 0,-1 0 1,0 0-1,0 0 0,0 0 0,0 0 1,1 0-1,-1 0 0,0 0 1,0 0-1,0 0 0,1 0 0,-1 0 1,0 0-1,0 0 0,0 0 1,0 0-1,1 0 0,-1 0 0,0 0 1,0 0-1,0 1 0,0-1 1,1 0-1,-1 0 0,0 0 1,0 0-1,0 0 0,0 0 0,0 0 1,1 1-1,-1-1 0,0 0 1,0 0-1,0 0 0,0 0 0,0 1 1,0-1-1,0 0 0,0 0 1,0 0-1,0 0 0,0 1 0,0-1 1,-3 19 88,-15 29 203,15-40-204,0-1-45,1-1-1,0 1 1,0 0 0,1 0-1,0 0 1,0 0 0,0 0-1,1 11 1,1-17-37,-1 0 0,0 0 0,0 0-1,0 0 1,1 0 0,-1 0 0,0 0 0,1 0 0,-1 0 0,1 0 0,-1 0 0,1 0-1,0 0 1,-1 0 0,1 0 0,0-1 0,-1 1 0,1 0 0,0-1 0,0 1-1,0 0 1,0-1 0,1 2 0,1-2 3,-1 0 1,0 0-1,1 0 0,-1 0 1,0 0-1,1 0 0,-1 0 0,0-1 1,1 1-1,-1-1 0,0 0 1,0 0-1,1 0 0,-1 0 0,0 0 1,2-2-1,10-6 18,0-1 0,0 0-1,-1-1 1,23-25 0,-23 22 10,0 1-1,1 1 1,0 0 0,18-11-1,-31 22-31,-1 1 0,0 0-1,1-1 1,-1 1-1,0 0 1,1-1 0,-1 1-1,1 0 1,-1 0 0,0-1-1,1 1 1,-1 0-1,1 0 1,-1 0 0,1 0-1,-1 0 1,1 0 0,-1-1-1,1 1 1,-1 0-1,1 0 1,-1 0 0,1 1-1,-1-1 1,1 0 0,-1 0-1,1 0 1,-1 0 0,1 0-1,-1 1 1,1-1-1,-1 0 1,0 0 0,1 1-1,-1-1 1,1 1 0,-1 19 204,-17 25 50,16-44-259,-20 53 137,14-32-83,6-18-10,3-7 19,11-18 33,0 0-1,2 0 1,1 1-1,0 1 1,1 0 0,21-16-1,-38 34-130,1 1 0,0-1 0,-1 1-1,1-1 1,0 1 0,-1-1 0,1 1-1,0-1 1,-1 1 0,1 0 0,0-1-1,0 1 1,0 0 0,-1 0 0,1 0-1,0-1 1,0 1 0,0 0-1,0 0 1,-1 0 0,1 0 0,0 0-1,0 1 1,0-1 0,0 0 0,15 14-4685,-4-3-954,-5-7 4024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20:29.09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382 55 4337,'0'0'189,"1"1"0,-1-1 0,1 1 0,0-1 0,0 1-1,-1-1 1,1 0 0,0 1 0,0-1 0,0 0 0,-1 0 0,1 1 0,0-1 0,0 0 0,0 0 0,0 0 0,-1 0 0,1 0 0,0 0-1,0-1 1,0 1 0,0 0 0,-1 0 0,1 0 0,0-1 0,0 1 0,-1 0 0,1-1 0,0 1 0,0-1 0,-1 1 0,1-1-1,0 1 1,-1-1 0,1 0 0,-1 1 0,1-1 0,-1 0 0,1 1 0,-1-1 0,1-1 0,1-1 36,0 0-1,0 0 1,0-1 0,0 1 0,0 0 0,-1-1-1,0 0 1,2-5 0,-35 58 1647,30-44-1748,-1-1-1,1 1 1,1 0-1,-1 0 1,1 0-1,0 0 1,0 0-1,0 0 1,1 0-1,-1 0 1,2 7-1,-1-11-92,0 0-1,0 0 1,0 0-1,1 0 1,-1 0-1,0 0 1,1-1-1,-1 1 1,1 0-1,-1 0 1,1 0-1,-1-1 1,1 1-1,0 0 1,-1-1-1,1 1 1,0 0-1,0-1 1,-1 1-1,1-1 1,0 1-1,0-1 1,0 1 0,1-1-1,0 1-8,1-1 0,0 0 1,-1 0-1,1 0 0,-1 0 0,1-1 0,-1 1 1,1-1-1,0 1 0,-1-1 0,0 0 0,1 0 0,2-2 1,8-4-7,-1 0 1,0-1 0,0 0-1,-1-1 1,0-1 0,15-17-1,-12 13 18,-1 1-1,31-21 1,-44 34-32,0 0 0,0 0 0,0 0 0,0 0 0,0 0 0,-1 0 1,1 0-1,0 1 0,0-1 0,0 0 0,0 0 0,0 0 0,1 0 0,-1 0 0,0 0 0,0 0 0,0 1 0,0-1 0,0 0 0,0 0 1,0 0-1,0 0 0,0 0 0,0 0 0,0 0 0,0 0 0,0 1 0,0-1 0,0 0 0,0 0 0,1 0 0,-1 0 0,0 0 0,0 0 1,0 0-1,0 0 0,0 0 0,0 0 0,0 0 0,0 0 0,1 0 0,-1 0 0,0 0 0,0 0 0,0 0 0,0 0 0,0 0 0,0 0 0,0 0 1,1 0-1,-1 0 0,0 0 0,0 0 0,0 0 0,0 0 0,0 0 0,0 0 0,0 0 0,1 0 0,-1 0 0,0 0 0,0 0 0,0 0 1,0-1-1,0 1 0,0 0 0,-5 16 112,-13 20 69,-124 232 719,-35 57-538,162-301-378,-2 0 0,-26 30-1,39-49-35,-1 0 0,0 0 0,0 0 0,0-1 0,0 0 0,-1 0-1,0 0 1,0-1 0,0 0 0,0 0 0,0 0 0,-1-1 0,1 0-1,-1 0 1,0 0 0,-7 0 0,11-2 3,-1-1-1,1 1 1,0-1 0,0 0-1,-1 1 1,1-1 0,0-1-1,0 1 1,0 0 0,0-1-1,1 0 1,-1 1 0,0-1-1,1 0 1,-1 0 0,1-1-1,-1 1 1,1 0 0,0-1-1,0 0 1,0 1 0,1-1-1,-1 0 1,0 0 0,1 0-1,0 0 1,0 0 0,-1-5-1,-2-5-21,1 1 0,1-1-1,0 0 1,1 1 0,0-26 0,3 15 243,1 0 0,0 1 0,2 0 0,1-1 0,1 1 0,0 1 0,2 0 0,0 0 1,15-22-1,-15 27-77,2 0 1,0 0-1,0 2 1,2-1-1,-1 1 1,2 1-1,0 0 1,1 1-1,0 1 1,0 0-1,26-12 1,-34 20-596,0 0 0,0 0 0,0 1 0,0 0 0,1 0 0,-1 1 0,0 0 0,1 0 0,-1 1 0,1 0 0,11 1 0,7 5-1369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20:31.37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249 15 5009,'17'-12'2479,"-26"9"1737,-20 6-643,11 0-4242,6-2 911,1 1-1,-1 1 0,1 0 0,0 0 1,0 1-1,0 0 0,0 1 0,1 1 1,-16 10-1,25-16-222,1 1-1,-1-1 1,1 1 0,0-1-1,-1 1 1,1-1 0,0 1 0,0-1-1,-1 1 1,1-1 0,0 1-1,0-1 1,0 1 0,0-1-1,-1 1 1,1-1 0,0 1 0,0 0-1,0-1 1,0 1 0,0-1-1,1 1 1,-1-1 0,0 1-1,0 0 1,0-1 0,0 1 0,1-1-1,-1 1 1,0-1 0,0 1-1,1-1 1,-1 1 0,0-1-1,1 0 1,-1 1 0,1-1 0,-1 1-1,0-1 1,1 0 0,-1 1-1,1-1 1,-1 0 0,1 0 0,-1 1-1,1-1 1,0 0 0,-1 0-1,1 1 1,38 14-12,-23-9 57,-6 0-64,0 0 1,0 0 0,-1 1 0,0 0 0,0 0 0,-1 1 0,0 0 0,10 14 0,-16-20 0,0 0 1,-1 0 0,1 0 0,-1 0 0,1 1-1,-1-1 1,0 0 0,0 1 0,0-1 0,-1 1-1,1-1 1,0 1 0,-1-1 0,0 1 0,1-1-1,-1 1 1,0 0 0,0-1 0,-1 1 0,1-1-1,0 1 1,-1-1 0,0 1 0,1-1 0,-1 1-1,0-1 1,0 0 0,-1 1 0,1-1 0,0 0-1,-1 0 1,1 0 0,-1 0 0,0 0-1,0 0 1,0 0 0,0-1 0,0 1 0,0-1-1,0 1 1,0-1 0,-4 2 0,1-1-50,-1 1 1,0-1-1,0-1 0,0 1 1,0-1-1,0 0 1,0 0-1,0-1 0,0 0 1,0 0-1,0 0 1,0-1-1,0 0 0,0 0 1,-9-3-1,2 0-70,0 0-1,0-1 0,1 0 1,0-1-1,-22-15 0,33 21 116,0-1-1,0 1 1,0-1-1,0 1 1,1-1 0,-1 1-1,0-1 1,0 1-1,1-1 1,-1 0-1,1 1 1,-1-1-1,0 0 1,1 0-1,-1 1 1,1-1 0,-1 0-1,1 0 1,0 0-1,-1 0 1,1 0-1,0 0 1,0 1-1,0-1 1,0 0 0,-1-1-1,2 1 7,0 0 0,-1 0 1,1 0-1,0 1 0,0-1 0,0 0 0,-1 1 0,1-1 1,0 0-1,0 1 0,0-1 0,0 1 0,0 0 1,0-1-1,0 1 0,0 0 0,0 0 0,2-1 0,5 0 27,1 0-1,-1 1 1,0-1-1,15 3 1,13 4 3,1-2 0,-1-1 0,47-2 0,-66-2-17,0-1 1,0-1 0,0-1-1,-1 0 1,0-1-1,1-1 1,-2 0-1,1-1 1,19-12-1,-34 18-24,37-26 272,-27 10 227,-12 16-468,1 1 0,0-1 1,0 1-1,0-1 0,-1 1 1,1-1-1,0 1 1,0-1-1,-1 1 0,1-1 1,-1 1-1,1-1 0,0 1 1,-1-1-1,1 1 1,-1 0-1,1-1 0,-1 1 1,1 0-1,-1-1 0,1 1 1,-1 0-1,0 0 1,1-1-1,-1 1 0,1 0 1,-1 0-1,0 0 0,1 0 1,-1 0-1,1 0 1,-2 0-1,-2 0-2,0 0-1,0 0 1,0 1-1,0 0 1,0-1-1,0 1 1,0 1 0,0-1-1,0 0 1,0 1-1,0 0 1,1 0-1,-1 0 1,1 1 0,-1-1-1,1 1 1,0-1-1,0 1 1,0 0-1,0 1 1,1-1 0,-1 0-1,-3 7 1,2-4-1,0 0 1,1 0-1,-1 1 1,1-1 0,0 1-1,1 0 1,-1 0-1,2 0 1,-1 0 0,1 0-1,0 0 1,0 14-1,1-19-17,-1-1 0,1 0-1,1 1 1,-1-1-1,0 0 1,0 1 0,0-1-1,1 0 1,-1 0-1,1 1 1,-1-1 0,1 0-1,-1 0 1,1 0-1,0 0 1,0 1-1,-1-1 1,1 0 0,0 0-1,0-1 1,0 1-1,0 0 1,0 0 0,0 0-1,0-1 1,0 1-1,1 0 1,-1-1 0,1 1-1,1-1 1,-1 0-1,1 0 1,-1 0-1,1-1 1,-1 1-1,1-1 1,-1 0-1,0 0 1,1 1 0,-1-2-1,0 1 1,0 0-1,0 0 1,3-2-1,6-6 6,0 0 0,-1 0 0,0-1-1,12-14 1,-19 19-3,6-5 11,-1-1 0,0-1 1,-1 1-1,8-19 1,-20 41 13,1-6 55,1 1 0,0 1 1,0-1-1,1 0 0,0 1 0,-2 7 1,3-10-61,1-1 0,-1 0 0,1 1 0,0-1 0,0 0 0,0 1 1,0-1-1,1 0 0,-1 1 0,1-1 0,0 0 0,0 0 0,0 0 0,1 0 1,-1 0-1,1 0 0,-1 0 0,1 0 0,0 0 0,0-1 0,0 1 1,1-1-1,-1 1 0,1-1 0,4 4 0,-2-4-131,0 0-1,0 0 1,0 0 0,1-1-1,-1 1 1,0-1 0,1 0-1,-1-1 1,0 1 0,1-1-1,-1 0 1,1-1-1,-1 1 1,0-1 0,10-3-1,-5 1-292,1-1-1,-1 0 0,0-1 0,0-1 0,0 1 0,16-14 0,49-47 1740,-74 65-1294,0 1-1,0-1 0,-1 1 0,1-1 1,0 0-1,0 1 0,0-1 0,-1 0 0,1 0 1,0 1-1,-1-1 0,1 0 0,-1 0 0,1 0 1,-1 0-1,1 0 0,-1 0 0,0 0 1,1 0-1,-1 0 0,0 0 0,0 0 0,0 0 1,0 0-1,0 0 0,0 0 0,0 0 0,0 0 1,0 0-1,0 0 0,-1 0 0,1 0 1,0 0-1,-1 0 0,1 0 0,-1 0 0,1 0 1,-2-2-1,1 3-20,0-1 0,-1 1-1,1 0 1,0 0 0,-1-1 0,1 1 0,-1 0 0,1 0 0,0 0-1,-1 1 1,1-1 0,0 0 0,-1 0 0,1 1 0,0-1 0,-1 1-1,1-1 1,0 1 0,0 0 0,0-1 0,0 1 0,-1 0 0,1 0-1,0 0 1,0 0 0,0 0 0,1 0 0,-1 0 0,0 0-1,-1 2 1,-3 5 49,0-1-1,0 1 1,1 0-1,0 0 0,1 0 1,-5 14-1,7-18-60,0-1 0,0 1-1,0-1 1,1 1 0,-1-1 0,1 1-1,0-1 1,0 1 0,0 0 0,0-1-1,1 1 1,-1-1 0,1 1 0,0 0-1,0-1 1,0 0 0,1 1 0,2 5-1,-2-8-10,0 0 0,-1 1-1,1-1 1,0 0-1,0 0 1,0 0-1,0 0 1,0-1-1,0 1 1,1-1-1,-1 1 1,0-1-1,0 1 1,0-1-1,0 0 1,1 0-1,-1 0 1,0-1-1,0 1 1,0 0-1,1-1 1,-1 1-1,0-1 1,0 0-1,0 0 1,0 0-1,0 0 1,0 0-1,0 0 1,2-2 0,5-3 10,1 0 1,-1 0 0,0-1-1,13-13 1,-19 17 0,0-1 1,1 0-1,-1 0 0,-1 0 0,1-1 1,0 1-1,-1-1 0,0 1 1,0-1-1,-1 0 0,1 0 0,1-9 1,-3 13-23,0-1 1,0 0-1,0 1 1,-1-1-1,1 0 0,0 1 1,-1-1-1,1 1 1,-1-1-1,1 0 1,-1 1-1,0-1 1,1 1-1,-1 0 1,0-1-1,0 1 1,0 0-1,0-1 1,0 1-1,-1 0 0,1 0 1,0 0-1,0 0 1,-1 0-1,1 0 1,-1 0-1,1 0 1,-1 1-1,1-1 1,-1 1-1,1-1 1,-1 1-1,0-1 1,1 1-1,-1 0 0,0 0 1,1 0-1,-1 0 1,0 0-1,-2 1 1,-16-1-711,33 4-17,34 2-230,11-11 142,-45 3 862,0 0 1,0 1-1,0 1 1,0 0-1,0 1 1,13 2 0,-25-3-5,0 1 1,0-1 0,0 1 0,-1 0-1,1-1 1,0 1 0,0 0 0,0-1-1,-1 1 1,1 0 0,0 0 0,-1 0-1,1-1 1,-1 1 0,1 0 0,-1 0-1,0 0 1,1 0 0,-1 0 0,0 0-1,1 0 1,-1 0 0,0 0 0,0 0-1,0 0 1,0 0 0,0 0 0,0 0-1,0 0 1,0 0 0,-1 0 0,1 2-1,-12 43 279,7-28-153,2 18-82,7-28-50,7-23 60,5-26 22,14-31-22,-28 68-102,0 1 0,0 0 0,0-1 0,0 1 0,0 0 0,1 1 0,0-1 0,-1 0 0,1 1-1,0 0 1,0-1 0,1 1 0,-1 0 0,0 1 0,1-1 0,4-2 0,-3 4-697,0 0 1,-1 0-1,1 0 0,0 1 1,-1-1-1,1 1 0,-1 0 1,7 3-1,2-1-2581,-1 0 1743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45.122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 2 12491,'1'0'72,"2"-1"-256,4 1-384,3 1 439,5 2 194,2 3 471,2 4 208,0 7 272,1 5-104,0 9-376,0 8-176,1 8-256,1 8-72,-1 7-24,0 5 0,-3 3-8,-2 1-16,-4-3-208,-3-4-224,-5-8-912,-2-7-720,-4-9 1095,-2-11-9905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20:31.88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47 52 5129,'2'3'446,"0"0"-1,0 0 1,0 0 0,1 0 0,-1 0-1,1-1 1,0 1 0,-1-1-1,1 1 1,0-1 0,4 2-1,-5-4-292,-1 0 0,1 0 0,-1 0-1,1 0 1,-1-1 0,1 1 0,-1 0 0,1-1-1,-1 1 1,1-1 0,-1 0 0,0 1-1,1-1 1,-1 0 0,0 0 0,0 0-1,1 0 1,-1 0 0,0 0 0,0 0 0,0 0-1,0 0 1,-1-1 0,1 1 0,0 0-1,0 0 1,-1-1 0,1 1 0,0-3 0,1 0 11,1 0 0,-1 0 0,0 0 0,-1 0 0,1-1 0,-1 1 1,0-1-1,1-4 0,-2 8-130,0 1 0,0-1 0,0 0 0,0 1 0,0-1 0,0 0 0,-1 1 0,1-1 0,0 1 0,0-1 1,0 0-1,-1 1 0,1-1 0,0 1 0,0-1 0,-1 1 0,1-1 0,-1 1 0,1-1 0,0 1 0,-1-1 0,1 1 0,-2-1 0,1 0-8,-1 1-1,1-1 0,0 1 0,-1 0 0,1 0 0,-1 0 0,1 0 0,-1 0 0,1 0 0,-1 0 1,1 0-1,0 0 0,-1 1 0,1-1 0,-3 1 0,-2 2 38,0-1-1,1 1 1,-1-1-1,0 2 1,1-1 0,0 1-1,-1-1 1,1 1-1,1 1 1,-1-1 0,1 1-1,0 0 1,0 0-1,0 0 1,0 0-1,1 1 1,0 0 0,0-1-1,1 1 1,0 0-1,0 0 1,0 0 0,0 1-1,1-1 1,0 0-1,1 1 1,-1 8 0,1-14-61,0 0 1,1 0 0,-1 0 0,0 0-1,0 0 1,1 0 0,-1 0 0,0 0 0,1 0-1,-1 0 1,1 0 0,-1 0 0,1-1-1,0 1 1,-1 0 0,1 0 0,0-1 0,-1 1-1,1 0 1,0-1 0,0 1 0,0 0 0,0-1-1,0 1 1,-1-1 0,3 1 0,0-1-9,-1 1 1,0-1-1,1 0 0,-1 0 1,0-1-1,1 1 0,-1 0 1,0-1-1,0 1 1,1-1-1,2-1 0,52-31-301,-57 33 306,38-34-168,-33 28 179,0 0-1,1 0 0,0 1 1,0 0-1,1 0 0,-1 1 0,13-7 1,-18 11 0,0 0 0,-1 0 1,1 0-1,0 0 0,-1 0 1,1 0-1,0 0 0,-1 0 1,1 1-1,0-1 0,-1 0 1,1 0-1,0 1 0,-1-1 0,1 0 1,-1 1-1,1-1 0,-1 1 1,1-1-1,-1 0 0,1 1 1,-1-1-1,1 1 0,-1 0 1,0-1-1,1 1 0,-1-1 1,0 1-1,1 0 0,-1-1 1,0 1-1,0 0 0,0-1 0,1 1 1,-1 0-1,0-1 0,0 2 1,6 33 616,-5-26-342,0-4-211,-1 0 1,1-1-1,0 1 0,1 0 0,-1-1 1,1 0-1,0 1 0,0-1 0,1 0 1,-1 0-1,1 0 0,0 0 1,0 0-1,0-1 0,0 0 0,0 1 1,7 3-1,-5-4-223,-1-1 0,1-1 0,0 1 0,0-1 1,0 1-1,0-1 0,0-1 0,1 1 0,-1-1 0,0 0 1,0 0-1,0 0 0,1-1 0,-1 0 0,0 0 0,6-2 0,29-9-832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20:38.2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299 29 848,'2'-3'629,"0"1"-1,-1 0 1,1 0-1,0 0 0,0 0 1,0 0-1,1 0 1,-1 1-1,0-1 1,1 1-1,-1-1 1,1 1-1,-1 0 0,1 0 1,-1 0-1,4 0 1,-6 4-314,-1 1 0,0-1 0,1 0 0,-1 1 0,0-1 1,-1 0-1,1 0 0,-1 1 0,-2 4 0,-37 66 244,3-7-67,4 1-1,-51 139 1,85-207-484,0 1 0,-1 0 1,1-1-1,-1 1 0,1 0 0,0 0 0,0-1 1,-1 1-1,1 0 0,0 0 0,0-1 0,0 1 1,0 0-1,0 0 0,0 0 0,0-1 0,0 1 1,0 0-1,0 0 0,1 0 0,-1-1 0,0 1 1,0 0-1,1-1 0,-1 1 0,0 0 0,1 0 1,-1-1-1,2 2 0,-1-2 4,0 0 0,1-1 0,-1 1 1,0 0-1,1 0 0,-1-1 0,0 1 0,0-1 0,1 1 0,-1-1 0,0 1 0,0-1 0,0 0 0,0 0 1,2-1-1,53-48 147,-48 42-183,19-18 22,-15 13 7,0 1 0,2 0 0,-1 1 1,1 0-1,21-11 0,-35 22-5,0-1-1,1 1 1,-1 0-1,0 0 1,1 0 0,-1-1-1,0 1 1,1 0-1,-1 0 1,0 0 0,1 0-1,-1 0 1,1 0-1,-1-1 1,0 1-1,1 0 1,-1 0 0,0 0-1,1 0 1,-1 0-1,1 1 1,-1-1 0,0 0-1,1 0 1,-1 0-1,0 0 1,1 0-1,-1 0 1,0 1 0,1-1-1,-1 0 1,0 0-1,1 0 1,-1 1 0,0-1-1,0 0 1,1 0-1,-1 1 1,0 18 27,-17 26 75,15-39-83,-3 5 31,-19 60 286,23-66-318,0-1 0,0 0 0,0 0-1,1 1 1,-1-1 0,1 0 0,0 1 0,1-1 0,-1 0-1,1 1 1,0-1 0,0 0 0,0 0 0,2 5 0,-2-7-15,0-1 0,1 1 1,-1-1-1,0 0 0,0 0 1,1 1-1,-1-1 0,1 0 1,0 0-1,-1 0 1,1-1-1,-1 1 0,1 0 1,0-1-1,0 1 0,0-1 1,-1 1-1,1-1 1,0 0-1,0 0 0,0 1 1,0-1-1,-1-1 0,1 1 1,0 0-1,0 0 0,0-1 1,-1 1-1,1-1 1,0 0-1,0 1 0,-1-1 1,1 0-1,0 0 0,2-2 1,8-4 14,-1 0 0,0 0 1,16-14-1,-6 2-1,0-1 0,-1 0 0,-1-2 1,27-40-1,-88 117-31,-10 14 65,48-63-34,2-1 0,-1 0 0,0 1 0,1 0 0,0 0 0,1-1 0,-1 1 0,1 0 0,0 1 0,1-1 0,-1 10 0,1-15-10,0 0-1,0 0 1,0 0 0,1 0 0,-1 0-1,0 0 1,0 0 0,1 0-1,-1 0 1,0 0 0,1 0 0,-1 0-1,1 0 1,-1 0 0,1 0-1,-1-1 1,1 1 0,0 0 0,0 0-1,-1-1 1,1 1 0,0 0-1,0-1 1,0 1 0,-1-1 0,1 1-1,2 0 1,-1-1 1,1 1 1,-1-1-1,1 0 1,-1 0-1,1 0 0,-1 0 1,1 0-1,-1-1 0,0 1 1,1-1-1,2 0 1,5-3 8,0 0 0,0-1 0,0 0 0,12-8 1,-5 0 20,0-2 0,27-29 1,0 1 118,-44 43-150,0 0 0,0 0 1,0 0-1,0 0 0,0 0 0,0 0 1,0 1-1,0-1 0,0 0 1,0 0-1,0 0 0,0 0 0,0 0 1,0 0-1,0 0 0,0 0 0,1 0 1,-1 1-1,0-1 0,0 0 1,0 0-1,0 0 0,0 0 0,0 0 1,0 0-1,0 0 0,1 0 0,-1 0 1,0 0-1,0 0 0,0 0 1,0 0-1,0 0 0,0 0 0,0 0 1,1 0-1,-1 0 0,0 0 0,0 0 1,0 0-1,0 0 0,0 0 1,0 0-1,1 0 0,-1 0 0,0 0 1,0 0-1,0 0 0,0 0 0,0 0 1,0-1-1,0 1 0,0 0 1,0 0-1,1 0 0,-1 0 0,0 0 1,0 0-1,0 0 0,0 0 0,0 0 1,0-1-1,0 1 0,0 0 1,0 0-1,0 0 0,0 0 0,0 0 1,-3 14 317,-12 21 68,-52 101 23,-106 159-1,141-248-1151,-3-1-1,-1-2 0,-2-1 1,-2-3-1,-1-1 1,-79 57-1,116-94 537,1 1 1,-1-1-1,0 0 0,0 0 1,0 0-1,-1 0 0,1-1 1,0 1-1,-1-1 0,-5 1 0,8-2 161,1-1-1,0 1 0,-1 0 0,1 0 1,0-1-1,-1 1 0,1-1 0,0 1 1,-1-1-1,1 0 0,0 1 0,0-1 1,0 0-1,0 0 0,0 0 0,0 0 1,0 0-1,0 0 0,0 0 0,0 0 1,0 0-1,1 0 0,-1 0 0,0-1 1,1 1-1,-1 0 0,1-1 0,0 1 1,-1 0-1,1-1 0,0 1 0,0 0 1,-1-1-1,1 1 0,1 0 0,-1-3 1,-1-11 274,2-1 0,0 1 1,0-1-1,1 1 0,1-1 1,1 1-1,0 0 0,7-14 1,5-11 1177,35-61 1,-25 55-591,3 2 0,43-52 0,-53 73-727,1 1 0,2 1 1,0 0-1,1 2 1,38-24-1,-45 35-374,0 1 0,1 0 1,-1 1-1,1 1 0,0 1 0,31-4 1,33-9-3968,-49 6 2990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20:39.41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156 26 1120,'52'-24'11061,"-84"23"-7561,10 5-2791,13-3-543,0 1 0,1-1 0,-1 1 0,1 1 0,-1 0 0,1 0 0,0 0 0,0 1-1,1 1 1,-1-1 0,-10 9 0,18-12-167,0-1 0,0 1-1,0 0 1,0-1 0,0 1 0,1-1-1,-1 1 1,0-1 0,0 1-1,0-1 1,1 1 0,-1-1-1,0 1 1,1-1 0,-1 1 0,0-1-1,1 1 1,-1-1 0,0 0-1,1 1 1,-1-1 0,1 0 0,-1 1-1,1-1 1,-1 0 0,1 0-1,-1 1 1,1-1 0,-1 0-1,1 0 1,0 0 0,-1 0 0,1 0-1,0 0 1,32 13-30,-18-7 6,-9-3-7,0 0 0,-1 1 0,1-1 0,-1 1 0,0 1 0,0-1 0,-1 1 0,1 0 0,-1 0 0,0 0 0,0 0 0,4 9 0,-7-12 26,0 0 0,-1 0 0,1 0 0,0 0 0,0 0 0,-1 0 0,1 1 0,-1-1 0,0 0 0,0 0 0,0 1-1,0-1 1,0 0 0,0 0 0,-1 1 0,1-1 0,-1 0 0,1 0 0,-1 0 0,0 0 0,0 1 0,0-1 0,0 0 0,0-1 0,0 1 0,-1 0 0,1 0-1,-1 0 1,1-1 0,-1 1 0,1-1 0,-1 1 0,0-1 0,0 0 0,0 0 0,0 0 0,0 0 0,-2 1 0,-2 1-20,-1 0-1,1-1 1,0 0 0,-1 0 0,1 0 0,-1-1-1,0 0 1,1 0 0,-1-1 0,0 0 0,0 0 0,1 0-1,-1-1 1,0 0 0,1 0 0,-1-1 0,1 0 0,-13-5-1,19 7 27,-1 0 0,1-1 0,0 1 0,-1 0 0,1 0 0,-1-1-1,1 1 1,0 0 0,-1-1 0,1 1 0,0 0 0,-1-1 0,1 1-1,0-1 1,-1 1 0,1-1 0,0 1 0,0 0 0,0-1 0,-1 1 0,1-1-1,0 1 1,0-1 0,0 1 0,0-1 0,0 1 0,0-1 0,0 1 0,0-1-1,0 1 1,0-1 0,0 1 0,1-2 0,13-12 97,26-4 152,-12 11-181,1 2 0,51-4 1,-62 9-73,1-1 0,-1-1 1,0 0-1,-1-2 1,1 0-1,0-1 0,-1-1 1,0 0-1,-1-1 1,21-12-1,6-10 140,-47 32-71,0-1 0,0 1-1,1 0 1,-1 0 0,1 1-1,-1-1 1,1 1 0,0-1 0,1 1-1,-1 0 1,0 0 0,1 1 0,0-1-1,0 0 1,0 1 0,1-1-1,0 1 1,0-1 0,0 1 0,0 0-1,0 9 1,1-12-46,0 1-1,0-1 1,1 0-1,-1 0 1,0 0-1,1 1 0,-1-1 1,1 0-1,0 0 1,0 0-1,0 0 1,0 0-1,0 0 1,0 0-1,1 0 1,-1-1-1,1 1 1,-1 0-1,3 1 1,-1-1-5,-1-1 0,1 0 0,0 0 1,0 0-1,0 0 0,-1 0 0,1 0 0,0-1 0,0 0 1,0 1-1,0-1 0,0 0 0,0-1 0,0 1 1,0 0-1,0-1 0,0 0 0,5-1 0,-3 0 3,1 0-1,-1-1 1,1 1-1,-1-1 1,0 0-1,0 0 1,0-1-1,0 0 1,-1 0-1,0 0 1,0 0-1,0 0 1,0-1-1,0 0 1,-1 0-1,5-9 1,-7 12-9,0-1 0,0 1 0,0 0 0,0-1 0,-1 1 0,1-1 0,-1 1 0,0-1 0,0 1 0,0-1 0,0 1 0,0-1 0,0 1 0,0-1 0,-1 1 1,0 0-1,1-1 0,-1 1 0,0-1 0,0 1 0,0 0 0,0 0 0,-1 0 0,1-1 0,-1 1 0,1 0 0,-1 1 0,0-1 0,1 0 0,-1 0 0,0 1 0,0-1 1,0 1-1,0 0 0,-1-1 0,1 1 0,0 0 0,-1 0 0,1 1 0,-5-2 0,-1-1 6,-1 1 0,1 1 0,-1-1 0,-13 0 0,20 2-166,0 0 0,0-1-1,0 1 1,0 0 0,0 0 0,-1 1 0,1-1 0,0 0 0,0 1 0,0-1 0,0 1 0,0 0 0,0-1 0,0 1 0,0 0 0,0 0 0,1 0 0,-1 1 0,0-1 0,0 0 0,1 1 0,-1-1 0,-2 4 0,5-2-1976,6 0 783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20:40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159 40 5401,'5'-3'603,"20"-19"5595,-24 13-2993,-19 3-1407,8 6-1552,1 1 0,-1-1 0,0 1 0,1 1 0,-15 4 0,19-5-183,0 0 0,1 0 0,-1 1 1,1 0-1,0 0 0,0 0 0,-1 0 0,1 1 0,1 0 0,-1 0 0,0 0 0,1 0 0,-5 5 0,8-8-55,0 1 1,0 0-1,0 0 0,0 0 0,0-1 0,0 1 1,0 0-1,0 0 0,0 0 0,0-1 0,0 1 1,0 0-1,0 0 0,1 0 0,-1-1 0,0 1 1,0 0-1,1-1 0,-1 1 0,1 0 0,-1 0 1,1-1-1,-1 1 0,1-1 0,-1 1 0,1 0 1,0-1-1,-1 1 0,1-1 0,0 0 0,-1 1 1,1-1-1,0 1 0,-1-1 0,1 0 0,0 0 1,0 1-1,0-1 0,1 0 0,41 14 79,-32-11-82,-1 1-69,1 0 0,-1 0 0,0 1 0,0 1-1,-1-1 1,1 2 0,10 8 0,-18-13 41,0-1 1,0 1-1,-1 0 1,1-1-1,0 1 1,-1 0-1,1 0 1,-1 1-1,0-1 1,0 0-1,0 0 1,0 0-1,0 1 0,0-1 1,0 1-1,-1-1 1,1 0-1,-1 1 1,0-1-1,0 1 1,0-1-1,0 1 1,0-1-1,0 1 1,-1-1-1,1 1 0,-1-1 1,0 1-1,1-1 1,-1 0-1,0 1 1,-1-1-1,1 0 1,0 0-1,-1 0 1,1 0-1,-1 0 1,-1 2-1,-1 0-8,-1 1 0,1-1 0,-1 0 0,1-1 1,-1 1-1,0-1 0,-1 0 0,1 0 0,0-1 0,-1 1 0,0-1 0,1 0 1,-1-1-1,0 1 0,0-1 0,0-1 0,0 1 0,0-1 0,0 0 0,0 0 1,0 0-1,0-1 0,0 0 0,0 0 0,0-1 0,0 0 0,1 0 0,-1 0 1,1-1-1,-1 1 0,1-1 0,-10-8 0,14 11 32,0-1 0,0 0 1,0-1-1,0 1 0,0 0 0,0 0 0,0 0 0,0 0 1,1-1-1,-1 1 0,0 0 0,1-1 0,-1 1 1,1-1-1,0 1 0,-1-1 0,1 1 0,0 0 0,0-1 1,0 1-1,0-1 0,0 1 0,0-1 0,0 1 0,0-1 1,1 1-1,-1-1 0,1 1 0,-1-1 0,1 1 1,-1 0-1,1-1 0,0 1 0,0 0 0,-1 0 0,1 0 1,0-1-1,0 1 0,0 0 0,1 0 0,-1 0 0,0 0 1,0 1-1,0-1 0,1 0 0,1 0 0,4-4 10,0 1 0,0 0 0,0 1-1,0 0 1,1 0 0,0 1 0,10-2-1,23-2 73,-4 1-434,66-18 1,-89 19 262,-1-1 0,0-1 0,-1 0 1,1-1-1,-1 0 0,-1-1 0,1 0 0,14-14 0,-2-3 350,-24 19 338,-18 12 45,8 0-465,0 0 1,0 0-1,0 1 0,1 0 1,0 1-1,1 0 0,0 0 1,0 1-1,1 0 0,-9 13 1,14-19-115,0 0 0,0 0 0,1 0 0,-1 0 0,0 0 0,1 0-1,0 1 1,0-1 0,0 0 0,0 1 0,1-1 0,-1 1 0,1-1 0,0 0 0,0 1 0,0-1 0,0 1 0,1-1 0,-1 1 0,1-1 0,0 0 0,0 1 0,0-1 0,0 0 0,1 0 0,-1 1 0,1-1 0,0-1 0,0 1 0,0 0 0,0 0 0,1-1 0,-1 1 0,1-1 0,-1 0 0,1 0 0,0 0 0,5 3 0,-5-3-124,1 0 0,0-1 0,0 1 0,1-1 0,-1 0 0,0 0 0,0 0 0,0 0 0,1-1 0,-1 0 0,0 0 0,1 0 0,-1 0 0,0-1 0,1 1 0,6-3 0,-3 0-675,0 1 1,0-2-1,0 1 0,0-1 0,-1 0 0,0-1 0,11-7 1,7-10-1346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20:41.12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55 177 6129,'-19'22'7086,"26"-28"-5255,-1 2-1942,2-3 188,0-1 1,0 0-1,0 0 0,-1-1 0,0 0 0,9-17 1,-13 21-65,0 1 0,-1-1 0,0-1 0,0 1 0,0 0 0,-1 0 0,1-1 0,-1 1 0,0-1 0,-1 1 0,0-1 0,0 0 0,0 1 1,0-1-1,-2-7 0,2 12 7,0 0 1,-1 0-1,1 0 1,0 1 0,0-1-1,-1 0 1,1 0-1,0 0 1,-1 0-1,1 0 1,-1 1 0,1-1-1,-1 0 1,0 0-1,1 1 1,-1-1-1,0 0 1,1 1 0,-1-1-1,0 0 1,0 1-1,0-1 1,1 1-1,-1 0 1,0-1 0,0 1-1,0 0 1,0-1-1,0 1 1,-1 0-1,-1 0 35,1 1-1,0-1 0,0 1 0,-1 0 1,1-1-1,0 1 0,0 0 0,0 1 1,0-1-1,0 0 0,0 0 0,-2 3 0,-3 3 105,0-1 0,0 2 0,0-1-1,1 1 1,-6 10 0,7-8-8,0 1 1,1 0-1,0 0 0,0 0 1,1 1-1,1-1 1,0 1-1,0 14 0,1-23-139,1 0-1,0-1 0,0 1 1,0 0-1,1 0 0,-1-1 1,0 1-1,1 0 0,0-1 1,0 1-1,0-1 0,0 1 1,0-1-1,0 1 0,1-1 1,-1 0-1,1 0 0,-1 0 1,1 1-1,0-2 0,0 1 1,0 0-1,0 0 0,0 0 1,0-1-1,1 0 0,-1 1 1,1-1-1,-1 0 0,0 0 1,1 0-1,0 0 0,-1-1 1,1 1-1,0-1 0,-1 1 1,1-1-1,0 0 0,-1 0 1,6-1-1,1 0-235,1 0 0,-1 0 0,0-1-1,0-1 1,0 0 0,0 0 0,9-5 0,-1-1-1487,-1 0 0,25-19 0,-12 5-112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20:42.3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1 577 6473,'0'1'145,"1"-1"-1,-1 1 0,1-1 0,-1 1 1,1-1-1,-1 1 0,1-1 0,0 0 0,-1 1 1,1-1-1,-1 1 0,1-1 0,0 0 1,-1 0-1,1 1 0,0-1 0,0 0 0,-1 0 1,1 0-1,0 0 0,-1 0 0,1 0 1,0 0-1,0 0 0,-1 0 0,1 0 0,0 0 1,-1-1-1,1 1 0,0 0 0,-1 0 1,1-1-1,0 1 0,-1 0 0,1-1 0,-1 1 1,1-1-1,0 1 0,0-2 0,27-15 1470,2-9-1149,0 0 0,-2-2 0,-1-1 0,38-52 0,75-139-333,-126 195-148,-7 16 41,0-1 1,-1-1 0,-1 1 0,1-1 0,-2 0-1,0-1 1,0 1 0,4-24 0,-8 35-19,0 0 0,0-1 0,0 1 0,0 0 0,0 0 0,0 0 0,0-1 0,0 1 0,0 0 0,0 0 1,0-1-1,0 1 0,-1 0 0,1 0 0,0 0 0,0-1 0,0 1 0,0 0 0,0 0 0,-1 0 0,1-1 0,0 1 0,0 0 0,0 0 0,0 0 0,-1 0 0,1 0 1,0 0-1,0 0 0,-1-1 0,1 1 0,0 0 0,0 0 0,0 0 0,-1 0 0,1 0 0,0 0 0,0 0 0,-1 0 0,1 0 0,-1 0 0,-13 6 128,-9 11-53,-6 9-5,2 2 1,0 1-1,2 1 0,2 1 0,-28 47 0,19-21 220,2 1 0,-31 87 0,56-133-259,0-1 0,1 1 0,1 1 0,0-1 0,0 0 0,1 1 0,1-1 0,0 1-1,0-1 1,3 20 0,-2-31-39,1 0 0,-1 1 0,1-1 0,-1 0 0,1 0 0,-1 1 0,1-1 0,0 0 0,0 0 0,-1 0 0,1 0 0,0 0 0,0 0 0,0 0 0,0 0 0,0 0 0,0-1 0,1 1 0,-1 0 0,0-1 0,0 1 0,0-1 0,1 1 0,-1-1 0,0 1 0,1-1 0,-1 0-1,0 0 1,1 0 0,-1 0 0,0 0 0,1 0 0,-1 0 0,0 0 0,1 0 0,-1 0 0,0-1 0,1 1 0,-1-1 0,0 1 0,3-2 0,4-2-9,1 0-1,-1 0 0,0-1 1,12-9-1,39-35-33,87-95-1,-100 96-20,72-82-104,-100 107 155,0-1-1,-1 0 1,24-50 0,-40 71 24,0 0-1,0 1 1,0-1 0,0 0-1,0 0 1,-1 0-1,1 0 1,-1 0 0,0 1-1,0-1 1,0-6-1,0 9-3,0 0-1,0-1 0,0 1 0,-1-1 0,1 1 0,0 0 0,0-1 0,0 1 1,-1 0-1,1-1 0,0 1 0,0 0 0,-1 0 0,1-1 0,0 1 0,0 0 1,-1 0-1,1-1 0,0 1 0,-1 0 0,1 0 0,0 0 0,-1-1 0,1 1 1,-1 0-1,1 0 0,0 0 0,-1 0 0,1 0 0,-1 0 0,-19 9 92,-1 9 7,1 0 0,0 1 0,2 1 0,0 1 1,-27 43-1,15-15 78,-41 91 1,69-134-187,-35 90 29,34-88-43,1 0-1,0 0 1,0 0 0,1 0 0,1 0 0,-1 1 0,1-1-1,0 0 1,1 0 0,2 10 0,-3-17-8,1 1 0,-1 0 1,1-1-1,0 1 0,0 0 0,0-1 0,0 1 1,0-1-1,0 1 0,0-1 0,0 0 1,1 1-1,-1-1 0,1 0 0,-1 0 0,1 0 1,-1 0-1,1 0 0,-1 0 0,1 0 1,0-1-1,0 1 0,-1-1 0,1 1 0,0-1 1,0 0-1,0 1 0,-1-1 0,1 0 1,0 0-1,0 0 0,0-1 0,0 1 1,-1 0-1,1-1 0,0 1 0,2-2 0,10-2-83,-1 0 0,0-2 0,23-11 0,-25 11 67,25-11-226,-22 12 233,-1-1 0,0 0 1,0-1-1,-1 0 1,19-16-1,-32 24 57,1-1-1,-1 1 1,0 0 0,0 0-1,0-1 1,0 1-1,0-1 1,0 1 0,0-1-1,0 1 1,0-1-1,-1 0 1,1 1 0,0-1-1,0 0 1,0 0-1,0 0 1,0 0 0,-1 0-1,1 0 1,0 0-1,0 0 1,0-1 0,0 1-1,0 0 1,-1-1-1,1 1 1,0-1 0,0 1-1,0-1 1,0 1-1,0-1 1,0 0 0,0 1-1,1-1 1,-1 0-1,0 0 1,0 0 0,1 0-1,-1 0 1,0 0-1,1 0 1,-1 0 0,1 0-1,-1 0 1,1 0 0,-1 0-1,1 0 1,0 0-1,0 0 1,0 0 0,-1-1-1,1 1 1,0 0-1,0 0 1,0 0 0,1 0-1,-1-1 1,0 1-1,0 0 1,1 0 0,-1 0-1,1 0 1,-1 0-1,1 0 1,-1 0 0,1 0-1,-1 0 1,2-1-1,-10 9 19,1 0 0,-1 0 1,1 1-1,1 0 0,0 1 0,0 0 0,-6 11 0,9-14-4,0-1 1,1 1-1,-1 0 1,1 0-1,0 0 1,1 0-1,-1 1 0,1-1 1,1 0-1,-1 1 1,1-1-1,0 0 1,1 9-1,-1-15-38,0 1 0,1 0 0,-1 0 0,0-1 0,0 1 0,0 0 0,1-1 0,-1 1 0,0 0 0,1-1 0,-1 1 0,0 0 0,1-1 0,-1 1 0,1-1 0,-1 1 0,1-1 0,-1 1 0,1-1 0,0 1 0,-1-1 0,1 1 0,0-1 0,-1 0 0,1 1 0,0-1 0,-1 0 0,1 0 0,1 1 0,22-9-157,24-29-145,-43 33 290,14-14-26,-14 12 57,0 1 0,0-1 1,1 1-1,-1 0 0,1 0 0,1 1 0,-1 0 1,0 0-1,1 0 0,0 1 0,9-3 1,-16 6-2,1 1 0,-1-1 0,1 0 0,-1 0 0,1 1 0,-1-1 0,1 1 0,-1-1 0,0 0 0,1 1 0,-1-1 1,1 1-1,-1-1 0,0 1 0,1-1 0,-1 1 0,0-1 0,0 1 0,0-1 0,1 1 0,-1-1 0,0 1 1,0 0-1,0-1 0,0 1 0,0-1 0,0 1 0,0 0 0,0-1 0,0 1 0,0-1 0,0 1 0,-1 1 0,-2 25 521,2-22-367,0-1-44,1 1 0,-1 0 0,1-1 0,0 1-1,0 0 1,1-1 0,-1 1 0,1 0 0,0-1 0,0 1 0,0 0 0,1-1-1,0 0 1,0 1 0,0-1 0,0 0 0,1 0 0,-1 0 0,6 5 0,-3-5-132,-1 0 0,1-1 1,0 0-1,0 0 1,0 0-1,0 0 1,0-1-1,1 0 1,-1 0-1,1-1 0,0 1 1,-1-1-1,1 0 1,0-1-1,11 1 1,-4-2-355,-1 1 1,1-2 0,-1 1 0,14-5-1,18-7-367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20:49.1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324 826 1944,'-16'21'5661,"15"-17"-2705,11-14-1590,67-70 0,148-118 1,-132 121-1181,11-13-147,349-269 591,-441 351-645,-5 3-18,0 0 0,0 1-1,1 0 1,12-5 0,-20 9 31,1 0 0,-1-1 0,0 1 0,0 0 0,0 0 0,0 0 0,0 0 0,1 0 0,-1 0 0,0 0 1,0 0-1,0-1 0,1 1 0,-1 0 0,0 0 0,0 0 0,0 0 0,0 0 0,1 0 0,-1 0 0,0 0 0,0 0 0,0 0 0,1 0 0,-1 0 0,0 0 0,0 0 0,0 0 1,0 1-1,1-1 0,-1 0 0,0 0 0,0 0 0,0 0 0,0 0 0,1 0 0,-1 0 0,0 0 0,0 1 0,0-1 0,0 0 0,0 0 0,0 0 0,1 0 0,-1 1 0,0-1 1,0 0-1,0 0 0,-6 12-2,-18 16 72,-278 246 2071,76-75-101,-27 57-467,253-256-1585,1 0 0,-1 0 0,0 0 0,0 0 0,0 0 0,0 0 0,0 0 0,0 0 0,0 0 0,0 0 0,0 0 1,0 0-1,0 0 0,1 0 0,-1 0 0,0 0 0,0 0 0,0 0 0,0 0 0,0 0 0,0 0 0,0 0 0,0 0 0,0 0 0,1 0 0,-1 0 0,0 0 0,0 0 0,0 0 0,0 0 0,0 0 0,0 0 0,0 0 0,0 1 0,0-1 0,0 0 0,0 0 0,0 0 0,0 0 0,0 0 0,0 0 0,1 0 0,-1 0 0,0 0 1,0 0-1,0 0 0,0 1 0,0-1 0,0 0 0,0 0 0,17-7-273,23-14 95,16-12 163,140-74 20,-173 96-38,1 1 1,-1 2-1,2 0 1,-1 2-1,1 0 1,39-3-1,-63 9 43,0 0 0,1 0 0,-1-1 0,0 1 0,1 0 0,-1 0 0,0 0 0,1 0 0,-1 1 0,0-1 0,1 0 0,-1 1 0,0-1 0,1 0-1,-1 1 1,0 0 0,0-1 0,0 1 0,1 0 0,-1-1 0,0 1 0,0 0 0,1 2 0,-1-2 12,-1 0-1,0 0 1,0 1-1,0-1 1,0 0-1,0 0 1,0 1-1,0-1 0,0 0 1,-1 1-1,1-1 1,0 0-1,-1 0 1,1 0-1,-1 0 1,1 1-1,-1-1 1,0 0-1,-1 2 1,-6 8 102,-1 0 1,-1 0-1,-12 11 0,18-19-90,-294 246 465,43-39-545,155-121 331,4 5 0,-158 200 1,237-266-711,17-28 429,0 0 0,0 0 1,1 0-1,-1 0 1,0 0-1,0 0 1,0 0-1,0 0 0,0 0 1,1 0-1,-1 0 1,0 0-1,0 0 0,0 0 1,0 0-1,0 0 1,1 0-1,-1 0 1,0 0-1,0 0 0,0 0 1,0 0-1,0 0 1,0 0-1,1 0 0,-1 0 1,0 0-1,0 0 1,0 0-1,0 0 1,0 0-1,0 1 0,0-1 1,1 0-1,-1 0 1,0 0-1,0 0 0,0 0 1,0 0-1,0 1 1,0-1-1,0 0 0,0 0 1,0 0-1,0 0 1,0 0-1,0 1 1,0-1-1,0 0 0,0 0 1,0 0-1,0 0 1,0 0-1,0 1 0,0-1 1,0 0-1,0 0 1,0 0-1,0 0 1,0 0-1,0 0 0,0 1 1,0-1-1,0 0 1,-1 0-1,1 0 0,0 0 1,0 0-1,0 0 1,44-33-747,79-79 636,336-284 389,11 71-30,-427 303 248,-51 40 300,-13 8-711,1-4-69,9-12-31,1 0 1,0 1 0,1 0 0,0 1 0,1 0 0,1 0 0,0 1 0,0 0 0,-6 17-1,14-30 8,-1 0 0,0-1 0,1 1 0,-1 0 0,0-1 0,1 1 0,-1 0 0,1 0 0,-1-1 0,1 1-1,-1 0 1,0 0 0,1 0 0,-1 0 0,1 0 0,-1-1 0,1 1 0,-1 0 0,1 0 0,-1 0 0,1 0-1,-1 0 1,1 1 0,-1-1 0,1 0 0,-1 0 0,0 0 0,1 0 0,-1 0 0,1 1 0,-1-1 0,1 0 0,-1 0-1,0 1 1,1-1 0,-1 0 0,1 1 0,-1-1 0,0 0 0,0 1 0,1-1 0,-1 0 0,0 1 0,1-1-1,-1 1 1,0-1 0,0 1 0,0-1 0,0 0 0,1 1 0,-1-1 0,0 1 0,0-1 0,0 1 0,0-1-1,0 1 1,0-1 0,0 1 0,0-1 0,0 1 0,-1-1 0,1 1 0,0-1 0,0 1 0,0-1 0,0 0-1,-1 2 1,40-28-379,-33 21 361,31-22-242,-19 12 59,2 1-1,0 0 1,0 2-1,1 0 0,43-16 1,-63 27 224,-1 1 0,1-1 0,0 1 1,0 0-1,0-1 0,0 1 0,0 0 1,0 0-1,-1 0 0,1 0 0,0 0 0,0 0 1,0 0-1,0 0 0,0 0 0,0 0 0,0 0 1,0 0-1,0 1 0,0-1 0,-1 0 1,1 1-1,0-1 0,0 1 0,0-1 0,-1 1 1,1-1-1,0 1 0,0 0 0,-1-1 0,1 1 1,-1 0-1,1-1 0,-1 1 0,1 0 1,0 1-1,1 37 325,1 5-80,-3-43-252,0 0 1,1 0 0,-1 1 0,1-1-1,-1 0 1,1 0 0,0 0 0,-1 0 0,1 0-1,0 0 1,0 0 0,0 0 0,0 0-1,0 0 1,0 0 0,0-1 0,0 1-1,0 0 1,0-1 0,0 1 0,1-1-1,-1 1 1,0-1 0,0 0 0,1 1-1,-1-1 1,0 0 0,0 0 0,2 0-1,11 0-27,0-1 0,-1 0 0,1-1 0,-1-1 0,21-6 0,39-6 79,-69 15-49,-1 0 1,0 0 0,0 0 0,0 1-1,0-1 1,0 1 0,0 0-1,0 0 1,0 0 0,3 2 0,-4-2 18,-1 0 0,1 0 0,0-1 0,0 1 0,0 0 1,0-1-1,0 1 0,0-1 0,0 1 0,0-1 1,0 0-1,0 0 0,0 0 0,0 0 0,0-1 1,0 1-1,0 0 0,0-1 0,0 1 0,0-1 0,-1 0 1,1 0-1,2-1 0,20-13 216,-1-1 0,0-1 0,-2-1 0,36-38 0,60-90-406,-4 4 293,-100 127-43,-9 9-32,0 0 1,1 1 0,0 0 0,0-1 0,0 2 0,1-1 0,0 1 0,0-1 0,9-4 0,-30 49 345,-68 136 669,74-152-907,0 0 0,2 1 0,1 0 0,1 0-1,-3 41 1,8-62-180,-1 0 0,1-1 0,0 1-1,0 0 1,1 0 0,-1-1 0,1 1-1,0 0 1,0-1 0,0 1-1,0-1 1,1 1 0,0-1 0,-1 1-1,5 4 1,-4-6 3,0-1 0,0 1-1,0-1 1,0 0-1,0 0 1,1 0 0,-1 0-1,0-1 1,1 1 0,-1 0-1,0-1 1,1 0-1,-1 1 1,1-1 0,-1 0-1,1 0 1,-1 0 0,1-1-1,-1 1 1,0-1 0,1 1-1,-1-1 1,0 0-1,5-2 1,67-32-590,-64 29 601,1-1 1,0 1-1,1 1 0,-1 0 1,1 1-1,0 0 0,0 1 1,0 0-1,1 1 0,12-1 1,-22 4 28,0-1 1,0 1 0,-1 0 0,1 0-1,0-1 1,-1 2 0,1-1-1,-1 0 1,1 1 0,-1-1 0,1 1-1,-1-1 1,0 1 0,4 4 0,28 38 281,-29-36-251,1 0-1,0 0 1,0-1 0,9 8 0,-12-13-35,1 0 1,0 1-1,-1-1 1,1 0-1,0-1 1,0 1-1,1-1 1,-1 1-1,0-1 1,0 0-1,1-1 1,-1 1-1,0-1 1,1 0-1,-1 0 1,0 0-1,1-1 0,-1 0 1,0 1-1,1-2 1,-1 1-1,0 0 1,0-1-1,0 0 1,0 0-1,5-3 1,10-6 99,-2-2 0,1 0-1,-1 0 1,15-17 0,-31 28-105,54-56-451,-3-2-1,73-111 0,-46 61-2861,-38 54 1852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39.769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52 1 6193,'-18'8'-680,"6"12"-1344,3 3 1200,3 3-361,1 1 569,3-1 1408,2 0-440,5 1 281,4 0-265,7 0-944,4-3 407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45.483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 1 9650,'1'0'560,"4"3"704,6 6-687,3 7 47,1 8 256,-1 7 0,1 9-296,-2 7-184,-2 8-280,0 7-136,-2 6-376,-2 6-232,-3 2-472,-5 0-200,-5-4-225,-5-4-359,-5-10 1136,1-14-7226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45.815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0 0 10650,'0'1'416,"1"1"233,1 2-649,3 4 48,2 5 0,2 6 40,0 7 80,0 7 24,-1 8-32,-2 6-48,-2 7-392,-1 3-449,-3 2-1255,-2-2-745,-4-5 1369,0-12-4089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46.096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96 1 14851,'-1'0'88,"0"2"-624,2 2-32,1 6 360,3 5 24,-1 8 384,0 9 80,-3 8 88,-2 7-24,-3 5-280,-3 2-256,-4-1-744,-2-1-424,-3-6-1009,-3-6-776,-2-7 1809,2-9-4025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46.334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197 1 16396,'0'5'448,"-3"9"-360,0 13-1505,-2 11-263,0 12-88,-4 8 727,-6 6 577,-5 1 776,-8 0 80,-6-1-1224,-5-3 664,3-13-10098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47.097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185 6 9858,'-2'-1'800,"-1"-1"833,-2 1-1281,1-1-224,0 2-72,2 2-16,0 4 88,-1 5 160,-1 7 16,-3 8-40,-3 9-64,-3 9-272,-3 5-176,-1 2-200,-2 0-16,1-3-16,1-7 64,2-8-489,4-10-655,3-10 888,4-7-8114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47.279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251 2 7274,'-4'-1'736,"-5"0"1496,-7 2-2408,-5 3 104,-6 6 32,-2 5 64,-3 6 144,1 5 8,3 5-552,5 1-1128,5 1 880,6-6-7194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20.101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96 317 3105,'-2'0'120,"-4"1"200,-2 0-136,0 0 768,0 1 240,0 0 385,1-1-89,0 1-440,-1 2-216,1 1-400,0 3-128,0 2-200,1 1-31,2 1-25,2 0-8,1-2-16,4-2 24,2-4 144,4-4 16,5-7-8,3-6-24,4-7-152,5-6-16,5-5-8,4-4 0,6-4-56,2-2-56,2 0-112,-1 2 0,-6 4 56,-7 6 72,-7 6 96,-8 7 8,-5 6-8,-4 5-8,-4 4-56,-2 4-57,-2 5-47,-3 4-16,-4 4 8,-2 7 64,-3 4 40,-1 5 0,0 4-392,1 2-464,4-2-1480,5-2 1295,2-8-4824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20.900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21 414 3225,'-1'2'232,"-3"3"304,0 0 104,-1 0 440,1-1 425,2-2 151,2-3-368,2-3-424,4-2-400,4-3-175,4-3-209,5-4-48,4-3-16,4-4 0,4-4 0,4-3 8,4-3-8,3-2 0,2-1 0,-1 0-8,-3 1-24,-5 3-88,-8 4-40,-7 5-73,-9 6-15,-7 6 32,-6 8 32,-7 6 56,-3 8 56,-4 8 16,-1 4 8,-1 5 0,1 2-16,3-1-88,3-3-120,5-3-16,5-6 32,5-5 104,5-6 136,7-7 24,5-5 16,5-5 0,4-4-8,5-2-8,2-2-16,2 0-8,-1 2-8,-3 3-16,-4 4-32,-6 4 16,-7 4 16,-7 3 24,-8 3 72,-6 4 40,-6 2 88,-6 4-16,-4 4-40,-3 5-40,-4 5-88,-1 5-8,-1 2 16,0 2 0,3-1 16,2-4 24,4-6 32,6-7 128,5-7 104,5-6-8,7-6-47,6-7-137,8-8-288,6-6-161,5-8-415,6-5-280,2-4-464,2-2-217,0-1 929,-7 8-5081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21.379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374 27 5521,'-4'5'32,"-8"7"-64,-4 6-552,-4 4 432,0 1 104,0 0 560,2-3 128,2-2 80,2-3-95,3-3-385,2-3-192,4-4-272,1-4-32,3-5-9,2-6 65,3-6 200,3-6 8,1-3 56,0-4 56,0 0 193,-2 2 135,-2 4 272,-2 7-48,-4 7-64,-3 11-48,-5 10-96,-4 12 88,-6 8 16,-4 8-79,-2 5-177,-2 3-96,1 2-128,0-1-32,4-2-48,4-4-24,5-7-272,5-8-296,6-7-249,6-8-103,7-7-616,5-5-793,5-7 1385,-1-1-4369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21.646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381 61 2657,'-4'-7'2856,"-3"-5"-1400,-5-2-343,-2 1-553,-4 4-184,-2 4-168,-2 5 104,-2 6 152,0 6 64,-1 4 56,-1 5-88,0 4-119,-1 3-89,0 4-136,0 1-56,3 2-80,3 1-40,4-1-360,6-3-409,6-2-1399,6-5 1232,2-6-7226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39.942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11 0 4881,'-7'12'-1120,"3"3"768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21.935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256 3 11410,'-3'-1'264,"-5"0"-352,-3 1-232,-2 2-80,-3 5-8,-1 5 200,-1 5 72,-2 6 136,0 5 24,0 3-8,0 1-8,2 0-8,2-1-24,2-1-368,2-4-136,3-4-208,2-4-128,1-5-377,3-4-471,0-5 952,2-3-3145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22.290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73 174 4201,'-1'-3'928,"0"-4"864,-3-2-223,-1-1-561,-1 0-304,-2 2-472,0 3-72,0 2-80,1 3-40,0 2-16,0 3 0,2 2-24,2 2 0,1 0-32,2 0-16,3 0-32,4-1-24,3-3-72,3-2-40,5-3-32,3-4 8,5-5 32,3-3 48,3-4 56,0-2 32,0-3 32,-1 0-40,-3-1-272,-3 2-88,-6 4 16,-5 3 72,-5 5 264,-6 4 88,-3 4-32,-5 5-200,-2 5-377,-2 4-247,-2 2-896,0 2 992,2-2-2297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22.512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113 0 1152,'-3'2'-104,"-5"2"-136,-4 4 96,-4 2 64,-2 3 72,-1 2-56,-1 2 56,4-3-496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22.802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320 2 4737,'-3'-1'480,"-3"0"744,-3 2-1424,-4 4 16,-4 5 0,-3 4 120,-5 6 64,-4 4 56,-3 4 32,-2 4 96,1 3 32,3 2-48,3 1-48,7-1-384,6-2-680,8-3 576,4-7-4697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23.222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89 1792,'0'-2'96,"2"-2"-8,2-4 0,4-5-104,5-4-64,4-6 48,1 2-1904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23.550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0 34 960,'6'-5'-176,"7"-9"368,1-1-1168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23.815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619 64 3145,'4'-4'576,"5"-3"616,4-2-728,0-1-192,0 0-72,-3 2 80,-4 2 296,-4 1 57,-7 1 103,-6 3-56,-6 4-240,-7 3-64,-6 5-176,-5 6-80,-5 4-72,-6 5 0,-4 6 0,-5 4 72,-2 6 208,0 5 72,1 5 56,3 5-71,6 2-201,7 3-88,8 0-112,10-1-64,11-2-697,10-5-359,10-7-1576,9-8 1391,1-9-4640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24.176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287 1 8610,'-4'0'520,"-3"0"104,-6 3-312,-3 4-152,-5 5-136,-4 8-24,-2 9 8,-3 9 16,0 9 8,0 7 16,2 7-16,4 2-136,6 3-456,7-2-1352,8-3 1176,4-12-6346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24.577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25 750 4209,'-1'0'-312,"-2"0"-248,-1 1 400,-1-1 1408,0-2 408,1-2 433,2-4-377,3-6-584,5-6-375,6-9-481,8-7-112,8-8-96,9-4-32,7-4 0,6-1 16,5 0 0,6 2 8,7 2-16,6 2-32,5 3-424,4 2-289,3 5-439,0 4-192,-2 5-296,-6 4-481,-7 5 1273,-17 5-3497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24.924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1 330 5537,'3'-4'352,"6"-6"424,7-5-1432,6-6-432,6-5-264,6-3 160,2-2 511,3-2 457,2 0 272,1 0-8,1-1-184,0 1 112,-8 5-1352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40.269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0 0 1288,'8'26'104,"9"1"-80,5-1-344,9-6 168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25.238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17 327 5617,'-2'1'-64,"-3"2"-296,0 0-16,2-1 152,2 0 544,4-2 280,5-3 144,4-4-136,6-4-327,5-4-113,4-4-112,3-3-32,4-4-24,3-2-16,2-3-16,1 0-8,0-1-208,-2 0-257,-2 2-951,-1 2 832,-7 6-3849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25.642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0 354 2040,'2'-1'216,"3"-1"145,5-2-9,3-1 144,5-1 208,2 0 352,3-2 8,3 0-223,1-1-217,3-2-304,1-2-40,1-2-40,2-3-24,2-3-80,2-3-64,1-2-72,2-2-16,2-2-368,-1-1-488,-2 0-1209,-4 0 1113,-8 5-3729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26.033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37 728 7410,'-4'3'184,"-3"2"-144,-1 2-40,0 1-40,2 1-8,3-1 160,3-1 88,3-2 160,5-3 184,2-4 40,4-4-8,3-5-24,3-4-128,4-5-120,5-5-48,6-3-120,5-2-48,4-3-55,3 0-9,2-1-8,2 0 8,2-2-24,4-2 0,2-2-40,3-3-25,-1-4-47,0-3 0,-2-1 0,-3 1-48,-5 5-240,-6 5-280,-5 8-1440,-9 9 1272,-8 7-6282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26.406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65 557 6785,'-4'2'321,"-3"2"247,-3 1-680,-1-1 56,1 1 520,0-3 304,3-1 136,2-3 48,5-3-416,4-5-152,5-4-71,6-6-49,5-4-24,5-6-16,5-3-40,5-5-24,6-1-64,5-3-24,5 2-24,3-1-24,1 3-8,0 1-16,-2 3-16,0 3-24,-3 4-120,-2 3-120,-5 5-528,-4 4-409,-8 6-1751,-6 3 1679,-9 5-5088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26.755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1 563 8490,'0'-2'144,"3"-1"-48,4-3-456,5-4 272,6-3 56,5-6 376,6-4 168,3-5 288,3-6 64,4-3-200,3-3-143,4-2-289,3-1-104,4 1-104,2 2-24,2 2 0,0 2 0,1 4-24,0 5-24,-1 6-344,-3 6-233,-4 7-703,-3 4-528,-6 4 1032,-9 2-6418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27.114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16 515 5449,'-3'1'552,"-2"0"921,0 0-1705,2-2 48,5-2 576,5-5 544,6-6 344,6-7 96,5-5-399,6-6-289,6-5-344,7-2-120,5-3-144,6-1-40,4 1-24,3 1-8,2 2-24,-1 4-24,0 4-440,-1 6-304,-1 7-713,-3 5-535,-6 8 1144,-10 3-6794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27.514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4 564 3481,'-1'3'-240,"0"3"-216,-1 2 488,3 0 968,1-2 488,5-6 281,4-7-257,8-9-624,8-8-192,9-9-184,10-7-104,9-5-232,9-4-64,6-2-16,4 1-8,4 2-8,2 3 1,0 4-73,-2 6-32,-5 5-361,-8 6-71,-9 5-208,-10 5-280,-11 3-1096,-9 3 1247,-10 4-5632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27.832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4 349 12915,'-2'3'-312,"0"3"-905,3 3 129,3 0 392,5 0 744,4-3 736,6-5 80,6-5-47,5-6-273,6-7-232,6-6-88,5-6-104,3-5-56,3-2-64,3-2 0,2-1-216,2 2-232,-3 3-472,-3 4-305,-8 4-671,-8 6 1008,-12 6-6898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28.301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29 355 9986,'-4'3'360,"-3"3"-504,-1 2-952,1 0 128,4 0 120,5-5 976,5-4 304,7-6 120,6-5-56,8-6-160,8-6-64,7-4-152,7-5-48,6-2-40,3-3-16,2 1 8,1 1 0,-3 4 16,-3 3 0,-7 7 8,-8 4-8,-10 7 232,-9 4 32,-10 4 24,-9 4 16,-8 3-224,-8 3-48,-6 4-24,-6 3-32,-4 3-48,-4 3-64,-2 4-56,-4 4 16,-1 2 88,-3 3 80,1 1 80,2 1-16,3-3-56,7-2-48,8-5-192,9-3-80,12-6-312,10-4-112,11-7-824,9-8-753,10-9 1321,-2-2-3769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28.865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129 87 9802,'-5'1'-296,"-5"3"-608,-5 2 328,-2 4 320,-1 3 528,1 2 352,1 2 64,3 1-16,3 0-32,4-1 64,4-2-103,5-2-209,7-3-120,5-4-264,7-4-48,7-4-64,7-4-80,4-4-56,5-5 24,1-4 39,0-4 73,-3-4 72,-4-1 16,-4 0-88,-5 2 8,-7 3 56,-6 5 72,-7 4 200,-5 5 1,-7 5-49,-6 7-80,-6 7-80,-7 8 8,-7 6 40,-4 8 56,-2 4 104,-2 3 16,3 0-48,3-3-40,6-3-136,7-4-40,8-4-24,7-4 8,8-4 0,7-4-16,8-4-72,6-6-120,6-7-280,5-5-81,3-6-79,3-4 24,0-4-160,-2 0-464,-3 0 760,-9 4-7074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3:59:13.803"/>
    </inkml:context>
    <inkml:brush xml:id="br0">
      <inkml:brushProperty name="width" value="0.35" units="cm"/>
      <inkml:brushProperty name="height" value="2.1" units="cm"/>
      <inkml:brushProperty name="color" value="#775839"/>
      <inkml:brushProperty name="inkEffects" value="pencil"/>
    </inkml:brush>
  </inkml:definitions>
  <inkml:trace contextRef="#ctx0" brushRef="#br0">21 1363 1760,'-1'0'8,"0"0"112,0-1-136,0 2 72,0-1 208,0 2 41,0-1-25,1 1 0,0-1 48,-1 0 56,1-1 56,-1 0 8,1 1-96,-1-2-48,0 1-56,-1-1-24,1 0-72,0 0-40,0 0-56,0 0-8,0 0 56,0-1 40,0-2 88,1 0 32,-1-2 17,1 0-17,1-1 24,0-2-16,1-1-80,1 0-24,1-1-104,0-1-8,2-1 32,1 1 24,1-1 32,1-1 16,1 0 72,0 0 8,2-1 24,1-1-8,1 0-80,2-1-16,1 2-8,1-1 0,2 0 16,-1-1 8,1-1 0,1-1-8,0-1-8,2-1-8,1-1-31,2 0-9,2 0-32,2 0-24,2 0 0,3 0-8,2 1 8,2-1 16,2 0 40,1 0 8,1 0 0,0 0-16,1 0-48,3 2-24,2 0-16,3 1-8,1 0 8,1 0 0,1-2 8,1 1 0,3-1-16,2-1 0,2 0 0,2 0-8,3-1 0,0 1 0,3-1 0,1 0 0,2 1-8,2 0 8,0 1-8,2 0-8,1 1 8,2 0 8,0 2-8,0 1 8,1 1 0,0 0 0,1-1-8,1 0 8,1 0-8,1 0 8,1-1-8,2 1 0,1 2 0,0 1 0,2 1 0,-1 2 0,1 1 8,0 1 0,-1 2 0,0 0 0,-1 2-8,0 1 8,0 2 0,-1 0 8,1 2 0,0 1 0,0 1-8,1 2 8,0 2-8,-2 1 0,-1 2 0,-2 2 16,0 1 8,-1 1 0,-2 2 0,0 1 0,0 1 8,-2 2-8,1 2 0,-2 0-8,-1 0-8,0 1-8,-2-1 0,-2 1 8,-1-1-8,-1 1 0,-3 1 8,0 0-8,-2 2-8,-1 1-16,-3 2 0,-3 2 8,-4 1 8,-4 3 8,-2 1 8,-2 0-8,-2 1 8,-2-1-8,-2 0 16,-2-1-8,-2 0 16,-1 1 0,-1 0 0,1 0 8,-1 1 0,0 1 0,-1 0 0,1-1-8,-2 0 0,-2-2 56,-1-1 24,-2-1-8,-2 0-8,0-1-56,-1 0-16,0 1-8,0 0 8,0 1-8,-1 1 16,0 1-8,0 0 8,-1-1-8,-1-1-8,-1-2 8,-2 0 0,-1-1 0,-2-1 0,-2 0 0,-2 0 0,-2 0-8,-1-1 8,0 0-8,-1 1 0,-1 0 0,-1 1 0,0 0 8,-2 0-8,0-1 8,0-2 0,-1-1-8,0-2 8,0 0 0,-2-2 0,0 1 0,0 0 0,-1-1-8,0 0 0,0 0 8,0-1-8,0-1 8,1-2-8,0-1 0,1-2-296,-1-1-392,-1-3-1145,0-2-1271,-1-4 1671,0-3-5408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40.443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35 1 7298,'-17'5'-529,"3"7"-591,10 9 424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29.024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202 0 3873,'-4'4'728,"-4"6"720,-6 4-960,-4 6-368,-3 4-120,-1 4 80,-2 1 160,2 0 97,1-1-17,4-4-120,3-3-328,5-4-1097,4-4 809,2-4-5649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30.013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0 231 4225,'9'-6'72,"12"-7"-192,14-8-736,12-6-72,10-4 63,5-2 201,2-2 592,-3 0 72,-10 6-792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30.363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20 769 9834,'-4'2'184,"-2"1"-152,-1 0-176,4 1 176,6-3 296,7-3 200,9-6 0,7-5-111,9-8-225,6-8-88,7-7-56,7-9-16,9-8-8,7-7-16,8-5-24,6-3-16,5-1-192,4 2-193,1 4-415,-1 5-376,-4 7-1505,-7 9 1617,-17 11-4513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03.063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136 25 3633,'-5'0'408,"-5"-1"328,-3-2-224,-2 1 32,0-1 304,1 0 161,0 1 127,3-1-40,0 1-168,3 0-96,1 1-199,1-1-97,3 2-168,1-1-56,1 2-72,1 1-40,3 4-64,2 4-40,1 5-80,1 5-48,1 4-160,-1 3-96,0 1-304,-1-1-216,-1-2-737,-2-4-1271,0-5 1647,-2-5-5608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03.866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23 0 7322,'-1'0'432,"-1"0"376,-1 0 192,0 0 96,0 0 57,-1 0-249,2 0-144,-1 0-328,2 0-88,0 2-120,2 1-56,0 3-48,2 4-64,2 4-24,1 5-16,1 2-8,2 3-8,2 0-24,2-1-16,0-3-80,2-3-32,0-5-96,0-5 0,-1-5 56,0-6 32,-1-6 96,0-4 8,-1-4-16,-1-2 16,-1-1 24,0 0 24,-2 0 16,-2 3 16,0 3 0,-2 3 16,0 4 16,-1 3 16,-1 5 8,1 5 24,1 4-24,0 6-16,1 3-32,2 4-32,2 2-24,2 0-24,4-2-136,2-1-120,4-3-144,2-3 0,2-5 136,2-3 120,0-4 144,1-3-112,1-3-305,-2 0-151,0-1-240,-2 3 0,-1 2 24,0 3 88,0 2 255,-2 4 121,0 2 296,0 3-64,-2 1-968,0 1 760,-4-3-4593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04.305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0 5497,'0'1'496,"-1"0"288,2 0 65,0 0 31,4 0 208,2 0 24,3 1-320,3 2-199,1 4-417,3 6-128,1 6-96,1 7-48,0 6-24,1 5-32,1 2-193,0 1-183,0-2-512,0-4-464,0-6 824,-4-7-7122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04.548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1 5737,'1'3'528,"0"3"841,0 5-1281,1 4 416,0 4 112,1 4 112,1 3-72,2 4-408,3 3-176,2 0-568,2 0-584,2-4 608,-1-5-8026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04.754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2 1 8906,'0'4'272,"-1"5"-152,0 6 104,2 7 184,0 5 32,4 5-8,2 3-184,4 1-728,3 0-464,2-3 480,-1-7-8698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04.981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0 6217,'0'6'568,"0"8"985,0 8-1769,1 7-168,2 4-889,3 0-671,3-2 992,0-6-2617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06.655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132 284 4329,'-2'-4'88,"-4"-7"-32,-2-7 72,-3-5 120,-1-3 400,0-2 96,-1 0 161,0 2 31,2 1-104,-1 4 40,3 2-72,0 4-48,3 3-63,1 2-73,2 3-136,4 2-72,2 1-120,4 3-40,5 1-64,3 4-32,5 4 0,4 6-24,5 6-16,5 7 0,5 8-88,4 5-16,5 7-24,2 6-24,3 6-144,0 6-72,-1 4-152,-2 4-88,-3 1-232,-4-1-136,-6-3-625,-6-4-511,-6-5 1152,-8-14-6762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40.550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 0 1984,'16'20'369,"10"3"295,7 1-456,8-1-216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07.086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3 39 7146,'0'-2'416,"-2"0"568,1-3-720,1-2 320,2 0 416,2 0 136,2 1-143,3 3-249,5 6-416,5 5-120,4 9-160,6 8-8,4 11-24,4 11-16,4 9-72,3 10-96,4 8-248,1 7-160,2 2-144,0 2 23,-3-1 81,-3-3 104,-6-4 56,-6-6-240,-7-7-896,-6-6 967,-7-13-6136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07.480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0 1 6889,'1'1'393,"2"2"175,3 4 304,3 5-16,4 7-48,3 7-232,4 8-288,4 7-56,4 6-16,4 6-7,3 5-57,1 2-24,2 4-96,-1 1-24,0 1-32,-3 0-56,-1 0-369,-2-2-311,-2-2-552,-2-1-464,-2-4 967,-6-12-6208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07.870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1 10362,'3'2'320,"4"6"-152,6 5 32,5 7-40,4 8 64,2 8 105,1 7-1,2 6-88,0 6-72,2 4-136,2 3-32,-1 2-184,2 2-64,-2 1-128,0-1-81,-3 0-175,-2-1-168,-4-3-576,-4-4-721,-4-5 1217,-4-11-4601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08.182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0 7258,'0'7'472,"2"9"304,1 10-560,2 10 80,3 11 0,2 9 24,2 8-8,1 7-216,2 4-328,1 3-1568,-1-1 1216,-2-14-6842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08.977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79 126 4761,'-2'-3'280,"-3"-5"136,-2-5-256,-2-4-112,0-2 0,1 0 248,0 3 224,0 3 369,1 4 111,1 4 64,1 2-88,2 3-176,1 1-15,5 3-129,4 3-56,6 6-216,5 8-136,4 10-248,4 10-128,3 12-96,2 9-40,-1 7-128,-1 4-80,-3 0-128,-4-3-177,-6-7-807,-6-8-961,-5-11 1401,-4-13-4657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09.256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0 10226,'0'0'352,"0"1"-152,3 1-352,1 2-88,3 5 0,1 6 344,0 9 192,0 9 240,-2 10 24,-1 8-151,-1 6-145,-1 4-296,1 0-144,-1-4-489,0-4-335,-1-9-1176,0-8 1192,-1-10-6298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09.518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0 1 7450,'1'0'688,"-1"1"856,2 1-1320,2 2-104,3 4-96,1 4 0,3 7 0,3 5 8,1 7 16,2 4-8,2 3-24,1 1-24,-1-1-216,0-3-136,-2-6-376,-3-5-336,-3-8-1185,-4-6 1305,-2-6-3673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09.705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1 5593,'0'0'376,"0"2"248,2 1-256,1 5 73,2 5 103,1 8 40,4 6-64,1 7-304,2 6-192,2 2-400,0 3-320,0-2-913,0-2 873,-3-9-5137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09.876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15 0 8546,'-2'7'-128,"-2"9"-576,-1 9 296,1 1-6898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13.230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0 1 1688,'2'1'256,"1"2"233,2 2-225,2 1-24,2 0 56,0 1 80,1 1 88,-1 0 8,0 1-136,-1-1-112,-1 1-136,-2 0-40,-1-1-16,-1 0-8,-2 0-8,0-1 0,-2 0-8,0 0 0,-1-1 0,0 0 0,0 1 8,0 1-8,0 2 0,-1 1-8,1 2-56,1-1-16,0-1-32,2-1-24,0-2-112,1-4-64,2-3-96,2-4 0,2-4 24,0-6 32,2-4 64,-1-3 32,0-3 127,-1-2 73,-2 0 104,0 4 65,-2 3 159,-1 6 56,-1 6 80,-1 6 56,0 8 56,-1 6-8,0 7 8,0 6-16,1 5-104,0 5-48,1 2-87,0 2-81,2 0-144,2-4-24,1-4-32,1-5-16,1-8 56,2-8 24,0-9 16,1-8 0,1-8-64,-1-7-16,1-5-32,-1-5 8,-1-3 8,-1-1 16,-2 0 8,-2 3 0,-1 4 24,-2 6 8,-1 8 40,-1 6 0,-1 8 64,-1 8 64,0 8 48,1 9 24,0 8-72,1 6-64,4 6-104,2 3-32,3 1-72,3-1-152,2-3-568,4-4-529,1-6 665,-2-8-5145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40.755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94 1 7826,'-23'9'-496,"3"11"-897,2 4 9,5 0 296,2-1 448,5-3 696,3-2 336,5 1-32,4 1-232,8-1-1032,2-2 536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13.495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44 1 3913,'-3'0'704,"-2"2"528,-3 3-120,0 4-167,0 6-161,2 7-152,2 7-280,3 8-120,3 4-160,3 5-48,4 1-24,3 1-24,3-3-280,2-2-288,2-4-1272,2-5 1071,-3-8-5632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13.752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25 8 4993,'-2'-2'120,"-2"0"208,-1-1 104,-1 3 136,2 3 57,1 6-193,3 6-80,3 7-144,4 8-56,4 8-120,2 9-24,4 6-56,2 7-176,2 6-616,3 4-641,0 2 761,-3-10-4217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14.053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2 1 6633,'-1'0'425,"1"0"551,0 1-416,0 2 40,1 6 208,1 8-16,1 11-224,0 12-31,2 12-249,1 10-112,2 10-176,1 8-216,2 3-513,2 1-359,2-4 504,-3-16-9162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14.337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0 1 7258,'0'1'328,"1"0"88,2 4 72,2 3 56,4 8 96,1 7-48,4 9-264,3 8-112,4 7-192,4 6-72,3 3-576,1 1-392,0-1 520,-4-9-8154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14.653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8 1 5553,'-1'0'816,"-1"1"1113,-1 3-1569,1 4 208,2 6-32,3 7 112,4 8-32,4 9-272,4 8-80,5 8-119,3 5-49,4 3-72,2 2-16,-1 1-32,-1-2-152,-2-2-649,-2-3-799,-4-6 864,-5-10-7738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14.921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0 1 6113,'0'0'304,"2"0"337,0 3 127,2 5 160,2 7-80,1 9-376,2 10-104,3 12-232,1 11-48,3 11-200,2 10-256,2 5-472,1 2-320,0-5 552,-3-15-6970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15.175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2 0 6097,'0'1'120,"-1"4"48,1 5 216,0 8 249,-1 8 87,2 8-136,0 10-192,2 7-264,2 8-152,2 4-456,2 3-416,1 0 480,-2-11-6994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15.442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10 0 5073,'-2'5'288,"0"9"304,-1 9 16,1 10 57,1 11-25,3 8-240,5 7-224,3 7-464,3 4-352,3-1-889,1-3 809,-3-13-4545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15.709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17 0 8370,'-2'0'168,"-1"0"-56,0 2 216,-1 4 272,1 4 160,1 6-64,2 7-120,3 6-287,4 7-161,4 5-144,3 4-168,3 0-505,2 0-327,3-2-1520,0-4 1431,-4-8-5376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15.955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18 1 6393,'-2'-1'376,"-1"1"505,-1 3-633,0 4 168,1 9 296,1 8 88,2 12-168,4 8-168,3 9-304,3 6-112,3 4-104,4 2-208,2-2-712,3-3-800,3-6 928,-2-13-6362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41.017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146 3 5881,'-31'-2'-360,"0"4"-256,8 10-200,3 2 136,5 2 544,2 1 264,5 1 344,3 1 16,7 1-120,4 1-144,7 0-440,3-1-152,6-4-416,3-3-208,2-6 535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16.221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12 6 7898,'-2'-1'216,"-1"-1"-96,0 0 136,0 2 104,2 2 288,3 6 80,3 6-184,4 9-120,3 10-288,5 9-88,4 8-264,5 5-160,3 3-400,5 0-408,0-2-1001,2-5 1225,-6-10-4721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16.453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4 1 7098,'-1'0'56,"0"3"-64,0 2-40,1 5 64,1 6 344,2 7 80,2 7-32,2 6-80,4 6-208,3 2-80,2 1-176,2-1-264,0-1-881,-2-1-799,0-4 1072,-4-8-2897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16.669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1 8914,'0'0'264,"0"1"-40,1 4-48,1 4 56,1 8 168,1 9 16,2 11-136,1 10-72,3 13-264,2 11-368,3 9-2136,2 7 1704,-1-11-6362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16.930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0 8610,'0'2'216,"0"4"-40,0 7 128,0 9 160,1 12 40,0 12-64,2 13-184,1 13-200,2 11-192,3 8-896,2 4-704,4-1 872,-1-17-6394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17.151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0 1 5345,'0'5'528,"0"8"641,2 11-1033,1 12-176,3 13-361,2 10 265,0-3-6465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17.517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1 5697,'0'2'448,"0"4"296,2 4-215,3 7 15,4 5-56,6 7-56,6 6-248,5 5-88,5 6-152,4 4-208,3 4-656,1 3-713,-1 3 849,-5-10-4721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17.844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14 5 6681,'-2'0'745,"-2"-1"695,0-1-856,1 1 40,2 0 80,3 2 120,5 3-55,4 6-121,5 7-288,6 10-152,6 13-192,6 12-96,6 15-376,5 13-304,2 11-977,1 9-735,-3 5 1335,-8-16-5824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32.176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23 168 4689,'-1'-4'128,"1"-4"344,1-5-440,2-5 144,1-2 448,0 0 120,1-1 9,-1 3-9,0 2-136,-1 2-96,-2 5-152,1 3-88,-1 5-168,0 6-24,0 6-40,-1 6-16,-1 6-16,-1 6 0,-2 5-8,-1 3-8,-2 2-80,-1 0-128,-1-3-272,1-2-152,1-5-216,3-4-16,3-7-849,5-6 1041,2-6-4129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32.429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101 1 11314,'0'1'120,"-1"2"-224,-1 4-296,1 6 8,-2 4 272,0 5 240,-2 4 88,-1 4-8,-3 2-48,-1 3-56,-1 1-96,-1 3-8,0 0-88,2-1-168,2-3-552,3-2-392,3-4 600,2-7-7586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33.896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335 156 6913,'-5'-2'265,"-6"-1"7,-7 0-160,-6 2-80,-3 3-16,-2 6 240,-1 6 184,-1 7 216,1 7 64,1 6-208,2 5-176,4 4-328,4 2-176,4 0-240,6-4-112,3-4-48,4-6 88,4-9 168,3-7 152,3-9 144,2-8 24,2-8 24,3-8-40,3-6 16,1-5 24,0-2 72,0-3 32,0-1 72,-3 1 32,-2 0 184,-3 2 136,-3 4 208,-3 4 104,-3 5-119,-1 6-145,-2 4-304,-1 6-152,0 5-152,-1 6-16,1 8 8,1 6 0,0 7-16,2 5 0,2 2-88,3 0-24,1-3 0,3-5-8,1-5 80,0-8-32,1-6-48,-1-8-96,1-8-17,0-7 65,1-8 88,0-6 104,0-6 48,0-5 0,0-2-8,-2-1 0,-1 2 16,-2 4 89,-3 6 103,-2 7-16,-3 8-64,-2 8-88,-1 9-120,-1 10-8,1 9 32,-1 7 0,2 7-8,2 5 0,2 3-40,3 0-24,3-1 0,3-5 0,1-5 32,2-7 8,-1-7-80,0-8-33,0-7-47,0-7 8,0-9 112,0-7 40,0-7 88,0-5 56,-1-4 16,-2-3-16,-1 1-24,-2 1-32,-4 3-64,-2 6 24,-3 7-16,-3 7-16,-3 8 32,0 8-16,-2 7 0,1 8 8,2 7-16,1 6-8,4 7 8,4 5-16,3 2-8,3 2-32,3-3-8,1-3 16,1-6 8,1-7 40,-1-8 48,-2-8 8,0-9 8,-2-9-24,0-8-72,0-9-8,-1-6-8,-1-7-24,-1-4 0,-1-4 16,-2-3 48,-1-1 32,-1 1 40,-1 4 8,-2 6-24,0 8-24,-2 9-88,0 10-16,-1 11-8,0 11 8,1 11 56,2 10 0,1 7 8,4 5-32,4 4-184,3 0-88,3-1-264,2-4-120,0-4 56,-1-8 103,-2-6 289,-3-8 200,-3-8-144,-3-7-312,-3-7-488,-3-8-176,-4-6 240,-2-7 351,-4-4 657,-2-5 192,-3-5 49,-1-3 7,-2-3 200,-2-1 112,1 1 120,0 3 48,1 5-112,2 5-96,1 7-55,4 6-25,3 5-256,2 5-64,5 3-72,4 2 88,3 3 184,5 1 96,5 3 120,5 3-112,4 7-192,5 5-96,7 8-136,4 7-32,6 6-16,5 5 0,5 2 8,5 1 0,7-2 0,4-4-16,5-6-176,2-7-112,0-7-392,-3-8-376,-4-4 600,-14-5-7610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41.238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110 3 7978,'-29'-2'-288,"3"9"-865,5 5-71,6 3 272,4 0 280,5-3 720,4 0 320,4 0 72,5 1-32,8 2-496,4 1-400,8 0 224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34.284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19 11610,'1'-1'-8,"4"-2"-464,7-1 112,8 0-8,8 0 280,6 2 152,5 1 72,5 3 0,4 3-24,4 3-32,4 6-40,6 7 0,4 9-32,2 8-128,0 10-600,-2 10-328,-5 7-808,-7 6-377,-9 2 1273,-13-11-3033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34.696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0 58 7818,'4'-2'168,"6"-3"-184,7-4 96,6-1 208,4-1 224,4 1 232,2 3 8,2 3-88,4 5-192,2 6-207,3 5-49,4 7-104,1 8-24,1 7-40,1 4-24,1 5-24,3 1-24,0 0-64,0-2-56,-2-2-209,-6-5-207,-7-3-904,-9-3-968,-11-3 1343,-7-6-4992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35.050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0 50 7746,'3'-1'896,"5"-2"1544,7-2-3120,9-1 288,10-3 0,9 1 576,8 0 264,6 1 288,3 4 89,2 4-105,2 5-152,3 4-272,3 7-88,3 5-128,3 5-40,-1 6-48,-2 4-96,-6 4-208,-5 2-72,-10-2-240,-9-1-265,-11-5-471,-11-5-496,-11-5 952,-8-8-6378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35.434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4 37 11907,'-2'-1'48,"1"-1"-545,1-1 137,6-1-16,5-1 272,8 0 456,7 0 144,5 0 257,5 1 63,4 1-88,5 3-96,3 4-264,7 2-120,4 4-152,6 4-40,4 4-24,3 6-24,0 5-8,-2 5-24,-4 4-16,-5 2-8,-6 2-152,-9 1-96,-8-2-264,-9-3-128,-10-4-136,-9-7-169,-9-6-1087,-7-7 1264,-4-6-7818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35.813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51 12107,'0'-2'120,"1"-3"-969,3-2-7,5-2 224,6 1 256,7 1 936,6 1 184,7 2 88,5 1-119,6 4-193,4 3-96,5 5-160,4 5-56,4 5-112,3 8-48,2 6-48,2 6 0,-2 8-32,-2 4-40,-6 3-32,-5 2 0,-8-2-232,-7-2-128,-7-2-344,-9-3-249,-8-4-287,-7-3-40,-9-5-153,-6-6-247,-8-7 1112,-1-7-3553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36.155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4 7890,'1'-1'792,"2"-1"1440,5 1-3120,5 3 488,8 4 72,5 6 840,6 5 216,5 6 200,4 6-7,6 8-401,6 6-168,5 5-224,5 6-80,3 4-64,1 4-16,-1 2-160,-3 3-168,-5-3-504,-6-3-417,-8-7-1663,-8-7 1687,-11-12-5232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36.518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0 0 9218,'5'2'448,"7"2"224,7 4-544,9 4 32,6 6 184,7 4 80,6 7 81,3 6-17,5 5-200,3 5-72,2 4-96,3 3-64,-1 3-64,-2 3-128,-3 1-408,-3 1-329,-6-1-975,-6-3-833,-8-5 1489,-10-11-4593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36.901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13 11482,'3'-1'329,"6"-2"-113,7 0-200,8-1-24,7 3 96,6 2 80,5 7 96,5 5 40,3 7-48,5 6-56,3 5-96,3 5-32,0 4-72,-2 6-200,-2 4-448,-7 4-152,-7 4-521,-11 1-231,-13 0-825,-11-3 1265,-8-10-4369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37.266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320 1 13963,'-4'1'-304,"-7"5"-1112,-3 6 431,-5 6-31,-4 6 584,-3 7 640,-3 5 0,-3 8-40,-2 7-88,-1 9-832,1 6-688,1 7 784,7-10-6970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38.747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115 0 4985,'-3'5'184,"-4"7"344,-5 9 440,0 9 489,-1 9 103,2 10-408,0 8-279,2 7-521,2 7-184,1 4-168,2 2-136,0 0-505,1-1-399,-1-6-1920,0-6 1719,0-14-4968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41.828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168 2 5865,'-9'-1'-126,"1"0"0,-1 1 0,1 0 1,-1 1-1,1 0 0,0 0 0,-1 1 0,1 0 0,0 1 0,0-1 0,0 1 0,0 1 0,0 0 0,1 0 0,0 0 1,0 1-1,0 0 0,-8 8 0,14-12 190,0 0 1,0 0-1,1 1 1,-1-1-1,0 0 1,0 1-1,1-1 1,-1 0-1,1 1 0,-1-1 1,1 1-1,0-1 1,0 1-1,0-1 1,-1 1-1,1-1 1,1 1-1,-1-1 1,0 0-1,0 1 1,0-1-1,1 1 1,0 2-1,1 0-13,0-1 1,0 1-1,0 0 0,1-1 0,0 1 1,-1-1-1,1 0 0,5 4 0,6 5-111,0-1 0,30 17 0,-15-12-140,-1-1 1,2-2-1,0-1 0,0-1 0,62 14 0,-69-22 116,0 0 0,0-1-1,1-2 1,-1 0-1,0-2 1,1 0-1,-1-2 1,0 0-1,22-8 1,-25 6-161,0-1 0,30-16 0,-45 21 272,0-1 0,1 0 0,-1 0-1,-1-1 1,1 0 0,0 0 0,-1 0 0,0 0 0,0 0 0,0-1 0,-1 0 0,1 0-1,4-9 1,-8 13 16,1-1 0,-1 1-1,1 0 1,-1 0 0,1 0 0,-1 0-1,0-1 1,0 1 0,0 0 0,0 0-1,0 0 1,0-1 0,0 1-1,0 0 1,0 0 0,0 0 0,-1-1-1,1 1 1,0 0 0,-1 0 0,1 0-1,-1 0 1,0 0 0,1 0-1,-1 0 1,0 0 0,-1-2 0,0 2 0,-1-1 1,1 0-1,-1 1 0,0 0 1,1 0-1,-1 0 1,0 0-1,0 0 1,1 0-1,-1 1 1,-4-1-1,-7 0 45,1 1-1,-1 0 1,-25 4 0,19-1 34,1 1 1,0 1-1,0 1 1,-32 16-1,46-21-103,1 1-1,0 0 0,0 0 1,0 1-1,0-1 0,0 1 1,0 0-1,1 0 0,-1 0 1,1 1-1,0-1 0,0 1 1,0 0-1,1-1 0,-1 1 1,1 1-1,0-1 1,0 0-1,0 0 0,1 1 1,-1-1-1,1 1 0,0-1 1,0 1-1,0 8 0,2-9-19,0 0 0,0 0 0,0-1 0,0 1 0,1-1 0,-1 1 0,1-1 0,0 1 0,0-1 0,0 0 0,0 0 0,1 0 0,-1 0 0,1 0-1,0-1 1,0 1 0,0-1 0,0 0 0,0 0 0,1 0 0,-1 0 0,0 0 0,1-1 0,0 1 0,-1-1 0,1 0 0,5 1 0,10 2-212,1-1 1,-1-1-1,0 0 1,20-2-1,46-4-727,-1-4 0,-1-4 0,98-27 1,-116 23 709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39.050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73 0 7890,'-2'1'-744,"0"1"-713,-2 3-599,0 6 663,-1 5 1922,0 6 1391,-2 6 489,-1 4-241,0 6-920,-1 5-448,1 5-576,1 6-152,4 4-256,3 2-232,4 0-512,3 1-432,3-3 720,1-10-7442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39.323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44 10874,'-1'-3'-320,"1"-3"-1344,1-3 144,-1 0 103,2 1 721,-1 2 1472,0 3 160,0 5 57,0 6-273,1 6-568,-1 8-96,2 8-64,0 7-88,0 6-584,1 4-384,0 5 527,-2-7-5968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39.526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29 1 7786,'-3'5'-184,"-8"19"-2081,-3 6-3072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40.640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7 160 11747,'-3'1'144,"1"2"-449,1 3 17,0 3 48,2 4 104,2 1 328,2 0 184,3 0 161,5-3 55,7-5-88,8-4-152,10-7-144,10-5-56,10-6-88,9-3-24,7-4-40,4-1 0,5 0-32,1 0-200,0 1-520,-5 2-248,-6 2-665,-10 1-671,-12 3 1423,-14 3-6096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41.071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7 80 5121,'-1'0'496,"0"-2"480,-1 0 73,0-1-161,2-1-80,1-1-240,3 0-16,4-1-24,6-1 32,5 1-71,7 0-97,8 1-168,6 1-56,7 1-32,6 1-24,4-1-40,4 0-8,3 0-24,0 1-16,-2-1-16,-4 1-8,-7 0-544,-7 1-424,-11 1-1265,-12 0 1113,-8 1-7290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41.401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1 104 11370,'0'0'-648,"0"-1"-768,2 1 376,3 0 360,4 2 944,5 0 712,6 0 152,6-2-72,7-1-167,9-2-417,8-2-152,9-3-176,7-2-48,7-1-32,5-2-24,5 0-32,3 0 0,0 1-32,0 3-176,-5 3-400,-7 2-361,-8 4-1055,-9 2 1112,-14 1-7442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41.764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438 109 12859,'0'-1'-96,"1"-1"-616,2-2 23,2-1-7,4-2 320,3-1 344,3-2 144,2-2 104,1 1-8,-1-1-128,-1 2-56,-2 1-32,-3 2-56,-4 2-56,-3 2-24,-3 1-40,-5 2 40,-5 5 40,-7 5 16,-8 4 56,-7 7 24,-9 5 48,-6 5 8,-7 6-16,-5 4-8,-2 2-32,0 1-8,3-3-168,5-4-440,8-6 392,11-8-8850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42.311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710 70 8922,'1'-3'216,"1"-6"-192,1-3-24,-3-2-8,-2 1 40,-6 2 152,-6 5 168,-7 5-16,-6 6-40,-6 8-184,-6 6-56,-4 6-40,-5 6 8,-3 4 40,-1 3 48,1 0 8,2 0-16,5-2-176,5-3-304,6-2-592,7-3-248,6-3-72,6-1 247,8-3 561,6-3 176,6-1-312,6-2-16,5-3 104,5-2 120,3-4 544,2-5 40,0-5 24,2-4 232,-3-4 320,-1-3 136,-5 0 144,-5 0-119,-6 3-81,-7 1-96,-6 4-208,-7 4-112,-7 6-272,-7 4-40,-4 7-72,-3 5-16,-3 6-8,-1 4 0,0 3-8,3 3-32,4 1-392,4-2-264,5-2-472,7-6-489,4-5-327,7-8 1016,2-5-2537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42.604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853 10 6817,'0'-2'465,"0"-1"311,-2 0-328,-5 2-312,-5 4-8,-9 7-24,-7 7 56,-9 8 112,-8 6 88,-6 8 168,-7 7 48,-6 5-40,-5 7-71,-3 4-225,-1 5-88,2 0-112,6 0-40,8-2-601,10-4-303,12-5-752,12-6-969,11-7 1585,8-12-4337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43.419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54 830 3769,'-4'4'408,"-3"5"568,-4 3-976,-1 1-160,2-2 8,3-3 32,4-6 96,7-6 48,7-7-104,8-7-24,8-8 0,7-6 32,5-5 80,7-4 56,3-4 96,5-3 16,3-5-8,4-4-16,2-3-80,3-3 64,-1 0 312,-1 1 112,-4 4 128,-6 6-15,-7 6-281,-6 9-112,-8 7-104,-8 9-40,-7 7 136,-6 6-16,-4 6-24,-3 4-16,-2 4-144,-1 3 80,-1 2 88,-2 3 24,-2 1-8,-3 2-88,-3 0-88,-4 1-24,-1 0-24,-2-2-24,0-1-112,1-2-136,4-4-248,3-3-48,4-2-32,4-4 56,5-4 144,5-5 64,4-3 136,3-4 88,4-2 96,1-1 24,1-1 144,0 3 96,-1 1 112,0 4 8,-2 3-144,-2 3-96,-3 2-72,-4 4 64,-3 1 104,-5 3 24,-5 3-24,-4 2-48,-5 3-88,-3 2-24,-2 3-80,-2 3-80,0 4-264,-1 3-88,0 2-336,0 3-192,1 2-545,0 0-183,2 1-48,3-2 696,4-6-1353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42.076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63 0 1688,'-24'10'88,"3"2"72,10 2-152,4 0-8,8-1 40,6 0 16,8-1 0,3-1-16,8-3-112,5-2-120,5-3-344,3-2 312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43.664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685 59 4337,'0'-4'976,"-2"-6"905,-4-3-465,-6 0-800,-7 1-272,-8 5-352,-8 7-80,-7 8 40,-8 7 24,-5 8 48,-5 6 56,-2 6 128,-2 5 40,3 5-24,4 3-232,8 1-624,10 1-440,11-3 488,11-9-7306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43.982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415 1 10122,'-4'2'-56,"-5"6"-344,-6 9-8,-6 8 16,-6 11 272,-7 7 176,-5 7 144,-3 6 128,-2 3 0,2 0-96,4-1-88,5-5-136,7-6-32,6-7-256,7-7-176,6-5-600,6-6-489,6-5 857,1-5-5305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44.606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584 352 4689,'0'-3'560,"-2"-2"552,-1-1-1136,-2 0-240,-4 3-48,-4 5 248,-5 4 104,-6 6 344,-5 6 88,-4 4 105,-4 7-65,-4 4-232,-1 7-88,-2 4-184,0 4-168,0 1-208,2-1 8,2-2 55,5-4 113,6-7 136,7-6-80,7-8-344,5-7-16,8-7 72,4-5 136,7-6 424,5-6 64,5-5 128,4-4 32,3-4 152,2-4 64,2-2 17,1-4-25,1-3-160,0-3-56,0-3-104,0-3-40,1-1 72,1-1-8,1 0-32,0 0-32,-1 2-160,1 1-32,0 2-16,0 0 8,-1 1 8,0 3 8,-3 3 0,-5 5 0,-5 7-248,-6 8-56,-6 6-48,-5 7-8,-6 7 240,-7 9 48,-7 9 48,-7 10 0,-8 9 8,-6 10 0,-6 8-8,-3 7 0,-2 5-24,-1 3-192,3-2-408,4-5-264,4-7-593,5-8-87,6-9 848,6-11-3009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44.760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0 25 7098,'0'-4'-537,"1"-6"81,-1-1-5649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44.818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37 0 1496,'-6'2'-336,"-8"5"240,-3 0-968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45.191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4 234 7130,'0'-2'-193,"1"-5"-1471,0-4 600,0-4-368,1-3 319,-2 0 3082,-1-1-1081,-1 2 936,0 1-607,0 1-777,1 2-184,3 2-224,2 0 16,5 2 112,3 0 104,6 1 136,6-1 8,6 2-80,7 0-104,6 1-136,5 2-40,3 3-16,2 0-8,-1 3 0,-1 0 0,-1 1-16,-2 2-8,-4 0-392,-4 2-424,-8 0 456,-8 0-8442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45.565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111 162 7618,'-7'0'16,"-6"3"-344,-6 0 56,-1 2 352,1 0 208,4-1 528,3-2 8,7-3 0,5-3-24,8-5-288,8-5-8,6-4-191,8-3-105,6-2-112,8 0-16,6 1-40,6 3-8,4 4-24,2 5-8,-1 5-88,-4 7-272,-5 6-513,-7 4-159,-8 5-696,-9 2-409,-10 2 1313,-8-3-4593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45.898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670 3 8746,'-5'-1'-648,"-5"0"-577,-6 0 113,-5 1 872,-3 1 792,-3 0 417,0 0 63,-1 1-384,-1 0-96,-1 2-72,-2 2-56,-2 3-160,-3 3-80,-3 4-136,-2 4-24,-2 4-24,1 2-24,3 4-88,3 3-296,4 3-792,4 3-448,5 1 735,7-6-5480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46.249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1438 46 8738,'-1'-2'168,"-2"-3"-264,-1-1 40,-2-2 72,-4 0 88,-3 1 104,-4 2 40,-5 1-40,-5 3-40,-6 2-16,-5 2-16,-8 2-48,-8 1 0,-7 2 56,-8 1 24,-8 2 32,-5 1 8,-6 2-88,-3 2-40,-4 4-32,0 4-16,1 3-24,3 2 0,6 0-192,9 0-408,10-4-1672,12-3 1408,15-6-6434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46.432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12 0 5993,'-5'2'104,"-2"0"-6201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42.633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7 1 712,'-5'6'32,"4"3"24,2 0-40,6-1-8,2 0 8,7-1 64,3-2 24,7-1 16,3-2 0,7-2-136,0 0-184,3-5 120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46.659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66 393 5161,'-4'0'784,"-5"0"649,-4-2-481,0-1-392,0-3-176,3-2 16,6-3-32,8-3-48,8-3-8,12-3-176,11-3-72,12-2-64,10-2-24,11-1 8,8-1-8,10 0-24,7 1 0,7 1-32,7 3 0,5 2 32,2 4-176,0 4-688,-4 4-552,-7 4 696,-21 4-6370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47.340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1 3073,'6'0'456,"9"1"576,8 2-816,4 3-136,3 5-48,0 6 144,0 4 144,-2 6 80,-4 6 0,-6 8-368,-8 7-304,-8 8-736,-9 7 544,-4-8-4009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47.523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5 4 6353,'-2'-1'256,"-1"-1"-6865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47.596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229 1 3097,'-10'7'624,"-14"11"560,-13 11-568,-11 11-1960,-10 8 976,6-4-3441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47.887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267 0 3481,'-9'10'280,"-11"13"432,-12 16-776,-7 13-200,-5 11-456,-1 7-280,2-1 471,9-10-1367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48.141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307 1 7378,'-3'0'-377,"-6"2"-1359,-3 4-216,-6 5 359,-3 5 537,-5 8 1944,-3 5 289,-3 7 111,-3 5-192,0 5-1128,1 6-1000,4 1 600,7-7-3185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49.414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277 150 8970,'-3'2'312,"-3"2"0,-2 3-872,0 1-288,1 0 8,2 0 311,3-4 417,2-2 304,5-6 41,4-4-97,5-7-96,2-4-32,3-5-8,1-1 8,-2-1 0,-1 3 0,-3 3-48,-4 5-64,-4 5-24,-4 6-9,-7 8 57,-8 8 64,-8 10 64,-9 8 97,-8 8 183,-5 7 16,-4 4-32,1 4-80,3 4-416,5 1-432,9-1-1281,8-4 1097,7-10-3945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49.617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66 1 2681,'-7'5'-224,"-7"10"-473,-8 11 401,-1 0-1168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49.921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152 0 5201,'-5'7'48,"-7"12"-248,-6 12 208,-4 11 144,-2 9 56,1 6-32,2 1-176,5 1-8,5-10-5577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51.031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1 285 8954,'7'-2'152,"7"-3"-216,7-4 40,8-2 8,6-3 72,5-3 144,4-2 232,4-2 96,4-1 88,3 0-112,2 0-208,1 1-87,0 2-145,-1 2-24,-2 3-32,0 3 8,-2 1-72,-2 2-353,-1 1-831,-2 2-592,-2 0 832,-9 2-6434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42.882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31 0 1032,'-16'22'256,"8"5"224,1 2-176,8 0-200,5 1-72,7-4-56,4-3-16,5-5-16,2-3 16,4-6 8,3-4-16,6-5-352,1-3 280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51.331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9 172 11426,'-3'1'-16,"0"2"-192,1 1 56,3-1 32,6 0 464,9-3 97,9-4-137,7-4-24,8-5-136,5-4-40,6-4-48,2-2-16,3-1-48,1 1-152,-2 3-745,-2 3-551,-7 7 720,-9 4-8642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53.374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11 73 10002,'-2'0'120,"0"-1"-200,-2-2 408,2-2 112,2 0 240,2-2 57,4-1 15,2-1-120,5 0-360,3 0-112,3 1-120,4 2-8,4 4 0,4 4 8,3 7 0,5 6-24,6 9-232,4 8-168,4 7-160,3 7-32,-1 6 88,-2 7 87,-4 4-95,-8 4-96,-8 2-472,-9 2-464,-11 0 888,-7-11-6674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53.840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0 1 11907,'1'0'56,"1"0"-393,2 2 49,4 0 432,4 3 185,4 2 223,2 4 48,2 4-64,2 4-144,2 4-224,2 5-48,2 6-120,1 7-152,0 6-280,-2 8-152,-4 6-304,-5 7 63,-5 6 169,-6 4 96,-6 2-488,-7 0-1449,-4-3 1505,-2-14-4553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54.279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0 8 11082,'0'-1'88,"1"0"-424,1-1 192,2 0 152,2 1 136,2 2 280,2 5 153,1 4 167,2 5-128,2 6-256,4 5-160,4 7-168,3 5-32,2 8-40,2 9-88,2 9-104,0 9-56,0 8-64,-1 6 48,-2 3-224,-2 1-305,-2-1-935,-3-2-961,-5-3 1465,-6-16-4065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54.718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14 1 9154,'3'2'120,"3"3"-264,5 4-24,5 6 152,4 6 8,1 9 248,-1 7 128,-1 10 184,-4 8 80,-4 7-96,-4 6-87,-6 3-193,-5 2-80,-6 0-160,-4 0-48,-4-4-200,-2-4-129,-1-6-303,0-9-224,0-8-1344,2-10 1351,3-11-5992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55.042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0 1 9122,'0'0'72,"2"2"-352,2 3 112,2 5 224,2 5 152,1 10 320,0 7 136,0 10 56,0 9-136,-2 7-287,-1 7-129,-2 4-128,-3 3-120,-2 0-393,-3-1-119,-3-3-496,-3-5-232,-2-9-129,-1-7-239,0-11 968,2-11-3881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55.293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89 4 11298,'0'-1'88,"-1"0"-344,1 0-416,0 2 392,0 4 8,0 5 368,0 9 112,-2 7 112,-2 10 24,-2 9-176,-2 7-48,-1 8-296,-2 4-368,-1 3-936,0-1-408,-1-3 879,3-13-5056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55.530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59 1 6753,'-1'1'8,"0"4"-160,-1 3-224,0 8 328,0 6 32,0 9 48,-1 9 16,-2 8 24,-1 7-16,-1 6-264,-2 3-624,-1-1 504,1-10-4681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55.825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0 0 7130,'2'11'216,"3"14"-120,3 16-248,4 13-249,2 9-23,2 4 48,0 1 152,0-5 224,-3-8-24,-3-9-992,-2-11 744,-3-11-4281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56.070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0 1 11258,'1'0'537,"0"0"975,2 4-2064,3 4 168,4 7 176,3 9 184,2 10 208,1 9 64,1 8 8,-1 7-32,-1 3-200,-1 2-208,-1-3-520,-2-4-313,-1-6-935,-3-8-617,-4-9 1433,-1-10-4377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43.459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821 42 2369,'-20'-8'206,"0"1"0,0 0 0,0 2 1,-1 0-1,0 1 0,0 1 0,0 1 1,-30 1-1,17 2 369,0 2 1,0 1-1,1 1 0,-50 15 1,70-16-463,0 0 0,1 2 0,0-1 0,0 1 0,0 1 1,-19 15-1,28-20-101,1-1 0,0 1 1,0 0-1,0 0 0,0 0 0,0 0 1,0 0-1,1 1 0,-1-1 1,0 0-1,1 1 0,0 0 0,0-1 1,0 1-1,0-1 0,0 1 1,0 0-1,1 0 0,-1 0 0,1-1 1,0 1-1,0 0 0,0 0 1,0 0-1,0-1 0,1 1 0,-1 0 1,1 0-1,0 0 0,0-1 0,0 1 1,0-1-1,0 1 0,1-1 1,-1 1-1,1-1 0,3 5 0,4 3-88,1-1-1,0 0 0,0-1 1,1 0-1,0 0 0,0-1 1,1 0-1,-1-1 0,2-1 1,-1 0-1,22 6 0,-12-5-162,0-1 0,0-1 0,0-1 0,0-1 0,1-1 0,27-3 0,-46 2 189,85-12-1862,-83 11 1673,0 0 1,0-1 0,0 0-1,-1 0 1,1 0 0,0-1 0,-1 1-1,0-1 1,1-1 0,-1 1-1,-1-1 1,6-4 0,-9 7 233,0 0 0,0 0 0,-1 0 1,1 0-1,0 0 0,-1 0 0,1 0 0,-1 0 1,0 0-1,1 0 0,-1 0 0,0-1 0,0 1 1,1 0-1,-1 0 0,0 0 0,0 0 0,0 0 0,0-1 1,-1 1-1,1 0 0,0 0 0,0 0 0,-1 0 1,1 0-1,0 0 0,-2-2 0,0 0 78,0 0 0,0 1 0,0-1 0,-1 0 0,0 1 0,1-1-1,-1 1 1,0 0 0,-3-2 0,-7-4 325,0 1 0,-1 1 0,-18-6 0,1 3-114,-1 2 0,0 1 0,-1 2 0,1 1 0,-1 1 0,1 2 0,-54 6 0,21 3 316,1 3-1,-114 36 0,168-45-589,6-3-33,1 1 0,-1 0 0,1 0 0,-1 0 0,1 1 0,-1-1 0,1 1 0,0 0 0,0 0 0,0 0 0,0 0 0,0 0 0,0 0 0,-2 4 0,4-5 5,1 0 0,0-1 1,0 1-1,0 0 0,0-1 0,0 1 1,1 0-1,-1-1 0,0 1 0,0 0 0,0-1 1,1 1-1,-1 0 0,0-1 0,0 1 0,1-1 1,-1 1-1,1-1 0,-1 1 0,0-1 0,1 1 1,-1-1-1,1 1 0,0-1 0,-1 1 0,1-1 1,-1 0-1,1 1 0,-1-1 0,1 0 0,0 0 1,-1 1-1,2-1 0,26 10-266,-26-10 262,51 12-510,2-2 0,79 4 0,117-8-614,-191-6 1037,74 0-51,-76-3 95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56.312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1 10930,'0'0'360,"3"1"297,1 3-897,2 5 151,3 9 41,1 10 40,0 11 24,2 11-8,0 9-112,-1 7-128,0 3-352,-2 1-192,-1-2-792,-1-4-921,-1-6 1465,-2-14-3785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56.673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0 7866,'1'1'520,"4"0"288,2 1-352,4 1 56,3 1-32,2 2 96,1 4-15,2 5-89,1 5-136,1 8-216,2 7-40,3 9-40,1 9-32,1 8-56,1 8-168,0 8-384,-2 5-201,-4 6-231,-4 2-32,-6 1-24,-7-2-17,-6-6 609,-3-17-5889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57.046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14 89 4521,'-2'-2'360,"0"-5"360,-2-3-368,1-2 328,1-3 201,2 1 351,1 2 96,2 2-24,2 4-183,2 6-353,3 5-200,3 7-360,4 6-96,2 8-88,4 7-16,1 9-8,2 8 0,1 10-112,0 9-136,-2 9-296,-1 7-120,-5 5-473,-4 2-111,-6-2-224,-6-4-513,-7-7 1241,-2-16-5289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57.548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3 47 5393,'0'0'488,"-1"-3"689,0 0-817,0-3-40,2-1 64,2 0 232,3 0 88,1 0 208,3 3 0,2 1-263,1 4-81,3 3-232,0 5-120,1 3-112,1 4-40,1 3-48,1 3-8,1 1-8,1 4 0,0 3 0,0 5 0,1 8 0,-2 7 0,0 7-8,-2 8-64,0 6-216,-2 7-184,-1 6-433,-1 6-119,-2 3-304,-3 4-24,-4 0-665,-3-3 1097,-4-16-3921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58.078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0 44 9002,'1'-1'544,"2"-2"776,2-2-1400,3-3 96,4 0 40,3 1 232,2 1 72,0 2 137,1 3 31,-1 2-160,2 2-40,0 3-104,2 2-40,0 6-72,2 4-48,2 8-32,3 7-24,2 8-24,4 8-8,2 6-120,3 6-96,0 9-152,1 6-24,-3 8-40,-3 8-25,-7 5-135,-6 4-248,-7 1-216,-6-2 104,-7-4-8,-6-6-273,-4-7 889,-2-19-5169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58.603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1 10810,'3'0'352,"5"1"176,5-1-696,6 1 80,5 2 0,4 5 64,2 6 40,0 8 216,0 10 17,-1 8-1,0 10-32,-1 10-128,0 10-40,2 12-48,1 11-8,0 12-144,-1 10-200,-3 10-313,-5 6-15,-6 1 152,-7-2 168,-8-7-216,-6-9-896,-6-15 855,-1-24-6392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01.259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9 769 7802,'-1'0'16,"-2"-1"-440,0-2-105,1-3 113,3-3 136,3-4 528,3-4 200,3-4 305,5-4 31,6-5-232,5-6-136,7-5-296,9-6-72,7-6-48,9-3 0,8-2 8,5-1 8,3 0-24,1 4-48,-1 4-560,-2 7-232,-4 7-1041,-7 9 929,-12 8-4225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01.731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1 559 8946,'2'-1'96,"4"-2"-280,5-4 40,4-3 112,5-3 40,4-4 304,2-4 192,3-3 304,1-4 56,3-5-207,2-3-161,3-4-304,2-2-104,3-1-88,3 0-8,3 2-88,3 2-144,1 5-489,0 6-175,-1 6-344,-4 5-248,-3 7 944,-9 4-6786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02.106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1 494 12155,'1'-3'816,"5"-6"1240,5-5-2440,9-6-184,7-5-80,8-4 32,6-3 344,4-3 232,4-2 80,2-4 0,4-2-40,1-3-216,2 1-673,2 2-631,1 3 744,-11 9-8402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02.565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1 595 10122,'1'-1'200,"4"-1"-144,3-2-152,4-2 144,5-4 96,4-2 344,2-3 144,2-5 233,1-5-57,2-5-296,1-6-168,3-6-232,2-4-64,3-2-48,2-1 0,2 0-64,1 4-168,0 3-352,-3 5-304,-1 6-1249,-3 5 1265,-7 7-8634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3:59:20.309"/>
    </inkml:context>
    <inkml:brush xml:id="br0">
      <inkml:brushProperty name="width" value="0.35" units="cm"/>
      <inkml:brushProperty name="height" value="2.1" units="cm"/>
      <inkml:brushProperty name="color" value="#775839"/>
      <inkml:brushProperty name="inkEffects" value="pencil"/>
    </inkml:brush>
  </inkml:definitions>
  <inkml:trace contextRef="#ctx0" brushRef="#br0">11 12 1112,'-1'0'112,"0"0"152,-1 0-216,0 0-24,1-1 112,0 1 136,0-2 337,0 1 159,1-1 88,-1 1-64,1 0-280,0 0-120,1 0-144,-1 0-8,1 1 80,0 0 41,2 0 39,0 1-8,2 2-104,1 0-56,2 1-24,3 0 8,3 1-8,2 3-24,3 1-72,2 2-56,3 3-40,3 1-8,5 2-8,3 1 0,4 0 0,3 2 8,4 1-8,3 1 0,4 2 8,5 1-8,3 3 16,5 2 8,3 3 32,4 2 16,4 1 16,3 0 8,4 0 56,3 0 32,3 1 24,3-1-8,2 1-72,4-1-48,4 0-24,4-1 0,3 0 0,4-2 0,2-2 0,4 0 0,2-2-16,2 0-8,3 0-24,2 1-8,2-1 0,2 1 0,2-2-8,2-1 8,2-1-16,1-2 0,2-2 16,0-1-8,0-2 8,2-1 0,0-1-8,1-1-16,0-1-24,0-1 0,-1-1 16,-2-1 8,-1-2 16,-1-1 0,-3-1-24,0-2-32,-3-2-40,-2 0-88,-2-2 16,-3 0 32,-4-2 40,-2-2 96,-4-1 0,-3-2 0,-3-1-8,-5-1-8,-3-2-24,-3-1 0,-5-3 8,-4-2 24,-4-1 24,-6-3 8,-6 0-8,-4-2 0,-6-1-80,-5-1-8,-5 0 8,-5 0 8,-6 1 64,-5 0-8,-5 1-160,-4 0-152,-4 1-360,-3 1-272,-4 2-1137,-4 1 1217,-4 3-3633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44.121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1171 67 768,'-134'-21'451,"-1"6"-1,-149 3 1,111 7 394,65-1-537,-207-2 1848,294 13-1828,21-5-324,0 0 0,0 1 0,0-1-1,0 0 1,0 1 0,0-1 0,0 0 0,0 0 0,0 1-1,0-1 1,0 0 0,0 1 0,0-1 0,0 0-1,0 0 1,0 1 0,0-1 0,1 0 0,-1 1-1,0-1 1,0 0 0,0 0 0,1 1 0,-1-1 0,0 0-1,0 0 1,0 0 0,1 0 0,-1 1 0,0-1-1,1 0 1,-1 0 0,0 0 0,0 0 0,1 0 0,43 17 108,454 80 364,10-45-255,-374-50-188,-34-1 15,163 21 0,-251-19 131,-12 0-53,-27 1 3,-44-2-124,-160-24-10,161 12 30,1 3 0,-1 4 0,-89 6 0,157-3-26,0 0 0,0 0 0,0 0 0,-1 0 0,1 1 0,0-1 0,0 1 0,0 0 0,0-1 0,0 1 0,1 0 0,-1 0-1,0 0 1,-3 3 0,5-4 6,0 1-1,-1 0 0,1-1 0,0 1 0,0-1 1,0 1-1,0 0 0,-1-1 0,1 1 0,0 0 1,0-1-1,0 1 0,0-1 0,0 1 0,1 0 1,-1-1-1,0 1 0,0 0 0,0-1 0,0 1 1,1-1-1,-1 1 0,0 0 0,1-1 0,-1 1 1,0-1-1,1 1 0,-1-1 0,2 1 0,3 5 36,1-1 0,-1-1 0,1 1 0,1-1 0,-1 0-1,11 5 1,67 27-147,3-4-1,0-4 0,2-4 0,1-3 0,112 10 1,38-8-955,-194-22 100,1-1 0,-1-3-1,53-9 1,-97 12 870,0 0 0,0 0-1,0-1 1,0 1 0,0-1 0,0 1-1,0-1 1,0 0 0,0 0-1,-1 0 1,1 0 0,0 0 0,-1 0-1,1 0 1,1-2 0,-7-5-199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03.435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1 740 8450,'-1'-2'528,"1"-7"328,4-6-304,4-9-112,7-7-48,7-7-56,9-7-47,8-3-65,8-4-48,6-3-104,6-2-40,6-2-40,7 1-40,6 2-480,3 4-281,1 6-927,1 7-993,-2 7 1593,-14 11-4217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03.912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0 450 8874,'4'-4'320,"7"-5"-8,11-7-112,11-6 104,11-5 120,10-5 280,8-3 121,8-1-41,8-2-120,6-1-312,7 0-144,6 2-144,3 4-40,3 4-48,1 5-200,-1 8-552,-3 6-448,-5 6-1241,-8 8 1313,-19 1-7042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05.742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1 8970,'0'0'-24,"-1"0"-280,3 0-16,3 0 600,3 0 120,4 1 232,4-1 96,4 1-24,4 0-112,5 0-231,5 0-153,4 1-128,6 1 0,4 3 32,4 1 24,4 5 8,2 5-24,3 7-56,1 8-64,1 7-464,-1 7-304,-1 6-937,-3 4-847,-6 0 1431,-11-9-5232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06.270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86 11354,'0'-2'-40,"1"-2"-512,3-5-24,5-1 416,6-3 256,5 0 456,5 1 112,5 3 89,4 2-185,5 2-288,4 4-48,3 1-16,4 4 16,5 2-8,4 2-24,6 5-80,4 4-40,2 4-56,1 5-24,0 5-8,-1 5 0,-2 6-24,-2 5 0,-2 4-56,-3 3-56,-4-1-272,-3-1-216,-6-4-520,-4-3-321,-8-4-1143,-6-4 1447,-10-8-5328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06.735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0 285 6537,'2'-5'368,"4"-7"313,4-7-489,6-6-24,6-5 88,5-2 328,4 1 176,4 1 296,4 4-32,3 3-231,3 3-153,5 5-272,2 4-112,2 6-152,2 5-16,1 6 112,1 5 72,1 5 56,1 6-16,0 5-128,-2 5-96,-2 6-136,-2 5-56,-3 4-112,-3 3-64,-5 3-56,-3 0-24,-6-2-96,-4-3-80,-6-4-608,-5-6-801,-7-6 1113,-5-8-8170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07.210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1 196 7714,'0'-3'608,"1"-4"464,3-6-688,6-6 88,6-3 176,8-3 128,6 0 153,7 1-25,4 2-232,5 5-144,5 5-184,4 6-8,5 6-112,5 6-40,3 7-56,4 5-56,3 6-40,4 4-16,2 5-8,0 3 0,-2 3-8,-2 2 8,-5 4-8,-4 1 0,-6 2-32,-5 0-168,-6 0-232,-7-2-184,-9-3-656,-7-3-304,-10-4-1073,-7-2-560,-10-3 1753,-5-6-3169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07.645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22 13067,'4'-2'216,"10"-3"-336,11-1-56,11 0 128,10 3 16,8 6 232,5 5 168,6 8 304,4 6 48,3 8-136,4 6-136,3 8-312,1 6-80,2 9-48,-1 9-96,-3 6-128,-5 4-88,-7 3-320,-9 0-160,-8-2-608,-11-3-393,-9-5 969,-10-15-9274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08.019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2 34 6201,'-1'-2'720,"1"-3"1297,0-1-1337,3-1-64,2 0 16,5 2-8,4 4-23,4 5 7,3 7-16,4 8-288,3 8-104,2 9-160,1 8-32,1 7-112,-1 6-56,-1 5-16,-3 1-112,-3 2-488,-6-3-257,-5-5-615,-6-6-336,-6-8 1167,-4-11-6040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08.336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0 1 12187,'3'0'192,"5"2"64,6 1-960,8 5 463,5 6 209,4 6 209,3 7 479,1 6 104,0 5-152,1 6-192,0 5-344,-1 4-168,-2 6-304,-3 4-128,-3 2-288,-4-2-153,-5-3-447,-6-6-648,-7-8 1200,-3-12-6330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08.627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1 13035,'3'1'120,"6"3"-920,8 4-273,5 7 257,6 7 256,3 8 952,2 8 368,1 8 65,1 7-273,0 7-464,-2 6-208,-2 5-448,-3 4-193,-4-1-375,-4-2-264,-5-7-897,-6-7 1313,-4-14-4273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44.335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1955 454 1184,'-1665'-333'4405,"1632"327"-4381,6 3-180,0-2 1,0 0-1,0-2 0,1-1 1,1-1-1,-47-23 1,71 31 149,0 1-55,-1-1-1,1 0 0,-1 1 0,1-1 0,0 0 0,-1 0 0,1 0 0,0 0 0,-1 0 0,1 0 0,0-1 0,0 1 0,0 0 0,0-1 0,0 1 0,1 0 0,-1-1 0,0 1 1,1-1-1,-1 1 0,1-1 0,-1 1 0,1-1 0,0 0 0,-1 1 0,1-3 0,5-6-472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08.886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0 1 8442,'4'3'984,"5"7"1729,6 7-3378,7 10-343,5 10 24,3 9 288,0 8 296,-1 6 400,-1 5 32,-3 4-1200,-2 3 855,-5-11-6624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09.252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0 1 10282,'2'1'488,"1"1"625,4 2-1249,4 1 55,6 2 41,4 3 16,4 4 129,1 6 87,0 7 8,1 9-8,-2 10-256,0 8-360,-2 8-1025,-1 6-959,-3 4 1247,-4-11-5624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09.755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0 1 6569,'2'2'705,"2"3"1151,2 3-2280,3 4-832,2 4 103,2 5 569,-1 5 472,-3 8 1088,-3 6 129,-5 7-377,-3 6-512,-3 5-232,-1-7-8594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10.863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0 1 6417,'2'6'721,"1"8"1407,5 10-2376,6 10-616,7 11-345,5 11-415,4 7 24,0 6 624,-3 4 391,-5 0 425,-6-12-1840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11.168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0 1 6321,'2'4'-304,"3"4"-24,3 6-592,2 6 392,-1 5 784,0 5 344,-4 3 152,-2 3-32,-4 2-520,-3 0-272,-3-1-544,-3 0-560,-2-4 688,1-7-3929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11.403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111 0 8802,'-2'8'648,"-2"9"648,-2 11-1600,-2 9-312,1 8-56,-1 6 240,-1 3 224,-1 1 352,-1-2 72,-2-5-144,1-6-592,1-9 304,1-10-7994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11.566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24 1 12587,'-3'6'144,"-2"7"-968,-1 7-953,1 4 969,0-1-8514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12.661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1 9330,'1'7'392,"2"10"280,4 13-968,5 13-192,3 12-704,2 10-176,2 8 151,0 5 145,-2 1 64,-1-3 688,-5-14-3113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12.827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27 1 12971,'-3'7'-128,"-3"9"-2857,-3 10 1769,1 0-7426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27.377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40 105 3785,'-1'-1'560,"-3"-3"576,-2-2-72,-1-2-55,-1-2-25,2-2-72,1 0-80,3 0-112,1 1-32,3 0-63,2 3 31,2 2 88,1 2 72,2 4-104,0 6-88,1 6-200,0 8-103,-1 10-57,1 9-48,0 8-120,0 7-40,-2 4-24,-2 4-8,-3 2-336,-1-2-280,-4-5-913,0-7-663,-2-9 1168,-1-12-10723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44.557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0 0 680,'490'221'2797,"-287"-121"-1773,-136-71-1128,1-3 0,1-2 1,1-4-1,1-3 0,1-3 0,0-3 0,0-3 1,1-3-1,0-4 0,0-3 0,83-12 0,-65 0-422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27.768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 1 7178,'0'1'2440,"1"2"-1264,1 4-79,2 5-225,1 5-112,1 8-304,1 5-128,1 7-200,-1 4-40,0 2-40,0 4-24,-1 1-176,-1 1-288,-1 1-704,-3 0-577,-2-1 857,-1-10-9410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28.037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122 1 8794,'0'4'384,"-1"6"0,-1 8 120,-2 10 112,-3 8-8,-1 8-23,-3 8-161,-2 5-240,-1 4-96,0-1-264,1-1-368,1-7-1121,3-6-1311,1-11 1575,2-11-4408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28.320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46 0 6369,'-1'3'160,"-1"4"-104,-2 3-32,0 5-32,0 4-8,-2 2-8,1 2-16,0-1-288,-1 0-312,2-2 360,0-6-4993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28.579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 1 10674,'-1'0'464,"1"1"185,0 3 191,1 4 136,0 4 64,0 5-120,0 6-144,-1 6-303,0 5-129,-1 5-192,-1 5-88,1 3-248,1 1-232,2-1-649,1-1-519,3-3-1993,3-5 2041,-1-8-7474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28.785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27 1 7538,'0'-1'608,"-1"1"544,0 2 32,-1 5-344,0 5-7,-1 9-385,-1 7-144,0 8-208,0 8-48,1 6-48,1 4-88,1 2-816,2-1-881,1-3 969,0-11-8642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29.054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49 1 8490,'-1'3'472,"-2"4"8,-1 6-16,-2 7-144,-1 7 64,-1 8 56,0 5-24,2 7-224,2 4-152,3 2-640,2 1-448,3-1 552,1-9-9058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29.309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85 0 10946,'-1'1'504,"-4"2"65,-1 2 151,-2 5-48,-1 5 96,0 8 0,-1 8-160,1 11-272,-1 10-152,2 10-192,2 9-288,3 4-664,3 1-520,3-3 680,1-14-11731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29.654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10 2 9538,'-1'-1'496,"0"1"304,-1-1 217,0 3 23,0 4-8,1 6-192,0 8-224,1 9-248,1 10-128,1 8-208,1 7-24,0 8-16,1 6-24,1 5-280,0 3-216,2 0-720,0-1-696,1-4 1087,-2-15-10241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29.949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8 7 5601,'0'-1'1152,"-2"-1"1377,0 0-1345,0 1-8,1 3-239,0 6-105,2 7-168,0 10-392,2 11-88,2 13-160,2 12-32,3 11-320,4 10-288,2 9-784,3 4-529,1 0-967,1-5 1463,-4-17-4512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30.222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28 3 7674,'-1'0'824,"-1"-2"328,0 1-152,-1 3 8,1 4-159,-1 6-33,0 8-72,0 9-336,-1 11-184,1 10-144,2 11-56,0 7-144,3 5-160,1 1-512,3 0-472,1-6-1001,1-6-623,-1-11 1527,0-13-4472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44.807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1899 59 4161,'-279'5'404,"-69"-3"743,-571-45 608,889 42-1791,-258-16-1039,253 12 648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30.447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33 1 10370,'0'-1'560,"0"2"96,0 2-215,0 5 7,-3 8 72,0 8 112,-2 8 8,0 9-336,0 5-128,0 6-152,2 4-40,0 1-376,2 1-224,3-5-632,1-4-489,3-6 985,0-12-9258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30.672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22 8 5193,'1'-2'896,"2"-1"1441,1 1-1593,0 3-136,-1 6 16,-2 8 40,-3 8-23,-3 8-57,-1 5-152,-1 4-296,0-1-112,2-1-200,2-4-216,1-6-377,2-6-175,3-6-720,1-6-809,2-4 1457,0-4-4433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30.849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58 1 8266,'-1'3'504,"0"5"144,-2 6-224,-1 5 32,-2 4-40,0 5-8,-2 1-160,0 0-176,1-2-688,1-4-544,2-6 616,1-4-8578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31.076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35 1 7482,'-1'2'472,"-1"7"312,-1 5 104,-2 9-256,0 8-80,0 7-344,0 3-168,0 1-840,3-1-1024,0-5 1032,2-7-6850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31.617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0 0 7017,'2'3'481,"2"4"143,1 5-248,3 6 16,2 7-56,1 9 40,2 8-24,3 9-184,3 9-152,3 7-824,1 5-752,2 4 848,-4-12-6346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31.959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 0 9722,'1'6'504,"1"8"16,4 12 40,1 13-184,3 13-135,1 13-145,1 11-72,-1 9-304,-1 7-297,-1 5-599,-1 0-760,-1-1 1072,-2-17-6346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32.234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23 0 6193,'-2'4'240,"-1"6"-96,0 8-56,-2 7-688,1 8-616,1 9 648,0-4-3713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32.541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40 1 3785,'-3'7'128,"-3"11"8,-3 10-88,1 7-32,0 4-16,3-1-352,4-3-64,3-7-560,5-9 463,-1-6-1343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32.678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6 272 1696,'4'-8'264,"3"-9"153,3-10-105,1-6-200,-2-4-72,-4 0-24,-4 2 16,-7 5-104,-6 7-152,-5 7 128,0 7-2401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33.861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25 668 3945,'-2'0'816,"-2"0"1288,-2 1-967,0 0 127,1-1-32,3-2-40,5-2-239,6-5-89,7-5-152,8-6-216,6-5-24,7-6 0,3-7 16,4-4 9,4-5-49,3-2-136,3 1-96,2 3-128,-1 3-40,-2 4-32,-2 6-8,-4 4-144,-2 2-128,-2 3-288,-1 0-273,-2 0-767,-2 0-864,-2 2 1351,-8 4-9745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45.118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 1 2881,'551'125'4603,"324"50"-3062,-695-153-2704,268-4 0,-429-18 330,-1-1 1,1-1-1,0-1 1,18-5 0,-18 1-33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34.260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2 607 7962,'-1'-1'512,"1"0"432,0-4 16,3-3-64,3-4 81,4-6-137,3-4-40,5-5-144,5-2-88,6-4-184,6-2-96,6-1-152,5-2-48,3 1-48,3 0-8,2 1-8,0 2-8,1 1 0,0 1-16,-1 2 0,0 3-296,-4 2-520,-6 5-400,-6 5-1353,-7 5 1457,-9 4-9018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34.595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3 623 10226,'-1'-1'480,"0"-2"176,1-3 97,3-3-73,6-4-32,6-4-192,8-6-112,8-5-144,7-6-48,6-6-56,4-5-32,5-5-16,3-4-8,2 0-8,2 2-16,-3 5-16,-2 6-8,-6 8-288,-4 7-192,-5 6-456,-5 6-440,-3 6 783,-8 4-10569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35.016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1 488 7482,'0'-1'504,"1"-4"616,3-4-832,5-5 240,6-5 472,7-6 193,7-5 15,8-6-128,7-3-392,6-4-168,5-1-256,3 3-96,1 2-128,3 7-24,0 5-16,-1 6-8,-1 4-352,-3 5-216,-5 2-920,-5 2-841,-4-1 1321,-11 2-9290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35.404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21 525 9906,'-2'-1'352,"-3"-1"40,-1-4-120,1-2 256,2-3 105,5-6 207,6-5-40,8-5-200,7-6-136,8-4-256,8-5-88,8-2-48,9-2 0,6 0-8,6 4-16,3 4-40,0 5 0,0 7-8,-1 7-16,-2 5-344,-3 6-256,-6 5-832,-7 6-849,-8 5 1305,-12 1-8666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35.779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0 512 6097,'1'-4'752,"0"-7"1065,3-8-1097,4-7 48,3-7-120,5-3-72,4-2-87,6-2-65,5 0-96,8 1-232,7 1-56,7 2-32,8 3-8,4 3-8,5 3-8,3 5-8,3 5-16,3 5-280,-1 4-272,-3 6-985,-6 4-983,-7 4 1407,-16 1-5320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36.057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0 365 7514,'1'0'272,"2"-3"72,4-2 152,8-6 368,7-4 56,8-7-104,9-6-199,9-5-401,7-3-120,5-3-88,1 0-40,-2 2-433,-4 5-399,-6 4-1592,-6 6 1376,-10 7-6186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36.438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187 38 4049,'5'-4'672,"4"-5"776,3-2-183,-1 2-361,-1 4 80,-5 7-296,-5 9-160,-8 9-64,-7 10-248,-7 10-112,-5 7-24,-3 7-96,-2 5-224,1 0-800,1-2-592,5-4 776,6-11-6762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36.631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170 0 1792,'-6'10'368,"-10"16"337,-8 15-185,-6 14-160,-4 10-448,1 5-8,7-10-3465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38.002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269 5 2353,'-3'-1'448,"-2"0"464,-3-1 136,-2 2-320,-2 3-128,-3 8-216,-1 7-96,-3 11 49,-1 9-1,-2 9-72,0 8-80,0 6 32,0 4 72,2 3 88,1-1 48,4-3 152,4-3-72,4-8-176,7-8-136,5-12-616,5-11-144,5-12-88,2-13-168,3-12-1017,1-10 1209,-3-1-5209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38.591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256 887 4313,'-1'-1'1224,"0"-1"865,-4 1-569,-3 3-296,-5 5-328,-3 5 57,-4 8-145,-2 6-40,-1 6-216,-1 4-160,0 4-224,2 3-64,2-1-80,2-4-24,3-4-144,3-7-104,5-8-208,3-7-88,4-6-24,4-7 32,3-6 120,5-6 64,4-6 143,4-6 65,3-4 112,2-3 56,2-1 168,-2 4 73,0 4 183,-4 7 16,-3 7-56,-4 6-40,-3 7-16,-5 6 0,-3 7 0,-3 7-40,-3 5-168,-1 4-64,-1 2-104,2-2-40,3-3-112,3-5-48,4-8-8,3-8-8,5-10-32,2-10-16,3-10 0,1-10 32,-1-9 160,1-5 64,-2-5 64,0-3 8,-1-3 24,1-4-8,-1-1-8,1-3-8,0-1 24,0-1 8,-1 1 32,-1 2 0,-1 2-56,1 3-24,-1 2-72,0 2-48,-1 5-104,-2 3-48,0 6-136,-2 7-144,-2 6-777,-1 6-599,-3 8 992,-1 6-7114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45.291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1342 54 2617,'-83'0'464,"-4"4"400,1 2-296,-3 0-144,-1-1 80,1-2 72,0-1-40,1-3-224,2-3-151,0-4-137,-1 0-24,1-3-33,1 0-79,4 0-384,9-1-368,14-1 456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38.908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452 64 9122,'-1'-1'624,"0"-2"328,0-3-464,0-3 209,0-2-113,-1 0 64,-1 1 0,-1 2-184,-3 3-112,-3 6-208,-3 5-112,-2 8-160,-5 10-24,-3 10-8,-4 9 0,-5 11-152,-4 9-24,-3 7-16,-2 6-104,1 0-336,2-1-273,5-8-767,5-9-561,7-13 1385,6-14-4601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39.321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1 634 5305,'6'-10'912,"10"-13"985,7-12-1289,5-10-288,2-6-216,-2-2 104,-2 0 136,-3 1 32,-4 3 16,-5 4-96,-3 5-56,-3 5-24,-3 7-48,-2 5-32,-1 7-120,-1 3-32,0 6-48,-1 2-24,1 2-48,1 0-24,1 1-16,0-1-8,1-1-8,1-1 24,2-1 32,1 0 16,0 0 72,0 0 16,0 2 8,-1 1-16,-2 4 24,-1 4 0,-3 7 24,-3 6 64,-4 9 40,-6 10 0,-4 11 0,-6 12-40,-4 12-32,-4 10-16,-2 5-16,-1-1-88,1-3-1248,-1-9 944,6-15-8306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40.158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0 463 5177,'3'-4'512,"4"-4"440,5-6-79,4-6-185,3-6-32,4-5-200,1-4-72,3-5-96,1-4-24,1-3-32,0 0-16,-1 2-80,-3 5 16,-5 9-64,-4 9 32,-7 13-8,-5 16-48,-6 17 8,-6 19-56,-4 19-16,-4 14-16,-4 13 16,-2 6 24,-1 3 8,-1-3-8,2-8-64,4-11-112,2-12-224,5-14-32,3-13-16,4-13 104,4-10 232,2-10 32,4-7 96,2-9 24,3-7 72,3-6 16,2-7 0,4-4-8,2-3-72,0-1 16,0 3 192,-3 5 152,-5 7 105,-5 10-25,-7 10-160,-5 11-104,-4 12-32,-5 10 24,-3 8-40,-1 7-48,-2 6-96,1 4-32,0 1-32,1-3-32,3-5-104,4-7-64,2-9-80,4-9-8,3-9 88,2-9 56,4-8 104,3-8 8,2-6 16,4-5 16,1-4 8,2-1 16,2 0 56,-1 4 64,1 5 128,-3 7 24,-2 8-24,-3 8-72,-3 9-112,-3 9-32,-1 5-24,-2 5-16,0-1-8,2 0-16,2-4-16,1-3-16,2-5-8,1-3-24,3-4-248,2-3-296,1-2-1249,2-3 1097,-3-1-9074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40.554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1 255 7714,'0'-6'176,"2"-9"-112,1-10-64,4-9 0,2-5 72,1-1 72,1 4 48,0 6 64,0 10-32,-2 10-80,-2 15-104,-1 13-96,-1 15-128,-4 13-48,-2 11 32,-4 8 16,-2 3 120,-3 0 64,-1-5-72,-1-7-320,1-11-1217,3-11-215,3-15-97,4-12 313,5-15 1288,2-5-40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40.728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24 0 2753,'0'3'632,"0"4"568,-1 6-184,-1 6-224,-1 6-119,-1 6-209,0 4-136,0 2-320,0 0-216,2-2-921,3-1 729,1-8-5729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41.214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188 5 3169,'-2'-2'1080,"-3"-1"760,-4 4-591,-3 4-209,-3 10-264,-3 11-40,-1 11-96,-1 11-128,0 10-304,2 6-104,3 2-104,2-1-24,3-5-192,3-7-256,3-10-1192,3-11-833,4-11 1273,0-10-4033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41.418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142 0 6753,'-3'5'216,"-5"8"-7,-4 10-113,-5 9 104,-2 8 0,-2 4-40,1 2-104,2-1-1537,4-2 1057,4-9-5561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41.658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118 0 3169,'-3'6'128,"-5"7"80,-4 8-232,-4 6-8,-1 4 16,-1 2 16,1-1-848,2-2 624,3-6-2137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41.919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145 0 3657,'-3'4'704,"-5"5"920,-4 6-1064,-4 8 33,-2 5-105,-1 6-16,1 3-80,2 1-224,2 1-96,4-2-760,3-2-745,4-4 793,2-7-5329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42.169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43 1 3665,'-3'8'-160,"-5"13"-216,-3 11-192,0 10 223,2-3-1871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45.491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 0 7890,'52'14'0,"15"2"-696,9 1-473,5-2-551,4-1 184,-2-5 559,-4-1 513,-3-5 608,-2 0 0,-1-3-120,0-2 8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42.439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260 1 3281,'-4'7'864,"-5"12"840,-5 12-696,-5 13 9,-4 11-241,-3 10-24,-1 7-376,0 4-144,0 1-192,3 0-224,3-5-920,4-4-1105,4-8 1169,4-12-4473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42.688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28 1 4873,'-2'6'240,"-3"9"104,-1 8-128,-1 6-88,2 0-336,3-3-400,3-6-584,5-8-184,4-12 663,2-6-991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42.899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148 136 2601,'5'-8'672,"6"-11"648,5-7 56,2-3 81,-1 3-25,-4 7-160,-4 11-536,-7 14-240,-8 17-312,-6 14-56,-6 16-79,-6 11-25,-3 8-24,-2 7-49,0 2-223,3-2-160,3-5-408,4-7-320,5-12-1273,6-10 1425,4-14-4545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43.144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114 0 5137,'-1'2'288,"-2"5"376,-2 6 104,-2 7 225,-4 8 103,-1 8-200,-2 6-216,0 3-392,0 1-144,1-2-176,4-4-160,2-7-568,3-7-176,5-11-344,3-11-481,4-12 1161,2-5-4793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43.349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262 6 7474,'-1'-1'528,"0"-2"400,-3 1-264,-4 2-280,-3 5-40,-5 6-192,-4 8-72,-5 7-208,-3 8-120,-3 5-376,-2 4-344,2 1-1217,2-2 1249,6-7-4529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43.609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166 867 1088,'0'-6'416,"2"-10"441,1-9-161,1-11-104,0-8 24,2-10-96,0-7-72,2-8-280,2-6-192,0-4-216,-1-1-24,0 2-152,-4 5 56,-2 9 136,-5 13-40,-4 14 256,-5 18 112,-5 20 136,-3 20 88,-5 21-88,-2 19-80,-1 16-152,-1 14-8,2 7-40,3 3-304,2-4 240,6-17-4089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43.817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143 540 2969,'1'-11'816,"1"-17"776,2-16-392,0-13-615,2-10-217,-1-5-136,0 1 176,-4 7 256,-3 10 48,-3 14-104,-5 15-248,-4 18-304,-3 20-56,-3 18-72,-2 18-272,0 16-792,0 10-568,2 6 775,4-11-5456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43.997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71 5 6473,'-1'-2'-64,"-2"0"-368,-3 2-16,-4 5-48,-4 7-32,-4 11 440,0 1-4329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44.582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1 573 5521,'0'-3'1040,"-1"-3"1433,2-4-1905,1-4-224,3-4-72,4-6 136,5-5 64,5-6-8,8-8-103,6-6-209,7-7-96,2-1-248,0-1-249,-3 4-623,-3 6-616,-5 8 904,-8 11-7202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44.942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0 587 6153,'1'-2'520,"-1"-3"641,2-5-1041,0-5 0,3-6 0,1-5 376,2-3 144,0-3 192,1-2 16,0 0-304,2 0-111,1 1-169,2 1-48,1 1-104,1 2-48,2 2-56,2 2-16,1 1-48,1 2-128,1 0-416,-1 0-273,1 1-1039,0 0-977,-3 1 1649,-3 4-3649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45.971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 2 4057,'21'-1'352,"8"4"856,17 8-1504,9 4-40,13 4-40,6 1 24,3 2 72,2-1 168,1 0 80,3 0 16,4-2-8,2 0-64,5-3-408,2-1 328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45.334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16 555 752,'0'-3'-32,"-1"-3"120,-1-4 720,0-3 273,-1-1 399,0-1-16,0-1-360,1-1-159,2 0-185,2 0-96,4-1-144,4-2-64,5-3-96,6-3-64,6-4-128,4-5-56,5-2-56,2-3-24,1 0-16,0 1-8,-2 2-360,-3 4-384,-2 5 408,-8 7-9394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45.789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21 690 5457,'-2'-1'208,"-2"-2"160,-1-3 168,1-3 185,0-3 159,2-5 128,3-2-8,2-5-32,4-2-47,4-3-201,3-1-112,3-3-224,5-1-96,3-2-96,5-3-8,3-1 40,4-2 24,4 0-24,4 0-40,3 1-96,2 2-40,-1 5-40,-2 6-16,-4 5-240,-4 7-192,-4 6-656,-4 4-384,-4 2-1305,-1 1 1497,-6 1-6834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46.179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11 788 7890,'-1'2'456,"-3"0"24,1-1-48,1-2 120,2-3 72,4-7 288,4-5 113,5-8-113,5-7-104,6-7-184,6-4-104,4-5-168,4-2-64,3-2-96,2-1-40,1 0-56,2 0-7,1 3-49,-1 2-16,0 2-8,-2 3-16,-5 5-145,-4 5-167,-6 6-584,-6 5-376,-5 7-1273,-4 7 1369,-5 4-8962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46.502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14 451 4785,'-2'3'1040,"-2"0"1089,0 1-1169,1-3-64,2-4-224,2-6 128,2-6-7,3-7-145,4-6-48,3-7-200,4-5-96,3-3-136,2-2-40,2 1-56,0 3-32,-1 4-40,0 7-40,-3 7-312,-1 5-224,-2 5-696,-1 5-473,-1 3 945,-3 3-8850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46.826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63 501 7362,'-4'-1'504,"-5"-3"800,-3-4-1032,-1-6 304,1-5 400,3-6 129,5-6-153,6-6-200,8-4-392,7-3-104,7-1-104,8 2-16,5 1-48,5 5-32,2 4-32,2 6-24,-1 6-88,-3 7-136,-3 4-328,-6 6-256,-4 3-648,-6 4-545,-5 1 1121,-7 0-7986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47.093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23 218 8986,'-2'0'304,"-4"-1"8,-1 0-176,2-2 376,2-1 136,6-3 169,7-3-25,9-4-328,8-4-184,8-3-216,8-3-40,5-2-56,4 2-48,3 2-344,-1 4-288,-2 5-1185,-3 5 1065,-10 4-8530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48.444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390 0 2985,'-2'0'584,"-7"6"1240,-5 6-1384,-5 9 48,-3 10 200,-3 9 1,-4 12-89,-2 11-120,-5 11-216,-1 11-72,-1 7-96,2 8-32,4 3-64,5 3-8,7 0-624,9-4-800,10-4 823,5-20-6104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48.834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147 1 3313,'-2'1'416,"-5"2"456,-2 5-136,-2 5 336,-1 7 33,-1 9 119,0 11-144,-1 10-320,1 11-184,0 11-264,0 8-80,2 8-103,2 3-41,3 1-112,6-2-289,4-6-503,7-9-520,4-10 616,1-17-7986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49.161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130 1 8746,'-3'3'216,"-3"4"-112,-3 7 112,-3 8 184,-1 9 256,-2 9 64,-1 9-128,-1 9-183,2 7-249,2 6-96,5 3-328,5 2-361,7 1-1167,6 1 1016,2-14-8050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49.551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184 0 6385,'-5'1'312,"-4"0"217,-4 3-289,-2 2 352,-1 2 176,0 5 312,0 5-32,1 6-223,0 7-145,1 7-296,1 9-104,1 7-152,2 6-64,2 5-64,3 3-8,4-1-216,3-2-240,4-6-1321,5-7 1089,0-13-9442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46.221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1098 276 5265,'-91'-14'-280,"-3"0"-144,-3-1-336,-1-2 56,1-2 640,0-3 288,3-1 400,4 0 16,6 2-232,4 0-216,14 2-408,8 0-56,26 2-144,12 0-456,21 2 592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49.852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287 0 8578,'-6'7'312,"-7"9"-80,-6 11 48,-7 12 16,-5 10 72,-2 10 64,-2 8-56,2 8-160,2 5-128,6 2-560,6 0-456,8 0 512,6-14-8946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50.464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14 3 896,'-1'-1'216,"-1"1"128,-1-1-272,-1 1-96,0 1-1480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50.835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23 1 2192,'-2'7'56,"-2"10"-40,-2 11-24,1 9-344,2 8 256,0-4-1712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51.679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7 721 8594,'-1'0'424,"-3"0"240,3-4-480,3-5 120,6-8 304,10-9 120,9-11 65,9-10-137,10-11-352,8-7-120,6-5-168,7-2-224,3 1-416,1 6-168,-1 6-737,-4 8-855,-7 10 1455,-14 13-6064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52.063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11 730 7290,'-2'-2'560,"-2"-3"256,1-4-216,1-4 48,5-5 8,5-5 112,6-6-23,8-6-249,8-7-160,10-7-168,9-5-32,10-4-40,7-4-24,4 1-56,3 2-56,1 4-544,-1 5-448,-3 8-2249,-4 5 1897,-13 10-5698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54.447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3 324 10538,'-2'-1'-8,"2"-1"-392,3-2-32,4-2 296,5-4 176,3-3 296,4-3 64,2-3 88,4-4-24,3-3-176,3-1-55,2-1-121,2 1-72,2 2-72,1 2-209,1 2-767,2 1-888,-1 2 984,-7 4-6962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54.869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0 408 12099,'1'-2'624,"2"-5"544,4-5-1024,7-5 16,7-4 72,8-5 32,5-2 160,4-1 96,3-2 48,1-1-7,2 0-113,1 0-80,0 2-168,2 1-56,-1 4-104,-2 4-48,-3 5-440,-3 6-232,-6 5-513,-6 3-359,-5 3-656,-6 3-985,-4 3 1825,-5 0-5946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55.207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26 474 11442,'-3'-1'-48,"-3"0"-680,-1 0-64,2-2 216,1-1 392,3-1 824,3 0 184,2-3 264,2-2-47,3-4-265,3-5-144,3-5-304,5-5-120,4-6-160,4-3-24,5-2-24,2-1-16,2 2-64,0 2-56,-1 5-216,-1 4-208,-2 6-496,-2 6-377,-1 5-1799,-3 4 1887,-5 3-5168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56.004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87 131 10978,'2'-2'400,"2"-3"241,4-3-857,4-3-57,4-1 17,2-3 48,2-1 360,1 0 216,0 1 129,0 2-17,0 2-184,-3 5-112,-1 6-224,-3 6-112,-3 8-464,-6 7-185,-7 9-71,-7 8 112,-7 5 552,-8 4 200,-5 2 136,-3-1-80,-1-2-568,1-6-472,3-6-489,2-9-31,4-9 608,3-8 496,5-10 776,3-8 280,4-9 296,4-6 160,3-6 65,5-2-9,4-3-216,3-1-176,5 2-320,4 0-135,2 2-217,1 4-8,-1 5 168,-2 4 48,-3 6 112,-4 5 40,-2 4-176,-3 4-64,-2 4-168,-1 6-80,-2 6-96,-1 6-56,-1 8-16,-2 5-16,-1 5-136,0 1-48,0-1-393,2-4-199,0-8-408,2-8-80,2-11-233,1-11 129,3-10 592,1-10 240,2-8 984,3-7 376,1-4 528,1-2 96,0 2-272,-1 2-255,-2 7-41,-4 9 40,-2 7 112,-3 8 64,-4 8-296,-2 8-103,-2 8-73,-2 6-40,-2 7-200,-1 5-72,1 5-128,-1 2-168,2 2-464,3-2-329,1-3-1079,4-5-681,1-7 1513,2-7-3601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56.278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 0 13411,'0'1'320,"0"3"80,0 2-880,1 5 40,1 4 160,0 6 160,1 5 280,-2 6 80,-1 4-8,-1 5-32,-1 4-176,1 3-144,1 1-392,1 0-328,3-4-1025,2-4-647,2-6 1319,0-8-5432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47.690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 1 624,'138'14'2004,"261"63"0,-15-1-1181,-67-50-787,-211-22-1,1 5-1,169 36 1,-239-33-11,0 2 1,45 22 0,-10-3-436,-89-38 214,0 1 0,-1 0 0,1 1 0,-1 1 0,-19 0 0,-136 0 61,-11 0 49,85-10-51,0-4 0,-114-33 0,76 15-43,174 51-172,39 10 1488,497 100 954,10-47-1575,-464-65-618,-80-10 73,-11-3-40,-1 1 0,0 2 0,0 0 0,0 2-1,45 18 1,-62-15-437,-20-4 351,-25-3 254,-44-6 29,0-4 0,-115-25 0,107 16-144,-148-10 1,215 30-119,30 6 87,34 9 218,226 56 340,-51-15-490,-130-35-13,-18-5 122,109 46-1,-179-66-130,0 0 0,1 1 0,-1-1 0,0 0 0,0 1-1,0-1 1,0 1 0,0 0 0,0-1 0,0 1 0,-1 0 0,1 0-1,0-1 1,0 1 0,0 0 0,-1 0 0,1 0 0,0 0-1,0 2 1,-1-3 1,-1 1 1,1 0-1,0-1 0,-1 1 0,1-1 0,0 1 1,-1-1-1,1 1 0,-1-1 0,1 1 1,-1-1-1,0 0 0,1 1 0,-1-1 0,1 0 1,-1 1-1,1-1 0,-1 0 0,0 0 0,1 0 1,-1 0-1,0 1 0,0-1 0,-53 5 22,-254-8 198,308 3-218,0 0-1,0 0 1,0 1-1,1-1 1,-1 0-1,0 0 1,0 0-1,0 0 0,0 0 1,0 0-1,0 0 1,0 1-1,0-1 1,0 0-1,0 0 1,0 0-1,0 0 0,0 0 1,0 0-1,0 0 1,0 0-1,0 1 1,0-1-1,-1 0 1,1 0-1,0 0 0,0 0 1,0 0-1,0 0 1,0 0-1,0 0 1,0 1-1,0-1 1,0 0-1,0 0 0,-1 0 1,26 8-80,34 5-165,62 6-617,125 22-391,-243-39 1276,-8-1 17,-20 0 77,-40-2 150,-1396-179 1754,1197 140-3225,494 61 597,323 74-1,-477-75 472,-76-19 146,0 0-1,-1-1 1,1 1-1,0-1 1,-1 1-1,1-1 1,0 1-1,-1-1 1,1 1-1,-1-1 1,1 0-1,-1 1 1,1-1 0,-1 1-1,1-1 1,-1 0-1,0 0 1,1 1-1,-1-1 1,1 0-1,-1 0 1,0 0-1,1 1 1,-1-1-1,1 0 1,-1 0-1,0 0 1,1 0-1,-2 0 1,-25 7 163,-48 4-674,-1-4 0,0-3 0,-1-4 0,-112-13 0,166 11 109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56.538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6 1 10946,'-1'0'728,"-1"0"1161,0 2-2185,2 4 40,3 5 200,3 9 264,1 8 296,1 11 56,0 10-96,-2 10-112,-1 9-272,-2 7-96,-3 4-336,-1 3-176,-3-3-424,-3-4-368,-3-9-1945,-2-11 1993,0-14-6146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56.829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 4 16780,'1'0'168,"3"-1"-809,7-1-239,6 1 8,5 3 72,4 3 480,0 6 360,-2 7 440,-2 8-24,-4 8-144,-3 7-104,-2 7-256,-4 5-168,-2 6-224,-3 2-72,-5 3-168,-3 1-112,-6-2-681,-5-4-903,-4-5 1312,1-13-6266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57.114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54 1 13987,'2'1'200,"4"1"-528,2 3-320,3 4 168,1 5 80,-1 6 400,-1 8 184,-2 5 56,-3 7-32,-4 5-128,-2 5-72,-4 4-328,-3 3-152,-5 1-185,-3 0-39,-4-3 56,-2-4-272,-1-8 576,3-11-8682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57.351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142 0 14555,'0'4'192,"2"7"-632,0 8-160,0 10-80,-2 9 136,-4 6 392,-4 6 208,-4 3 168,-4 1 0,-2 0-104,-1-2-248,-1-4-960,2-5-657,0-5 857,4-10-8218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57.561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 36 7210,'2'-4'1120,"2"-4"1488,4-1-1839,2 0-842,1 3-71,0 7-16,0 8 64,-3 9 384,-3 11 49,-2 8-121,-1 6-240,-1 3-1025,1 0-655,3-3 840,-1-10-7570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57.843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 84 9546,'0'-5'824,"2"-5"849,-1-4-1241,1-3-400,0 0-72,0 4 24,0 6 24,0 8 160,-2 10 72,0 11 16,-1 11-32,1 10-112,1 9-64,0 8-136,1 4-64,1 3-256,1-1-216,0-4-425,1-5-327,-1-8-800,0-7 1191,-2-12-5664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58.121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 1 14427,'2'1'480,"4"2"136,7 4-760,6 5 24,7 9 16,5 8 24,3 10 144,-1 9 56,-3 9-16,-4 6-8,-6 7-72,-6 3-168,-6 2-312,-6-1-192,-7-3-672,-5-4-217,-5-7 841,-1-13-9986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58.439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 6 11090,'1'-1'472,"2"-1"465,2 0-1145,3 1 104,3 5 224,0 6 248,2 6 256,-1 8 80,0 8-64,1 7-136,2 9-240,0 6-104,1 5-168,2 5-112,-1 4-312,-2 4-184,-2 2-552,-6 1-328,-5-1-889,-8-3-760,-7-5 1737,-2-14-3385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58.770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 26 10290,'2'-2'1064,"3"-2"1745,6-1-3097,6-1-144,8 1 48,4 1 408,2 4 408,0 4 472,-2 6 120,-3 6-200,-2 7-255,-1 9-353,-1 8-144,0 10-120,2 8-64,-1 10-96,0 6-88,-2 5-249,-4 3-167,-3 1-496,-5-3-352,-5-5-1625,-7-8 1833,-2-16-6546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59.153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0 26 13083,'3'-1'320,"3"-4"-48,5-1-760,6-1 96,3 2 288,2 3 368,1 5 712,1 3 176,0 6-48,1 5-207,1 5-481,3 5-184,3 5-152,3 4-40,1 5-16,1 5 0,-2 5-8,-3 4 0,-3 5-144,-6 4-112,-4 4-200,-7 4-40,-7 0 63,-7-1-23,-6-6-256,-4-6-336,-4-9-2073,-1-10 1865,3-12-8474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3:59:22.877"/>
    </inkml:context>
    <inkml:brush xml:id="br0">
      <inkml:brushProperty name="width" value="0.35" units="cm"/>
      <inkml:brushProperty name="height" value="2.1" units="cm"/>
      <inkml:brushProperty name="color" value="#775839"/>
      <inkml:brushProperty name="inkEffects" value="pencil"/>
    </inkml:brush>
  </inkml:definitions>
  <inkml:trace contextRef="#ctx0" brushRef="#br0">0 13 4961,'1'0'160,"2"1"1032,2 0-1704,3 1 152,4 1 368,2 1 224,3 1 128,1 0 200,2-1 49,0 1-161,2-2-128,2 0-224,2-1-56,5-1-120,4 0-8,5-2-8,5-1 16,5-2 64,5 0 8,4-1-8,5-1-8,2-1-8,5 1 16,3 0 8,3 0 8,0 2 8,0 2 0,0 2 0,-2 3 8,-1 2 0,-2 3 16,-2 5 0,-3 2 16,-2 4 48,-1 3 16,-2 2 48,-1 4 32,-2 1 8,-2 3 16,0 0-24,1 1-32,2-1-64,2-2-32,2-3-32,2-2-16,2-5 8,3-3-8,3-5 0,2-5 0,3-3-16,1-3 0,2-3 0,1-2-8,0-1 8,-1-1 8,-1 1 0,-1 1 8,-3 1-8,-1 2 0,-2 3-8,-2 2 0,0 3 8,0 2-8,0 2 8,-1 2-8,-1 1 8,0 2 0,-1 1-8,0 1 16,0 0-16,0 0 0,0 0 0,0-1-8,1-1-8,2-1 0,0-2 0,3-2-24,0-2-200,2-2-64,0-3-128,1-2-24,-1-1 176,0 0 64,0-1 128,0 1 40,-1 2 48,0 1 8,-2 2 8,-1 3 0,-1 4-8,-2 2 8,-1 5 0,-2 3 8,-2 2 56,-1 3 32,-1 2-24,0-1 0,-1-1-72,1-3-24,1-3 0,-1-4-8,2-6-56,0-4-184,2-4-168,0-3-57,0-3-7,0-2 160,-1-1 176,-1-1 56,-3 1 88,-3 1 16,-3 2 32,-4 3 0,-4 3 8,-4 3 0,-3 3 64,-3 1 64,-3 2 104,-2 2 32,-1 0-16,-1-1-55,-3 1-113,0-2-40,-2 0-88,0-1-88,3-1-1449,1-1 1089,-3-3-4801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49.586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662 134 6089,'10'-9'45,"1"0"-278,0 0 0,0-1 0,11-16 0,-20 25 268,-1 0-1,0-1 1,1 0 0,-1 1-1,0-1 1,0 0 0,0 1 0,0-1-1,0 0 1,-1 0 0,1 0 0,-1 0-1,1 1 1,-1-1 0,1 0 0,-1 0-1,0 0 1,0 0 0,0 0-1,0 0 1,-1 0 0,1 0 0,0 0-1,-1 0 1,1 0 0,-1 0 0,0 0-1,0 0 1,1 1 0,-1-1 0,0 0-1,-2-1 1,2 2 25,-1 0 0,0 0 0,1 0 0,-1 0 0,0 0 0,0 0 0,0 1 0,0-1 1,0 1-1,0-1 0,1 1 0,-1 0 0,0 0 0,0 0 0,0 0 0,0 0 0,0 0 0,0 1 0,0-1 0,0 1 0,0-1 0,-2 2 0,-45 17 346,42-16-305,-83 39 43,-161 65 652,224-98-1165,1-2 1,-1 0-1,-1-2 0,1-1 1,-1-1-1,1-1 0,-48-4 1,60-1-1338,5-2 618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59.479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 9 13363,'-1'-1'616,"1"-1"800,3-1-1720,6 1 160,5 1 192,4 3 176,5 3 256,3 5 88,2 6-39,3 7-73,1 9-184,2 9-88,0 9-304,1 9-136,-1 7-256,-1 7-193,-2 6-255,-3 3-40,-5 4 8,-7 0 32,-7-2-65,-8-4-247,-8-6 704,-2-15-8770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59.777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0 7 15539,'2'-2'344,"8"-1"-864,5 1 88,5 4 88,2 6 472,1 8 272,-2 10 296,-1 11-15,0 9-225,1 12-144,1 10-328,1 11-232,-1 10-457,-1 7-191,-3 4-512,-4 1-336,-5-5 1031,-4-19-10817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01.853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2 2 12315,'-1'-1'144,"2"0"-192,1 1-256,4 1 352,3 2 144,5 2 304,4 4 80,4 3 24,2 7-104,3 8-312,2 8-104,3 11-88,3 10-48,1 9-224,1 6-176,0 6-768,-2 5-665,-4 1 1033,-9-12-9154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02.204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0 2 9466,'3'0'648,"5"-1"904,5 0-1503,5 2 191,5 3 112,4 4 352,2 5 184,1 7 56,1 5-104,-1 7-392,0 5-208,1 7-199,1 4-33,-1 6-65,0 5-175,-2 5-560,-3 4-352,-4 2-952,-5-1-649,-7-5 1561,-6-14-6986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02.469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 1 16564,'2'2'232,"5"4"-384,6 6-545,7 7 9,5 9-48,2 9 184,0 9 264,-4 7 440,-5 8 64,-7 4-56,-6 3-112,-6 2-544,-5 0-344,-7-2-1073,-5-3-1399,-4-4 1927,2-14-4928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02.673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34 2 11154,'-1'0'-136,"-1"-1"-472,-2 2-328,1 6 240,-1 9 720,1 12 448,-1 11 248,1 13-80,0 9-2024,0 8 1016,0-7-8514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03.715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60 374 9130,'-5'1'904,"-3"3"1281,-1 2-2449,-1 1-153,2 2 57,1-1 512,2-1 377,1-3 447,2-2 136,0-3-72,3-5-176,3-4-231,5-5-89,5-5-136,6-6-56,9-3-128,7-3-64,8-3-88,8-1-32,5 1-8,3 0-8,1 3-16,1 3-8,-2 5-32,-2 4-112,-3 5-376,-4 4-256,-7 4-753,-6 4-519,-8 3 1152,-10 2-11507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04.146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11 432 13779,'-2'-1'520,"-3"-2"408,2-4-1048,2-4 64,6-5 96,5-4 104,5-3 192,5-2 80,5-1 25,6-1-57,6-1-160,7-1-104,9 1-80,6 0-16,6 1-8,5 1-8,2 2 0,1 3-8,1 2-32,-2 3-40,-3 3-368,-4 3-281,-8 6-807,-8 5-720,-8 6 1263,-12 1-10241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04.507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1 482 14075,'2'-1'360,"6"-4"-200,8-3-152,11-6 40,10-6 80,9-7 312,8-4 136,6-5 153,3-5-89,5-2-312,3-2-136,2 0-224,1 3-216,-2 5-384,-5 6-257,-6 7-895,-8 7-408,-10 7 1183,-13 5-9889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04.838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86 295 7362,'-4'1'176,"-4"-1"-168,-3-2-312,0-1 144,0-2 79,1 0 738,1 0 327,1 2 344,2 0-16,1 1-495,2-1-305,4-2-368,3-3-80,7-5-176,5-5-40,8-6-16,7-4-8,8-5-240,7-3-377,5 0-1735,2 1 1480,-7 6-6378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50.070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417 1 6233,'-13'9'-213,"-1"0"-1,1 0 1,-1-2-1,-1 0 1,1 0-1,-1-1 1,-23 5-1,-3-2 325,-65 4 1,79-10-160,17-2-468,0 1 0,1 0 0,-1 1 1,-14 5-1,21-7 547,0 0 0,1 0 0,-1 1 0,1-1 0,-1 1 0,1-1 0,-1 1 0,1 0 0,0-1 0,0 1 0,0 0 0,0 1 0,0-1 0,0 0-1,1 1 1,-1-1 0,1 1 0,-1-1 0,1 1 0,-1 2 0,2-3 56,0 0 0,1 1 0,-1-1 0,1 0 0,-1 0-1,1 0 1,0 0 0,0 0 0,-1 0 0,2-1 0,-1 1-1,0 0 1,0 0 0,0-1 0,1 1 0,-1 0 0,1-1 0,-1 0-1,1 1 1,0-1 0,-1 0 0,4 2 0,45 26 77,-45-26-111,27 15 236,-1 1 1,0 2-1,49 45 0,-74-61-298,0 0 0,1 0 0,-1-1 0,1 1 0,0-1 0,0-1 0,0 1 0,1-2 0,-1 1 0,1-1 0,0 0 0,-1 0 0,1-1 1,0 0-1,0 0 0,16-1 0,-14-2-146,1 0-1,-1 0 1,1-1 0,-1-1 0,0 1 0,0-2 0,0 1 0,-1-2 0,0 1 0,0-1-1,0 0 1,9-9 0,3-3-472,-1-1 225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05.457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1 586 10962,'3'0'464,"6"-3"225,7-5-641,9-7-48,8-6-16,7-6 40,5-6 104,5-6 128,2-2 16,2-4-32,1-3-88,2 1-144,0-1-64,0 3-328,-1 3-216,-2 6-529,-3 5-295,-5 6-656,-5 6 1071,-10 7-5536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05.738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251 227 5793,'-5'6'712,"-6"6"737,-7 7-401,-5 3 24,-3 2 16,-3 0-55,0-1-161,2-2-328,2-4-72,4-4-88,4-6-48,5-6-104,5-6-96,8-8-120,7-6-24,10-7-16,9-5 0,10-4-8,9-2 8,6 0-16,5 1 0,3 3-160,1 3-104,0 4-240,0 2-200,-3 3-552,-4 3-313,-7 4 849,-12 3-8778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06.092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379 0 6233,'-7'8'897,"-7"8"1327,-7 8-1832,-5 5-352,-2 2 8,0-2-8,3-4 64,4-5 304,3-6 56,5-9-16,4-7-64,6-8-327,5-8-89,8-5-161,5-4-55,6-1-16,3 1 8,1 5 24,1 4 88,-4 6 224,-2 7 128,-6 7 304,-4 5 41,-6 6 31,-6 5-8,-6 6-80,-7 3-64,-8 6-112,-5 6-88,-6 4-64,-3 5-24,-2 1-144,1 2-224,2-2-544,4-4-328,6-4-1001,6-6-991,7-5 1783,5-8-4792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06.381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338 0 3673,'-3'0'-296,"-5"1"-136,-4 2 176,-3 5 1024,-3 4 224,-3 8 208,-2 6 72,-2 8-71,-2 8-185,-2 7-368,-1 8-192,0 4-336,1 2-248,4-2-1056,5-2-1233,6-5 1305,5-13-4409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06.986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49 0 7450,'-4'7'312,"-4"10"88,-2 10-296,-1 7 0,2 6-56,3 3-48,6-1-240,5-3 0,7-6 8,6-8-24,7-9-72,7-11-361,9-12-1071,7-13 1000,-4-2-3153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07.179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125 0 4081,'3'0'1112,"1"3"945,0 5-553,-2 6-864,-4 7-256,-4 7-136,-5 6-24,-4 3-8,-3 3-8,-1 1-112,1-2-32,0-1-88,3-4-120,5-5-176,5-5-128,6-5-608,7-6-400,8-5-665,7-4 953,0-3-2929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07.349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16 14 4281,'4'-2'1344,"3"-2"1145,3-1-705,0 2-368,-2 5-663,-4 6-289,-4 8-280,-5 9 24,-5 7 24,-1 7-24,-1 2-200,1 0-264,4-3-984,4-5-961,4-6 1185,2-6-7642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07.678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3 0 9682,'-1'3'776,"0"4"2153,3 4-3433,7 7 400,5 5 336,8 5 176,4 4 256,6 3 48,3 2-160,4 1-192,2 3-248,3 1-72,3 2-112,3 1-128,2 5-416,1 4-312,-2 7-864,-2 8-593,-7 9 1305,-10-8-7706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08.088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0 0 7258,'3'1'328,"6"0"0,6 1-112,6 1 160,5 2 152,4 2 248,1 3 56,1 3-192,0 4-224,-3 5-319,-2 5-81,-3 8-161,-2 8-127,-4 12-304,-2 11-336,-4 13 496,-4-7-9074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11.163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18 15 1936,'-3'-2'-112,"-4"-4"408,-1-1-2416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50.353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268 0 1464,'-12'1'291,"-1"0"-1,1 1 0,-1 0 1,1 1-1,0 0 0,0 1 1,0 1-1,1-1 1,-17 11-1,11-5-41,1 1-1,-1 0 1,2 2 0,-1 0-1,-15 17 1,30-28-236,-1-1 0,1 0 1,-1 1-1,1-1 0,-1 1 0,1 0 1,0-1-1,0 1 0,0 0 0,0 0 1,0 0-1,0 0 0,0 0 0,1 0 1,-1 0-1,1 0 0,0 0 0,-1 0 1,1 0-1,0 0 0,0 0 0,1 4 1,0-4-73,0-1 0,0 1 0,0 0 0,0-1 1,1 1-1,-1-1 0,1 1 0,-1-1 1,1 0-1,-1 0 0,1 0 0,0 1 0,0-2 1,0 1-1,-1 0 0,1 0 0,0-1 0,4 2 1,12 2-792,1-1 0,0-1 0,35 0 0,-46-2 580,26 0-59,1 0 1,-1-2-1,64-13 1,-60 5 344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11.490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4 132 5209,'-1'0'744,"0"-1"457,0 0-369,0 0-568,2 0-104,2-1 72,2-1 104,1-3 336,2 0 160,2-3 152,1 0-15,4-2-217,4 0-176,3 0-280,6-1-88,3 1-128,3 1-24,1 1 64,0 2 80,0 1 104,-1 3 8,2 2-56,-1 2-88,1 3-120,1 2-16,-1 2-16,1 2 0,-2 1 0,-1 2-8,-2 0-16,-1 0-32,0-1-504,-1 0-376,-2 0-1096,-1 0-1209,-5-1 1825,-4-3-6346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11.956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0 164 9986,'0'-2'256,"1"-5"160,3-4-640,4-3 288,5-1 256,4 0 176,4 0 401,4 0 127,5 2-104,5 0-128,3 1-344,3 2-176,3 1-144,1 2-48,0 3-64,1 3-8,1 3-24,2 4-32,1 3-320,1 3-200,-1 3-520,-1 3-320,-5 2-745,-4 4-975,-6 2 1807,-9-3-4480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12.330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0 216 14283,'2'-3'248,"6"-4"-368,8-7 32,9-3 80,10-4 48,7-1 224,9-1 112,6 2 96,7 0-32,7 2-256,7 3-296,7 2-720,7 4-464,4 5 600,-14 3-12459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32.53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 10066,'0'1'56,"2"3"-440,3 3 384,4 3 320,4 4 448,5 5 257,5 3 199,3 3 0,3 2-360,2 2-248,2 3-344,3 2-96,1 6-40,2 7 9,1 11 39,-1 11 0,-1 11-56,-4 13-24,-5 10-56,-8 10-8,-9 9-8,-9 7-24,-10 5-152,-9 2-232,-7-3-633,-6-8-647,-2-14 872,4-27-12483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25.20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2289 2 2168,'-1'-2'609,"-5"4"583,-6 9-456,-9 19-512,-10 25-80,-12 31-56,-10 31-40,-10 31 0,-6 26 24,-4 18-8,-3 13-8,1 8-32,1 4-24,4-3-40,3-8 0,5-16 24,5-23 32,6-28 152,7-31 0,8-31-56,10-31-32,10-30-112,11-32-40,10-31 16,9-31 16,9-28 0,8-24 24,7-22-16,7-15-8,6-12-488,5-9-336,3-1-472,1 2 7,-1 12 665,-5 18 600,-6 27 1064,-10 31 337,-12 34 175,-13 33-88,-15 33-351,-14 32-297,-14 33-352,-15 31-176,-11 31-200,-12 27 8,-9 22 72,-7 17 32,-4 12 8,-3 9-16,1 2-24,2-3 48,8-12 48,10-20-16,13-28-384,14-33-304,15-34-360,14-32-16,13-33 304,11-29 247,10-32 265,9-31 24,8-29 32,8-30-8,6-25-8,8-22-16,4-17-16,4-10 0,0-2 16,0 5 32,-3 11 32,-5 18 8,-7 25 24,-9 28 65,-11 32-9,-13 31-24,-15 35-40,-15 33-88,-17 36-240,-14 37-177,-17 36-127,-13 32 40,-14 28 392,-11 20 240,-8 16 136,-5 9-32,-2 4-152,2 0-56,5-9 200,8-13 64,11-20 104,12-23 89,15-29-113,14-29-96,17-33-112,14-32-96,16-35-104,14-34 8,15-34-104,12-32-88,11-31-40,10-27 32,9-24-17,8-20-151,5-14-544,4-10-112,2-1-248,0 3 71,-1 11 609,-5 17 128,-10 27 584,-13 31 784,-18 36 729,-19 34 183,-21 35 0,-21 32-599,-20 35-713,-20 33-192,-16 35-232,-15 32-16,-10 29-8,-9 24-8,-6 20-16,-4 14-24,0 8-128,3 2-104,6-4 40,9-9 8,11-16 128,14-22 64,16-29-240,18-31-305,17-38-87,19-36 24,17-40 248,17-38 280,17-38 120,15-35 0,15-31-32,13-25-8,12-20 8,7-15 24,7-9 40,3-5 24,2-1-8,-1 3-24,-4 9 0,-6 11 8,-8 18 32,-11 20 16,-15 26 112,-18 26 232,-20 29 0,-23 29-56,-25 31-256,-24 29-336,-23 33-328,-20 29-104,-18 33-296,-15 31-96,-12 28 288,-7 24 271,-3 18 602,1 12 199,5 2 384,9-4 200,13-12 16,15-19 48,18-27-288,19-32-383,19-39-209,19-39-72,18-42-40,18-38 80,17-40 168,15-34 0,15-34-64,12-28-56,11-25-120,11-18-8,7-13-8,7-9 24,4-5-32,1-1-24,0 1-248,-3 7-248,-4 9-193,-10 16 25,-12 20 312,-17 27 312,-22 31 576,-22 33 48,-25 35 64,-25 34-63,-26 36-401,-24 36-104,-22 40-96,-20 39-48,-17 39 96,-12 34 64,-7 28 216,-2 20 112,4 11-16,9 0-24,16-7-304,19-16-72,21-25-32,22-31-104,21-43-144,20-47-32,19-51-17,19-50 113,18-49 240,16-44 0,16-41-40,11-33-24,11-28-48,9-22 8,4-15 72,4-10 8,2-5 96,-2-1 32,-1 8 72,-5 12 96,-8 21 136,-10 25 81,-16 33 103,-16 32 32,-19 35-128,-19 32-152,-22 32-296,-21 33-136,-23 35-48,-20 34 48,-20 35 120,-16 31 24,-12 28 32,-8 23 8,-2 15 80,2 7-8,7-3-24,11-11-16,16-17-32,17-22 16,20-27 48,19-28-40,19-31-56,16-32 0,17-34 64,15-35 24,18-36-32,14-37-64,14-32-152,13-29 0,10-24 64,6-19 24,5-15 56,2-8 0,0-3-80,-1 5-152,-5 10-160,-8 16 0,-11 24 72,-14 25 144,-17 34-40,-21 31 8,-23 35-24,-22 33 32,-25 35 240,-22 32 8,-22 34 16,-17 29-8,-14 29 16,-11 24 88,-4 20 72,-2 14 120,5 8-24,6 2-80,12-8 0,14-12-136,17-19-88,17-26-8,19-32-144,17-34-8,18-37 96,15-35 24,16-37 96,14-34-16,13-34-64,11-32-72,10-27 16,10-23 32,7-17 8,5-12 48,2-6-32,1 1 0,-4 7 16,-6 11 16,-8 18 120,-12 20 24,-12 25 48,-15 26 40,-15 27-224,-17 25-184,-17 26-344,-18 26-112,-19 29 88,-20 31 136,-17 32 264,-17 31 48,-13 30 32,-10 24 8,-3 20 40,1 12 16,6 5-32,11 0 40,15-7 192,16-14 40,18-22 16,18-31-72,17-37-240,18-40 0,17-43 72,16-43 48,16-45-16,15-40-56,16-39-64,13-33-8,12-29-16,10-22-16,7-16-56,4-7-24,1-1-128,-3 7 0,-6 15 48,-10 19 32,-13 27 232,-17 30 176,-17 33 456,-20 33 96,-19 32-96,-19 28-184,-22 32-488,-20 30-104,-21 37 24,-20 36 56,-17 35 32,-13 30 16,-6 24 16,-3 18 16,6 9-16,10 2-32,14-8-32,15-16-40,18-26-136,16-32-168,16-37-96,13-38 24,12-41 104,13-38 208,10-40 88,12-37 16,11-35-8,12-33-8,11-27 32,10-24-24,7-18 32,7-14 0,3-7 0,2-2 8,-2 6-16,-5 12 8,-7 21-32,-10 25-56,-16 33-48,-19 34 48,-22 38 0,-25 37 40,-24 39 48,-26 36-32,-22 37 16,-19 35 32,-18 35 8,-12 29 40,-8 26 56,-2 21-8,2 9 64,7 2 40,13-11-24,17-19-16,18-27-296,19-30-64,20-32-144,17-30-24,16-32 256,15-29 24,12-28 96,12-26 40,11-25 40,11-25-16,10-25 16,10-23-8,9-23-88,11-18-8,7-14 8,4-11 0,1-3 16,-2 1 0,-7 11-16,-10 17 16,-15 25 0,-16 30-24,-18 31-32,-18 34-152,-19 34-280,-19 38 24,-19 41 24,-19 43 112,-17 40 96,-16 37-32,-12 31-9,-9 21 41,-5 14 264,-2 3 280,5-6 329,8-15 71,12-24 24,14-30-240,19-37-576,19-39-128,22-41-128,20-40 0,21-43 248,20-41 24,16-43-184,14-40-184,12-39-368,11-31-297,6-24-463,6-18-216,3-7 935,-18 40-1327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29.25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21 17 4433,'-1'-1'712,"-1"-1"736,-1-1-1007,-1 1-113,0-1-200,1 1-8,1 1-16,1 0 56,1 1 88,2 1 40,2 0 104,3 1 0,5 1-24,4 0-24,8 0-88,6 0-56,7 0-104,8 1-32,7-1-32,6 0-16,7 0-24,6 0-16,6-1-16,5-1-48,4-3-336,4-3-256,3-3-1128,3-4 991,-16 0-5864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36.63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304 16 2208,'0'1'689,"2"0"215,3 0-80,3-1-200,1-1-392,3-1-48,-1-1 304,0-1 120,-2 1 145,-1 0 63,-2 1-128,-1 1-56,-2 3-48,-1 2-32,-1 2-112,-1 2-48,-3 4-39,-2 3 55,-4 5 128,-3 7 32,-4 8 32,-5 10-72,-4 9-192,-4 10-48,-4 9-64,-3 9-48,-1 7 144,0 8 80,0 7 193,3 6 63,6 5-144,7 3-120,9 3-280,12 0-72,11-1-64,12-2-104,10-4-376,8-5-248,7-5-873,5-6-687,3-6 1304,-8-20-11299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37.12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114 1 11226,'3'-1'224,"4"2"-256,3 2 8,5 4 32,5 7 24,1 9 200,2 13 41,-1 14 15,-2 16-8,-2 18-192,-2 18-32,-3 16-16,-5 14 0,-6 10 16,-7 8 8,-9 4-8,-6 3-8,-7 2-24,-5-1 0,-4-2-8,-1-5-8,1-8-136,3-10-264,4-13-1617,4-15 1297,8-26-9074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37.57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226 0 5721,'4'0'984,"-1"2"953,-1 3-281,-1 6-496,-4 6-271,-1 6-393,-2 6-96,-1 5-72,-2 5-8,0 5-64,-2 6-48,-1 5 24,-1 7 24,-2 9-8,-1 11-24,-1 12-120,-1 13-48,0 13-24,-1 10 0,2 8-24,1 5 8,3 1-32,4-1-40,6-3-504,5-5-448,8-7-2001,6-8 1705,1-24-8306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38.92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51 0 6513,'0'4'424,"0"5"385,0 6-657,1 4-112,2 4 0,1 5 160,-1 4 144,-1 6 272,-1 6 96,-3 11-48,-2 11-72,-2 16-152,-2 20-71,-2 23-137,-1 25-56,1 27-136,2 23-24,3 17-64,4 9-272,7 0-1017,7-6-1727,7-11 1695,0-42-4872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50.631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124 0 392,'-10'6'226,"1"0"0,0 0 0,0 1 0,0 0 0,1 1 0,0 0 0,1 0 0,0 0 0,0 1 0,1 1 0,0-1 0,0 1 0,-4 10 0,8-14-140,-1 0 1,1 0-1,1 0 0,-1 0 1,1 0-1,0 1 0,1-1 1,0 0-1,0 1 0,0-1 1,0 0-1,1 0 0,0 1 1,1-1-1,-1 0 0,1 0 1,0 0-1,1 0 0,-1 0 1,1-1-1,0 1 0,1-1 1,7 10-1,-5-8-267,0 0 0,1-1 0,-1 1 0,2-1 1,-1 0-1,1-1 0,-1 0 0,1 0 0,1-1 0,-1 0 1,1 0-1,-1-1 0,1 0 0,0-1 0,0 0 0,1 0 0,-1-1 1,0 0-1,0 0 0,1-1 0,-1-1 0,15-1 0,17-8-183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39.29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149 0 8946,'-2'6'456,"-2"9"416,-1 9-880,0 13 8,-1 13-56,-1 17-8,-1 21 32,-3 21 0,-2 24 24,-3 20-56,0 17-32,-2 9-56,3 5-1312,2-4 1056,3-34-7482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39.66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183 1 7050,'-2'0'208,"-4"2"64,-3 3-336,-2 7-8,-1 11 144,-1 12 184,-1 17 272,-1 17 56,-1 20-48,0 20-136,1 22-312,3 20-376,3 21-400,2 16-200,4 11-137,1 6 185,0-4 48,-1-9 8,-1-18-464,-2-22 680,1-36-2169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39.98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155 187 2328,'-2'-11'785,"-2"-12"735,-3-8-496,-1-5-16,-2 2-319,-1 5-177,-1 11-256,0 13-88,-1 18-136,0 21-8,0 22 0,0 25-8,1 26-16,2 24 8,2 25-32,3 22-16,3 19 0,3 16-176,4 12-648,4 6-225,5 2 441,0-39-4825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40.32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77 0 5537,'-4'4'264,"-4"8"-16,-4 11 32,-1 16-24,1 19-112,1 21-96,2 24-16,4 23-8,3 24 16,5 22 32,7 21 0,11 22-336,11 19-848,12 16 688,-2-36-4793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42.27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1 458 7017,'2'0'441,"5"1"463,6 1-800,9 0-48,9-1-8,10-3-24,8-4 104,5-4 272,3-4 56,3-4 40,2-3-80,2-2-264,0-3-56,0-2-72,-2-4-16,-1-4-64,-3-3-112,-2-1-416,-3-2-280,-4-2-1144,-6 0 1111,-10 6-5296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42.57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670 1 3057,'-3'4'792,"-4"6"680,-3 7-264,-4 6-567,-1 6-89,-2 2-24,0 4 40,-1 1 72,0 2-64,0 0-192,0 2-80,0 2-144,0 3-48,-2 4-24,-2 3-8,-2 2-40,-3 2-16,-1 3-16,-4 0 8,-1 0 16,-3-1 0,0-4-8,0-4-16,0-4-64,2-6-184,2-7-704,1-5-536,2-8 728,7-7-7122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43.09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1 449 8458,'3'0'648,"6"1"800,6 1-984,9 1-120,8 2-72,7 1-216,7-2-23,3-1-9,0-2-8,1-4 8,-1-4 0,-1-5 0,-1-4-8,-1-5 0,-2-4-8,-4-3-8,-3-2-16,-5-3-96,-5-1-49,-4-1-39,-3-1-40,-4 1-16,-3 1 32,-5 4 80,-3 2 56,-5 5 152,-4 4 40,-3 5-16,-4 6-40,-3 5-80,-3 8-72,-2 9-48,-2 11 32,-3 9 96,-2 10 72,-3 6 72,-2 6 0,0 3-24,-2 1-16,1 2 72,0-1 24,0 1 16,1-1-24,0-3-96,1-2-40,2-5-40,2-6-88,3-8-432,2-7-352,3-9-456,2-9-104,3-10-113,2-8-247,3-10 1120,3-2-2561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43.77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0 526 3241,'2'-2'1056,"1"-2"1032,2-1-463,2-1-777,2 0-248,1 2-312,2 1-64,0 4 104,2 3 40,1 5 40,2 2-32,1 3-200,2 1-71,2 0-97,2-2-40,2-2-65,0-3-23,1-5-16,-1-4 8,0-6 40,0-8-8,-2-7-200,-1-8-136,-2-8-280,-2-5-56,-4-6 160,-3-4 160,-5-3 288,-2-1 120,-3 2 64,-3 4 32,-3 7 64,-1 9 72,-2 10 0,-1 11-40,-1 10-72,-2 10-64,-1 12 8,-3 9 32,0 10 120,-2 7 80,-1 7 72,0 5-32,1 5-112,0 3-80,0 2-96,0 1-8,1-1 0,0-3-24,1-6-8,2-7 0,2-7-24,2-7-80,2-8-328,3-6-280,2-6-568,1-5-9,2-4 345,1-4 288,1-4 608,1-4 104,1-5 40,1-5 32,0-7 56,0-6 32,0-7-24,0-5-32,0-5-40,0-2-8,-2 0 160,-1 1 80,-1 4 112,-1 4 16,-1 4-168,-2 3-88,-2 2-152,-1 1-40,-3-1-32,-2 1-32,-3 2-400,-3 2-352,-2 5-856,-3 6 832,1 5-2177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44.68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52 387 2409,'-5'7'368,"-3"10"312,-4 8-312,1 7-264,2 3-56,3 1 24,5-1 0,5-4 16,5-5 8,5-10-56,4-9-8,5-14-24,2-14-24,1-14-128,1-10-32,0-9-24,0-5 24,-3-2 120,-1 2 32,-4 1 56,-2 3 8,-3 6 32,-3 4 128,-2 9 344,-2 8 208,-2 10 352,-1 9 1,1 11-209,1 8-184,2 10-352,1 9-120,4 8-128,2 7-24,3 5-32,3 4-24,2 2-40,3 0-32,1-2-24,0-6-16,-2-8-64,-1-10 8,-4-12 16,-2-11 0,-2-13-32,-2-13-64,-1-11-88,0-10 8,-1-9 72,-1-6 72,-1-3 112,-2-3 8,-2 3 32,-1 5 0,-3 7-80,-3 11-8,-3 11-72,-3 13-8,-3 13 80,-4 14 64,-5 15 200,-3 14 104,-4 13 64,-3 12-32,-3 12-128,-2 10-64,-3 6-56,0 5 32,2-1 80,4-3 16,4-8-24,5-9-48,7-13-216,6-14-56,6-14-80,5-14-8,6-13 64,4-11-8,5-13 16,3-11-8,2-12 24,2-11 56,0-13 48,0-9 48,0-9 88,-1-3 48,-1-3 64,-2 2 0,-1 3-48,-2 4-32,-2 7-64,-2 6 8,-1 7 8,0 5 0,-1 5 32,0 4 88,-1 6 160,0 7 8,0 7 8,-1 10-80,0 10-200,-1 14-40,0 12-64,0 12-32,0 13 0,0 10 8,1 11 16,2 7 0,2 6-40,3 4-112,3-3-320,3-5-176,1-10-336,2-13-73,-2-17-399,0-15-288,-3-16 1008,-4-10-2209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44.97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42 353 760,'-2'-12'64,"0"-13"64,-2-13-80,0-8 360,-1-4 344,0 3 617,0 5 159,0 7-176,1 8-263,0 9-585,2 7-144,2 9-184,2 9-56,3 11 72,1 11 40,3 12 8,1 12-16,1 12-112,2 11-72,2 13-48,2 10-24,0 8-224,0 6-16,-1 2-16,-3-2-120,-4-5-208,-4-9-289,-5-11-807,-5-13 888,-2-19-3553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52.505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2238 513 1784,'-19'4'159,"0"-2"0,1 0 0,-1-1 0,0-1 0,0 0 0,-30-6-1,-115-30-1063,64 11 714,-222-16 690,220 33-355,-162-35 0,256 41-3,1 0-1,0 0 1,0 0-1,0-1 1,0 0 0,0-1-1,1 1 1,-1-1-1,-10-9 1,49 16 814,41 23-392,-29-8-414,2-3-1,-1-2 1,2-1-1,84 9 0,0-15 393,118 9-178,-204-9-350,0 2 0,-1 2-1,67 23 1,-85-23-54,44 15 117,-66-24-120,-1 0 1,1 0-1,0-1 0,0 1 0,0-1 0,0 0 0,0 0 0,0-1 0,0 1 0,-1-1 0,1 0 0,0 0 0,0 0 0,0 0 0,4-3 0,-7 4 15,0-1 0,0 1 0,0-1 0,0 1 0,0-1 0,-1 1 0,1-1 0,0 0 0,0 1 0,-1-1 0,1 0 0,0 0 0,-1 0 0,1 1 0,-1-1 0,1 0 0,-1 0 0,1 0 0,-1 0 0,1 0 0,-1 0 0,0 0 0,0 0 0,0 0 0,1 0-1,-1 0 1,0 0 0,0 0 0,0 0 0,-1 0 0,1 0 0,0 0 0,0 0 0,0 0 0,-1 0 0,1 0 0,0 0 0,-1 0 0,1 0 0,-1 0 0,0 0 0,1 1 0,-1-1 0,1 0 0,-1 0 0,0 1 0,0-1 0,1 0 0,-1 1 0,0-1 0,0 1 0,0-1 0,-1 0 0,-2-2 10,-1 0 1,0 0 0,1 0-1,-1 1 1,0 0 0,0 0-1,-1 0 1,1 0-1,-6 0 1,-14 1 243,0 2 0,1 0 1,-1 1-1,0 2 0,1 1 0,0 0 0,0 2 0,1 1 0,-1 1 1,2 0-1,-35 21 0,51-26-208,0 0-1,1 1 1,-1 0 0,1 0 0,0 0 0,0 0-1,-5 9 1,9-13-21,0 1-1,1-1 0,-1 0 1,0 0-1,1 0 1,-1 1-1,1-1 1,0 0-1,-1 1 1,1-1-1,0 0 0,0 1 1,0-1-1,0 0 1,0 1-1,0-1 1,0 0-1,1 1 1,-1-1-1,0 0 0,1 1 1,-1-1-1,1 0 1,-1 0-1,1 1 1,0-1-1,-1 0 0,1 0 1,0 0-1,0 0 1,0 0-1,0 0 1,0 0-1,0 0 1,0 0-1,0-1 0,0 1 1,1 0-1,-1-1 1,0 1-1,0-1 1,0 1-1,1-1 1,-1 0-1,0 1 0,2-1 1,12 4-62,-1 0-1,1-1 1,-1-1-1,1 0 1,0-1-1,0 0 1,0-2 0,0 0-1,16-3 1,16-4-12,68-21 1,-102 25 99,-7 3 7,1-1-1,-1 0 1,1 0-1,-1-1 1,0 1-1,0-1 1,0-1-1,10-6 1,-16 9-12,0 1 0,0-1 0,0 1 0,0-1 0,0 1 0,0 0 0,0-1 0,0 1 0,-1-1 0,1 1 0,0 0 0,0-1 0,0 1 0,-1 0 0,1-1 0,0 1 0,0 0 0,-1-1 0,1 1 0,0 0 0,-1-1 0,1 1 0,0 0 0,-1 0 0,1-1 0,0 1 0,-1 0 0,1 0 0,-1 0 0,1 0 0,0-1 0,-1 1 0,1 0 0,-1 0 0,1 0 0,-1 0 0,1 0 0,0 0 0,-1 0 0,1 0 0,-1 0 0,1 1 0,-1-1 0,-25-3 156,-253 15 347,191-4-418,-143-6-1,200-5-117,1-1-1,0-1 1,0-1 0,0-2 0,1-1 0,0-1 0,1-1 0,-44-25 0,26 10 24,1-2-1,1-3 1,1-1 0,-49-48-1,74 61-163,-2 2 0,0 0 0,0 1 0,-46-25 0,56 35-117,1 1 0,-1 0 1,0 1-1,-1 1 0,1-1 1,-1 2-1,0-1 0,1 1 1,-1 1-1,0 0 1,0 1-1,0 0 0,0 0 1,-16 4-1,25-4 265,0 0-1,0 0 1,0 0 0,1 1-1,-1-1 1,0 1 0,0-1-1,0 1 1,1 0 0,-1 0-1,0 0 1,1 0 0,-1 0-1,1 0 1,-1 0 0,1 0-1,-1 0 1,1 1 0,0-1-1,0 1 1,0-1 0,0 1-1,0-1 1,0 1 0,0 0-1,0-1 1,1 1 0,-1 0-1,0 0 1,1 0 0,0 0-1,-1-1 1,1 1 0,0 0-1,0 0 1,0 0 0,0 0-1,0 0 1,1-1 0,-1 1-1,1 0 1,0 2 0,2 3 156,0 0 0,0-1 0,1 0 1,0 0-1,0 0 0,1 0 0,-1-1 1,1 0-1,0 0 0,7 6 0,57 37 456,2-3-1,104 50 0,-118-65-510,-28-14-54,-16-8-15,0 0 0,0-1 0,1-1 0,0 0 0,0 0 0,1-2 0,-1 0 0,22 3 0,-36-7-21,1 0-1,-1 0 1,0 0 0,0 0-1,1 0 1,-1 0 0,0 0-1,0 0 1,0 0-1,1 0 1,-1 0 0,0 0-1,0 0 1,0 0 0,0 0-1,1 0 1,-1-1-1,0 1 1,0 0 0,0 0-1,0 0 1,1 0 0,-1 0-1,0 0 1,0-1-1,0 1 1,0 0 0,0 0-1,0 0 1,0 0 0,1-1-1,-1 1 1,0 0-1,0 0 1,0 0 0,0-1-1,0 1 1,0 0 0,0 0-1,0 0 1,0-1 0,0 1-1,0 0 1,0 0-1,0 0 1,0-1 0,0 1-1,0 0 1,0 0 0,-1 0-1,1-1 1,-9-14-110,-13-12-295,-11-4 281,-1 1 0,-2 2 0,0 1-1,-2 2 1,-1 1 0,0 2 0,-2 2 0,-1 2 0,-83-24 0,-18 6 178,-244-30 0,341 60 4,11 3 23,1-2 0,1-1 0,-63-21 0,95 27-94,0 0 0,1 0 0,-1 0 0,1-1 0,-1 1 0,0 0-1,1 0 1,-1-1 0,0 1 0,1-1 0,-1 1 0,1 0 0,-1-1 0,1 1 0,-1-1 0,1 1 0,-1-1 0,1 1 0,0-1 0,-1 0 0,1 1 0,0-1-1,-1 1 1,1-1 0,0 0 0,0 1 0,-1-1 0,1 0 0,0 1 0,0-1 0,0 0 0,0 0 0,1-1 4,-1 1 0,1-1 1,0 1-1,0-1 0,0 1 0,0-1 1,0 1-1,0 0 0,0-1 0,1 1 1,-1 0-1,3-2 0,59-34-88,-47 29-128,18-11-559,3 0 326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45.29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 10010,'0'2'224,"2"4"-192,3 6-48,4 8 16,4 9 0,4 12-8,3 10 8,2 12 16,0 10 8,0 10 8,-2 6 0,-4 5-8,-2 5-24,-4 3-88,-4 2-64,-4 0-200,-3-3-232,-3-5-760,-4-8-713,-2-10 1081,0-19-3841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45.57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0 8986,'1'2'352,"1"4"312,3 4-768,4 6-120,3 8-504,4 8-160,0 11-32,1 12 191,-3 11 529,-2 12 160,-4 11 64,-3 7-16,-4 5-88,-3 5-280,-2 0 232,-1-17-5505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45.84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0 8290,'1'8'64,"1"11"-712,2 15-137,3 15-383,1 13-392,0 14 384,-2 10 167,-2 9 537,-3 6 144,-3 6 264,-2-17-1080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46.10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 1 8682,'-1'9'352,"-1"17"232,1 19-800,1 21-168,3 19-664,2 17-457,0 11 777,0-12-5009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47.03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7 412 6561,'-1'0'144,"-1"0"241,-1-2-1266,2-2-23,2-3-184,2-2 80,2-4 568,1-3 360,-1-3 544,-1-1 144,-1-2 72,-2-2-96,0-2-288,0-2-144,1-4-144,2-3-32,2-3-384,2-2-640,2-2 616,-1 7-3137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48.42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577 1 4081,'-1'1'120,"-1"2"-88,-1 3-104,-1 2-80,-2 1 8,-1 1 72,-3 0 128,-2 1 352,-3-1 112,-3-1 104,-1 0-48,-1-1-240,-1 1-104,-1 2-64,0 0 24,-1 2 65,-1 3 71,-1 3 208,-1 3 72,0 4 48,0 4-48,0 3-216,1 4-88,1 4-104,0 6-32,1 6-64,1 6-24,1 6-16,1 4 0,2 5-24,2 4-16,4 2-40,3 2-200,5-1-712,4-3-376,4-6 592,1-14-7450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48.97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402 1 3217,'-2'1'88,"-4"3"-40,-3 2-24,-2 0-24,0 2 0,-1 0 0,-1 0 24,-2 2 200,-1 1 64,-1 2 0,-2 2-8,-1 4-208,-1 3-48,-1 5-8,-2 5 16,-2 7 192,-1 7 48,-1 7 8,0 5-16,3 2-368,3 0-1016,6-3 736,5-11-3673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49.43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26 688 3321,'-2'0'440,"-3"2"16,-1-2-48,0-3-80,1-4-56,4-5 192,3-4 320,5-5 97,5-5-73,3-2-120,6-5-248,3-2-96,5-2-136,4-2-72,4-1-96,5-1-16,2-1-8,2-1-8,-1 0 8,-2 2-16,-3 2 0,-3 2-16,-3 6-160,-4 4-392,-4 5-1120,-3 6 999,-5 5-6256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49.81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436 0 5601,'-2'2'168,"-5"3"40,-1 3-856,-3 4 72,-2 3-16,-2 3 192,-3 3 736,-3 2 312,-4 2 336,-1 1 104,-3 4-239,-1 3-217,1 4-312,-1 6-120,2 7-160,0 7-16,2 6 120,2 7 56,1 3 24,5 3 0,4 1-136,5 1-56,7-1-72,7-2-96,6-6-600,6-7-776,5-6 847,-1-14-6040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50.12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 1 1656,'-1'0'-168,"-1"2"272,0-1-1696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52.862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 1 2801,'26'1'96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50.25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0 120 3153,'3'-1'600,"4"0"480,4-1-304,5-2-464,5-2-136,4-2-136,3-3-8,3-1-32,4-3-32,1-1-224,1 0-320,0 1 336,-7 2-4825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50.58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21 7042,'2'3'120,"5"4"-144,7 3-105,6 1 25,7-2-96,6-2 16,4-2 40,2-2 56,2-4 96,-1-1 8,0-3-8,0-3-8,1-2-704,0-5-736,3-3 800,-8 1-2897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50.90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 4521,'0'3'0,"0"4"-304,2 4-32,3 3 72,4 2 40,4 0 184,3 0 376,4-2 128,3-3 136,4-3-96,3-4-144,6-4-104,5-4-176,4-3-64,3-3-312,1-1-400,1-2 392,-9 1-4369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51.17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476 0 5393,'-4'2'-16,"-6"4"-392,-5 5-80,-5 5-32,-3 4-56,-3 4 192,-3 4 160,-3 4 384,-4 3 136,-3 4 288,-3 2-8,-1 3-144,1-1-264,1-2-1120,1-3 608,7-8-3353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51.53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6 623 5065,'-1'0'616,"0"0"528,-1 1-423,1-1 15,2 1-184,4 0-168,4 0 0,6 0-80,5-1 0,6-3 64,6-2 16,5-4-8,6-3 1,5-4-73,3-3-48,4-3-112,3-3-64,2-3-64,3-5 0,2-2-8,-1-4-8,-1-2-8,-4-1-32,-4-1-168,-4-1-208,-5 1-369,-6 3-239,-7 2-472,-7 6-89,-7 5-415,-9 8 976,-6 6-2929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52.29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748 244 6273,'-7'2'256,"-8"4"-32,-8 4-64,-6 2 89,-4 2 15,-2 1 112,-2 1 96,0-1 0,1 0-88,-1 0-168,1-2-104,1 0-272,0-2-176,2-1-384,1-3-208,0-2-9,2-2 161,2-3 376,4-3 160,3-2 112,6-2-32,5-1 24,4 0 64,5 1 96,3 1 56,4 1 112,4 1 80,3 2 192,5 1 104,4-1 152,5 0 1,3-2-41,6-1-88,4-3-176,5-1-80,5-1-144,2-2-48,3 0-56,2-1 0,1-1-24,2-1-8,0-1 8,-1-1 0,-3-1-24,-5-1 8,-7 1-16,-5 0 8,-6 1-16,-7 2 0,-6 0-16,-5 1 0,-5 0-64,-5 0-80,-4 1-88,-4-1-32,-4 2-8,-4 1 32,-3 3 72,-4 2 16,-2 2 72,-3 4 32,-2 2 40,-2 4 8,-2 2 24,-3 3 8,-1 4 32,-2 3 8,-2 3 0,-2 2-16,-1 4-8,-1 2 8,-2 1 24,-1 1 0,-2 2-40,0 0-32,-1 2-104,-1 2-136,0 1-40,-1 1 0,1 0 96,1-2 128,2-3 48,3-5 0,5-5-568,4-6-344,5-8-785,7-6 729,6-4-3561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55.38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0 421 2681,'4'-2'384,"6"-2"552,5 0-56,5-1 0,4 1 16,2 1-55,3 3-9,1 1-16,2 3-56,3 1-200,5 2-128,3 1-208,4 1-88,3-1-88,3-1-16,2-2-16,2-3 8,0-2-8,0-4 0,-3-3 8,-4-3-8,-3-3-8,-5-3 0,-5-5-8,-4-3-32,-6-5-120,-5-4-32,-6-1 16,-6 0 16,-7 1 136,-5 2 32,-5 3 24,-4 4 0,-4 5 8,-2 4 0,-1 6-24,-2 5-8,-1 7-8,-2 5-8,-2 8 0,-2 6-8,-1 6-24,-4 6-8,-2 6 8,-3 4 0,-3 4 16,-1 5-16,-1 3-352,0 2-256,1 0-456,1-2-56,2-5 375,2-6 249,3-8 472,5-8 64,4-7-8,5-7 0,4-4 0,5-6 24,5-2 16,3-2 8,9-5 80,6-4 48,7-4 56,5-4 41,5-3-1,3-2 48,4-3-8,4-3 48,3-2 24,3-2 16,4-2 40,2-1 40,2 1-40,-1 0-160,-1 2-72,-2 0-112,-4 2 24,-3 0 56,-3 1 40,-3-1 17,-2 1-17,-3 0-64,-3 0-40,-3-1-56,-5 1-16,-5-1-8,-5 2 0,-5 2 8,-4 2 0,-3 4-8,-4 3-16,-1 3-24,-3 5-32,-2 2-24,-1 5-8,-1 3-8,1 3 8,0 5 8,1 5 8,1 5 24,1 7 16,1 5 8,0 6-8,1 5-16,0 3-8,0 4-192,0 2-9,-2 0-71,-2 1 16,-3-1 160,-3-1-48,-5-1-80,-3-3-88,-6-1-56,-3-2 72,-5-1 160,-2-1 88,-1-3 88,-1-4-40,2-6-424,0-6-344,3-6-345,3-8 9,3-5 424,4-5 352,2-5 376,4-2 56,4-1-8,4-2-8,5 0 88,5 0 96,5-1 296,5 1 168,6-2 136,6 0-55,6-2-169,5 0-104,6-2-160,5 0-56,4-2-120,2-2-56,2-3-72,-1-3-8,-1-3 8,-2-4 8,-2-4 8,-3-3-8,-3-2-8,-2 0-16,-4 0-8,-3 0 0,-3 1-16,-4 1-8,-4 1 8,-4 2 0,-5 3 8,-3 2 24,-4 5 8,-4 4 0,-2 4-104,-3 6-24,-2 5-80,-2 5-24,-2 6 80,-3 5 8,-1 6 64,-1 6 24,-1 6 0,-1 7 8,-1 5-40,0 5-40,-1 4-104,0 3-64,0 2-48,-1 0 48,0 0 32,-1-2-120,1-2-361,0-4-95,0-2 48,3-5 192,1-5 472,2-4 304,3-6 320,3-6 8,4-5-16,4-7-144,3-5-143,4-4 87,4-5 88,3-4-8,4-3-120,3-3-72,3-1-104,2-4-16,2-1-16,2-4-8,3-2-8,3-4-24,2-2-24,2-2-8,2-1-8,1-1 8,-2 1 8,-2 2 0,-3 5 8,-5 3 8,-3 4 16,-4 4 0,-2 3 0,-3 2-8,-1 2-8,-1 3-8,-3 1 0,-1 2 8,-3 3 40,-2 3 80,-1 1 64,-2 2-8,-1 3-64,-2 2-88,-1 5-64,-1 4-8,-1 7 24,-1 6 16,-1 4 88,0 5 8,0 2-8,2 3 0,1 0-80,3 1-8,3-2-16,2-2-8,4-3 0,1-4 8,3-6 32,1-4-8,1-6 8,1-6-8,1-8-24,0-6 0,0-8 0,0-6 0,0-7 0,-1-3 0,-1-5 8,-2-1 0,-3-1 0,-3 0 0,-3 3 8,-3 3-8,-3 4 16,-2 4-8,-1 6 8,-2 3-8,0 6-40,0 4-16,-1 6-32,0 6-16,-1 9-48,-1 7-8,0 9-56,-2 9 8,0 7 72,-1 9 24,1 5 64,0 5 0,3 0 8,2-3-40,5-5-200,3-9-16,5-10-56,3-11 48,2-12 208,4-12 24,1-12 48,2-12 8,2-12 24,0-10 8,1-9 32,0-9 16,0-5-8,-1-3-8,-2-2-32,-1 0-24,-3 3-8,-1 5 0,-3 7 16,-2 8 24,-3 11 8,-2 10-40,-3 13-80,-3 13 0,-2 13-16,-2 15 48,-2 13 80,1 11-8,0 10-8,1 11-16,4 8-24,2 8-24,5 2-24,3 1 0,3-4-16,2-7-8,2-12-104,-1-14-16,-1-16-56,0-15 0,-1-16 96,-1-13-8,0-15 88,0-11 8,-1-10 56,-1-10 24,-1-8 24,-2-8-8,-2-5-8,-2-2-8,-2 0 0,-1 3 0,-1 5 32,-1 9 8,-1 9 80,-1 9 64,1 9 160,0 10 16,2 8-96,0 8-72,2 9-192,1 9-24,3 12 0,3 11-8,3 12-32,2 11-48,2 10-248,1 8-48,-1 5-128,0 1 32,-3-1 280,-2-6 64,-3-8 112,-1-9-169,-3-11-543,0-11-224,-2-11-280,0-11 112,0-9 535,-2-10 273,-1-10 656,-2-8 281,-1-10 423,-3-8 88,0-9-304,-2-8-200,0-9-424,2-7-112,1-5-48,2-3 8,3 1-8,2 4 8,1 4-8,3 8 16,0 6 16,0 9 65,1 7 239,0 8 144,1 7 128,0 7 48,1 6-176,1 5-112,2 7-152,2 6-104,3 8-72,2 7-32,3 9-24,1 8-8,2 8 0,0 8-16,-1 7 0,0 5 8,-2 5-136,-3 2-72,-2 2-232,-4 2-168,-4 0 8,-4 0 88,-6-3 232,-3-4 184,-3-7 120,-3-7 8,1-10-144,-1-8-160,1-10-97,2-8-15,1-7-200,1-7-32,2-9-120,1-8-168,2-11 560,0-2-2889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55.71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1 446 1264,'0'-12'392,"2"-15"569,1-13-17,0-8 72,2-4-48,0 2-240,1 2-104,-1 6-111,1 6-33,-1 6-16,1 7-72,0 6-168,0 5-32,0 5-56,1 6-8,1 6-16,2 9-48,1 9-64,3 10-16,2 11-104,0 11-88,1 11-80,-2 7-56,-2 7 16,-2 4 80,-4 1-32,-3 0 24,-3-1-224,-4-3-97,-3-2-647,-2-4-248,-3-5 192,-2-7 119,0-7 737,-1-10 224,0-9 168,3-11-632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56.04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69 1169 1608,'-2'-10'336,"-1"-15"305,-3-17-305,-1-17-248,0-15-40,1-13 152,1-8 240,1-4 392,1 0 176,0 4 120,0 8-127,-1 10-209,1 10-80,-1 11-168,1 9-72,0 9-152,1 7-88,1 6-120,1 6 0,1 4-8,1 4 0,1 4 0,1 4-32,1 5-24,3 5-8,1 7-40,2 6-8,2 7-64,1 5-24,0 7-120,0 4-80,-1 6-128,-1 4-56,-2 5-360,-1 5-312,-1 3-497,-3 4-279,-1 3 1024,-1-12-2465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56.38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 8010,'1'1'136,"2"4"-200,4 2-16,4 6 64,6 6 8,4 8 8,4 8 16,3 10-8,1 11-8,-1 9-16,0 9-24,-1 5-464,-2 5-297,-2 2-1063,-3 2 936,-6-15-2921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53.066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0 55 3017,'4'-5'23,"0"1"0,0-1 0,0 1 0,0 0 0,1 1 0,-1-1 1,1 1-1,0 0 0,0 0 0,0 0 0,0 1 0,1 0 0,-1 0 0,1 0 0,-1 0 1,1 1-1,0 0 0,-1 0 0,12 1 0,13-1 137,0 2 0,49 7-1,-42-4-116,118 21-1550,-142-22 965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56.79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0 6129,'1'1'120,"1"1"64,3 3-400,3 4 176,4 7 24,2 9 24,1 10 56,2 11 8,-1 9 0,-1 9-8,-1 8-24,-1 8-16,-2 7-8,0 7-8,-1 4 8,-1 3 0,-1 2-16,-2-1 0,-2-1-48,-3-3-24,-2-6-536,-3-6-536,-2-7 640,-1-18-3681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57.17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2 6545,'2'0'224,"3"-1"49,4 0-273,4 4 8,4 5 8,4 7 48,2 10 24,2 11 0,0 10 0,0 12-32,0 9-8,0 9 0,-1 7 0,-2 7-24,-2 4 0,-2 4-40,-3 2-24,-4 1-24,-4-1 0,-5-3 16,-6-3-24,-5-4-497,-6-4-279,-5-4-840,-5-4 800,2-14-2457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57.57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 3201,'2'0'480,"3"1"936,3 4-1000,2 8 8,3 8 64,2 11-96,2 10-31,0 12-25,0 12-40,0 10-56,-1 10-24,-2 11-96,0 9-48,0 8-64,-2 4-32,-1 4-296,-2 1-40,-4-3 56,-4-5 32,-7-9 296,-5-11 56,-5-12-40,-4-12-136,-4-13-897,-1-11-743,-1-13 880,3-13-2793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57.90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274 3 5713,'1'-1'488,"2"0"561,-1 3-1025,1 6-216,-1 11-73,1 16-119,-1 19 56,-1 20 112,-3 17 312,-3 16 224,-4 11 24,-6 9 121,-3 6-145,-5 1-16,-3-1-56,-1-4-256,-1-6-248,1-8-224,0-9-249,2-13 81,2-14-288,3-16 520,5-18-4097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58.20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178 1 9634,'-3'5'264,"-4"9"-176,-2 10-96,-2 12-312,-1 12-88,-2 12 24,0 13 48,-2 12 304,0 12 112,0 11 48,0 10-8,3 6-48,2 6-56,2 1-168,3-3-264,2-4-776,4-7-585,2-10 889,1-24-3601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58.57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223 0 7906,'-4'3'520,"-4"4"520,-5 5-992,-3 7-120,-2 6-248,-1 8 24,-1 8 120,-1 9 168,0 9 408,1 8 104,0 8 8,3 10-72,4 9-248,4 10-128,5 9-128,7 11-120,5 9-312,7 9-216,4 5-392,6 3-145,3-1-767,2-3 1128,-4-26-3153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59.14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166 0 3049,'-2'3'-16,"-1"4"56,-2 5-216,-1 6 432,-1 6 192,-1 8 40,-2 9-24,-1 9-112,-1 11-176,-1 8-56,0 10-96,-2 8-16,1 4-56,-2 1-304,0-4 240,1-17-4609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00.05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312 591 6433,'1'0'144,"1"-3"-80,4-1 136,5-4 273,4-2 87,5-2 208,3-4-48,5-3-88,3-3-72,3-2-232,4-2-88,2-2-152,3-2-24,1-3-24,2 0-16,-1-2-16,-1 1-8,-2 1-32,-2 1-32,-3 1-40,-3 1-40,-4 1-40,-6 2 16,-5 4 72,-5 3 56,-7 6 64,-5 5-16,-4 4-32,-5 4-16,-3 3-16,-4 3 48,-2 2 40,-4 2 112,-2 4 8,-2 2 8,-4 3 16,-4 2-88,-4 4 16,-4 3 16,-4 2-24,-4 3-16,-2 2-48,-2 2-32,-2 3-8,0 3-16,-1 0-8,0 2-24,-1-1-48,0-1-24,3-1 0,3-4 24,6-3-56,6-4-72,8-6-344,8-5-264,8-5-72,8-5 112,7-6 368,7-4 279,6-5 153,4-5 8,5-6-8,3-4 0,2-4-16,2-4 16,1-3 0,0-1 24,-1 0 64,-1 2 97,-3 3 159,-4 5 40,-2 6 32,-5 5-56,-1 5-120,-2 6 32,0 4 96,2 3-8,3 3-32,3 1-88,3 0-176,4-1-24,4-2-24,5-2 0,4-4-16,2-4 0,2-5-152,0-5-248,-1-4-656,-2-5-472,-3-2 751,-8 2-5960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00.34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101 0 4185,'-4'3'192,"-5"3"-32,-3 3-56,-1 4-40,1 1-56,3 3 24,2 0 48,3 1 112,2 1 24,0 3-16,1 1-56,0 1-120,-1 0-64,-1 0-336,-2-1-456,-2-2 480,0-3-3649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00.63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0 102 3801,'1'0'104,"1"2"16,3 1-120,5 0 144,4 0 88,6-1 24,5-2 48,5-2-104,4-2 8,5-3 24,4-2 0,3-2-40,2-1-64,0-2-72,1 1-88,1 0-152,0 1-1032,1 2 824,-8 2-3993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53.611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32 82 4817,'-2'-1'-121,"0"0"-1,0 1 1,1-1-1,-1 0 1,0 0-1,1 0 1,-1 0-1,0 0 1,1 0-1,0-1 1,-1 1 0,1 0-1,0-1 1,0 1-1,-1-1 1,1 0-1,0 1 1,1-1-1,-1 0 1,0 1-1,0-1 1,1 0-1,-1-3 1,1 3 162,0 1 0,0-1-1,1 0 1,-1 1 0,1-1 0,-1 0 0,1 1-1,0-1 1,0 1 0,-1-1 0,1 1 0,0 0 0,1-1-1,-1 1 1,0 0 0,0-1 0,0 1 0,1 0-1,-1 0 1,0 0 0,1 0 0,-1 1 0,1-1-1,-1 0 1,1 0 0,0 1 0,2-1 0,13-3 95,0 1 0,0 1 0,0 0 0,0 1 0,0 1 1,1 1-1,18 3 0,19-1 290,90-2 38,119 5-190,-225-2-224,1 1-1,-1 2 0,-1 1 1,60 22-1,-84-24-37,0 1 0,-1 0-1,1 1 1,-2 0 0,1 1-1,14 14 1,-23-20-23,0 0 0,-1 0 1,1 1-1,-1-1 0,0 1 0,0 0 0,0 0 1,-1 0-1,0 0 0,1 0 0,-1 0 0,-1 1 1,1-1-1,-1 1 0,1-1 0,-1 1 0,0 0 1,-1 0-1,1-1 0,-1 1 0,0 0 1,-1 0-1,1-1 0,-2 7 0,-5 4-417,-4-2 148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01.03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636 0 3065,'-2'3'616,"-6"7"1752,-7 7-1536,-6 3-63,-4 3-249,-3 2-152,-3 0-256,-3 0-120,-2 0-392,-3 0-208,-5 0-129,-4 1 49,-6 1 352,-2 0 200,0-2-504,3-2-768,5-5 800,11-4-2473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01.41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0 612 4025,'2'-1'984,"3"-3"968,2-1-343,5-3-673,3-1-216,4-2-360,3-2-144,4-1-112,2-2 16,3-1 56,0-2 56,0 0 97,-1 0 39,-1-1 24,-3 1 0,1 0-56,-1 0-32,0 2-16,1 2-8,0 1-8,2 2 0,1 2-24,2 1-16,1 0-40,1 1-24,1-2-56,-2 0-8,0-1-32,-3-2-8,-2-1-24,-2-2-8,-2-1-8,-1-2-8,-2-1-32,-1-1-48,0 0-344,-1 0-248,-1 1-688,-2 0-441,-2 1-967,-4 0 1424,-2 4-6290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02.23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553 109 7338,'-8'4'272,"-12"4"56,-11 6-360,-8 5-160,-5 4-72,-1 2 0,-1 1 71,2-2 201,3-1 209,3-3 271,4-4 120,5-3 240,6-5 24,4-3-104,4-4-72,6-1-151,2-1-153,4 0-128,2-1-24,3 0 40,2-1 88,3-1 120,3-2 16,3-2-136,4 0-88,3-2-128,4 1-40,2 0-56,1 0-8,1 0 104,0-1 32,0 0 48,0-1 1,1 0-105,1-2-32,2-1-48,0 0-16,2-1-8,0 1 0,-1 0 0,-2 1 0,-2 2 8,-4 1-8,-3 1 0,-3 2 0,-3 1-8,-2 1-8,-1 1 0,-1 0-8,-1 2 0,0-1 0,-1 1 0,0 1 0,-1-1-16,1 0 0,-2-1 8,0 0-16,0-1-8,-1 0-40,-1 0-80,-1 0 0,-1 0 23,-2 1 33,0 1 96,-2-1 0,-1 0-16,-2 1-16,-3-1 8,-1 0 0,-3 0 24,-3 2 16,-2 0 16,-2 3 0,-4 2-16,-2 4 0,-3 4-16,-3 3 0,-4 4-8,-4 4-8,-4 3 0,-3 4-8,-2 3-24,-1 3-40,0 1-200,0 2-128,1-1-288,1-2-136,2-1-176,1-4 24,4-2 15,3-5-191,5-5-1384,5-4 1567,7-6-5128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02.73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0 276 9850,'4'3'328,"6"3"-16,10 6-240,9 3-8,11 4-32,8 3 0,6 2 0,3 0 8,0-1 88,-2-2 40,-3-3 32,-4-5 16,-3-6-80,-2-8-23,-3-7-65,-1-9-32,-4-9-225,-3-7-191,-5-6-392,-6-5-144,-8-2 88,-6 0 192,-7 2 544,-6 4 256,-4 4 280,-3 5 32,-2 7-104,-1 5-88,1 5-56,2 5-32,0 4 40,2 5-8,-1 4 104,0 6 96,-2 7 56,-1 7-7,-2 8-129,-1 5-120,0 6-96,0 5-16,-1 3-24,-1 5-16,-2 5-40,-2 4-16,-3 3-80,-3 1-320,-1 0-945,-2-3-887,-1-4 1104,5-13-6498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02.98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115 0 11026,'-1'2'296,"-2"0"-272,-2 0-264,2 0-216,0 0-200,1 0-56,0 1 64,0 2 248,-3 2 224,-3 4 280,-2 1 40,-3 2-72,-2 1-200,0 0-1305,0-1 969,2-3-5889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03.22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1 210 7042,'3'-1'368,"7"-1"120,6-2-24,8-1-128,7-1-96,6-1-168,4-3-32,3-1-24,3-2-8,2-2-24,3-2-24,0-2-328,0-2-448,-3-4-1233,-3-3 1137,-9 3-3961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03.59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97 1 8850,'-5'4'280,"-5"4"56,-5 7-384,0 4 56,0 6-8,2 6 8,2 4 80,4 6 48,3 6 88,2 7 24,5 5-32,3 5-56,3 5-88,5 4-40,3 2-32,3 4-8,2 0-24,0 2-8,-1-2-96,-2-2-192,-3-3-816,-4-6-881,-5-6 1073,-3-15-4993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03.96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0 8282,'3'3'176,"5"4"-208,7 5-24,7 3-184,9 3-160,6 1-24,5 0 31,4 0 201,1-1 176,2 0 48,-2 0 8,-1 0-24,-3-1-24,-3 2-576,-3 1-584,-3 0 648,-7-2-3993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04.59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 1 4121,'-1'1'-176,"0"2"-736,0 2-217,0 0 289,2 2 112,1 0 760,0 2 384,0 1 320,0 3 80,-1 1-79,1 3-209,-1 1-288,1 2-88,0 1-120,3 1-16,1 3-8,2 2-8,2 5 8,2 3-8,3 5-8,1 3-32,2 3-448,2 0 344,-3-7-3233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04.78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25 0 3761,'-2'2'-512,"-3"2"8,-4 5-473,1 0-791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54.108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0 80 3585,'96'-25'1653,"170"-22"1,-217 42-1424,2 2 1,-1 3-1,0 2 0,0 2 0,65 14 1,261 83-152,-191-47-56,-138-41-32,80 24 26,-114-32-45,0 1-1,0-1 1,-1 2 0,0 0-1,0 1 1,21 16 0,-32-22-3,1-1 0,-1 0 1,0 0-1,0 1 0,1-1 1,-1 0-1,0 1 0,0 0 0,0-1 1,0 1-1,-1-1 0,1 1 1,0 0-1,-1 0 0,1-1 1,-1 1-1,1 0 0,-1 0 0,0 0 1,0 0-1,0-1 0,0 1 1,0 0-1,0 0 0,-1 0 1,1-1-1,-1 1 0,1 0 1,-1 0-1,1-1 0,-1 1 0,0 0 1,0-1-1,0 1 0,0-1 1,0 1-1,0-1 0,0 1 1,-1-1-1,1 0 0,-1 0 0,-1 2 1,-4 3-238,0-1 0,0-1 0,-1 1 1,1-1-1,-1-1 0,0 1 0,0-1 0,-10 2 1,-24 3-444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04.93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414 1 3393,'-4'7'608,"-6"12"760,-5 11-1016,-4 9-200,-4 8-672,-2 6-488,-2 5-296,-3 4 15,-3 2 593,-3 3 648,-2 0 752,1-1 49,1-4-89,4-5-624,4-8-120,8-13-3009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05.28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0 870 3097,'2'-2'112,"2"0"16,4-1-72,2-2-24,4 0 64,2-1 496,3-1 168,1-1 280,1-2 32,4-2-375,2-2-177,3-4-264,3-5-112,1-4-120,0-5-8,0-5-16,-2-2-8,-3-3 8,-3-2-8,-5-3-48,-4-2-40,-5-1-128,-6-2-64,-6 0-200,-5 0-153,-4 1-271,-3 3-104,-4 6 24,-2 5 104,-2 10 31,-3 10 481,4 8-1416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05.38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139 1 1624,'-8'9'232,"-10"12"305,-7 9-425,-6 4-80,1 0-32,4-7-2537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05.67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1 311 2304,'8'-5'441,"13"-5"471,13-5 16,10-1 120,10 0 16,4 3 1,4 2-97,2 4-344,2 3-160,2 3-272,1 2-80,0 1-80,0 0-16,-2-2-8,-4-2-8,-4-3 8,-5-4 0,-5-3 0,-6-4 8,-6-3-16,-7-3-32,-6-2-488,-6-2-368,-7-2-1265,-4-1 1129,-4 4-4577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06.15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13 13 10626,'-3'1'264,"-1"2"-232,0 2-40,3 0 40,4 0 16,5 1 96,6-3 16,5-1 104,7-4 81,3-2 71,5-2 0,2-1-144,3 0-96,0 2-104,0 0-24,1 1-24,0 2-8,0 1 0,1 2 0,-1 0-8,-1 3 8,-1 1 0,-3 2 0,-3 1 16,-5 2-8,-3 3 16,-4 3 16,-4 6 16,-3 5 8,-3 5 8,-3 7 8,-2 6-8,-3 7 0,0 6-8,-2 6-16,-1 4-40,0 4-16,-1 4-288,1 1-248,-1 1-520,0 0-185,-2-3-599,0-3-1129,-2-5 1857,1-14-4185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06.49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4 10066,'0'0'128,"3"-1"-272,2-1 8,3 2 144,3 2 64,2 4 176,1 6 96,1 6 136,2 9-8,2 9-167,1 10-105,2 12-200,0 11-72,0 10-369,-3 9-23,-4 9-88,-4 7-88,-6 7 232,-8 4-64,-7 3-584,-8-1-585,-7-2 921,1-22-4857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08.85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252 46 5057,'-3'0'120,"-1"0"-88,2-2-48,1-2 56,3-2 0,1-2 24,0-1 168,-1 2 144,-3 1 136,-3 3 8,-4 5-159,-5 6-137,-3 9-144,-5 7 40,-4 10 224,-2 10 128,-2 10 200,-1 8-8,2 7-232,5 5-168,5-2-624,10-2-360,9-7-1072,11-9-649,11-10 1313,1-14-3041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09.27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303 0 8034,'-5'3'784,"-5"2"536,-4 2-600,-2 2-256,-1 1-264,0 2-168,0 0-16,-1 4 16,0 1 8,-1 5 49,-1 4 47,0 7 48,0 7 0,0 12-48,0 11-56,3 13-64,2 12-16,4 11-16,4 7-16,5 1-432,7-1-425,5-8-2095,6-11 1743,-1-21-5600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09.78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273 657 6321,'-4'-3'264,"-6"-7"473,-5-5-1514,-4-4 1,-3-3-336,-1 0-40,0 3 616,0 1 384,1 5 592,0 3 208,2 3 240,2 3-88,1 3-232,3 0-152,4 0-344,3-1-72,4-1-16,4-2 24,5-2 280,3-2 97,6-3 79,5-2 24,6-3-136,4-2-48,5-3-48,3-2-32,3-4-120,0-4-40,1-3-48,0-3 0,-1-2-8,0 1 0,-3 2 0,-3 4-8,-3 5 0,-4 6-16,-6 7-88,-4 6 16,-7 8-8,-5 6 8,-5 9 64,-5 9-88,-4 9-24,-4 8 0,-2 7 40,-1 3 72,0 2-280,1-2-480,3-3 456,3-10-6962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10.24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3 699 8706,'-1'0'344,"0"1"16,1 1-264,3-2 0,3 0-32,6 0 280,4-2 72,4 1 56,5-2 0,2-1-240,2-2-23,2-2 7,1-3 40,1-4 64,1-3-24,0-5-48,1-5-48,2-4-88,2-5-24,0-3-24,-1-2-16,-1-1-16,-3-1-8,-3 1-8,-3 1 0,-2-1-24,-1 0-160,-1-1-688,0-2-577,-1 0 705,-5 9-9826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54.543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0 289 1624,'1'-8'128,"0"1"0,0 0-1,1-1 1,0 1 0,1 0-1,-1 0 1,1 1 0,1-1-1,-1 0 1,1 1 0,0 0-1,1 0 1,-1 0-1,1 1 1,0-1 0,1 1-1,-1 0 1,1 1 0,0-1-1,8-3 1,17-12 240,1 2 0,59-24 0,-76 35-352,19-7-4,1 2-1,0 1 1,1 2-1,0 1 1,0 2-1,1 2 0,-1 1 1,1 1-1,0 3 1,0 1-1,-1 1 1,1 2-1,-1 2 1,0 1-1,-1 2 1,0 1-1,0 2 1,-1 2-1,-1 0 1,-1 3-1,0 0 0,-1 2 1,-1 2-1,28 25 1,-14-9 36,-2 2-1,-3 1 1,65 86 0,-103-125-75,0-1 1,0 1-1,1-1 0,-1 1 1,0-1-1,0 1 1,-1 0-1,1 0 1,0 0-1,0-1 1,-1 1-1,1 0 1,-1 0-1,0 0 1,0 0-1,1 0 0,-1 0 1,0 0-1,-1 0 1,1 0-1,0 0 1,-1 0-1,1-1 1,-1 1-1,1 0 1,-1 0-1,0 0 1,0-1-1,0 1 0,0 0 1,0-1-1,0 1 1,0 0-1,0-1 1,-1 0-1,1 1 1,-1-1-1,1 0 1,-1 0-1,1 1 1,-1-1-1,0-1 0,1 1 1,-1 0-1,0 0 1,0-1-1,-2 2 1,-11 2-486,-1 0 1,1-1 0,0 0-1,-26 0 1,39-3 481,-45 2-516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10.64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712 7 7786,'-2'0'168,"-4"-2"88,-1 0-1032,0 0 327,-2 1-15,0 2 288,0 1 760,-2 3 209,-1 2 271,-1 1-80,-1 2-344,0 2-168,-1 2-264,-1 1-88,0 2-40,-2 2 16,-2 1 16,0 3-8,-2 4-24,-2 4-31,-1 5-49,-2 7 0,-4 6-8,-4 7 0,-3 8 8,-4 8-17,-2 5-23,-2 3-64,0-1-688,3-3-744,3-7 840,10-14-7834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11.13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353 502 9458,'4'-4'312,"3"-5"32,5-5-352,6-5-24,7-4-144,4-2-72,5-3 8,1-1 56,1-1 136,0-1 96,-3-2 16,-1 1-16,-1-1-16,-3 1-32,0 1-48,-3 2-616,-2 2-376,-5 3-713,-5 4-319,-5 6 1160,-6 4-761,-6 5 1385,-4 6 848,-7 5 248,-5 5 569,-5 4-81,-4 4-144,-4 5-135,-2 3-1,-1 3-40,1 3-56,0 1-216,1 1-144,1 0-232,2 0-87,0-1-129,0-1-48,0 2-24,-2 0-24,-3 4-24,-1 4-56,-2 4-337,-3 4-255,-1 4-696,-3 2-480,-1 1 999,7-10-6128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11.44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 7098,'2'4'712,"2"6"1256,5 5-1984,4 6-216,5 4 40,5 3 0,4 3 32,3 0 368,2 0 104,4-2 160,2-1 32,3-5-56,4-4-80,3-4-152,5-6-48,4-5-143,6-6-42,3-7-231,3-7-184,1-7-664,1-6-248,-1-7 680,-13 3-7242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11.62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26 1 5137,'-3'4'32,"-7"14"-1000,-2 4-3233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12.04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1 100 6801,'4'5'913,"7"4"1303,11 5-1112,10 1-223,11 1-225,10-3-488,8-2-96,7-4-40,3-4-16,3-5-248,1-4-96,1-7-537,-3-7-335,-3-7-792,-3-10-881,-4-9 1641,-14 4-2905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12.35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625 0 3769,'-5'6'896,"-4"7"1024,-6 8-1335,-5 7 7,-2 5-320,-4 3 48,-4 3 312,-3 2 88,-3 1 16,-4 2-136,-3 0-352,-3 0-128,-3 1-280,-1 0-232,-1-1-592,-1-1-448,-1-2 728,8-8-7034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12.93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0 903 8178,'4'1'400,"9"2"24,8 2-24,10 1-208,8-1-48,8-2 56,4-3 24,6-5 40,4-6 8,2-7-48,1-5-24,-1-4-32,-2-4-8,-2-3-64,-3-4-16,-1-2-40,-3-3-8,-1-3-15,-4-3-9,-3-1-193,-4-2-39,-6 0-352,-3 0-296,-6 2-768,-6 1-393,-7 2-135,-6 4 327,-7 3 1265,-5 5 576,-4 6 568,-1 6-31,0 5-305,2 6-128,3 5 232,1 6 208,2 5 400,1 7 168,1 6-31,0 5-65,-2 5-200,0 3-96,-3 5-120,0 2-96,-3 3-168,0 4-72,-4 2-128,-1 3-40,-5 3-48,-5 4-8,-6 2-16,-5 3 0,-5 3-7,-6 3-9,-5 1-16,-2 0-57,-4-4-319,-1-6-320,-1-7-1280,-1-9 1136,10-12-6874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13.21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1 520 9074,'2'-1'608,"5"0"736,5-1-1144,8 0-88,8-1-8,10-3-72,7-1 0,7-3-24,3-4 16,3-4-8,-2-4 0,0-5-8,-3-3-8,-2-5-136,-1-4-40,-2-6-224,-3-3-248,-3-4-816,-4-2-889,-4-2 1273,-9 9-4241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13.46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949 1 4129,'-2'2'688,"-4"5"624,-3 7-488,-3 6-223,-4 5-161,-2 6-96,-3 3 8,-3 3 32,-4 1 56,-3 2 72,-4 1-24,-5 2-152,-1 0-112,-4 2-176,-2 1-40,-3 0-24,-2 0-16,-4 1-16,-2-1-8,-1 1 24,1-3-8,2-3-200,4-5-320,8-8-1224,6-7-921,8-10 1377,9-5-2961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13.69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0 660 2425,'3'-4'480,"5"-5"536,4-5 88,5-5 40,5-1 65,5-2-97,4 0-304,4 1-96,4 1-168,4 1-72,2 3-128,2 0-48,1 0-71,0-2-33,1-3-88,0-4-40,1-4-48,0-3-16,0-4-48,-1-3-40,-1-2-248,-3-1-193,-5 0-623,-5 0-536,-4 1 928,-9 8-6906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0:03.268"/>
    </inkml:context>
    <inkml:brush xml:id="br0">
      <inkml:brushProperty name="width" value="0.35" units="cm"/>
      <inkml:brushProperty name="height" value="2.1" units="cm"/>
      <inkml:brushProperty name="color" value="#9A7E91"/>
      <inkml:brushProperty name="inkEffects" value="pencil"/>
    </inkml:brush>
  </inkml:definitions>
  <inkml:trace contextRef="#ctx0" brushRef="#br0">8 1 1504,'-1'0'-240,"-1"1"-112,-1 1 104,2 0-416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54.912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0 0 7210,'30'1'-153,"0"1"0,0 1 0,0 1 0,-1 2 0,1 1 0,-2 1 0,52 23 1,-72-27 148,0 0 0,0 0 0,-1 1 0,0 0 0,0 1 0,0-1 1,-1 1-1,1 1 0,-2-1 0,1 1 0,-1 0 0,0 0 1,0 1-1,-1 0 0,0-1 0,0 1 0,-1 1 0,0-1 0,0 0 1,-1 1-1,0 0 0,-1-1 0,0 1 0,0 0 0,-1 0 0,0-1 1,0 1-1,-1 0 0,0 0 0,-1 0 0,0-1 0,0 1 0,-1-1 1,0 0-1,0 0 0,-1 0 0,0 0 0,-1 0 0,0-1 1,0 0-1,0 0 0,-1 0 0,0-1 0,-12 11 0,10-11-116,1 0 0,-1 0 0,0-1 0,-1 0 0,0 0 0,1-1-1,-1 0 1,-1-1 0,1 0 0,0-1 0,-1 1 0,1-2 0,-1 1 0,0-1 0,-14-1-1,-10-3-681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13.97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969 1 4337,'-3'1'616,"-4"5"464,-4 4-360,-3 7-191,-2 7-121,-4 5 88,-2 6 96,-4 3 112,-2 2-16,-2 0-152,-4 1-128,-2 1-208,-4-1-64,-2 1-96,-5 1-8,-3-1-32,-4 1 0,-2-2 16,-2-3 16,1-4 8,3-5-16,3-6-272,5-7-264,4-8-536,6-7-352,5-9-529,5-8-215,7-10 1192,6 0-2449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14.20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0 364 2993,'5'-3'976,"5"-3"856,7-2-487,5 1-361,6 1-296,6 1-104,4 2-168,4 1-8,4-1-24,3-1-24,0-2-48,0-4-56,0-2-71,-2-4-49,1-4-88,0-2-32,0-3-64,1-3-185,-1-2-375,-3-1-136,-2 0-488,-4 0-280,-4 1 919,-8 5-6360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14.45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770 5 2609,'-2'-1'752,"-1"0"776,-3-1-336,-2 1-544,0 3-247,0 3-305,-1 4 40,1 5 224,-1 5 152,-1 3 216,-1 5 48,-1 3-40,-2 4-120,-2 3-256,-2 2-103,-3 3-177,-4 1-32,-3 0-16,-4 1 0,-5 2-16,-2 1 0,-4 3-24,-5 4-48,-4 4-361,-5 2-199,-5 1-384,-2-1-392,-1-6 824,10-11-7306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14.94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1 526 9690,'5'2'416,"9"3"-80,11 1-16,11 2-176,10-2-80,7-1-32,4-3-8,2-6-8,0-4 8,1-7-8,-3-7 0,-3-6-8,-5-7-16,-5-5-176,-7-5-112,-7-1-280,-5-1-120,-6 1 48,-5 3 96,-5 5 304,-3 4 160,-3 4 136,-3 6 24,-3 4 40,-1 4 0,-1 6 96,-2 3 56,0 5 96,-1 4 40,1 5-56,0 3-40,1 5-40,0 5 0,0 3-16,0 4-24,-2 4-104,-1 5-40,-3 3-64,-4 4-16,-4 3-56,-5 2-32,-7 2-80,-5 2-112,-7 0-352,-4-1-368,-5 1-1257,-2 0 1273,7-9-4801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15.24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0 209 9354,'3'1'264,"4"0"-176,7 2-32,9 0 168,7-1-104,8 0 56,6-2 80,4-1 16,3-2 0,2-4-72,0-1-104,0-4-64,0-4-24,1-3-280,1-5-104,1-4-528,-1-4-536,-1-5 872,-10 4-7290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15.52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332 0 8882,'-2'3'216,"-3"4"-128,-1 6-120,-2 4 48,1 6-8,-1 4 56,0 4 48,-1 4 120,-2 2 32,-1 2-32,-2 1-48,-3 0-128,-2 0-56,-2-1-160,-5 0-152,-2 0-392,-3 1-376,-3 1-1297,-1 0 1369,5-7-3673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16.07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813 1 7866,'-5'5'176,"-7"8"-176,-4 9 0,-4 6 24,-2 8 8,-2 4 112,-1 6 72,-2 3 8,-3 5-8,-4 5-104,-4 5-64,-4 6-16,-6 4-8,-5 3 0,-3 2-8,-3 1-16,-2 0-48,-2-1-552,0-4-616,0-8 663,12-15-6184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16.40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1 505 7418,'5'2'288,"8"2"216,11 2-568,12 0 64,9-1-24,8-3 0,4-3 24,1-4 112,-2-4 80,-2-4 16,-4-4 32,-1-5-96,-3-5-56,-2-7-32,-3-6-64,-2-5-88,-3-3-104,-2-5-56,-3-1-328,-2-2-336,-3-1 535,-5 9-6304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16.68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715 1 5113,'-1'0'440,"-2"4"392,-3 2-320,-1 5 25,-3 4 87,0 5 192,-2 4 88,0 3 40,-1 4-16,-1 2-159,1 3-153,-1 2-296,-1 1-104,-1 0-104,-3 1-40,-2 2-24,-3 2 0,-5 2 0,-5 3 0,-4 3-8,-5 1-8,-3-1-24,-3-2-64,-2-4-464,-2-4-464,-3-8-1865,-1-6 1625,8-10-7170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16.90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1 589 7314,'2'-5'728,"6"-9"496,4-7-240,6-8-344,5-8-240,5-5-280,5-4-56,2-3-40,2 0-24,0 1-56,-1 2-80,-4 1-416,-3 2-320,-4 2-1536,-6 0 1375,-5 9-5408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55.242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 0 7498,'19'1'-150,"-1"1"1,1 0-1,0 2 1,-1 0-1,0 1 1,0 0-1,0 2 1,0 0-1,-1 1 1,-1 1-1,31 20 1,-38-23 145,0 1 1,0 0-1,-1 1 1,0 0-1,0 0 1,-1 0-1,0 1 1,0 0-1,-1 1 1,0-1-1,-1 1 1,0 0-1,0 1 1,-1-1-1,-1 1 1,0 0-1,0 0 1,-1 0-1,0 0 1,-1 0-1,0 11 1,-2-14-25,0-1 0,0 0 1,-1-1-1,0 1 1,0 0-1,0 0 1,-1-1-1,0 1 1,0-1-1,-1 0 0,1 0 1,-2 0-1,1 0 1,0-1-1,-1 0 1,0 0-1,0 0 0,-1 0 1,0-1-1,1 0 1,-1 0-1,-1-1 1,1 1-1,0-1 1,-1-1-1,-8 4 0,-5 0-292,0-1-1,-1 0 1,0-1-1,1-2 1,-1 0-1,0-1 0,-36-3 1,23-1-142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17.16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665 0 10522,'-8'5'160,"-7"6"-352,-8 7-144,-6 4-48,-4 3-16,-3 2 160,-3 2 120,-2 2 232,-2 1 0,0 3-48,-1 2-40,-1 5-48,-1 4-32,1 3-40,1 4-56,2 0-248,5-1-400,7-4 456,8-11-7106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17.52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527 45 3033,'-1'-4'24,"-4"-6"-168,-2-2 224,-3 1 56,-2 4 288,-2 6 256,-2 7 224,-3 6 72,-1 7-120,-3 6-167,-2 8-265,-3 6-144,-3 8-168,-3 9-40,-3 11-56,-4 9 0,0 8 16,0 7-16,3 2-16,6-1-48,7-3-872,8-4 648,7-18-7114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17.88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254 0 5625,'-4'6'408,"-5"9"512,-5 11-847,-3 9 7,-1 12 56,-3 9 120,-1 10 192,-1 8 48,0 10-24,1 7-128,2 8-184,1 8-64,3 6-96,4 5-72,3 1-632,5-2-488,5-8 623,2-22-6408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18.25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356 0 7786,'-4'3'240,"-5"6"-88,-5 6-88,-5 8-16,-3 10-24,-3 10 0,-2 11 56,-2 12 104,-1 11 40,-2 10 40,0 10-40,1 9-112,3 5-48,4 6-128,7 3-160,7 1-664,7-1-769,10-5 905,2-22-5153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18.59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112 0 8634,'-3'9'384,"-6"15"328,-4 16-712,-2 16 48,0 16-8,0 16-8,1 15 16,3 12 16,2 12-8,3 7-40,5 5-88,5 3-712,6 1-696,6-2 799,1-24-6336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18.96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59 0 9042,'-3'2'488,"-4"4"424,-2 6-888,-1 7-16,2 10-16,2 13 8,2 15 8,1 15 24,1 16 8,0 13 8,-1 12 0,2 8-16,1 6-16,2 3-40,4 0-176,5-2-840,5-5-776,4-5 927,-1-25-5832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19.33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282 0 9626,'-4'4'352,"-6"6"-40,-4 4-232,-3 5-8,-2 6-56,-2 8 0,-1 8 80,-3 10 296,-2 12 112,0 13 97,-1 14-57,3 14-312,3 16-120,7 14-216,9 13-240,10 10-697,11 4-423,8-1-1120,6-7 1319,-1-29-4888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19.70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11 0 10274,'-1'9'568,"-1"12"529,-2 13-1041,1 14-40,4 15-8,4 15 0,6 14 0,3 14 8,3 11 8,1 9 0,0 6-8,-2 4 8,0 2-8,-3 1-72,-2-2-200,-2-6-649,-3-7-367,-1-9-848,-3-13 1023,-1-23-5352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20.01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52 0 10154,'-3'4'496,"-2"6"24,-3 9-328,0 11 40,1 15-192,1 15-8,0 17 17,2 19 31,1 19 24,1 20 8,2 17-16,2 14-32,3 11-64,4 5-352,3-1-769,2-8-743,1-13 872,-2-35-6850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20.40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0 4641,'2'8'456,"3"11"104,5 18-40,4 17 112,3 21-135,4 19-17,1 21-112,1 18-112,1 14-152,-3 10-40,-1 5-56,-5-1-16,-5-8-600,-5-13-993,-4-16 945,-4-30-5057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55.598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0 1 5473,'26'11'226,"-1"1"0,-1 1 0,0 1 1,0 1-1,-2 1 0,25 22 0,-18-11-150,-1 1 0,-1 1 0,39 56 0,-64-82-102,0-1 0,0 1-1,0-1 1,-1 1 0,1 0 0,-1-1-1,1 1 1,-1 0 0,0 0 0,-1 0-1,1 0 1,0 0 0,-1 0-1,0 0 1,1 1 0,-1-1 0,0 0-1,-1 0 1,1 0 0,0 0 0,-1 0-1,0 0 1,0 0 0,-1 3-1,0-3-18,-1 0 0,1 0 0,-1 0-1,0 0 1,0-1 0,0 1-1,0-1 1,0 0 0,-1 0-1,1 0 1,-1 0 0,1-1-1,-1 1 1,0-1 0,1 0 0,-1 0-1,0-1 1,-7 2 0,-13 1-599,1-2 1,0 0-1,-1-1 1,1-1-1,-45-9 1,36 3 69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20.98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0 720,'0'16'16,"3"24"-16,2 23-24,4 20-48,2 14 32,0-9-560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24.27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13 10 1096,'-2'-1'-248,"-3"-3"200,0-1-752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24.87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130 8 2713,'1'-1'552,"-1"-1"496,0 0-32,1 0-256,-1 1-104,0 2-95,0 2 31,-1 2 32,0 2-40,-2 2-96,0 2-48,0 2-72,0 3-40,-1 4-40,1 3-32,-1 6-72,-2 3-8,-1 5 33,-2 3-1,-2 5 72,-1 3 40,-2 4 8,0 4 0,2 2-40,1 3-40,3 2-80,5 1-32,5 3-48,6 3-8,5 2-8,4 0 8,4-2 8,1-3 0,2-4 16,-1-3 16,1-2-8,0-1 0,1 1-16,-1-1-16,1 2-16,0 1-16,1 3-8,-1 3-8,0 3 0,-2 1-8,-2 3 8,-4 0-8,-4 2 0,-4 3-8,-4 3-8,-3 2-8,-5 3-16,-4 0 0,-4 3 0,-4 0 0,-4 0-144,-1-1-128,-1-4-320,2-4-264,1-6-776,4-6-849,2-9 1385,3-14-7250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25.51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204 38 6937,'0'-3'369,"-2"-4"295,3-2-600,3 0-32,3 2 104,2 5 176,3 5 256,1 5 120,2 5 24,0 5-104,3 4-120,0 6-31,0 5-33,1 8 0,0 9-24,-1 8-32,2 9-72,2 9-56,2 10-96,3 10-48,3 9-40,1 10-16,-2 6 8,-2 4 0,-6 3 24,-7 2 32,-6 2 32,-7 0-8,-5 2-32,-4 0-40,-3 1-64,-2 2-24,-3-1-24,-3 1 0,-3 2 32,-3 0 8,-3 1 16,-3 1-160,0-1-288,-2-2-176,-2-4-488,-3-7-57,-5-8 137,-5-9 72,-6-10-320,-6-8-1113,-5-10 1441,8-18-3937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26.70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8 1 2120,'-1'0'-24,"0"0"-80,0 3-240,1 5 192,-1 6 72,1 8 232,0 10 112,-1 9 96,0 8 1,0 8 119,1 8 56,0 8 88,0 10 24,2 11-112,1 14-96,2 11-160,1 8-80,5 7-176,4 2-528,6-2 336,-1-23-5481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27.28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48 0 5521,'-3'8'408,"-4"7"536,-3 8-783,1 6-41,0 5-16,4 6-72,2 4 8,2 4 184,2 3 80,2 5 112,1 3 40,2 4-120,1 4-40,3 7-80,3 7-32,2 11-72,4 11-24,3 12-72,3 10-32,4 8-232,1 2-136,2-2-696,0-5-569,0-7 929,-5-24-5161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27.81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 4033,'0'6'152,"1"10"48,3 11-168,3 13 32,4 11 48,2 13 136,4 10 104,0 11 208,1 10 56,-1 9 81,-1 8-57,-1 10-120,0 10-88,1 9-208,0 9-56,3 11-104,0 8-32,1 9-32,1 7 0,-2 5-160,-3 2 24,-5-3 24,-6-6 24,-7-11 136,-7-11-8,-4-13-568,-5-13-248,-3-16-1273,-2-16 1041,3-25-3369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28.30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360 1 5241,'-1'9'648,"-2"15"1265,1 17-1897,0 19 8,0 19 0,1 19 8,-2 17 144,-1 16 64,-4 13 160,-3 13 48,-3 11-40,-3 9-40,-2 6-144,1 6-72,0 1-96,2 1-32,1-1-40,1-3-160,1-3-240,0-6-72,-1-8-136,-3-9 120,-3-11 112,-3-11-88,-1-14-609,-1-14-375,2-16 728,3-23-3273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28.59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3854 1224,'2'-8'256,"2"-15"352,4-17-15,2-18-89,3-18-64,3-19-176,2-15-104,3-14-104,2-11-8,6-33 264,1-15 288,-1-3 72,-1 0 128,-4 3-255,-2-2-337,-2-2-112,0-3-384,-1-5-129,0-1-31,-2 1 24,-2 7-368,-4 11-80,-7 15 184,-7 16 176,-9 21 792,-6 18 176,-5 16-736,-2 14 272,4 20-3385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28.83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 1 2697,'-1'12'312,"-1"18"232,0 22-128,2 21-112,1 20-24,2 20-24,2 17-24,2 16-8,0 14 64,2 13 40,0 12-32,1 7-96,1 4-96,0 1-80,-1-4-24,-1-4-24,-2-5-48,-3-8-272,-2-9-240,-2-11-496,-2-15-352,-2-17 767,-1-30-1639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55.894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813 17 6321,'-2'-2'-59,"-1"0"-1,0 0 1,0 1-1,-1-1 1,1 1-1,0 0 0,0-1 1,-1 1-1,1 1 1,-1-1-1,1 0 1,-6 1-1,-49 1-1378,29 0 1549,-166 4 843,-193 29 0,304-26-3149,72-8 1463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29.09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2038 1360,'1'-21'472,"5"-28"417,3-27-273,5-20-344,5-15-120,5-5-24,3 0 24,1 3 24,2 4-16,2-13 16,1-4-112,-2-1-8,-1 0-32,-3 2-16,-2 2-24,-2-1-8,-2 0-600,-3-2 456,-4 20-3705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29.37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140 0 1504,'-1'10'624,"-1"15"433,0 19-121,-1 22-432,2 21-272,0 22-208,0 19 0,-1 17 64,-1 12 176,-2 8 280,-3 5 40,-1 3-24,-3 0-183,0-2-265,0-7-56,0-10-104,1-14-152,2-16-225,0-16-239,2-18-408,0-19-152,2-18 624,0-19-2657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29.69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86 1144 1176,'2'-22'80,"4"-30"48,3-29-112,2-22-56,2-14 0,0-3 16,-1 2 24,-1 11 192,-3 13 240,-3 13 121,-3 15-9,-2 11-208,0 11-312,-1 10-432,1 9-136,-1 8-73,1 9 169,-1 11 400,-2 12 184,-3 16 224,-2 15-56,-2 17-120,-3 17-55,-2 15-105,-3 13 32,-2 11 64,-1 6 0,2 2-24,2-3-40,5-7-128,4-11-136,4-15 120,4-23-2441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29.95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81 1 2849,'-3'12'440,"-5"20"264,-3 22-176,-3 23-144,-1 22-208,2 21-112,3 17-24,4 11-40,5 5-192,6-2-1096,5-8 872,0-29-2873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30.26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118 0 744,'-2'8'248,"-3"17"408,-5 19 65,-2 22 63,-2 21 8,-2 21-160,1 20-104,0 21-184,3 19-104,3 18-144,3 14-72,5 9-504,3 1-136,3-8-96,2-16-184,1-22 648,0-38-2609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30.52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26 0 7026,'-2'13'184,"-3"22"-112,-2 29-48,1 31 0,2 33 0,3 32-48,3 29-264,4 26-1217,3 21 1001,0-30-4529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34.23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1676 3889,'1'1'360,"3"0"288,3 0-456,3 0-48,4 0-88,3 0 208,3-1 392,3-1 161,3-1 231,2-1-128,3-1-352,1 0-152,3-1-256,2-1-72,4 0-48,4 0-8,5-2-16,4-1 0,6-3 0,4-1 8,6-3 16,6-4 0,7-4-8,7-3 0,7-6-16,6-3 0,7-5-8,4-4-8,3-2 8,4-3-8,0-2 8,1-2 8,1-2-8,-2-2-8,0-1 8,-2-3-8,-2-2 0,-3-3 0,-3-3-8,-3-5-48,-4-3-296,-4-4-152,-6-1-696,-6-2-369,-7 0-263,-6 1-296,-6 2 1255,-15 15-1207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35.01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2311 5001,'12'-2'192,"18"-3"-32,18-4-16,17-4-64,12-3-24,8-4 56,6-2 80,4-1 144,0-2 80,1-1 33,1 0-81,0-2-136,0-2-88,1-4-72,0-3 0,1-5-8,0-4 16,1-6 8,-1-5 0,0-6 96,-1-7 144,-3-6 136,-3-7 48,-4-5-48,-2-5-144,-4-5-168,-4-4-56,-3-4-56,-3-4-16,-3 0-16,-2-2 0,-3 2-32,-3 2-224,-4 2-464,-3 5-216,-5 4-920,-4 5 1007,-9 19-5504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35.55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1792 0 2825,'-2'7'112,"-1"11"152,-3 11-816,0 10 191,-1 8 57,-2 6 576,0 4 385,-2 4 431,-3 3 80,-1 4-328,-3 2-200,-2 2-400,-2 2-120,-3 2-95,-3 1-9,-6 2-8,-5 2 0,-6 0 8,-8 2 0,-5 2 0,-8 2-8,-5 1 0,-8 1 0,-5 1 16,-6-1 0,-4 1-32,-5 0-153,-4-1-199,-5 0-80,-3-1-400,-5-1-136,-4-2-416,-3-2 639,20-15-1503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36.22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1752 3729,'15'-4'352,"20"-7"488,22-7-624,19-7-96,16-7-16,11-5-104,8-4-32,5-3-56,1-4-8,1-2 32,-2-2 24,-2-2 48,-2-3 8,-2-3 0,-3-3-8,-3-4 0,-3-4-8,-3-3-176,-4-2-272,-4-2-640,-6-1-177,-4 1 209,-5 0 416,-6 3 904,-6 3 224,-6 4 80,-8 4-152,-5 6-288,-7 6-136,-4 6-576,-6 6 384,-5 8-384,-6 9 536,-4 8 1280,-6 7-695,-5 7 623,-5 7-400,-3 8-344,-5 8-40,-3 8-80,-3 6-40,-5 7-80,-5 5-32,-5 5-64,-5 6-56,-7 4-32,-6 6-16,-8 5-24,-6 3-16,-7 5 16,-7 2-16,-6 4-240,-6 3-248,-5 3-600,-5 0-224,-4 2 687,16-17-1303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56.613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 14 2152,'81'6'665,"160"-17"137,-86 2-2213,166 12-1,-317-3 1405,10 1-9,0 0-1,0 1 0,-1 0 0,1 1 1,14 5-1,-26-7 45,1 0 1,0 1-1,0-1 0,-1 1 0,1-1 1,-1 1-1,0 0 0,1 0 1,-1 0-1,0 0 0,0 0 1,0 0-1,0 1 0,-1-1 0,1 1 1,0-1-1,-1 1 0,0 0 1,0 0-1,0-1 0,0 1 0,0 0 1,0 0-1,-1 0 0,0 0 1,1 0-1,-1 0 0,0 0 0,-1 3 1,0 7 12,0 0-1,1 0 1,1 0 0,0 0 0,0 0 0,4 13 0,-3-22-35,0 1 0,0-1 0,0 1-1,1-1 1,-1 0 0,1 1 0,0-1 0,0-1 0,1 1-1,-1 0 1,1-1 0,0 0 0,0 0 0,0 0 0,0 0 0,0-1-1,1 1 1,8 2 0,4 1-78,0 0 0,0-2 0,1 0 0,-1-1 0,1-1 0,0 0 0,0-1 0,0-2 0,-1 1 0,24-5 0,3-3-199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37.45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24 1752,'2'-1'96,"4"-2"32,3-2-168,4-2 8,-1 0-1872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37.97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1419 2136,'3'0'441,"3"-1"327,6-2-200,4 0-312,5-2-88,3-2-56,5-2 56,2-1 232,3-1 96,2-2 208,3 1 32,1-2-63,3 0-49,1-2-176,1 0-88,2-2-176,3-2-80,3 1-56,4-1-8,1 0-16,3 2-8,0 0 48,2 1 72,2 2 184,1 1 96,2 1 64,2-1-32,1-1-96,1-1-63,3 0-81,1-1-24,1 1-72,1 2-24,0 0-32,-1 2-8,-1 0 40,0 1 40,-1 0 16,-1 0 8,0 0-40,1 0-32,1 1-40,1 0 0,0 0 8,1 0 16,0-1 32,1-2 24,0-2 136,-2-2 48,-1-5 120,0-3 88,-1-5 0,1-4-48,1-5-151,0-4-113,2-6-152,1-6-24,1-3-24,-1-3-16,-2-3-433,-4-1-247,-5 0-664,-5-1-488,-6 0 1055,-13 12-10889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38.94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6 719 7210,'-2'1'200,"-1"2"-72,2 1-32,3 0 104,3 2 160,3 1 376,2-1 144,3-1 272,2-1 9,0-1-121,2-1-96,2-1-264,2-2-144,4-1-256,3-2-88,4 1-112,3-1-24,4 1-40,2 0 0,4 1-8,2-1 8,3 0 112,3-2 80,1-3 105,1-4 39,0-4-72,1-4-72,2-4-88,0-4-48,1-1-24,1-1-8,-2 0-16,-2 1 0,-1 2 0,-3 2-8,-1 2 8,-1 2 0,0 0 0,0 3-8,-2 1 0,0 2-16,0 2 0,0 2 8,2 1-8,1 2 8,2 0 8,-1 2-8,1 0 8,0 2 8,0-1-16,1 1 8,1 0-8,2 0 16,2-1 0,1 1 0,0-1 0,-2 0-8,-1 0-8,-1 1 8,-2-1-8,0 0 0,0-2 0,-2-1-16,0-2-8,0-3-32,2-4-416,1-2-224,2-5-593,1-3-479,1-4-1025,0-2 1513,-11 4-8626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39.89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 1594 7618,'-1'-2'248,"-1"0"16,1-2 8,1-1 280,2-1 128,2-1 208,4 0-8,4-1-63,4-2-57,5-1-168,5-2-104,7-2-240,5-1-88,8-3-96,6-1-32,6-1-8,4 0-16,4-1 8,4 2-8,2 2 8,1 3 0,1 2 0,-1 3 0,-1 2 8,-1 1-8,0-1 16,-1 0 32,-1-1 56,-1-3 24,1-2 24,2-2-16,2-3-48,2-2-16,2 0-40,0 1-8,1 0-16,-1 3 0,-1 3 0,-2 3 0,-1 2 0,-2 3 0,-1 0 8,-1 1-16,1-1 40,-1-2 16,0-2 8,1-2 8,1-2-40,0-2-8,1-3-24,0-2 0,-1-4 16,-1-3 0,0-4 25,-1-5-9,-1-5 0,-1-6-16,-5-5-24,-3-4 0,-4-3-8,-4-1-40,-5-3-185,-4 0-55,-6 0-240,-5 1-128,-5 2-152,-6 5-288,-5 3-1057,-4 6 1249,-4 10-9018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40.56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1342 7530,'6'0'200,"10"-1"-136,13 0-32,12-3-32,13-1 0,8-3 8,8-2 128,5-3 336,4-2 160,4-3 216,2-2-56,3-4-216,4-4-103,2-3-193,4-5-48,2-4-128,2-4-48,2-4-24,-1-2-16,0-3 0,-3-2 0,-2-3-8,-4 0-8,-5-1-16,-5-1-8,-4-1-192,-5 0-96,-5-1-193,-4 0-111,-7 0-240,-5-1-208,-6 2-560,-5 0-457,-4 1 1161,-9 11-3369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40.87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1 107 3185,'0'0'-176,"0"0"-400,0-1 111,0-2 129,1-1 336,0-1 624,0-2 73,0-2-65,0-1-160,1-3-560,1-4-344,0-2 240,1 1-3153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41.38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455 0 2833,'0'18'248,"0"18"-256,0 16 16,0 15-80,-1 11-56,-2 7 0,-3 5 16,-4 3 184,-5 0 112,-4 1 80,-5 0-8,-4 2-120,-4 0-48,-3 2-80,-3 1-16,-5 0-144,-3 0-136,-5-1-536,-4-2 471,7-18-1671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41.89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 2959 4545,'-1'1'152,"1"-1"176,1 0-376,5-3 136,5-4 152,7-4 248,8-3 64,7-5 8,6-1-23,6-4-33,5-1 8,4-3-8,5 0-56,3-3-120,5-2-48,2-3-56,1-3-16,2-1-40,2-3-8,2-3 16,0-1-8,1-2-8,-2-3-24,-1-2-24,-1-5 8,-2-4 1,-2-6-1,-3-7-16,-3-5-24,-3-7-40,-4-8-16,-2-7-16,-3-7-8,-4-6-88,-4-7-72,-5-3-8,-4-3-9,-4-1-119,-4 2-40,-3 3-400,-3 5-352,-4 5-424,-4 6-65,-5 8 177,-5 8 48,-2 9 968,-3 17-2489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42.15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351 0 6145,'-3'13'536,"-4"20"1097,-4 22-1761,-2 20-32,-1 17-32,-1 11 0,0 8 56,-3 5 120,-1 3 40,-4 1 8,-3 1-16,-5 2-8,-3 2-248,-5 3-401,-5 3 377,6-21-6161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42.61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2067 4969,'7'-2'336,"8"-3"184,8-7-280,10-6-72,9-7-112,8-6-56,7-5-16,5-5 16,3-3 16,1-3 24,0 0 8,2-3 8,2-2 0,1-4 0,4-7 0,2-7-32,2-8-8,2-9-232,2-9-184,0-7-208,-1-6-48,-3-4 168,-3-1 184,-4-1 200,-4 2 64,-5 0 24,-5 1-128,-5 0-712,-5 1 576,-10 19-2249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56.860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110 0 2128,'-7'4'160,"-1"-1"0,1 1-1,0 1 1,1-1-1,-1 1 1,1 1-1,0-1 1,0 1-1,0 0 1,1 0-1,0 1 1,0-1 0,0 1-1,1 0 1,0 1-1,1-1 1,0 1-1,-4 11 1,6-15-322,1-1-1,-1 1 1,1-1 0,0 1-1,0-1 1,0 1 0,0 0 0,1-1-1,0 1 1,-1-1 0,1 0 0,0 1-1,1-1 1,1 4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44.33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33 1478 3697,'5'-1'208,"11"0"96,11-1 0,12-2-48,10-3-64,9-3-56,7-4 104,7-3 160,6-5 64,4-3 16,4-3-95,4-4-161,5-3-72,3-4-104,5-5-24,3-4-16,2-5-8,3-3 16,-1-3-8,0-1 0,-1-2 0,-4 0 8,-3-2-8,-5 0 8,-4-3-16,-5-2-264,-5-2-185,-8 0-183,-6 1-40,-8 2 96,-7 6 136,-8 6 208,-9 8 72,-10 11 328,-9 11 80,-11 9 24,-9 10 16,-10 10 0,-8 9 0,-8 8 120,-5 8 32,-7 6-40,-3 7 9,-6 5-89,-4 6-72,-6 5-128,-4 6-88,-7 6-168,-4 5-96,-7 5-120,-6 4 8,-5 3 119,-6 3 81,-5 2 64,-4 1-56,-2 0-48,-3-1 0,-1-2 72,0-2 80,-1-3 32,1-6-8,3-6 56,3-8 64,5-10 40,7-11-16,9-12-144,9-12-160,11-12-192,10-12-208,10-11-464,11-10-232,11-7 215,9-4 281,11-2 704,10-1 408,9 3 176,10 2 145,8 4 287,8 4 72,6 2 16,6 4-56,5 2-311,5 2-137,6 4-200,5 1-112,5 2-24,5-1 8,5-1-24,4-2-32,5-3-104,5-3-16,3-3-32,3-3 0,2-3-16,2-4 0,1-2 0,-1-3 8,-2-2 8,-1-3 0,-4-3 8,-3-5-8,-4-5-40,-4-4-136,-4-4-360,-5-4-168,-5-4-209,-6 0 33,-9 0 336,-8 4 176,-9 6 296,-11 9 112,-11 9 192,-10 10 48,-9 11-56,-10 9-32,-8 9-136,-8 9 32,-8 9 160,-6 7 80,-8 8 121,-6 6-9,-6 6-40,-6 4-24,-6 4-112,-5 5-72,-6 3-176,-5 3-128,-5 2-240,-5 3-48,-4 1-16,-4 3 72,-3 0 240,-4 0 104,-1-1 136,0-2 64,1-3 0,2-4-56,4-4-64,3-4-32,5-6-8,5-5 64,6-7 80,8-8 0,8-6-40,8-7-64,8-5-48,9-5-8,9-4 0,7-3-24,9-3-32,6-2-16,9-2 8,8-1 16,8-2 16,9-1 8,7-3 24,9-2 8,9-2 24,7-2 8,9-3 8,6-3-8,5-3-32,4-4-16,5-4-16,2-3 0,2-3 0,2-3 0,1-4-24,1-3 0,-1-2-48,-1-2-40,-3-1-248,-2 0-184,-6 1-401,-4 2-303,-6 2 688,-16 12-4425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44.94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2651 0 1576,'-14'10'552,"-19"14"417,-20 15-369,-17 12-248,-14 10-248,-11 6-40,-7 5-40,-6 3-16,-4 3 40,-4 0 88,-3 0 368,-1-1 152,-2-2 216,1-4-23,3-4-201,4-5-72,6-6-152,6-7-32,7-9-120,7-7-80,6-8-144,7-8-48,7-6-104,5-5-24,7-6 8,6-5 0,3-4-32,4-3-32,4-1-80,2-1-16,4 1 88,3 0 32,3 2 88,4 0-8,4 2-136,2 2-56,3 1-112,4 2-57,1 1-239,2 0-160,3 0-416,1-2-128,3-3 375,1 0 265,3-2 640,3 0 264,3 2 152,4 1-16,6 3-72,4 3-56,8 3-112,8 3 32,9 2 88,7 2 17,10-2 111,8-1 48,9-5 8,6-5 0,7-7-136,5-5-88,3-7-104,2-6-16,0-5-24,-1-7-40,-2-4-480,-5-5-304,-5-2 431,-20 7-1919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45.24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2349 2 1568,'-3'-1'120,"-7"0"216,-9 2-104,-8 3-71,-11 4 39,-10 5 16,-9 7 72,-10 5 192,-9 6 80,-7 5 88,-7 5 64,-7 4 0,-5 3-104,-4 3-223,-4 2-153,-1 1-184,-1 2-24,-1-1 8,0-1 72,2-3 144,2-5 32,4-5 0,6-7-72,6-6-168,8-7-80,8-5-224,8-5-120,9-5-160,10-5-65,9-4-303,10-6-360,9-5 712,8 0-3577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45.51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0 121 5033,'3'2'280,"3"3"240,4 2-464,6 1-48,6 1-16,6-1-24,5-2 0,5-2 16,4-2 16,4-3 16,3-2 8,5-4-8,4-2 0,5-3-8,4-4-8,4-3-56,3-5-296,4-2-688,1-3 632,-11 4-3625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45.81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945 1 5465,'-15'5'408,"-21"6"464,-17 8-864,-14 5-40,-7 3-168,-2 0-48,0 0 48,2-1 128,4-4 152,4-3 80,5-4 24,5-4-56,5-5-216,6-3-104,6-5-544,4-3-360,6-5 624,8 1-3497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46.12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0 400,'4'1'88,"6"1"48,6 1-32,5 3-16,6 2 104,4 2 160,4 2 48,3 1 64,5 1-15,3 1-1,3-1 8,4-1-56,2-2-96,4 0-144,3-3-48,3-2-96,3-2 0,1-4-16,1-4-16,0-4-8,0-3-8,-3-3-56,-4-4-72,-3-1-568,-7-2 472,-11 3-3025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46.28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194 0 1872,'-13'5'48,"-16"5"-104,-14 6-216,-13 4 168,4-1-1384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46.62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55 792,'4'0'104,"5"-1"24,7-1-56,8 1-64,5-1-88,5 1 0,5 0 24,4 0 32,2 0 56,2 1 24,3 0 40,1 1 8,2-1-16,3 0-16,5-1-56,3-2-16,3-1-16,2-3-32,1-2-80,-1-2 72,-11 1-1024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47.30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1 741 1032,'13'-1'448,"20"-2"256,20-2-135,18-4-145,15-5-272,13-5-104,9-7-32,7-7 0,4-6-16,3-6 8,2-5 8,-1-5-8,-1-3 0,-2-2-8,-4 0-16,-3 0-40,-5 3-216,-6 2-208,-5 4 256,-21 10-2177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47.57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2693 1 1768,'-9'2'160,"-14"5"144,-15 6-216,-16 5-80,-13 5 49,-13 4 287,-10 5 112,-10 2 208,-8 4 48,-8 2-48,-7 3 8,-5 3-168,-4 0-96,-4 1-248,-2 0-87,-2-1-49,1-1-8,2-3 8,4-3-8,6-3-48,7-6-161,9-3-511,9-5-288,11-5-104,11-4 176,10-6 136,12-5 559,15-3-1951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57.398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121 0 4073,'-11'1'70,"-49"4"-114,57-4 65,-1-1 0,0 1 0,1 0 0,-1 0 0,1 0 0,-1 1 1,1-1-1,0 1 0,-1 0 0,1 0 0,0 0 0,-5 4 0,8-5 31,1 0 0,-1 0-1,0-1 1,1 1 0,-1 0 0,1-1 0,-1 1-1,1 0 1,-1-1 0,1 1 0,0-1 0,-1 1-1,1-1 1,0 1 0,-1-1 0,1 0 0,0 1 0,-1-1-1,1 0 1,0 1 0,0-1 0,0 0 0,-1 0-1,1 0 1,0 0 0,1 0 0,24 8 1,17 0-62,1-2 0,77 2 0,91-14-213,-106 2-292,3-7-232,17 0-2170,-147 32 4645,17-12-1566,1 0-1,0 0 1,1 0 0,0 1 0,1-1 0,0 1 0,0-1 0,1 1 0,0-1-1,0 1 1,1-1 0,1 1 0,4 16 0,-5-22-213,0 1 0,1 0 0,0-1-1,0 1 1,0-1 0,1 1 0,-1-1 0,1 0 0,0 0 0,1 0 0,-1-1 0,6 6 0,-7-7-34,1-1 0,0 1 1,-1-1-1,1 0 0,0 1 0,0-1 1,0 0-1,0-1 0,0 1 1,0 0-1,0-1 0,0 0 1,1 0-1,-1 0 0,0 0 1,0 0-1,0-1 0,0 1 1,0-1-1,0 0 0,4-1 1,14-8-257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48.17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1126 1416,'14'-2'320,"22"-5"321,20-2-201,19-3-8,14-2 104,13 0 40,9 1-96,7 2-64,5 0-224,6 1-120,4 0-40,3-1-8,3-2-16,3-2 0,0-2 8,1-4 8,-1-5 16,-3-4 136,-4-6 216,-4-4 72,-4-5 89,-5-4-97,-4-4-160,-5-3-56,-5-2-112,-5-2-24,-7 0-72,-6 0-8,-7 2-24,-8 2 0,-9 4 16,-11 3-8,-11 7 32,-10 5 0,-12 8-64,-11 8-176,-11 8-304,-11 8-72,-12 8 87,-11 10 265,-13 10 432,-10 8 97,-11 8 7,-9 5-88,-9 5-152,-8 4-32,-8 4-48,-6 3-40,-8 3-24,-7 1 0,-6 1 24,-7-1 48,-6 0 48,-4 1 8,-2-1-24,-2-1-8,0 0-40,1-1-40,2-3-40,4-2 16,5-5-32,7-4-80,9-5-273,9-5-279,11-6-928,11-6 936,22-8-2793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48.73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748 949 2961,'15'-6'80,"22"-6"-32,22-8-8,20-7-24,16-4-8,11-4-8,7-4 0,3-1 8,1-3 16,-1-1 8,-1-2 16,-3-2 64,-1-2 16,-2-1 8,-3-3-24,-4 0-72,-4 0-16,-5 2-24,-8 3 0,-8 4 8,-12 4 0,-10 7 24,-13 6 32,-12 7 304,-12 6 48,-11 7 24,-12 7 0,-11 6-312,-10 6-32,-10 7 8,-10 5 0,-9 6 8,-8 5 0,-9 4-48,-7 5-16,-8 4-24,-7 4-32,-7 4-208,-6 2-144,-6 3-312,-4 3-64,-5 2 176,-3 2 160,-3 3 304,-2-1 40,0 0-16,1-2 8,2-2 56,4-5 88,5-4 40,6-6-8,7-6-64,7-6-104,8-7-368,9-6-216,7-6-161,8-7 297,16-6-568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49.10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47 1624,'5'0'656,"8"0"649,8 1-113,8 2-448,7 1-224,8 1-320,5 2-104,6-1-72,5 1-8,5-2-16,5-2 0,4-2 0,3-2 0,2-3-24,1-3-64,2-3-376,-1-3-232,0-4-712,-2-2 704,-15 2-2289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49.84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233 367 4169,'-9'1'144,"-12"-1"-8,-8-2-176,-6-1-200,-1-2-8,3-1 48,4-2 112,8-1 192,7 0 24,9-1 88,7 0 32,9 0 40,7 1 8,6 1-64,7 2 24,4 3 80,5 2 32,5 3-24,6 3-80,7 3-32,6 2-15,8-1-25,6 1 0,5-3-40,7-1-8,6-3-16,5-2-16,6-4-88,4-3-16,5-4-16,4-3-16,1-2-48,1-2-40,0 0-128,-3-2-72,-3 0-113,-6-2-7,-5-1 112,-7-2 88,-8-1 48,-8 0-72,-9 1-184,-12 3-72,-11 4 64,-11 3 144,-13 4 160,-11 5 0,-12 3-104,-12 4 0,-12 3-64,-12 4 56,-11 5 168,-11 5-9,-11 5 89,-10 6 24,-10 6-40,-9 4-16,-9 6 40,-9 3-8,-7 4 48,-7 4 40,-6 4 9,-2 3-17,-3 2-225,-1 2-263,2 0-104,3-2 8,8-5 256,24-13-360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50.68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1112 1240,'16'-6'592,"22"-8"273,21-9-193,21-7-112,13-6-352,12-4-32,6-4-8,3-2 8,2-1 24,0-1 24,-2 1 40,-2 0-8,-3 2-88,-4 3-32,-3 3-112,-6 3-8,-7 5-16,-7 4-24,-9 3-40,-10 3-32,-12 2-16,-12 4 24,-13 1 88,-13 4 40,-14 3 40,-13 3-40,-12 3-144,-11 4-136,-9 4-128,-9 3 24,-8 6 136,-10 4 144,-9 6 200,-9 4 104,-8 5 136,-6 5 8,-6 4-88,-3 3-88,0 5-168,0 2-40,3 1-8,6 1-8,8-2-40,9-2-40,11-4-72,10-4-104,13-4 48,13-7 32,13-6 0,13-6 96,14-8-16,14-6 40,14-9 88,13-6 32,12-9 40,11-8-16,9-7-8,9-5 48,6-5 144,5-2 48,4-3 48,2 0-32,1-1-80,0 0 16,-2 1 24,-1 1 17,-2 0-65,-2 0-56,-4 2-96,-4-1-24,-4 1-24,-3 1-8,-4-1 0,-4 2 8,-3 1-16,-5 1 0,-4 2-8,-5 2 0,-4 2 0,-6 3-8,-7 4 8,-7 3 8,-8 4-8,-9 3-120,-9 4-304,-10 3-137,-9 4-63,-9 4 88,-10 7 256,-8 4 80,-8 7 24,-8 6 0,-8 5-176,-7 5-160,-7 6-464,-6 5-201,-7 4 593,14-6-856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51.06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215 956 984,'-12'4'456,"-20"8"1241,-10 2-1185,-1 0-176,6-3-248,10-6-104,11-6-72,11-6 48,10-7 304,10-4 200,10-5 240,8-5 8,10-3-208,8-3-200,8-3-240,7 0-24,8-2-16,5-1 1,6 0-17,3 0 8,4 0 0,1 0-8,3-1 8,0 1 0,-1 0 8,1 0 0,-1 1 0,-1 0-8,-2 0-8,-3 1-8,-2 1-8,-5 2-8,-4 2-32,-8 4-16,-9 3-329,-9 4-247,-11 4-512,-13 4-96,-10 5 176,-12 4 223,-10 3 409,-11 4 240,-3 1-880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51.65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605 753 2272,'-11'6'353,"-13"8"423,-13 8-200,-10 6-168,-6 5-64,-3 1-168,0 0-72,4 1-64,3-1-24,6 1-72,4 0-56,7 1-128,4 1-88,5 1 40,4 0 136,4 0 408,4-2 240,4-3 152,5-5-40,5-5-128,7-4 80,8-5-79,7-5-33,9-6-128,8-5-232,7-6 48,6-6 24,5-5 8,6-4 8,6-6-32,6-6-16,8-7-24,6-5-24,7-6-56,7-6-16,4-4-8,6-4 0,1-4 0,0-1 0,-1-1-8,-3 1-8,-5 0-24,-6 3-24,-6 1-56,-8 2-8,-9 3 8,-9 4 8,-7 4 16,-9 5-24,-8 6-64,-9 6-8,-9 9 72,-9 6 40,-9 8-24,-10 5-48,-9 5-144,-10 5-24,-10 5 95,-7 6 73,-8 7 48,-6 7-40,-6 8-264,-7 8-168,-6 8-304,-5 9-184,-7 9 80,-6 7 183,-5 6 409,-5 5 256,-3 4 168,-3 2-24,-1 0-112,-1 0-208,-2-4 192,18-15-648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53.10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1170 2361,'6'-3'488,"9"-2"360,11-4-184,11-3-344,9-3-48,10-2 72,7-1 56,7-1 128,5-1-16,5-2-151,5-1-81,6-5-192,5-5-48,6-4-16,4-6-16,3-5 0,2-3 0,1-4 0,0-4 0,-1-3 0,-3-2-8,-3-2-16,-4 0-32,-7 2-168,-8 3-113,-11 5-79,-11 6 16,-14 8 240,-13 8 176,-16 10 216,-13 9 16,-15 9-32,-13 10-64,-13 10-120,-10 9-8,-9 9-32,-9 7 0,-7 8 24,-6 6 17,-6 6 31,-3 5-8,-4 5-24,-4 2-16,-1 2-40,-3 2-16,0 1 0,-2 2-32,2-1-65,0 0-63,3-4-48,4-4 40,4-5 96,6-6 72,7-7 112,2-3 176,9-8-136,12-10-128,12-9-88,13-11-40,13-9 8,11-10 96,9-7 48,8-7 8,9-6 16,7-3 16,7-3 32,8-1 48,7-2 16,8-1-32,6-1-32,5 0-55,6-2-1,2 0 32,4-1 8,2-2 8,1-1-8,0-2-48,1-1 0,-2-1-16,-1-1 8,-2-1 16,-3 0-8,-2 0 8,-4-1-16,-3 1-16,-6 2 0,-5 2-16,-6 3 8,-6 4 0,-7 4 8,-9 5 40,-9 7 40,-9 5 72,-10 6 16,-11 6 16,-10 4-40,-9 7-112,-8 7-40,-7 8-192,-6 8-48,-6 8 8,-5 9 32,-4 8 144,-6 7 48,-5 8 24,-2 6 16,-4 4-16,-1 4 0,-1 2-16,0 1-24,2 0-32,4-2 8,5-2 8,3-5 8,7-6 64,7-7-8,9-10-161,9-10-87,10-11-392,9-11 8,9-10 208,9-9 144,10-10 552,9-9 40,9-9 0,10-7-64,7-8-152,7-6-40,7-4 112,6-4 56,5-1 40,3-2 9,2-2-129,1 1-56,-1-1-72,-1 1 0,-2 0-8,-4 1 0,-4 1-8,-4 0 0,-5 2-16,-4 1 0,-7 3 0,-5 3-8,-7 2 8,-7 4 0,-8 5 0,-7 4 8,-7 4 16,-5 5 0,-4 4-72,-3 4-88,-5 6-248,-3 3-129,-5 7-159,-6 7 32,-6 7 248,-4 9 160,-4 7 272,-2 6 32,-2 7-24,0 5-72,0 6-400,1 5-216,0 6-336,0 6-33,0 3 337,1 3 256,1-1 424,4-4 96,4-8-24,8-13-952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54.35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49 334 9954,'-4'-63'64,"-3"-18"-128,-2 7-528,-1 17 432,2 22 8,3 16 88,1 15 160,2 9 176,3 5 72,2 4 32,3 1-32,4 3-128,6 3-48,5 5-48,5 9 0,6 9-8,5 13 8,2 12-24,2 14-24,0 13-40,0 10-16,-3 11 0,-3 5 8,-5 5 32,-6 3 8,-8 2 97,-6 2 31,-7 2 32,-6 1-8,-5 2-80,-6-1-48,-3 0-56,-3 1-16,-4 0-16,-4-2 0,-3-4-104,-5-7-128,-3-12-424,-5-14-417,-2-19 569,7-23-9642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54.76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229 19 2385,'7'-4'976,"6"-3"776,7 0-104,3 6-519,0 11-361,0 15-280,-2 20-216,-2 22-144,-3 23-24,-2 24-48,-4 23 0,-6 22-8,-6 18 0,-8 13 32,-9 7 16,-8 0 8,-7-6-8,-7-11-24,-5-13-16,-3-18-56,-3-19-200,1-21-1384,1-21 1088,9-25-7586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57.684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796 1 4017,'-118'19'933,"-202"61"-1,-37 7-1822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55.48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1 632,'2'7'-112,"4"11"224,0 2-744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56.05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0 3281,'2'11'96,"5"15"-56,5 16 32,5 13 208,4 12 112,3 6 344,3 6 184,2 6 56,0 4-71,2 6-225,0 5-128,1 2-192,2 2-40,0-1-136,1-2-80,0 0-88,0 1-8,-3 3-64,-3 4-88,-5 6-216,-5 7-136,-7 6-168,-8 6-40,-8 5-9,-8 3-103,-9 1-792,-7 2 968,1-24-3081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56.56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237 1 5137,'0'13'296,"1"20"48,1 23 16,1 21 88,2 19-80,2 17-47,0 14-41,1 11-144,-2 7-32,-1 5-32,-2 2-16,-3 0-16,-3-3-16,-2-1-32,-2-1-24,-2-1-40,-1-3-8,-3-3-152,-1-4-48,-2-8-81,-3-9-247,-2-10-88,-2-12 80,-2-13 136,-1-15 208,0-17-264,1-15-360,2-15 440,5-12-1905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56.67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1040 736,'0'-11'80,"0"-17"232,1-18-40,3-21-24,3-19-16,3-17-192,3-17-40,3-15-72,0-13-208,2-10 176,-3 21-1360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57.51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310 5 128,'1'-2'200,"0"-1"248,-2 6 528,-3 10 201,-4 15 55,-4 20-136,-3 19-408,-3 22-176,0 19-256,0 20-104,1 18-128,2 17-24,1 14-160,1 10-48,0 4 16,0-1 16,-1-8 144,-1-14 40,-1-16 8,-1-21-16,1-23 8,1-21 0,2-22-48,2-20-24,3-18-16,3-14 72,3-16 320,2-15 176,4-17 137,3-16-57,2-19-280,3-18-144,2-19-144,2-18-16,0-16-56,1-13-80,-2-8-72,-2-3 0,0 5 64,-2 9 88,0 17 72,1 17 8,-1 21-8,-1 20 0,0 19-72,-2 20-56,-2 18-24,-2 18-1,-2 22 73,-4 19 56,-3 21 24,-5 19 48,-3 19 24,-3 15 1,-1 15-25,-1 10-24,1 5-40,0 1-72,2-4-505,2-6-199,3-10-96,1-12 40,3-15 432,2-17 64,1-17-192,2-18 15,2-19 121,2-17 136,4-19 352,3-18 0,4-20-24,2-18-24,2-18-24,2-17-8,0-16 0,0-13 8,1-10 0,1-6 0,1-2 8,1 2-8,1 8-16,-1 12-24,0 17-32,-2 21 8,-3 22 208,-5 22 104,-4 22 32,-4 21-79,-5 23-314,-5 20-79,-5 21 8,-3 20 80,-6 17 384,-2 16 129,-3 13 7,-2 10-16,1 7-320,1 3-152,3-1-184,3-7-160,3-10 224,4-29-2417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57.61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0 642 1192,'1'-16'112,"3"-26"88,2-29-120,2-29-80,2-26-24,2-24 16,-2 14-1544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57.81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 0 120,'-1'21'376,"-1"30"136,-1 53 849,5 55-697,5 19-560,4-3-72,5-20-64,4-25-200,3-28 152,-3-32-2745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57.88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0 329 464,'3'-9'208,"3"-17"128,1-20-64,1-22-272,-2-24 0,-2 5-1280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58.15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 2657,'1'-1'24,"0"4"96,1 6-248,2 10 320,1 12 48,2 17 32,1 15 0,1 18 0,2 16-16,2 15-32,3 12-32,3 8-216,3 3-216,1-1-688,0-7-64,-1-10 63,-3-15 209,-5-17 736,-3-18 96,-4-20-184,-4-17-40,-3-18-56,-3-17-40,-4-17 120,-2-18 56,-1-1-176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58.34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96 0 5969,'-5'10'320,"-7"19"449,-5 22-1082,-2 25-695,2 22-488,2 21 696,5-10-2641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57.904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182 1 1880,'-23'0'336,"-3"2"273,-1 3-137,0 2-32,2 1 48,4 1 16,4-1-24,8 0-240,3-1-128,8 1-128,3 0-24,10-2-112,7-2-216,18-5-984,10-3 856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58.52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1 648 1016,'1'-20'264,"4"-30"248,1-29-216,4-28-280,3-20-80,2-14 32,-2 17-1976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59.04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544 155 1088,'-2'6'-96,"-1"14"-64,-4 19-24,-3 22 80,-3 23 176,-3 23 232,-4 18 72,0 17 40,-2 14-104,0 10-176,0 5-64,2 2-64,0-6 0,1-13 24,1-19 8,1-23 121,2-26 15,3-25-96,2-25-8,5-21-40,1-20 96,4-19 352,1-19 120,3-17 64,1-17-112,3-17-248,2-17-128,3-16-152,1-16-8,2-14-16,0-9-8,1-5 8,-1 0-32,-1 6 8,-2 11 0,-2 16 24,-2 20 16,-4 23 16,-3 23-40,-4 24-16,-4 21 8,-5 23-8,-4 21 56,-4 24 72,-5 24 24,-4 26 24,-3 24-16,-1 25-72,0 20-40,1 18-72,3 12-192,4 6-792,3 0-464,4-8 720,2-14-961,0-22 961,0-25 704,0-29 40,0-26 56,1-28-24,3-20-128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59.15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24 520 1072,'0'-16'248,"0"-21"184,1-19-192,-1-15-56,-1-5-144,0 1-24,-2 8-80,-2 12-328,-2 15 264,0 14-1520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59.46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1823 2465,'1'1'208,"1"2"456,5 0-80,5-2 128,6-5 96,9-6-224,7-7-80,9-8-200,8-10-23,7-8-9,7-9 8,5-11-56,3-10-72,4-11-88,2-11-24,0-10-16,0-9-8,-4-6-16,-3-6-16,-4-3-264,-5-3-192,-6 0-545,-5 1-239,-9 4-440,-7 8 816,-11 25-1689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59.64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449 1 2497,'-6'16'504,"-8"22"424,-7 24-568,-5 21-232,-4 18-232,-2 14-80,-1 10 16,-2 3 24,-2 1 80,0-3 72,0-7-16,0-8-216,0-9-624,1-9 528,6-19-2041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00.21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2077 1384,'3'-5'456,"4"-6"457,7-9-41,6-9-240,7-8-64,6-8-8,5-6 32,5-6-24,4-4-79,4-2-201,3-3-72,2-1-64,2-1-16,-1-3-56,-1-1-24,-1-2-32,-3-2 0,0 0-8,-2-2 0,-1 0 0,-1-1-16,-4-1 0,-4-2-16,-4-2-32,-5 0-16,-4 1-48,-4 1-16,-5 5-48,-5 6-40,-3 7-89,-3 8-31,-4 10-24,-2 10 16,-3 10-88,-3 10 24,-2 11 64,-2 10 32,-4 13 264,-1 13 120,-4 14 128,-1 14 16,-2 11-16,-1 12-72,-2 10-64,-2 9 0,-2 8-8,-2 5-8,-3 4-24,-1 1-8,-1-1 0,-2-5-16,-1-4-352,-1-5-160,0-8-8,-2-6 8,1-9 352,0-10 144,2-9-192,3-11-88,5-10-529,5-10 441,7-11-1344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01.17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394 2481 1856,'4'-8'689,"3"-11"535,7-14-432,8-13-256,6-13-336,5-12-96,5-8-96,2-9 0,2-7-8,-1-4 0,-1-4 16,-1-2 8,-3 1 16,-2 3-8,-2 3 8,0 6-8,-3 4-32,0 6-8,-3 4-56,-3 3-48,-5 4-168,-3 5-48,-6 7 32,-4 6 56,-5 9 264,-3 9 152,-4 8 200,-2 8-8,-1 8-112,-2 6-176,1 9-384,0 9-48,-1 12-40,0 13 64,-2 14 224,-1 14 48,-3 11 160,-2 9 48,-3 7 40,-2 6 0,-1 3-80,-2 3-32,-1 1-128,-1 0-136,-3 0-168,-2-3-8,-2-4 40,-3-4 80,-2-7 32,0-8-88,1-10-281,1-9-143,3-11 160,3-11 112,3-9 304,4-10 216,4-8 192,5-9 144,5-9 104,6-10-40,6-10 17,5-9-89,6-10-24,3-9 88,5-7 48,3-7 16,4-5 72,3-4-40,3-4-184,2-2-88,3-2-120,3-2-48,1-1-47,1 0-17,-2 1-16,0 2-16,-3 4 8,-2 3-8,-2 4 8,-2 4 0,-2 2 0,-2 0-16,-1 1-32,-2 0-32,-2-1-241,-1 0-183,-3-1-216,-1 0-8,-2 1 184,-1 2 160,-2 4 128,-2 8-16,-2 7 40,-3 9 40,-1 8 128,-4 10 16,-2 7 16,-3 7 8,-3 8 16,-3 9 104,-2 8 224,-4 11 112,-3 12 200,-2 12 56,-2 14-8,0 13-87,-2 13-217,1 14-152,0 11-216,0 10-40,-2 7-16,-2 6-8,-2 3 8,-3 2-8,-4 1 16,-3 0-56,-3-2-200,-4-2-96,-2-4-25,-3-5 49,-2-8-48,-1-9-56,-1-11-232,0-13-216,1-12 520,10-21-3201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01.50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1980 3025,'5'-9'584,"10"-11"528,9-12-368,9-10-152,9-8-128,5-5-32,6-5-55,5-3-1,4-1-72,5-3-80,4-1-120,1-1-32,2-1-40,-1-1-16,0-1 0,-2-1-8,-1-3-8,-4-2 0,-4-2 0,-3-4 0,-5-2-32,-3-4-24,-4-3-384,-4-5-240,-5-3-713,-5-5-647,-6-4 1160,-8 18-2081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01.76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849 1 2729,'-3'12'48,"-5"19"-8,-6 24-128,-5 23 104,-6 22-8,-6 19-8,-3 14 0,-5 11 0,-4 7 16,-3 5 72,-5 1 8,-5 0 16,-4-2-16,-5-5-88,-5-7-56,-2-7-128,-2-8-56,-2-9 112,13-25-2473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02.06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1440 2913,'6'-7'552,"8"-12"344,9-11-184,10-9-176,8-7-264,8-6-104,8-2-104,6-2-16,4-2-32,4 0 16,0-2-16,1-2 0,0-2 0,-1-2-16,0-2 0,-1-4 0,-3-4 0,-4-2-16,-2-1-16,-3-1-40,-4 0-480,-5-2-384,-5-1 504,-10 13-3785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14.483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235 119 640,'8'-5'42,"0"-1"0,-1 0 1,0 0-1,0-1 0,8-9 0,-12 13 304,-1 0 1,0 0-1,1-1 0,-1 1 1,0-1-1,-1 0 0,1 1 0,-1-1 1,0 0-1,1 0 0,-2 0 0,1 0 1,0 0-1,-1 0 0,0-5 0,0 8-321,0 1 0,-1-1 0,1 1-1,0-1 1,-1 1 0,1-1 0,-1 1-1,1-1 1,-1 1 0,1 0-1,-1-1 1,1 1 0,-1 0 0,1-1-1,-1 1 1,1 0 0,-1-1 0,0 1-1,1 0 1,-1 0 0,0 0-1,1 0 1,-1 0 0,1 0 0,-1 0-1,0 0 1,1 0 0,-1 0 0,0 0-1,1 0 1,-1 0 0,1 0 0,-2 1-1,-25 4 154,24-4-124,-20 5 255,0 1 1,1 0 0,-1 2-1,1 0 1,-38 24 0,53-28-269,1-1 1,-1 1-1,1 0 0,0 1 1,1-1-1,-1 1 1,1 0-1,0 1 1,1-1-1,0 1 1,0 0-1,0 0 1,1 0-1,0 1 0,0-1 1,0 1-1,1-1 1,1 1-1,-1 0 1,1 0-1,0 10 1,1-7-291,1 0 0,0 0 1,0 0-1,1 0 0,1 0 1,-1 0-1,2-1 0,0 1 1,0-1-1,11 18 0,14 13-794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02.31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803 1 1616,'-3'16'440,"-5"24"457,-4 25-145,-6 24-312,-4 19-160,-5 18-232,-4 12-64,-5 10-80,-5 5 0,-5 1 0,-5-2 32,-5-4 72,-4-6 32,-4-7 64,-3-7 40,-1-10-32,-1-8-128,2-9 16,11-22-4497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02.67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1750 4001,'11'-8'248,"16"-11"176,19-11-296,16-12-40,14-9-32,11-9-24,7-6-8,4-4 0,1-3 16,-2-3 184,-2 0 112,-4-2 112,-4 0 24,-6-1-128,-6-1-79,-5-2-129,-7-2-40,-5-3-72,-5-4-24,-6-5-96,-6-4-377,-7-9-807,-6-6 752,-7 15-4505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02.93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609 1 2152,'-2'15'577,"-3"25"455,-3 26-288,-3 23-560,-3 23-120,-3 17-160,-4 13-232,-3 9-216,-5 4 32,-5 0 304,-5-4 352,-6-6 488,-3-8 0,-3-9-200,-2-8-232,-1-8-552,0-6-352,0-7 360,9-20-3361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03.00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137 1 968,'-9'8'208,"-13"11"176,-10 8-536,-7 4 144,4-3-1392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03.29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2618 312,'2'-6'352,"4"-9"472,4-11 81,7-11 55,6-10-152,6-10-216,7-9-64,6-8-48,6-6-32,7-5-152,4-3-48,2-3-136,2-1-48,0-2-32,-1-2 0,0 0-8,-3 0-7,-3-1-1,-5 1 8,-4 0-8,-6 0-8,-5-1-8,-3 0 0,-4 0-16,-4-1-49,-5-2-127,-4 0-56,-4 2-168,-5 2-176,-3 6-448,-3 7-200,-3 9 600,-1 17-2009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03.49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528 1 272,'-3'6'88,"-3"10"80,-3 13-24,-3 14 8,-3 14 64,-3 16 192,-2 14 144,-3 13 297,-2 12-17,-2 8-208,-2 8-144,-2 6-376,0 4-104,-2 2-192,-1 2-144,-2-2-184,-3-4-48,-5-5-280,-5-8 487,5-23-1703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03.81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2018 1200,'1'-8'336,"2"-10"312,5-11-167,5-10-81,8-8-72,6-5-24,9-5 0,8-2-24,7-2-48,8-2-72,4-1-96,5-1-8,4-1-8,2-2 0,1-1 144,1-1 40,-3-2 0,-2 0-16,-2-1-152,-3-2-48,-3-1-16,-4-2-8,-4-2-8,-4-4 0,-5-4 0,-4-4-32,-3-5-392,-5-4-288,-4-4 376,-6 16-3865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04.05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419 1 1760,'-2'8'488,"-2"13"433,-2 15-385,-2 16-128,0 16-184,-1 16-56,1 13-64,-1 12-40,-1 10-24,-2 10 0,-2 5-24,-3 4 0,-4 1-72,-3 0-96,-6-1-128,-6-2-8,-6 0-184,-8-2-416,-7 1 575,6-22-2023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04.34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0 616 3473,'12'-7'152,"16"-9"64,19-10 48,16-11-56,14-9-16,11-7-96,7-8-80,4-6-80,3-5-176,0-5-848,-2-6 704,-18 12-2457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07.22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 1398 7074,'-2'0'352,"0"-1"264,3 0-160,3-1 176,3-2 168,4-1 88,2-2-16,2-2 25,2-2 87,3-2 8,2-3-96,5-2-48,5-4-143,4-5-65,6-6-112,5-7-72,4-6-96,5-6 0,6-5 16,4-5 32,4-6 40,3-6-40,5-7-135,3-8-73,3-9-192,2-7-240,0-8-993,-2-6-759,-5-3 960,-16 19-15988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0:04.078"/>
    </inkml:context>
    <inkml:brush xml:id="br0">
      <inkml:brushProperty name="width" value="0.35" units="cm"/>
      <inkml:brushProperty name="height" value="2.1" units="cm"/>
      <inkml:brushProperty name="color" value="#9A7E91"/>
      <inkml:brushProperty name="inkEffects" value="pencil"/>
    </inkml:brush>
  </inkml:definitions>
  <inkml:trace contextRef="#ctx0" brushRef="#br0">3534 1 392,'0'2'184,"-1"9"504,-1 5-376,1 4 0,-1 3 40,0 3 17,0 2-41,-1 3-32,0 5 0,0 3 16,-1 6 88,-1 5 40,-1 5 24,0 6-16,0 3-112,0 5-56,0 4-96,0 4-32,0 6 88,-2 6 113,-1 4 175,-2 7 64,-3 4-24,-3 6-64,-3 3-104,-2 5-48,-1 4-56,-2 4-32,-2 5-40,-2 3 0,-1 5 32,-2 4 16,-1 8-31,-1 6-25,-1 8-56,0 7-48,-2 7-32,0 9-8,-3 9 0,-1 10 8,-1 8 8,-2 6 8,-2 2-16,-3 0-32,-3-3-232,-6-5-120,-4-6-8,-5-6 0,-5-6 39,-7-3 25,-4-1-8,-6 1-232,-3 5-464,-4 7 120,-3 8 560,-1 7 272,-2 3 664,0 1 136,-1-3-472,0-6-56,0-8-24,1-9-200,1-11-48,1-11-16,2-12 16,0-10 48,2-12 8,1-10 32,3-10-16,1-12-40,4-10-136,3-10-216,4-13-1192,4-13 976,14-18-8162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14.796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33 1 4297,'-13'5'-840,"-6"7"88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10.69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38 1024 5009,'-2'0'472,"-1"0"256,-1-1-336,-1-1-224,0 1-32,1-1 233,-1 0 135,2 1 248,0 0 16,1 0-200,1 1-144,1-1-232,0 1-80,3-1-56,2-1 0,2 0-32,3 0 0,2-1-8,3-1 0,1-1 8,1 0 0,3-1 72,0-1 24,1-2 40,1-1 16,2-3 24,1-2 17,3-2-1,3-1-16,3-3-56,2-2-32,3-1 16,2-1 0,1-1 0,2 0 0,0 0 24,0 0 16,-1 2 8,0 2-8,1 2-40,1 2-24,0 2-16,2 2 0,-1 2 24,0 2 16,-1 0 24,-1 0 0,0 2-16,1 0-16,0 0-16,1 1-16,1 1 0,0-1 24,0 0 64,0-1 16,1-1 32,0-1-24,3-3-40,1-1-24,1-3-55,2-2-17,1-4-24,0-4-8,3-4-8,2-5-8,3-3-48,1-3-56,-1-2-377,-3 1-351,-5 1-1400,-6 2 1248,-12 8-11043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11.46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8 800 10074,'-3'0'248,"-1"-3"-104,4-1-128,4-1 240,6-2 208,7 1 473,5 0 223,5 0 112,7 0-120,6-2-391,5-1-217,6-4-280,5-3-64,5-5-80,5-4-24,4-5-48,4-5-8,3-3-16,1-2 0,1-1 0,1 0-16,-1 1 0,-1 2 0,-4 4 8,-3 3 0,-4 5 8,-3 4 16,-3 4-16,-4 5 8,-6 3-8,-5 5-8,-6 4 16,-5 3 0,-2 2 8,-3 2 8,-1 0-24,1 0 8,0-1-24,2-2-8,2-4 0,2-4-16,2-5-40,1-4-24,1-7-400,1-6-264,1-6-1113,0-6-1231,-3-5 1767,-9 5-9337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12.17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12 576,'4'-2'8,"4"-2"80,2-1-760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12.51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0 663 1512,'0'-1'200,"1"1"200,-1-2-224,1 0-160,0 0-16,0 0-192,0 1-112,-1 0 48,1 0 208,0 0 768,1 1 361,1-1 335,3 1-80,4-1-504,3-2-247,5 0-361,5-3-120,6-1-72,6-2-16,5-2-8,5-2 8,4 0 0,5-1-8,3-2 0,5-3-8,4-2 0,4-4-24,3-4-8,2-3-8,0-4-16,2-2-16,-1-4 8,-1-1 0,-3-2 32,-3-1 24,-3 0 16,-3 0-376,-3-1 272,-12 9-6962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13.32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1305 1824,'5'-1'224,"7"-1"425,9-4-545,10-3 40,10-3 120,7-3 104,7-2 160,6-4 32,6-1-56,6-4-104,8-2-184,6-2-72,7-3-80,8-2-16,6-1-24,5-2-8,4-1 0,4-1 0,3 0 0,3-1-16,0-1 0,2-1 0,-2-3 8,-2-2 8,-4-2 16,-5-1 24,-6-2 32,-7 1 16,-8-1-24,-9 2-16,-9 1-56,-8 1 0,-11 4 24,-7 2 24,-10 6 56,-8 4 24,-11 7 161,-8 6 7,-10 6-16,-11 7 0,-10 6-48,-10 8 56,-9 7 64,-10 9-16,-8 6-64,-9 6-40,-8 6-40,-8 5 0,-7 4 32,-6 5-32,-7 3-48,-3 4-80,-6 1-304,-4 2-112,-4-1-104,-5 0-48,-4-1-288,-4-1-304,-2 0-929,-4-1 1033,22-11-3545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15.45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125 1549 3017,'-2'-1'40,"-2"0"-176,-2-2-184,-2-1 23,0-1 153,-1-1 593,0 1 343,-2 0 440,0 0 56,-1 1-183,1 2-233,0-1-448,3 2-152,2 0-200,2 1 32,1-2 192,1 0 144,2-1 224,1-2 24,2 1-72,2-2-79,1 1-153,2 0-40,2 0-48,3 0-16,2 0-24,2 0-24,3 0-16,3 0 0,4-1 0,4-1 24,5-1-32,5 0-24,6-3-48,5-1-40,5-3-24,2-1-16,4-2 8,3-2 32,2-1 80,2-1 40,2-1 40,1 0 1,0 1-1,1 1-8,-1 3 8,0 1 16,0 3 8,-1 1-16,2 2-40,1 0-64,1-2-88,3-1-24,0-3 72,2-4 48,2-3 80,1-5 16,2-3-32,1-4-32,1-5-48,2-4-32,0-3-16,1-2-16,-1-2-24,1-1-8,-2-1-16,-1 1-8,-6-1-8,-4-1 0,-7 1-16,-4 0-24,-7 1-320,-6 3-216,-8 3-656,-6 3-552,-8 4-2937,-7 1 2840,-6 8-8249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16.14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7 1100 5697,'-1'-1'648,"-2"-1"977,0 0-1425,4-1-184,4 0 48,5 0 304,5 0 272,5-2 496,3 0 201,6-1-41,4-2-160,6-2-344,4-1-136,7-2-208,5 0-79,8-1-129,7-2-56,7-2-72,7-3-32,8-1-32,6-4-8,6-3-24,6-3-8,4-4-8,3-3 0,3-4-8,0-4-8,1-5-8,-1-5-16,-1-6-184,-3-4-144,-3-4-465,-5-2-351,-4-3-680,-6 1-497,-7 1 1289,-20 14-8090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17.38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0 769 1968,'5'0'216,"8"-1"153,8-1-121,11-1 40,10-2 80,7 0 104,9-2 24,7 0-104,8 1-72,7-1-120,6 0-56,6 0-96,4 0-8,4-1 40,1-1 152,1-2 240,0-3 64,0-3 33,0-4-137,-1-3-216,-2-3-88,-1-4-80,-2-3-24,-2-3-24,-3-2 0,-3-3 0,-4 0 0,-4-1-8,-6 1-16,-7 0 8,-8 2 0,-9 3 16,-9 2 8,-8 4-8,-10 5-8,-8 4-112,-10 6-16,-10 5 8,-9 8 96,-10 7 336,-9 8 136,-9 7 192,-8 7 0,-7 6-184,-6 4-112,-8 5-192,-4 3-72,-5 3-56,-4 2 8,-4 1 24,-2 0 16,-2-1 72,-1-1-8,1-2-16,1-2-24,3-2-88,2-2-16,5-4 0,6-2 8,5-5-56,8-6-64,7-6-80,7-5-56,8-5-40,6-5 40,6-4-48,6-3-104,5-5-208,5-3-72,6-2 40,3-2 95,5-1 217,2-1 104,3 2 120,3 2 80,2 2 272,2 3 48,1 3 8,2 2 25,1 2 63,1 4 40,3 1 80,2 2-24,4 1-224,5 0-80,4-1-112,6 0-24,6-1-24,5-2-8,5-2-24,5-1-40,4-1-136,4-3-16,0-1 16,0-3 48,-2-3 136,0-2 16,-2-5 0,-1-2-16,-3-4-8,-3-3-32,-4-2-64,-7-2-16,-6 0-312,-8 0-224,-9 2-321,-9 5-199,-10 5-168,-9 6 40,-10 5 295,-9 5 337,-8 7 608,-8 5 192,-5 6-64,-7 7 16,6-1-840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18.14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1233 1226 1736,'-15'8'304,"-19"9"249,-20 9-249,-13 5-240,-9 1-8,-3-3-56,1-5 0,3-6 32,5-7 264,7-6-8,5-5-16,6-7-256,6-5-408,4-5-232,3-4-113,3-2 41,2-1 168,0 1 304,0 2 176,0 4 368,0 3 152,1 4 136,0 3-135,3 3-241,3 2-192,4 0-256,7 0 72,5 0 15,5 0 178,7-1 343,4-1 128,6 0 160,5-1-88,7 0-224,7-1-104,7-1-128,7-1 64,7-1 248,9-2 56,9-1-32,9-3-95,9-1-273,7 0-48,6 0-24,6 0-8,4 2 24,4-1 120,3 0 144,2-3 0,3-4-8,2-4-144,2-6-152,1-6-16,1-5-32,-2-5-24,-2-5 0,-4-4-8,-7-5 8,-7-2 16,-10-1 40,-9-2 0,-11 2 16,-9 1-8,-10 3-120,-9 5-24,-11 6 56,-11 6 48,-12 9 208,-12 8-8,-13 11-72,-12 9-56,-14 12-88,-12 11 8,-11 12 40,-11 10 16,-11 9 80,-8 7-8,-7 9-16,-7 7-8,-7 7-56,-4 4 0,-5 4-104,-2 1-64,-1-1-176,0-1-216,-1-4-217,2-4 49,1-5 184,3-5 216,5-6 336,7-6 8,9-7-240,10-5-368,10-6 344,19-10-3889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18.93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2349 2465,'7'-1'568,"9"-1"584,10-1-120,12-2-280,9-1-104,10-3-215,10-4-89,9-3-104,8-5-40,8-6-8,7-4 0,6-7 8,5-4 0,4-5 40,2-4 24,1-4 48,1-3-32,-1-4-104,0-4-56,-2-3-80,-2-2-8,-2-1-16,-4-2 0,-5-1-8,-4 1 0,-6 1 0,-7 4 0,-7 4 8,-9 5 8,-8 6-8,-9 5 0,-9 6-64,-8 7-32,-10 7-24,-7 6-48,-11 8 24,-8 8-32,-10 10-8,-12 9 48,-12 11 56,-12 11 64,-12 9 40,-11 10 0,-9 7-24,-10 7-24,-6 6-8,-5 5 16,-4 3 16,0 2 16,2-2-24,5-3-32,7-5-80,8-6-72,9-8-128,9-8 0,12-9-112,10-10-224,11-10-57,9-9 17,11-8 312,8-8 408,10-8 552,7-5 160,8-6 113,7-3-57,7-3-248,6-2-128,6-2-200,7-1-56,4 0-72,4-1 0,2 0 56,1-1 24,4-2 0,3-3-16,5-5-104,4-6-32,3-6-16,6-6-16,3-7 0,3-6 0,2-3-16,1-5 0,-3-2-32,-3-1-40,-7 0-144,-8 1-32,-9 3-24,-9 1 24,-9 5 152,-10 3 32,-7 5 0,-8 6-56,-5 4-360,-4 5-392,-3 5-1265,-4 6 1217,-3 10-4049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14.932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71 1 2665,'-21'22'912,"4"1"784,1 1-360,7 4-679,4 3-233,3 9-256,2 6-56,5 9-120,-1 2-216,6 3-1049,2 0 849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19.14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1216 1 2048,'-5'6'305,"-6"11"479,-7 11 16,-6 9 0,-4 10-80,-4 8-272,-3 7-72,-4 9-72,-4 8 8,-5 7 185,-6 5 95,-6 6 128,-6 2-8,-3 2-248,-5 0-144,-1-3-216,-3-4-56,-1-5-136,0-7-176,0-8-552,0-10-520,2-9 704,14-14-6586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19.68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1576 8418,'5'-2'544,"9"-6"192,12-6-304,12-8-200,13-7-160,11-9-64,8-8-8,6-7 8,3-5 0,1-6 24,-1-3-8,-2-4-8,-3-2 8,-3-3-16,-1-1-8,-2-2-24,-2 1-16,-4-1-184,-4 1-120,-8 2-168,-7 1-192,-8 3-272,-8 3-9,-7 5 169,-8 6 208,-6 9 480,-6 9 24,-5 9-512,-4 11-128,-5 10-72,-5 12 248,-4 11 1064,-5 11 320,-2 12 296,-4 9-48,0 9-384,-2 7-143,0 7-169,0 5-64,1 6-136,0 4-56,-2 5-64,0 4-16,-4 1-16,-3 2-8,-4-1-8,-3-2-16,-5-4-56,-1-3-16,-4-4-144,-1-4-104,-2-2-337,-4-2-143,-2-2-256,-5-3-496,-3-5 992,11-12-2089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19.98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1 785 6001,'8'-2'608,"13"-3"353,13-5-249,16-2-320,13-4-184,13-3-152,10-3-24,8-2 16,7-3 24,4-1 24,4-2 8,2-2-24,2-2-24,1-3-32,1-5-24,0-4-8,-2-4-32,-3-4-344,-3-3-288,-5-2-809,-6-3-567,-7-1 1104,-18 9-2929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20.15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917 1 2160,'-10'6'745,"-13"9"647,-15 11-432,-12 10-208,-10 9-376,-9 8-160,-5 7-184,-5 6-24,-3 4-40,-3 2-104,-2 2-776,-2 0-680,-4 1 840,15-14-2465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20.77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1041 7346,'7'0'424,"12"-1"400,13-1-680,13-1-48,14-4-8,12-3-32,8-4 72,7-5 248,4-4 128,3-5 168,2-3-40,2-4-207,1-5-137,2-3-168,1-5-40,0-4-56,1-2-8,-1-3-240,-1-2-121,-5-2-167,-5 0-80,-5-1-64,-9 2-64,-9 2-168,-10 4-136,-14 7-97,-14 7 193,-13 9 552,-12 9 328,-13 8 528,-10 9 16,-8 9-184,-9 10-104,-6 8-96,-6 10 56,-5 9 240,-6 7 129,-5 8 135,-5 6-40,-5 4-224,-4 2-152,-5 3-184,-1 0-40,-3 0-152,-1-1-104,-2 0-56,-1-3 8,-2-2 0,1-1-80,0-3-352,1-3-129,3-4-63,2-4-96,5-5-368,5-6 103,8-9 513,15-8-552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21.52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1807 1416,'5'-5'568,"8"-5"609,9-5-25,10-6-88,12-2-96,10-3-199,10 0-169,9-1-312,7 0-104,7 0-96,5-2 32,5-1 128,2-3 32,1-5 16,0-4-24,-1-4-112,-3-6-32,-2-6-40,-3-5-24,-3-6-64,-3-6-104,-5-6-448,-5-6-216,-7-3-136,-8-2 87,-7 1 441,-9 3 184,-9 4 136,-9 5 8,-8 6 8,-9 8 40,-5 7 16,-6 7 0,-3 9-256,-3 9-144,-3 8-392,-4 8 144,-3 9 488,-5 9 224,-5 9 608,-6 10-64,-6 10-152,-6 9-72,-5 8-184,-6 8-64,-4 8-72,-6 6 64,-5 5 201,-3 3 175,-4 2 280,-2 0-64,-1 1-200,2-2-184,4-4-304,4-4-40,8-6-32,8-9-64,9-10-232,8-10-56,10-13-184,10-11-24,7-13 32,10-14-73,7-12-103,8-13-144,6-10 48,6-9 144,5-7 432,4-5 304,5-1 304,4 0 48,4 0 8,4 1 8,3 3-24,1 3-8,-1 6-16,-1 6-64,-2 6-96,-3 6-47,-2 8-97,-4 7-16,-5 8-64,-5 8-8,-7 12-88,-7 12-121,-7 13-223,-10 14-128,-9 14-120,-10 12 104,-10 12 416,-10 7 160,-9 8 192,-10 4-72,-8 4-104,6-15-4729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22.01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3 1584,'9'-1'328,"13"0"137,12 1-33,12 0-312,11 1-104,7 2-16,8 1-8,4 2-56,3 0-304,2 0 240,-13 0-2249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22.22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25 1 4025,'-10'1'248,"-4"1"-4521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22.45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0 2232,'7'1'425,"11"0"575,12 3-16,12 0-8,10 1-112,9 2-352,8 0-207,9 1-305,6 0-272,8-2-665,5-3-383,5-4 592,-15-2-3313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23.17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0 5929,'2'1'144,"5"0"-112,5 1 0,6 1 0,5 0 0,5 1 304,4 0 233,4 1 359,4 0 96,3 0-144,4 2-184,5 0-288,6 1-72,7 0-128,7-1-47,7 0-81,7-3-32,5-1-48,5-4-32,4-3-161,1-2-215,-1-5-632,0-3-624,-5-4 880,-18 1-6970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15.308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131 1 10162,'-24'8'336,"2"4"152,10 9-864,1 4 72,-1 4 56,0 2 168,0 5 184,0 3 72,4 10 8,3 5-24,5 4-120,4 2-112,8-1-400,4-1-240,7-7-872,5-3-929,8-14 1449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23.56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 5521,'4'0'608,"6"0"673,8 1-601,9 0-112,9 3-160,12 1-208,11 2-64,10 2 64,10 3 48,7 3 56,7 2-16,6 0-144,3 1-48,4-4-88,2-3-16,0-5-368,0-7-224,-3-6-1088,-3-7 920,-19 0-6482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23.86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13 5121,'14'-2'80,"23"-3"-80,4-1-5201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24.30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1 161 6969,'1'-2'313,"2"-3"231,2-3-512,3-3 40,3-1 80,4 0 232,3-1 96,3 2 160,3 1-24,4 0-144,5 1-56,8 1-160,8 0-64,10 2-96,10 1-40,9 2-31,8 1-1,6 2-24,5 0-16,4 0-289,2-3-271,0-2-1144,0-4 984,-18 0-7650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24.73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56 6393,'7'-1'136,"12"0"-128,14-1-160,14-1-168,15-3-136,12-1 8,12-1 128,9-1 224,8 1 120,6 2-8,6 3-488,4 2-664,3 1 656,-19 0-2217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25.11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85 8042,'8'2'480,"14"0"96,15-2-128,16-3-248,13-4-368,12-6-768,7-6-440,4-5 623,-13 2-5760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25.46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73 3105,'16'-2'136,"23"-4"48,24-2-160,24-2-48,20-4-200,16-3 144,-13 1-3041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26.68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1258 9234,'2'0'208,"3"2"-152,6-1-256,5 0 104,6-2-8,5-2 120,4-2 224,5-3 400,4-1 120,6-2 104,5-2-143,5-1-337,5-3-120,4-3-152,6-1-24,3-3 24,3-2 64,2-2 184,-1-1 120,0-2 152,-2 1 32,0-1-88,-3 1-87,0 1-209,-1 1-88,-1 0-96,-1 1-16,-2-1 56,-4 0 56,-4-2 136,-3-3 64,-5-3 40,-3-5-24,-2-4-104,-3-3-48,-2-3-120,-3-3-48,-2-3-72,-3-1-64,-3 0-352,-2 1-288,-2 4-984,-4 5-697,-4 6 1273,-5 10-12643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27.20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0 664 11723,'8'-3'480,"10"-7"88,12-7-416,14-6-160,15-7-72,10-6 16,8-3 16,5-4 72,2-3 56,1-4 16,0-2-8,3-5-72,1-4-152,4-4-1569,3-6 1185,-14 11-10146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30.99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7 882 6073,'0'1'352,"-2"0"24,1 1-79,0-1-177,0 0-88,0 0-16,0-1 112,1 0 104,0 0 24,0-2 24,1-2-96,2-2-96,3-4-16,3-4-48,6-5-8,6-5-32,6-7-8,7-6-16,7-7 16,5-6 0,5-6 8,3-7-32,3-5-80,0-5-328,0-5-144,-1-2-529,-1-1-487,-3 0 960,-10 14-3113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31.45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1 192 720,'2'-2'336,"4"-4"288,3-3 8,4-4-223,1-2-193,3-2-208,0 0-8,2 0-8,0 1 0,-1 2-8,0 0-16,-1 1-32,1 0-112,0-1 120,-3 2-2529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15.681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119 1 9370,'-30'10'296,"3"8"72,4 5-512,9 6 96,1 3-8,6 4 48,3 2 8,6 4 0,4 5-8,9 4-16,4 1-32,10 3-320,6 0-216,14 0-800,6-1-809,9-7 1257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31.92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1 125 1224,'4'-3'272,"6"-6"192,6-6-160,4-4-304,6-5-216,2-5 128,-4 3-1872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32.13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106 1 3945,'-7'6'128,"-8"11"-200,-9 10-1048,-7 10 640,2-2-1921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32.91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 1398 3521,'0'0'160,"-1"1"192,0-1-360,2 0 176,1 0 104,2-1 376,2-1 192,1-2 233,2-3 31,1-2-200,0-2-112,1-1-232,0-3-88,0 0-128,1 0-88,-1 1-56,0 1 33,0 1 135,0 2 96,0 2 104,1 0 24,3 0-64,5-1-72,5-3-152,5-5-72,6-6-88,5-8-32,4-8-32,3-8 0,5-7-32,3-8 0,4-6-24,2-8 0,1-6-24,1-6-24,0-3-192,-1-3-192,-1 0-568,-1 1-400,-3 1-1065,-4 3 1305,-11 16-8250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33.48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1771 3681,'0'1'744,"0"1"632,1 2-304,2 0-71,2 0-1,4-1-16,4-2-144,3-3-64,5-4-63,5-5-41,6-6-80,6-8-24,4-8-144,5-10-64,5-8-104,4-9-72,5-6-112,4-8-24,3-5 0,0-5 0,1-4 16,-1-1 8,-2-2 8,-1 0-8,-1-1-24,-4-1-112,-3-1-176,-5-1-168,-5-4-560,-6-3-376,-7-3-2257,-6-3 2129,-8 17-6226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34.14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1020 4521,'6'-4'608,"8"-6"1024,7-8-1392,8-9-119,9-6-33,7-6-56,7-5-24,5-4 8,2-3 8,0-1 48,-1-2 48,-1-1 32,-1-2 0,-2-1-48,-1-2-48,-1-1-40,-1 0-16,-3-1-96,-4 1-360,-3 2-1193,-4 1 1033,-9 10-4529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34.61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18 858 9194,'-3'0'280,"-1"1"-56,-2-1-312,2 0 40,3-1-16,4-2 176,5-1 176,7-3 408,5-3 168,7-2 105,7-5-97,10-4-352,9-6-176,8-6-208,9-6-72,6-6-48,4-4-8,4-3-8,1-3 0,-1 0-8,-3 0-32,-4 1-272,-3 1-184,-3 1-712,-4-2-433,-4-1-1367,-4-2 1591,-14 9-4840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35.16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0 518 4761,'1'3'288,"1"4"208,2 2-248,5 0 488,4-2 57,6-5 143,6-6 0,6-6-432,7-7-112,5-6-192,6-7-80,3-4-80,3-5-16,2-3-16,-1-3-8,-1-3-72,-1 0-80,-3 0-56,-3 3-16,-4 5 32,-6 7 32,-7 7-136,-7 10-24,-7 10-160,-8 12-120,-9 13 184,-7 13 104,-10 14 271,-6 11 146,-7 11-41,-6 8-241,-6 8-839,-5 6-296,-5 4-312,-6 4 103,-3-1 793,-3-1 424,-1-4 576,1-6 104,4-8-104,4-9-384,6-10 8,11-16-1096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35.26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4 520,'1'-1'16,"0"-1"-552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36.39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256 1015 2793,'1'-1'536,"2"0"544,3-3-184,3-2-256,5-4-48,3-3-95,4-4-81,5-4-72,2-4 32,5-3 120,3-5 8,4-3-40,4-3-88,4-3-240,5-5-56,3-4-72,1-3-16,2-5-64,-1-2-128,-3-2-232,-2-1-40,-4 1-56,-6 2 64,-6 4 224,-7 7 48,-7 9 176,-8 9 64,-9 9 32,-7 11-16,-9 12-56,-8 10-32,-8 13-104,-7 13-16,-8 12 88,-6 10 80,-6 10 216,-7 7 72,-4 6 72,-5 6-16,-4 4-80,-2 4-56,0 2-160,0 0-40,2-1-8,3-3 0,6-7 8,5-7-8,7-9-24,9-12-16,7-11-48,9-13-104,9-11-120,7-12 24,9-11 32,6-9 96,8-9 112,5-9 0,6-6-8,4-4 16,4-2 8,3 0 8,3 2 24,2 2 0,1 3 24,1 3 32,-2 3 80,0 3 56,-2 2 88,-2 1-8,0 1-24,-1-1-8,0-1-40,1-2 0,-1-3-16,2-4-40,2-3-64,0-5-32,0-3-32,0-3-24,-1-3-16,-2-2-8,0-2-8,-3 0-16,-1-1-24,-2 1-96,-1 0-216,-4 0-72,-2 1-120,-3 3 56,-4 5 224,-5 7 128,-4 8 136,-6 9 16,-5 12-48,-6 11-40,-4 14 64,-5 12 24,-3 12 128,-5 10 40,-3 9 80,-3 7 32,-3 6 64,-2 5 0,-2 1-80,1 0-48,0-1-128,0-3-48,3-4-56,1-4-24,5-7-16,2-7 8,5-9 24,3-8 16,5-9-32,4-7-56,5-8-24,5-7 24,4-6 40,6-6 48,5-4 8,2-4-24,4-2-48,0-1 0,1 0 24,0 0 24,1 0 56,0 1 40,1-1 128,2-2 16,1-4 0,1-3-48,2-6-152,0-6-32,2-8-16,0-7-32,2-6-40,2-7 0,2-4 16,1-4 40,2 0-104,0 0-152,0 1-488,-1 2-440,-3 2 663,-6 12-6360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36.64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452 0 5265,'-7'15'32,"-9"19"0,-8 20-280,-6 15 304,-3 12 32,-3 5 40,-2 2 48,1-1 72,0-3 56,1-6 48,2-9-40,2-10-128,4-11-128,4-11-608,6-13-440,6-13-744,5-13 792,4-7-1817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16.025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108 1 7746,'-32'22'176,"6"9"-144,5 4 0,7 7-16,3 3-8,7 7-16,4-2 0,7 5-16,6 1-8,9-2-256,6 0-232,11-12-1169,6-8 969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36.90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0 654 2809,'3'-1'464,"3"-2"456,4-2-280,2-2-32,3-2-112,2-1-64,1-4-128,1-2-64,0-3-63,1-2-17,1-1-104,-1-2-24,0-1-24,-1-4-8,0-2-24,-1-4-40,-1-3-64,-1-3-25,0-4-127,0-2-176,-1-4-640,0-4-528,0-2 840,-2 9-1953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37.12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403 0 3137,'-5'14'848,"-7"19"648,-7 18-304,-6 15-703,-5 11-225,-1 6-192,-1 1-24,2-2-32,1-3-16,2-5-8,2-6-16,3-5-40,1-8-32,1-8-120,2-7-105,1-8-367,1-7-280,3-8 520,3-6-4281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37.43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0 622 1952,'2'-1'489,"3"-2"415,3-1-352,2-1-152,3-1-144,2-1 48,3-5 64,2-3-32,5-6-48,4-7-112,5-7-224,3-5-80,3-6-264,1-3-48,-1-2 0,-1-1 64,-2 0 272,-2 1 72,-3 0-728,-2 0 560,-7 9-2905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37.65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500 1 5193,'-7'12'184,"-10"18"176,-8 18-448,-7 14 160,-5 10-88,-4 7-40,-3 4 8,-1 2 8,-1-1 40,1-3 16,0-2-80,3-5-296,1-5 232,9-15-4897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37.91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1142 1872,'3'-2'729,"6"-4"567,6-3-336,5-5-136,4-4-160,5-5-40,4-3-71,2-6-57,4-5-128,2-3-32,2-5-96,1-3-40,1-1-96,-1-1-32,-1-2-32,-3 0-8,-2-3-16,-2-3-8,-2-3-16,-1-6-48,-2-5-448,-1-5-304,0-6-1409,0-6 1209,-6 13-3825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38.44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665 1 6633,'-7'16'208,"-15"41"41,-8 30-233,-6 20 0,-1 12 24,-1 5 16,-1 2 40,-1-3 8,1-6 16,-1-8 8,0-10-16,0-12-32,2-11-112,2-11-176,3-11-393,3-8-207,5-10-320,3-6-120,3-7 0,3-5 239,3-5 745,3-3 424,2-3 512,3-2 65,4-4-193,2-3-96,3-2-24,4-4-40,3-3-64,2-2 8,3-3 80,2-2 8,1-4-40,3-4-88,2-4-168,2-4-56,2-3-39,3-5-9,1-3 0,0-3-16,0-3-8,0-4-33,-1-4-223,0-5-192,-1-3-368,-1-2-144,-1-2-96,-2 0-8,-1 2 655,-4 13-1527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38.86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334 0 4289,'-5'13'360,"-6"19"216,-5 18-304,-5 16-248,-2 13-24,-3 8 40,-1 3 80,0 0 168,0-2 144,1-4 112,0-7-15,1-6-89,3-9-120,3-9-176,4-10-56,5-10-264,4-10-120,4-8-8,4-7 88,5-8 192,4-7 80,4-7-16,4-7-192,4-8-377,1-6-103,3-5-8,1-2 144,2-1 352,1 0 120,0 2 24,1 1 0,-2 3 0,0 1-8,-2 3-24,-1 0-56,-2 1-104,-3 1-80,-3 0-256,-3 2-184,-3 2 400,-6 6-2473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39.28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1 811 2785,'4'-3'304,"5"-3"632,8-6-936,7-7 24,7-8 8,6-7 16,3-6 352,2-6 128,2-4 80,0-5-24,1-3-352,1-6-128,0-6-136,2-6-208,-1-7-816,-1-7 680,-8 12-4505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39.42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201 1 1088,'-8'11'72,"-12"15"88,-12 18-120,-11 13-120,-8 13 72,5-7-1264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39.75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0 906 5153,'6'-4'552,"8"-5"432,17-12 153,14-9-817,9-6-128,6-4-40,3-5-8,1-3-16,-2-3-16,-2-4-72,-3-3-16,-1-4-16,-3-5-8,-1-5-376,-3-3-264,-1-4-1225,-3-4 1033,-8 13-4401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16.274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261 0 11202,'-29'12'-376,"1"17"-1480,2 8-177,-2 8 393,0 4 328,-3-6 1680,0-4 440,6-3 248,4-1-111,11 1-1426,6 4-727,10 0 632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40.01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187 1 2705,'-4'12'-481,"-4"19"-423,-4 19-112,-2 16 960,-2 11 96,0 7 136,0 4 128,-1 3 8,-2 2-104,-1 0-336,-3-1 120,2-16-1144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40.32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0 300 1488,'7'-6'80,"7"-7"56,9-10-120,6-6-8,4-5-8,2-3 0,1-3-48,-1-1-152,-2-1 128,-6 7-1336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40.68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97 2865,'2'-2'328,"4"-2"488,4-3-888,3-3-384,3-2-208,2-1-313,0-1 105,-2 2 384,-2 1 400,-4 4 544,-3 2 24,-4 6-104,-3 4-256,-3 7-544,-2 7 248,-1 1-1048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40.76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50 0 504,'-8'18'-32,"-12"23"160,-2 4-728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42.98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 2775 2945,'0'1'224,"-1"1"32,0 1-16,1 0-168,-1 0-40,2 0 16,0 0 160,0-2 392,0 1 128,0-2 88,0 1-96,2-1-199,0 0-65,1-1-40,1 0 0,1 0-64,2-1-32,1-1-40,0 0-32,1-1-64,1-1 32,1-2 96,0-2 40,3-2 56,0-3-23,3-2-89,1-4-40,3-2-56,2-4-16,2-2 0,2-2 8,1-2 8,2 0 24,0 1-16,2-1-8,-1 2-32,0 0-24,-1 2-32,-1 0-16,-1 0-16,0 0-8,-2-2-16,-1-1-16,-2-1 8,-1-1-8,-1 0 88,-1-2 56,-1-2 72,0-2 16,0-2-40,0-2-8,-1-3 80,-1-1 57,-2-2 119,-1-1-8,-2-1-112,-2 0-80,-2 0-128,-1 0-24,-3-1-32,-2-2-8,-1-2 8,-2-3 24,-2-3 40,0-1 24,0-3 0,0-3-24,0-3-56,0-4-32,2-2-56,0-1-16,0-1-48,1 1-32,-1 1-280,0 1-144,0 2-312,-2 4-216,-1 3-449,-1 4-271,1 3-705,1 3 1217,1 11-8858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43.76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 2676 7938,'0'1'456,"-2"-1"504,1-1-944,0-2 24,3-1 32,1-1 392,2-1 296,2 0 537,2 0 191,1 1-8,4-1-152,5-3-343,4-4-153,5-7-256,6-8-96,4-10-112,4-8-56,5-8-80,4-6-24,2-5-48,1-1-8,-1-2-8,-3 0-24,-3 1-16,-3 0 1,-4 3-17,-3 1-8,-3 0 24,-3 1 24,-1 0 24,-3-2-8,-1-1-40,0-1-32,-2-1-24,0-2-8,-1-1-8,-3-3 0,-1-1-8,-3-1-8,-1-1 8,-2-2-8,-1-2-16,-1-2-32,-2-3-176,-2-1-128,-3 0-345,-3 1-255,-3 2-568,-1 2-400,0 5-2425,1 3 2560,1 16-8713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44.40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1659 11034,'1'0'576,"1"-1"321,2-2-217,6-1 160,7-2-128,8-3-56,8 0 8,5-3 81,6-2 55,2-3-8,2-4-56,3-3-168,1-5-80,2-4-176,2-4-64,2-6-96,-2-5-40,-1-6-63,-3-5-9,-3-6-16,-3-7 0,-3-4 8,-3-5-16,-1-2 0,-2 0-16,-1 0-32,-2 1-137,-2 2-359,-4 2-232,-3-1-560,-3 1-224,-3 0-441,-3-1-343,-2 3 1327,-5 14-10545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44.91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16 2252 3729,'-2'10'40,"-3"10"104,0 8 72,2 4 520,2-1 176,4-4 345,4-6 127,5-8 152,5-7-88,5-10-271,6-7-193,6-7-352,5-8-128,4-6-264,3-7-104,1-5-96,2-4-8,-1-4 40,0-2 152,-2-3 56,0-1 16,-4-4 24,-3-4-135,-4-6-33,-3-5-16,-4-8-48,-4-6-24,-2-6-32,-3-6 0,-3-5-24,-3-4 0,-3-1-8,-3 2-32,-3 2-200,-3 5-104,-2 4-169,-4 4-47,0 4-144,-2 3-240,0 4-648,0 3-537,0 3 1121,3 16-8050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45.54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1 794 4833,'0'0'256,"2"1"504,3-1 168,4 0 329,5 0 111,6-2-32,3-1 1,6-3-33,4-4-72,8-5-232,7-7-159,8-7-281,8-6-136,7-6-248,5-4-72,5-4-64,3-1-16,2-1-8,1 0-16,-2 2-16,-1 3-48,-2 2-328,-5 2-240,-4 2-761,-7 0-479,-8-2-1321,-8-2 1681,-13 6-7210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46.13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71 700 8234,'-5'3'1072,"-6"4"1673,-3 1-2121,-2 0-432,3 0-24,4-1-136,6 0 48,7-2 312,7-1 200,7-2 240,8-2 64,6-4-87,7-4-105,9-7-192,8-7-80,7-6-128,6-6-64,6-7-56,4-3-24,4-5-32,2-1-8,2-2-16,1 0-16,-1 1-24,-2 0-8,-1 4-16,-3 2 0,-6 6-8,-4 6 8,-4 7 8,-3 6 0,-4 6-8,-3 6 0,-5 4 0,-5 5-8,-2 3 0,-2 2 0,0 3-16,0 1-8,2 1-32,2-1-24,3-4-544,3-4-432,3-8-1337,3-10-1431,2-12 2127,-10-2-9081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16.590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81 0 8970,'-28'34'256,"4"9"-344,5 5-584,12 2-624,5-2-177,8 0 129,5-3-104,9-3 1040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47.96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1 618 5913,'2'2'704,"2"1"1353,5 2-2033,5 0 64,7-1 360,7-3 208,6-4 336,5-5 97,5-5-121,5-5-120,2-4-216,3-2-128,2 0-208,0 0-64,4 3-112,1 1-32,4 3-24,2 1-16,0 3 40,1 0 8,0 1 16,1-1 8,1-4 8,1-3-7,-1-8-9,0-8-176,-1-8-361,-2-8-415,-1-7-2729,-4-6 2321,-12 9-9154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48.64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446 1 3113,'2'4'144,"3"10"120,3 11-200,2 12 464,4 11 224,1 9 344,1 7 89,1 7-361,0 6-224,-1 6-344,-3 6-112,-3 6-88,-4 6-16,-4 6-8,-5 5 8,-5 4 0,-6 3-8,-5 2 0,-6 1 0,-4 1 32,-6-1 88,-3-2 80,-5-3 8,-3-2-48,-2-4-120,-2-4-400,0-7-288,0-9-776,0-9-361,2-12 913,7-18-4457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48.94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1645 6041,'7'-4'480,"10"-8"161,9-8-169,10-10-280,6-7-112,6-8-48,4-7-16,0-5 8,1-4 8,-2-5 8,-2-3-8,-3-3-8,-2-4 0,-1-4-24,-1-4 0,-3-4-24,-1-4-40,-3-5-208,-3-3-232,-4-3-529,-3-1-231,-5-1-424,-3 1 824,-4 17-1553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49.43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810 0 5137,'-3'5'256,"-3"7"120,-3 11-296,-2 11-16,-1 11-40,0 12-8,0 11 0,0 12 0,0 10 0,0 12 8,-1 10-8,-1 8-8,-2 7 0,-3 4-8,-4 0 8,-4-2 24,-6-4 80,-4-5 280,-3-6 113,-3-5 47,-1-7-72,1-7-304,1-8-144,1-11-192,2-10-128,2-14-144,2-13 0,2-11-41,2-10 161,4-8 392,3-6 96,4-5 168,6-4-79,4-4-321,6-5-113,5-5 17,5-5 40,4-4 208,5-4 152,5-3 233,4-3 111,4-3 96,5-3-40,2-5-184,5-4-112,2-6-200,3-7-48,2-8-56,1-7-8,-1-7-24,1-7-8,-2-6-64,0-5-96,-2-7-712,-2-5-824,-2-9 928,-9 18-6282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49.98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924 365 7674,'-5'18'200,"-6"26"-144,-7 26-16,-3 24-16,-4 17 0,-3 12-8,-2 6 8,-4 4 16,-3 1 16,-3 1 24,-6-1 8,-4 0 48,-4-1 16,-3-4 32,-2-5 8,2-9-88,1-10-80,5-14-160,4-12-32,4-15 16,5-13-16,5-15 152,5-11 8,6-11-40,6-9 48,5-10-56,5-7 8,5-6 96,6-6 48,6-5 88,6-4 48,6-4 0,6-4-32,5-6-72,4-6-32,3-7-24,4-8-8,2-7-8,3-9-24,1-5-24,2-5 0,0-4 0,1-2-8,-1-2 0,0-3-24,0-3-48,-1-4-72,1-5-416,-2-4-80,-2-3-24,-5-2 32,-5 0 415,-5 1 105,-6 2-32,-5 2-232,-5 2 240,-6 21-5921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50.23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255 0 6481,'-1'16'480,"-2"25"793,-1 26-1337,0 25-32,1 22-64,1 17-144,1 11 0,-3 7 112,-3 3 71,-5 2 121,-6 1 16,-8 2 1,-8 1-17,-8 0-1217,-7 0 897,4-26-5169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50.56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1507 4561,'8'-6'504,"10"-8"208,13-11-232,12-10-64,10-10-256,7-7-40,4-6-64,3-6 1,-1-4 39,0-4 8,-1-5 0,-1-6-8,-2-6-56,-2-6-8,-2-8-32,-1-9-16,-1-7-480,-1-10-761,-2-10 737,-10 18-4729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50.86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218 1 6097,'-1'20'40,"-1"27"200,1 28-696,0 24 448,0 18 104,-1 12 120,-2 7 296,-3 4 57,-4 2-73,-6-1-112,-3-1-352,-5-3-128,-2-2-816,-5 0-745,-3 1 905,3-23-4049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51.20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1981 4625,'8'-8'328,"12"-13"96,15-14 8,14-14-16,13-14 64,9-11-15,6-10-65,4-6-80,1-6-176,0-5-56,-1-6-56,-3-4-16,-3-7-8,-1-6-8,-3-8-24,-2-9-104,-3-9-937,-5-10-735,-7-10 928,-12 24-3417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51.46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412 1 7178,'-3'21'-169,"-5"57"-1215,-4 42 1056,-2 29-24,-3 17 64,-6 10 320,-7 2 408,-7 0 64,-8-5 0,-7-5-160,-5-7-1408,-4-8 776,8-30-4841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16.862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92 0 7890,'-31'43'200,"4"5"-120,10 4-104,4-2-32,9-3-128,5-1-296,16-3-1009,8-1 905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53.22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0 8730,'2'2'-64,"5"5"-384,6 5-8,9 6 264,7 5 0,5 4 8,4 2 96,-1 3 216,0 1 88,-1 6 64,0 8 0,1 13-80,2 16-80,4 20-96,4 21-40,2 22-136,2 22-328,-1 18-297,-3 16 73,-6 9 352,-8 1 360,-9-5 456,-9-9 16,-10-14-223,-8-13-57,-7-13-304,-6-12-185,-6-11-543,-3-10-464,-3-13 720,4-24-3609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53.67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0 8034,'1'19'296,"3"26"56,4 30-288,5 25 16,5 23-24,3 19-8,1 14-24,-1 11 0,-2 5-16,-3-1-8,-3-6-168,-3-8-144,-2-10-704,-2-10-457,-2-10 777,-2-27-4625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54.05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 1 7802,'-2'7'192,"0"14"40,0 19-384,4 22 32,5 23-64,5 24-8,5 23 40,4 20 88,4 18 48,2 16 0,0 9-24,-1 1-144,-2-10-697,-5-18-271,-4-29-640,-6-30 759,-4-35-1215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54.36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23 1 2264,'-3'16'569,"-2"24"199,-1 27-104,1 26-40,2 23-432,4 22-112,5 17-56,6 10-16,4 5-128,4-4-136,1-11-288,-1-18-136,-3-22-24,-2-24 23,-4-24 417,-3-24-1680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54.70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 1 1560,'-1'16'440,"0"26"441,1 29-425,0 28-152,4 25-176,3 20-64,6 9-296,3 2-104,2-10-208,0-15-17,-2-20 257,-4-21 96,-5-23 104,-4-23 48,-4-21-24,-2-19-8,-2-20 104,-1-17-16,0-20-152,0-16 104,0 2-1088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54.88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9 1 1872,'-2'19'272,"-1"28"217,0 32-225,2 26-272,3 23-432,3 10 287,0-17-2143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55.17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8 1 472,'-1'21'200,"-1"29"200,0 29 88,0 26-8,2 16-71,2 8-105,2-1-304,3-8-304,1-15 167,0-25-2175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55.23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14 116 264,'-1'-9'8,"-2"-14"-40,-2-18 16,0-2-208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55.53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24 0 232,'-1'0'-16,"0"3"-16,-1 5 48,2 9 136,0 13 200,2 15 64,2 17 72,2 16-104,3 17-176,2 15-63,3 9-121,2 5-24,0-3-97,-1-7-7,-2-16 16,-3-18 56,-4-21 248,-3-18 33,-3-19-9,-4-17-32,-2-18-176,-2-17-40,-2-17-48,-2-15 16,-2-16 0,-1-14 8,-2-13 16,-2-12-192,-2-10 144,2 16-2465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55.73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 2280,'1'19'361,"4"27"279,4 30-144,4 23-240,5 19-112,4 11-112,2 4-24,2-1-80,1-9-224,0-14-528,-3-19 480,-3-22-657,-5-24-223,-5-18 768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22.364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148 0 1064,'8'8'278,"0"0"0,0 1 1,-1-1-1,-1 1 0,1 1 0,-2-1 0,1 1 0,-1 0 0,-1 0 0,0 1 0,0-1 0,-1 1 1,4 19-1,-1 14 209,-1 1 1,-1 45 0,-4-89-488,0 65 127,-3 0 0,-3 0 0,-18 79 0,-62 189 59,-17 103-421,82-204-1555,20-118 1029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58.13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346 1 1704,'-2'0'0,"-4"0"0,-2 0-152,0 1 456,-1 1 160,1 1 329,0 1 119,0 1 88,0 1-96,0 2-80,0 1-15,2 0-105,0 2-72,2 1-184,-1 2-88,1 2-144,0 2-32,-2 2 88,-2 3 120,-3 2 232,-2 2 81,-2 1-57,-1 2-88,-1 0-216,0 1-72,0 2-88,2 1 0,0 0 104,0 2 64,2-1 96,0-1-16,2 0-152,3-2-80,1 1-103,2-1-33,1 0 0,1 1 0,1 1 104,0 0 56,1 2 96,0 1 16,0 1-72,2 2-64,2 0-96,0 1-32,2 0-16,0 1 0,-1 0 40,0-1 32,-1 1 32,0-2 16,-1 0 24,-1-1-8,0-2 0,0-1-16,-1-3-56,1-1-16,0-1 0,0-1 0,0 1 0,0 0 8,0 0 32,-1 1 8,1-1 32,0 0 0,1 1-23,2-1-25,0 0-40,1 0-16,1 0 0,0 0 8,1-2 16,1-1-8,0-1-16,2-2-8,0-2-24,1-1 0,-1-1-8,1 1 0,-1 0 0,1 2 8,-1 2 0,2 0 8,1 2-24,2 0-8,0 1 0,3-2 0,0 1 0,2 0 16,1 0 0,2 2 0,-1 2 0,1 0 0,-2 3-8,-2 1 0,-2 2 0,-2 1 0,-5 1 8,-3 1 0,-4 2 0,-4 2 0,-4 4-16,-3 4 0,-4 5-8,-2 5 0,-3 5-24,-2 3-32,-2 3-152,-3 1-88,-2 1-184,0-1-96,-1-3-449,-1-3-223,2-6-728,1-5-609,2-9 1489,6-12-12595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59.23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195 2 4353,'-3'-1'392,"-5"1"240,-4 0-320,-1 1-232,-2 2-48,-1 2 24,0 1 96,-1 4 384,0 1 129,1 2 199,0 2 0,2 0-224,3 1-64,2 1 24,2 1 24,3 0 65,3 2 7,5 2-96,3 1-96,4 3-120,4 1-32,4 1 24,3 0 48,3 0 24,3 0-16,2 2-71,2 0-49,1 3-64,1 3-32,1 5-24,-1 6 8,-1 5-8,-1 5 0,0 4-16,-2 0-16,0 1 16,-3-2 8,-1 1-16,-3 0-8,-2 1-32,-3 1-8,-3 0 120,-2-1 40,-1-1 24,-2 0-24,-1 0-128,-1 2-48,-1 1-32,-1 1-8,-2-1 16,-3 0 1,-2 0 31,-1 0-8,-4 0-16,-1 0-8,-3 0-32,-4 1 0,-3 0-8,-3 3-8,-5 2-8,-2 3-8,-3 1 0,-1 3-8,-1-1 0,2 0-8,1 1 0,3-1-8,0 1-24,0 2-24,0 1-224,-2 2-153,0 2-119,-1 1-120,1-4-232,1-3-200,3-8-961,2-6-783,4-7 1567,4-13-10233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02.12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1548 4481,'1'0'560,"-1"-1"616,1 0-736,1-2-128,1 0 49,0-1 287,1 1 112,0 0 152,-1 1-16,0 0-224,1 0-119,0 1-257,0 0-96,3 0-88,1-1 56,2-1 144,4-2 56,3 0 24,5-2-56,4-1-96,3-1-32,3-1-8,3-2 32,4 0 48,3 0 32,2-1-24,1 0-24,2 1-72,0-1-16,2 0 33,1-2 23,4-2 64,1-1 0,3-3-24,1-3-8,1-3-64,1-3-24,1-2-56,0-3-16,1 0-8,-2-1 0,-1 0 48,-3 1 16,-1 0 16,-2-1-16,0 1-56,0-2-24,-1-2-32,-1-2 0,-3-2-16,-2-3 0,-2-1-8,-3-1 0,0 0-16,0 0-8,0 1-32,-1 0-8,-1-2-48,-1-1-224,-3-3-496,-3-1-320,-3-1-1097,-4 0-1151,-6 2 1967,-5 8-8921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02.99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2118 5649,'4'-1'800,"6"-3"633,6-1-609,6-3-400,7-1-216,4-2-96,5 0-24,4 0 296,2 1 192,2 1 344,1 1 97,1 2-97,2 2-112,3 0-264,4 1-104,6 0-224,4-1-96,5-3 48,3-2 88,3-6 152,4-5 49,3-5-57,1-7-80,3-6-120,0-6-24,1-7 16,0-4 24,-2-4 72,0-3 16,-1-3-8,0-3-40,-2-4-80,-1-5-32,-2-2-56,-1-2-8,-2-2-16,-3-2-16,-1-3-8,-2-2-24,0-2-16,-2-1-24,-1 1-72,-3 0-184,-4 4-512,-5 5-360,-6 6-921,-5 6-519,-8 7 1432,-10 15-10747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03.91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2433 5601,'3'-2'824,"4"-3"833,6-3-817,7-2-264,7-2-184,6-1 120,5-1 80,3 2 289,1 0 159,2 1 0,0 1-72,2-1-176,3 0-71,2-1-105,4-1-16,3 0-56,3-3-32,4-2-64,4-3-40,4-4-104,4-3-32,5-4-16,4-4 8,5-5 8,4-5 1,4-3-41,3-5-24,0-3-16,0-2-16,-2-1-16,-5-2-16,-3 0-32,-5 0 0,-4 0 32,-4-2 16,-5-2-16,-4-4-24,-5-2-32,-1-3-16,-4 0-8,-3-1 0,-3 1-24,-5 0-8,-5 1-32,-4 1 0,-3 0-32,-3-1-64,-3-1-240,-3-1-168,-2 0-424,-1 1-329,-5 6-1047,-4 5-929,-6 9 1761,-5 13-11835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04.65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103 16 9426,'1'-2'264,"2"-3"-192,4 0-640,4 1-32,6 5 16,3 5 376,3 7 288,1 7 320,0 9 16,0 9-104,1 10-72,-2 10-152,1 9-32,-3 7-32,-3 3 0,-5 3-24,-6 3-8,-6 0 8,-9 3-8,-8 1 16,-8 1 8,-8 2 0,-6 2 0,-7 3-40,-7 2-64,-5 1-824,-5 0 632,8-16-7898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05.26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1 449 9218,'2'-1'440,"6"0"200,6-3-504,5-2-112,5-2-24,4-1 24,2 1 144,1 1 464,1 1 201,1 1 295,0 1-8,3 1-240,3 0-112,3-3-175,5-3-105,5-4-184,7-6-72,5-5-144,4-7-32,3-4-56,2-3-24,0-3-392,0-1-416,0-2-1729,0-1 1465,-13 8-11747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09.26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 1 3041,'-1'0'64,"0"1"96,0-1-640,2 0-9,3 0 145,1 0 184,1 0 544,2 0 137,1 2 63,3 2-32,1 3-256,4 5-80,3 8-40,3 7 16,4 10 184,5 13 40,5 13-16,5 13-48,6 13-216,4 10-72,3 9-40,0 3 0,0 2 0,-3 0-8,-3-3 8,-1-3-8,-4-5 0,-1-6-16,-1-7-984,-1-7 720,-9-17-5089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10.93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0 1824,'3'20'56,"1"6"-1936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11.29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23 0 3329,'-2'5'200,"-3"7"416,-2 10-672,2 12 160,2 12 72,4 16 56,4 15 16,4 16-24,5 16-40,5 14-96,3 13-48,6 10-144,3 7-600,5-1 456,-5-26-4081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22.955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71 1 5705,'31'65'1804,"-22"-49"-1783,-1 0-1,-1 1 1,0 0 0,5 20-1,-1 26 624,-2 1-1,0 64 1,-9 129 287,-86 643-508,2-53-3301,81-680 1973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11.59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14 1 3097,'-2'0'328,"-1"3"432,0 7-600,0 12-96,1 14 16,3 18 16,3 22 0,4 22-16,5 25-32,5 26-8,6 23-32,5 20-56,6 12-280,3 1-176,1-11 248,-6-38-3465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11.87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22 0 2937,'-1'4'48,"-2"8"32,-2 11-24,1 16 256,0 17 96,1 20 64,1 21 8,4 23-112,3 22-80,4 20-152,5 14-40,4 8-96,4 1-64,1-7-768,1-15 576,-4-34-4273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11.98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206 1104 632,'0'-3'88,"-3"-6"112,-1-13-160,-4-13 16,-2-17-16,-3-15 8,-3-16-8,-2-17-8,-5-19 16,-4-18-8,-1-19-184,-2-15 120,4 21-1072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12.14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 5 984,'-1'-2'256,"0"-1"248,-1 4-200,2 8-56,0 13 177,2 16 119,2 20 80,1 23 16,3 25-168,3 25-128,4 23-168,5 20-80,5 13-168,5 7-480,3-1 368,-4-33-4625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12.43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503 2193 1768,'0'6'512,"-2"0"353,-2-4-241,-3-15-608,-4-19-48,-5-26-24,-6-27-8,-6-29-88,-6-28-8,-6-28-344,-3-24-81,-3-18-95,1-9 56,1 5 696,5 14 176,6 27 288,5 33 89,6 37-145,5 33-104,5 32-88,5 26-104,4 26-24,4 23 200,3 24 248,3 24 88,5 27-72,4 27-136,6 27-264,6 22-104,7 15-120,7 7-88,4-1-840,5-11-224,0-18-400,0-26 471,-10-37-1135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13.04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231 1320 912,'-4'-35'64,"-6"-48"16,-7-48-48,-5-34-96,-3-17 8,-1 0 200,1 15 80,1 27 120,3 32 128,4 34-127,3 32-57,3 31-64,3 30-144,3 28-24,3 25 80,4 27 328,3 24 152,7 26 208,6 25-48,9 21-320,9 16-160,9 5-296,5-2-448,5-12-528,1-21-104,-2-29-280,-4-32 431,-6-37 689,-7-37 152,-9-38 336,-7-34-16,-9-33-152,-6-29-56,-6-25-24,-7-23 0,-6-24-8,-6-20 0,-4-18-328,-4-13-96,-2-1 32,-1 10 128,1 25 568,2 33 136,2 39-80,2 38-192,3 35-264,4 32-40,5 30 40,3 25 56,4 25 40,6 24 8,4 23 8,6 23 0,5 20 8,5 16 0,5 9-8,3 2 0,3-10-8,2-15-384,0-26 128,-2-27 160,-2-34 144,-5-31 200,-4-35-224,-4-32-16,-6-34-32,-5-30-40,-6-28-8,-4-24 16,-6-21 56,-2 14-992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13.57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134 281 2056,'-3'6'120,"-4"14"225,-1 19-73,0 22 224,2 26-88,4 28-216,5 28-40,5 27-96,5 22-16,5 13 24,4 4 8,4-4-176,3-13-376,0-20-440,0-27 63,-4-31 185,-4-36 496,-7-38 696,-6-36-8,-7-36 1,-7-34-113,-5-31-304,-4-30-32,-5-27-24,-3-26-8,-2-24-232,-3-17-224,-1-10-73,0 1 201,0 11 696,2 22 289,1 29 111,2 33-200,4 34-736,5 32-168,4 31-32,5 30 16,5 29 440,5 29 192,5 28 184,4 29 56,5 30-96,5 28-80,6 27-160,6 21-64,6 12-104,7 3-64,5-11-848,4-17-16,-1-29 32,-3-33 24,-8-37 928,-8-38 56,-10-36 120,-9-34 24,-8-32-128,-6-30-64,-6-27-128,-5-28-24,-6-26-624,-5-26 480,1 16-2561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13.73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9 11 2625,'-2'-6'104,"-1"1"-232,0 12-201,2 19 73,4 28 192,4 32 40,5 33 80,6 34 32,9 34-16,8 29-32,9 22-48,7 14-88,4 0 48,-8-44-1984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13.83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104 795 1472,'-2'-16'328,"-3"-30"361,-5-35-217,-6-38-216,-4-39-192,-6-36-80,2 14-3249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14.32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55 60 2585,'-5'-11'352,"-3"-6"472,-4-3-656,0 9-104,2 14-64,4 24-40,5 29 136,6 33 264,5 34 64,8 34 64,6 29-56,6 24-200,7 16-56,4 6-96,5-3-216,1-10-480,2-20-8,-4-28-32,-4-35 184,-6-39 480,-8-38 16,-8-40 56,-8-34-8,-9-35-56,-9-32-24,-8-29-64,-8-28-240,-5-27-72,-5-25-8,-5-19 64,-3-13 288,-1 2 760,-1 13 288,2 25 240,2 31 8,4 33-647,5 32-241,5 29-376,7 27-56,6 25-24,7 25 0,6 28 168,5 29 16,7 32-8,5 32-16,7 29-56,7 27-16,5 16-64,6 8-184,3-6-609,1-17 57,-2-28 96,-5-33 184,-6-38 568,-7-35-40,-7-35-56,-9-30-176,-8-29-416,-8-28 400,-3-3-3185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0:11.568"/>
    </inkml:context>
    <inkml:brush xml:id="br0">
      <inkml:brushProperty name="width" value="0.35" units="cm"/>
      <inkml:brushProperty name="height" value="2.1" units="cm"/>
      <inkml:brushProperty name="color" value="#9A7E91"/>
      <inkml:brushProperty name="inkEffects" value="pencil"/>
    </inkml:brush>
  </inkml:definitions>
  <inkml:trace contextRef="#ctx0" brushRef="#br0">956 0 3633,'1'2'104,"-2"2"-32,0 5-64,1 5-24,0 4 0,0 4 8,1 2 8,-1 3 136,-1 0 48,-1 1 56,-2 1 8,-1 2-32,-2 3-24,-2 4 24,-1 4 64,-3 8 96,-1 8 48,-3 9 96,-2 9 9,-2 10 7,-3 7 16,0 8 8,-1 6-40,0 4-72,1 2-64,2 1-144,2 1-32,3 1-72,3 2-8,2 3 48,1 6 8,2 7 8,1 8-15,-1 10-89,-2 7-24,-1 5-48,-3 3-16,-3 1 8,-3 0 24,-3 2 72,-2 3 72,-2 2 64,-1 5 16,-1 2 24,-1 3-24,-1 0-40,0 2-24,1 2-8,1 3 24,3 5-24,0 2 8,2 2-96,1 0-48,2-3-32,3-2 0,4-3-16,4-4 0,3-4-32,4-2-16,1-3-16,1-3 0,0-3-24,0-1-104,-1-1-104,0 0 40,0-1 80,-1-4 112,0-8 24,0-7-168,1-11-328,0-11-176,2-13-409,2-14-471,3-18 936,1-23-7850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23.358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55 1 7762,'-17'73'632,"20"5"1056,-10 28-1696,4 13-48,2 22-184,0 13-64,-4 17-176,0 9-40,-2 16-752,-4 8 783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14.49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63 14 2296,'-4'-5'105,"-5"-1"-210,-3 4-303,0 11-48,1 18 48,2 23 424,4 26 144,5 30 8,7 30-16,7 31-96,10 26-40,9 23-16,0-26-1592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14.78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 1 3217,'-1'7'128,"-1"13"-136,0 21 120,1 24 24,3 31 48,3 31 56,6 33 56,5 28-8,7 26-112,8 19-72,6 9-240,4-1-672,2-11 520,-6-46-3353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14.85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19 151 64,'-3'-23'-8,"-4"-37"0,-2-8-40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15.60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77 277 3609,'-3'-7'88,"-1"-2"-168,-2 1-120,1 9-24,1 15 192,2 21 680,1 26 248,3 30 168,3 30-56,5 31-351,7 27-193,8 23-192,9 14-80,9 6-480,7-3-608,3-13-593,0-19-335,-4-29 736,-6-32 656,-8-35 960,-9-34 512,-8-37-304,-9-32-80,-9-34-400,-6-31-176,-8-33-80,-6-29-312,-6-28-112,-5-26 24,-7-20 88,-3-16 80,-5-7 280,-2 1 120,0 11 168,1 17 64,5 26 24,6 30-160,8 35-544,6 33-216,8 34-104,5 32 96,4 33 400,3 30 192,2 33 200,2 30 64,4 33 40,4 31-32,6 30-168,7 24-56,9 17-96,9 7-24,4-7-264,3-17-328,-3-29-392,-4-34 8,-7-37-65,-7-36 561,-7-37 168,-8-32-64,-6-33 448,-8-29-64,-6-31 16,-7-28-40,-6-28 8,-6-28 48,-5-26 32,-3-24 32,-2-17 0,-1-11-32,2 1 168,3 11 264,5 24 289,5 33 55,5 38-152,6 39-288,3 34-312,6 32-40,3 29 112,4 27 128,4 31 88,6 30 0,7 35-176,8 36-96,11 35-120,9 28-32,9 18-400,5 7-312,3-8-864,-1-20 808,-11-49-2273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15.86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439 2585 1744,'0'-12'200,"-2"-20"209,-5-28-177,-6-31-56,-6-32-40,-7-33-72,-7-32-24,-4-29-64,-4-24-88,-1-14-457,1-5 49,1 13 560,5 26 232,4 38 497,5 46-25,6 44-600,6 40-176,5 37-64,6 33 0,6 34 72,5 34 24,5 35 48,6 36 8,7 32-8,6 27 24,8 18-8,6 7 0,6-3-24,2-13-576,0-23-432,-5-28 511,-9-44-1471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16.33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350 2088 408,'-3'-17'136,"-6"-29"168,-5-33 16,-7-33-112,-4-33-8,-4-28-72,-3-25-72,-1-17 0,0-7 8,1 7 240,4 18 329,2 31 335,5 35 104,3 38-208,5 36-328,4 36-232,6 32-112,6 36-72,6 34-8,9 34-120,7 32-8,9 31 0,9 24 16,6 17-72,5 8-32,0-6-328,-3-18 16,-6-27 112,-6-35 56,-9-36 320,-9-37-8,-8-38-48,-8-34-24,-9-36-128,-6-31-152,-7-31-312,-5-28-80,-5-24 96,-3-22 144,-3-14 328,-1-8 112,-1 3 192,1 14 288,3 25 312,2 32 48,5 34-104,5 33-296,6 32-280,5 31-80,6 29-56,7 31 24,8 30-56,8 32-8,9 29 0,9 27 24,8 22-552,6 12-352,5 1 472,-8-35-4145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17.33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216 346 3217,'-6'-14'888,"-8"-15"776,-4-6-904,-3 0-432,1 8-408,3 15-128,4 21-24,6 24 24,6 29 88,7 31 72,8 31 24,8 32 8,9 28-528,10 24 40,7 12-16,5 0-32,-1-14 480,-5-27-112,-8-34-320,-10-37 48,-9-41 248,-10-37 119,-8-37 354,-9-34 7,-7-32-184,-7-29-32,-6-28-48,-5-25-8,-4-22-24,-3-17 0,-2-12 24,0-5 24,0 4 336,3 12 256,3 22 336,3 29 88,6 35-336,6 36-279,5 35-361,7 35-120,6 35 72,6 35 32,7 36 8,6 33 16,6 32-72,8 27 8,7 21-112,7 14 0,5 0-281,1-8-295,-1-23-368,-7-28 8,-8-37 272,-9-37 320,-9-37 704,-9-35 40,-8-36 24,-8-33-16,-8-35-232,-8-33-48,-6-31-32,-5-29-16,-5-23-16,-3-17-8,-1-5 48,1 6 56,2 18 440,3 27 224,4 35 104,4 34 16,6 35-455,5 31-225,7 32-152,6 30-48,8 35 8,8 34 0,9 38 8,10 35 0,10 32-16,9 25-48,8 11-137,4 0-79,-2-17-312,-4-28 64,-8-39 128,-11-43 64,-11-43 344,-10-43-8,-10-42-24,-10-40-176,-9-35-464,-8-32-120,-8-28-1,-5-22 193,-5-18 440,-3-13 136,-1-8 48,2 1 48,3 9 376,4 21 128,6 29 185,5 32 23,7 37-352,4 33-152,6 33-208,6 30-104,5 33 48,7 31 0,8 33 8,9 35 56,11 33-360,12 32-144,9 22-616,8 13 519,-7-37-1575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18.04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365 1980 1192,'1'-4'344,"0"-12"312,-3-19-263,-5-26-297,-6-26-56,-6-27-24,-5-22-8,-5-21-8,-4-16 8,-3-12 0,-1-5 40,1 3 280,2 10 256,4 21 472,4 28 72,6 34-216,6 36-271,7 37-489,8 38-112,9 39-88,9 39-8,10 40-80,9 33 0,9 29-32,6 19-65,3 8 25,2-4 8,-3-18-72,-4-27 64,-9-35-16,-9-37-24,-10-39 200,-10-37 16,-8-37 64,-8-34 24,-8-35-56,-7-31-8,-7-28 8,-6-24-8,-3-19 0,-2-13 0,0-1 16,2 9 56,4 23 384,5 28 72,4 34 113,6 32-25,4 33-416,5 29-96,6 32-160,6 30-32,9 34 16,6 28-80,10 29-104,8 23 56,7 17 15,6 10-167,0-5-8,-2-14-48,-6-26-192,-6-29-8,-7-34-176,-9-32 80,-8-34 216,-8-33 207,-8-33 338,-7-30-33,-7-29-16,-5-26-8,-5-22-97,-5-18-55,-3-12-104,-1-2 16,1 10 296,4 20 320,5 30 465,5 32 167,6 33-136,5 30-264,5 29-384,5 27-176,7 30-304,8 27-96,10 29-400,7 25-16,7 19 256,3 12 72,1 1 111,-2-8-215,-3-16 288,-9-34-1040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18.28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339 1521 600,'-3'-14'40,"-4"-22"48,-6-26-80,-5-27-16,-7-25-8,-4-23 0,-4-18 8,-2-11 8,1-2 64,0 8 336,4 21 632,5 25 201,4 31 207,5 28-304,6 28-640,4 25-200,7 24-264,5 25-24,8 25-24,7 24-16,7 24-184,6 20-32,4 15-184,4 7-280,-1-1-408,-2-9-40,-4-18 503,-7-32-1575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18.53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442 1405 1368,'-8'-31'536,"-13"-41"521,-12-43-345,-10-33-128,-5-21-288,-2-8-168,2 5-48,3 17 24,7 25 88,5 28 80,7 30 40,5 27-32,6 28-112,5 30-112,8 31-88,7 34-8,9 33-8,9 31 8,9 23-168,6 17-232,4 6-768,2-5 688,-7-32-3089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23.887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139 0 8410,'-2'30'240,"18"19"64,-10 16-504,4 26 0,0 10 8,-4 25 48,-3 9 48,-5 21 120,-4 14 32,-7 19 8,-3 11 0,-7 19-16,-2 10-72,-8 14-496,-1-3-168,-1-17 295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18.80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710 2517 928,'-2'-3'96,"-3"-9"112,-6-15-160,-7-21-8,-8-24-24,-7-26 72,-6-24 64,-6-24 104,-3-21 56,-3-19 1,-2-16 15,-1-11 72,0-4-32,3 6-48,3 14-16,6 23-112,6 28 32,6 32 104,7 31 80,5 29-32,5 29-16,5 30-88,7 28-104,6 32-40,7 30-24,9 30-80,9 27-32,9 22-32,7 15-120,5 6-864,2-2-632,-1-13 824,-11-36-2209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19.07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353 1382 1720,'-10'-31'272,"-11"-44"353,-12-43-433,-7-35-112,-4-20-40,0-8 0,3 10 8,5 19 8,6 27 40,7 31-32,7 31-72,6 27-32,5 27-56,6 23 56,5 26 56,6 25 24,6 30 0,8 31-40,8 33-8,10 32-24,9 25-753,6 17 569,-6-31-1888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19.70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706 2265 1768,'-9'-26'512,"-12"-39"369,-13-40-265,-8-36-136,-6-29-216,-2-20 104,-1-7 208,3 4 160,4 17 129,3 23-41,6 29-344,4 31-232,6 30-208,6 26-104,5 25-64,5 24 48,5 27 104,5 27 88,7 33 40,9 33-24,9 32-72,8 25-64,7 15-384,5 4-376,0-10-585,-1-20 9,-4-29 192,-7-33 392,-8-37 680,-10-38 32,-10-39 184,-10-35 16,-9-35-80,-7-29-16,-8-25-24,-4-23-8,-4-18-16,-3-15-8,-3-13 16,-1-9 16,-1-5 64,0 2 160,3 10 376,2 18 152,5 27 176,4 32-127,6 32-425,3 31-224,6 31-256,4 29-32,5 30 56,4 31 48,6 31 0,6 30 0,4 26-16,5 19 8,4 12-8,4 2 0,3-4-545,3-12-351,0-18-704,-2-24-72,-4-30 711,-7-32 401,-6-37 728,-9-37 80,-8-36-160,-7-32-48,-7-30 0,-6-26-8,-3-25-16,-1-23-40,-1-22 16,4 23-1456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21.68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887 260 2216,'-3'-16'649,"-4"-12"655,-2-6-360,-2 4-592,-1 11-208,3 21-304,1 26 24,3 32 88,2 34 40,3 40 24,4 38 32,5 37 0,4 33 0,7 24-24,5 13-184,5 0-672,2-16-256,1-31 200,-4-41 207,-3-48 681,-7-49 304,-7-47-184,-6-44-24,-7-40-39,-6-36-57,-6-32 0,-4-25 8,-4-25 0,-2-19 16,-1-18-8,0-15-8,-1-12 32,0-6 0,1 5 536,1 16 280,2 29 336,3 38 24,2 43-576,3 42-295,3 41-353,2 41-32,2 40 40,4 40 16,3 40-8,5 35-8,5 32 16,4 23 0,5 19 8,4 10-8,4-5-16,2-13-80,-1-28-233,-2-35 1,-4-41-96,-5-42 88,-6-43 240,-6-43-8,-7-42 88,-7-41 0,-6-40-8,-5-36-8,-5-31 0,-4-27 8,-3-21 0,-2-12 8,-1-6 40,-1 4 336,1 15 232,0 21 81,4 33 87,5 36-296,5 38-264,5 37-72,5 37-120,4 35-24,2 38 40,3 35 160,3 37 16,3 34-8,7 33-16,6 30-136,8 22-368,7 15-8,2-1-48,2-16-56,-4-29 352,-4-37 0,-6-43 64,-6-44 24,-5-45-8,-4-40-24,-5-44-16,-6-39 8,-4-39 0,-6-35 16,-4-32 8,-3-28-8,-2-23-8,-1-15 0,-2-9 16,1-2-368,-1 11 136,1 19 56,2 34 168,3 41 424,3 46-176,4 44-64,3 42-168,4 39-32,1 40 48,2 38 24,2 38-8,1 35 0,3 30 8,3 26 0,6 20 16,5 16-120,6 4-24,6-4-32,1-21-128,-1-30 96,-4-41-416,-4-43-49,-6-46 121,-6-46 32,-7-44 400,-6-43 64,-6-40-24,-6-38-32,-5-35-280,-5-33-184,-4-26-736,-3-17-129,-2 0 553,1 14 648,2 29 1385,3 39 247,3 43-144,3 40-472,3 39-824,5 34-176,3 35-160,4 32 8,2 33 168,4 34 96,4 34-64,4 35 16,7 30 16,5 24-24,6 13 64,4 1 0,3-14-256,0-26 72,-2-37 192,-5-43 8,-7-50 384,-6-49-24,-8-50-160,-8-45-24,-6-43-240,-8-37-168,-5-35-120,-6-28-184,-5-24 104,-3-18 120,-1-5 272,1 7 472,3 22 512,5 33 176,5 39 24,5 41-295,5 39-497,5 36-184,3 35-144,4 33 0,5 34 40,3 33 16,6 32-8,5 29 0,3 23-24,5 15-8,2 1-16,2-10 0,-2-20-32,-1-27 24,-4-35-320,-4-36 0,-7-39 24,-6-37-25,-7-38 313,-7-33 0,-7-34 8,-4-28 8,-5-27 32,-5-26-8,-3-23 0,-2-19-16,-1-13 0,0-7-8,1 6 24,1 10 128,3 21 161,3 24 23,4 30-8,3 32-80,4 34-160,5 30-40,2 31-24,4 28-32,3 30 16,4 32 48,3 33 56,5 35 16,5 33-24,8 28-32,8 14-56,6 2-280,2-18-200,0-30 16,-5-38 0,-5-41 280,-7-39 336,-8-36 0,-7-36-8,-7-31-32,-5-32-208,-5-28-104,-5-28-225,-2-26-159,-5-23-120,-2-20-328,-5-14 112,-2-7 272,-2 4 792,-1 12 656,-1 22 184,2 25-96,3 26-680,4 26-472,5 25-56,6 24-40,4 24 48,4 23 272,2 26 208,2 27 128,1 32 72,0 33-32,2 32-208,3 29-96,4 24-48,4 15-24,5 5-80,4-7-152,1-19-336,0-26-112,-2-33-288,-1-33 136,-4-31 79,-4-29-7,-2-27 568,-3-13-1000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21.76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42 657 1192,'-3'-31'320,"-4"-74"681,-4-53-1266,0-32 225,1 17-2168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23.98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422 0 1064,'-2'6'192,"-1"16"432,-2 20 89,-1 28 47,1 30-72,1 32-256,1 30-96,3 27-80,3 21-64,3 13-144,2 3-8,3-11-24,0-22-264,0-33 136,-1-35 40,-3-40 64,-2-33 264,-2-35-120,-2-31-56,-2-30-72,0-28-16,-2-28 0,0-26 0,-3-26-16,-2-21-8,-1-18 16,-3-12 8,-3-2 288,-3 9 264,-3 19 120,-3 27 57,-1 34-169,0 33-248,2 31-184,3 30-80,3 29-72,3 29-24,2 32 24,2 34 8,3 35 8,3 35 8,4 34 8,7 29 32,7 18-328,8 9-336,7-4-689,4-16 73,1-26 512,-3-34 368,-5-41 1016,-6-40-64,-5-41-136,-4-39-40,-3-38-368,-4-35-40,-3-33-16,-4-29 0,-3-27 144,-4-21 96,-3-20 48,-2-15 32,-4-13-104,-2-11-95,0-3-49,-1 3-24,3 13-208,2 21 95,4 31 9,3 36-48,3 38 120,2 38-112,3 39-16,1 39 32,2 42 88,0 41 0,3 41 8,2 40 0,6 34 0,5 28 8,7 17-56,6 4-24,3-13-120,0-24 80,-2-38 112,-3-43 72,-5-45 256,-4-43-48,-5-43-64,-4-38-47,-5-40-145,-3-37-24,-5-36-16,-3-32-16,-5-27 7,-3-21 25,-4-17 41,-3-11 15,-2-8 8,0-1-8,0 8 0,2 12 8,2 24-56,1 29 16,2 34 8,0 36 0,1 37 8,-1 33-16,-1 36-24,-2 32-8,-1 35 48,0 33 48,0 35 24,4 35 0,4 31-32,6 30-32,9 21-320,7 13-40,7-2-425,6-15-79,1-31 224,-1-38 32,-4-46 424,-4-46 72,-5-45 104,-7-40 16,-5-41 8,-5-36-8,-5-35-16,-4-30 8,-2-29-8,-3-25 16,-1-18-32,1-14 0,1-2 8,0 6 16,2 21 480,0 29 80,0 36 56,2 39-63,0 37-521,2 37-88,2 37-80,3 35 8,2 36 56,4 33 16,4 30 16,4 27-16,4 20-24,4 15 8,3 2-144,0-5 55,1-18 97,-2-26 64,-2-32 361,-3-37 15,-1-39-64,-2-39-64,-2-40-224,-2-37-32,-1-36-16,-2-32-16,0-29-8,-2-26 0,-1-21 0,-1-17 0,0-10 0,-1-4 8,-1 6 8,-1 15 16,0 25 72,-2 31 24,0 34 16,0 36-64,1 34-136,0 32-40,1 33-24,0 31 40,1 32 72,1 31 8,2 28 24,3 26 8,4 20 48,5 15 24,5 3 0,5-6-8,4-18-56,4-26-48,0-35-48,1-40 16,-3-41 0,-2-43 8,-3-41 24,-3-39-16,-3-35-16,-1-29 16,-2-26 32,-1-23-8,-1-20 16,-2-14 0,-1-5-16,-1 2 8,-2 11 16,-1 18 0,-1 23-16,-2 27-16,0 30-24,0 30 8,-1 31-72,1 27 24,-2 29 16,1 28 0,-1 33 56,-1 33 0,1 36 0,3 31 0,2 28 0,6 21 16,6 11-16,4 0 8,5-11-40,2-21-176,-1-30 48,-1-32 8,-4-35 120,-3-34 176,-4-34-48,-4-32-24,-3-31-88,-2-26-16,-2-27 16,-3-23 16,-1-23 0,-2-20 8,-2-17 0,0-11 8,-1-5 16,0 3 16,-1 15 32,1 21 8,1 29-16,0 30-24,3 31-160,0 29-16,2 27-8,2 27 8,1 33 120,1 34 8,2 38 0,3 38 8,3 36 8,6 31-8,5 18 0,7 7-40,3-11-104,4-23-304,0-32 40,-1-38 47,-3-38 137,-5-37 344,-5-35 9,-6-33-17,-6-32-40,-6-30-48,-6-27-32,-6-25 0,-5-22 0,-2-19 8,-2-18 8,-2-15 0,2-9 8,0 0 56,2 14 200,1 22 64,2 32 40,0 35-136,2 34-248,0 34-80,1 35-64,1 37 64,3 40 40,5 43 24,5 43 0,6 38 8,7 31-656,6 23-769,4 8-327,3-4 16,-1-17 647,-3-29 777,-7-35 320,-6-51-1264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26.85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601 1802 1024,'-4'-15'328,"-8"-25"592,-8-28-23,-7-33 135,-5-30-72,-5-31-344,-1-25-216,-2-15-320,2-3 16,1 13 296,2 25 185,1 36 55,3 40-56,2 40-352,4 39-208,4 39-96,6 37-8,6 35 0,7 32 0,7 29-248,7 25-136,8 21-8,5 14-41,5 6 249,1-4 152,-2-18 80,-4-27 96,-7-37 200,-5-40 16,-8-44 81,-5-44-33,-7-46-176,-5-42-16,-7-40-112,-4-36 0,-4-28-8,-2-25 0,-1-17 8,2-12-16,2 2 0,2 10 8,3 26 200,2 35 72,3 40 48,2 41-32,2 39-216,2 37-80,4 35-40,2 33 8,4 32 32,2 30 8,6 31 16,3 29 8,6 26-8,4 21 8,6 11-16,3-1-16,4-13 0,2-24-24,0-32-32,-1-37-168,-3-40 16,-4-42 24,-5-41 96,-4-41 168,-3-40 8,-4-37-8,-2-35-48,-3-31-8,-2-27 8,-2-21 0,-1-13 0,0-1-8,-1 12 0,1 21 8,0 33 16,0 37 16,0 38-48,-1 35-40,-1 34-240,-1 32-8,-1 36 40,0 37 48,0 41 232,3 39 32,6 37 8,5 30-8,9 20-56,8 11-72,5-3-312,5-17 16,0-30 32,-3-38 103,-7-45 306,-6-45 15,-7-44 8,-7-41-16,-5-37-40,-4-35-16,-3-31-40,-3-27 0,-2-26-8,-2-23 16,-2-19 40,0-14 8,-1-2 0,1 11 144,2 27 272,2 35 40,2 43 16,2 43-144,3 41-312,2 40-48,6 42-16,5 40-16,5 37 0,6 32-16,3 23-8,3 17 0,2 7 0,0 0 24,0-11-16,-3-20-8,-3-29-40,-4-34-56,-4-35-200,-3-35 24,-4-36 32,-4-31 56,-3-30 216,-3-26 8,-3-24 0,-2-20 16,-2-18-16,-2-15 8,-1-9-8,0-2 24,0 9 144,1 15 32,2 25 104,1 26 16,2 29-152,2 28-40,2 28-104,2 29-40,4 27-24,4 27 0,4 25-112,4 20-96,4 16-80,3 13-16,3 6 112,1-1 104,-3-10 96,-3-18 16,-4-23-24,-5-28-112,-3-29-80,-4-29 8,-2-30 32,-5-29 88,-3-28 96,-3-24 8,-5-23 0,-4-19 0,-3-13 0,-2-8 0,1 3 40,2 12 40,4 20 112,4 26 56,5 29 16,4 26-40,4 27-120,4 24-72,3 22-48,3 21-8,2 18-48,3 16-16,1 14-48,0 11-64,0 6-16,-1 2 16,-2-4 48,-2-9 56,-3-15 72,-2-18 8,-4-22-56,-2-23 8,-1-26 16,-2-24 0,-2-25 48,-2-23 8,-2-21 24,-3-18 88,-2-17 88,-2-14 16,-1-13-24,-2-7-88,1-2-80,1 8-16,2 16 16,4 23 8,3 28 40,2 28-8,4 30-16,3 26-24,2 28-64,3 23-8,2 20-48,3 18-48,2 12 8,1 9-8,1 3 56,0 0 32,-3-6 32,-1-11 8,-4-16 8,-3-20 0,-2-23 8,-2-26 0,-3-29 8,-1-30 0,-3-31-24,-2-28-8,-2-23-16,-3-19 16,-2-11 16,-1-7 8,-2 0 0,0 8 8,1 12 8,1 18 8,2 22 32,2 22 32,1 25 32,3 23-16,0 25-16,1 24-40,3 26-32,3 24-16,2 22-24,3 19 0,4 14-16,2 10 8,4 6-8,3 3 0,2-4-8,1-9-8,-2-17-104,-1-20-104,-2-28-144,-5-28 24,-3-31 120,-4-32 120,-5-31 136,-5-30 0,-3-26-16,-4-22 8,-5-20 40,-4-18 16,-5-20 16,-5-20 8,-3-18-32,-3-14-16,0-4 0,0 6 0,2 21 8,3 30 24,4 37 8,4 38 24,2 35 8,3 30-32,2 29-40,2 24-24,0 27 120,3 25 0,2 31 24,5 33-8,6 35-168,6 33-24,9 24-256,6 14-96,6 0-464,5-11-352,3-22-489,-1-28 121,-3-35 536,-6-36 608,-6-38 1008,-8-36 32,-8-35 8,-6-35-216,-8-33-264,-6-31-32,-5-31-40,-5-27 32,-2-25 24,-3-22-16,0-13-8,1-7-24,2 5 120,1 15 72,4 23 288,2 28 81,2 32-57,3 31-48,3 32-344,4 28-128,2 31-208,4 29-24,2 34 48,2 35 24,4 38 112,3 35 16,3 33-96,5 24 16,4 11-8,4 0-24,2-14-64,1-24-208,2-30-233,-2-33-63,-1-35-56,-5-34 208,-4-34 232,-5-31 56,-6-33 224,-5-29-16,-5-30 8,-4-26 16,-6-25 0,-3-21 0,-2-14-16,-3-9 8,-1 3 16,0 12 32,-1 24 304,1 30 168,2 33 136,1 33-32,2 33-312,3 30-175,4 30-153,2 31 0,3 34 8,5 32 0,4 33 0,5 27 0,4 22-16,4 14-9,5 4-231,3-1-208,5-11-232,3-16-80,2-24-144,-1-29 104,-2-35-137,-5-35 81,-5-37 392,-4-32 96,-4-28 384,-2-22 8,-1-16 168,1-10 56,0-8 120,0-5 72,0-2-96,-1-2-56,-2 5-87,-2 6-57,-1 14 24,0 15 40,0 18-96,0 18-160,1 21-585,2 22 369,-1 3-1664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27.70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227 0 752,'-1'11'224,"-2"14"312,-1 13-8,-1 11-15,0 8-41,0 3-112,1 1-96,0 0-112,1 0-40,1-1-48,-1-1-24,0 3-16,-1 1 0,-1 3 8,-2 2 8,-2 0 64,-2 0 40,-2-3 16,-2-2-16,-2-3-80,0-2-48,0-2-64,-1 1-104,0 0-792,0 1 632,3-9-3001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30.01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410 18 3001,'3'-1'808,"1"-1"800,5-2-816,3 0-8,3 1-423,1 1-121,1 1 192,-1 2 120,-2 3 264,-1 2 112,-2 4-144,-1 2-95,0 4-233,0 3-112,1 5-192,1 4-48,2 6-40,0 6-16,0 9-24,-2 7 0,-2 8 120,-4 8 112,-3 7 88,-4 7 16,-1 9-104,-3 8-112,0 10-88,-2 8-16,0 7-24,0 7 0,-3 5 0,-1 4 0,-3 3 16,-4 1 0,-5 0 16,-6-3 0,-6-6 0,-5-7-8,-6-10-96,-5-11-176,-3-15-488,-4-14-184,-2-17-1281,-2-17-1095,-3-16 1911,10-14-4808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30.72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1070 1 5329,'1'0'192,"1"2"360,2 3-816,3 5 224,1 5 248,1 8 168,0 6 353,-1 8 95,-2 8-136,0 8-112,-1 8-352,-1 7-112,0 6-80,-1 6-16,-2 5 0,-3 5 0,-4 3 0,-4 4-8,-5 2-8,-5 2 0,-5 4-40,-5 2-128,-6 3-200,-5 3-128,-6 3-288,-8 4 7,-7 3 97,-8 5 144,-8 5 480,-7 4 488,-7 4 529,-4 3 7,-3 1-280,0-1-856,1-6-24,18-26-8202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24.292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74 1 5033,'-13'111'160,"-2"11"112,-7 26-1192,-2 13 648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31.23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1857 7906,'10'-6'216,"16"-9"-128,16-12-72,13-10-8,10-11-8,9-8 32,4-8 272,2-7 56,1-7 40,-2-7 0,0-6-240,-2-6-40,-1-6-40,-2-4-24,-4-3-72,-2 0-192,-5-1-512,-2 2-368,-5 4-521,-4 4 25,-7 6 432,-5 6 304,-7 9 640,-9 18-2505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31.66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1936 1 1072,'-8'15'128,"-12"20"208,-13 20-336,-11 16 64,-11 9-8,-7 6-56,-7 1-8,-5-2 88,-5-1 104,-5-3 184,-4-2 105,-4-3-65,-3-2-136,-1-5-616,-1-3-425,0-4-151,1-5 144,3-6 784,2-6 328,4-8 8,6-5-176,6-7-304,6-5 16,8-4 304,7-3 656,8-4 585,8-2 71,10-3-112,10-5-479,12-3-377,11-5 8,11-4 112,12-4 0,12-3 8,11-5-48,14-6-192,12-7-103,16-10-193,13-10-56,15-12-48,15-12-16,14-14-553,15-13-791,11-15 784,-23 13-8994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35.89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4 710 10450,'-2'5'192,"0"6"-288,5 5 40,6 4 32,7 0-8,8-2 16,9-4-8,7-7 16,6-7 0,5-7-16,1-6-16,2-6-112,0-6-96,2-3-256,1-5-176,1-3-392,0-4-201,0-2-7,-3-3 168,-1-2 472,-2-3 248,-2-3 104,-1-2 0,-2-2 39,-5-1 73,-5 0 176,-7 2-392,-8 2 280,-8 10-1344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36.42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484 204 6401,'-2'6'-128,"-2"8"-648,-2 8 48,-1 7 208,-3 4 112,-2 2 400,-1 2 72,-3-2 72,-1 0-8,-2-2-72,-2 0-56,-2 1-432,-2 1-216,-2 0-16,-2-1 55,-1-2 761,-1-2 441,0-5 215,0-3-8,3-6-480,2-4-304,4-5-232,3-5-112,5-4 64,4-3 96,3-3 176,4-3 184,3-2 224,4-1 72,4 0 104,4-1 64,6 2 24,4 0-15,6 2-129,4-1-152,4-2-200,3-3-72,1-3-56,2-3 120,-1-4 248,1-3 80,-2-2 56,1-4-120,-3-3-232,-2-4-88,-4-2-72,-4-2-24,-6 1-24,-5 0-56,-5 3-168,-6 3-88,-5 3-464,-6 4-520,-4 4 760,-1 7-7314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36.63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35 0 5561,'-6'2'-936,"-8"3"440,-1-1-3633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37.21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484 935 4041,'-3'-3'584,"-4"-2"520,-3-5-664,-1-4-352,1-5-128,4-6-32,3-5-32,6-7-64,6-6-368,6-6-144,5-5-112,4-3 88,4-2 408,1-1 160,0 1 136,-1 2-160,-4 3-281,-3 4 1,-6 6 224,-6 7 456,-8 10 473,-8 9 63,-7 10-96,-6 9-240,-6 8-184,-5 7-56,-3 7 8,-4 5 72,-4 6 192,-3 5 24,-5 4 40,-4 2-31,-1 1-161,1-1-40,2-3-168,5-5-72,6-4-64,8-7-56,10-7-184,7-7-24,10-7 0,7-8 40,10-7 159,7-9 25,9-6-16,7-8-16,6-5-16,5-6 0,4-5-8,2-4-48,-1-1-112,-2-1-56,-5 2-24,-7 5 56,-6 5-64,-9 7-232,-9 8 40,-9 9 32,-9 11 272,-10 10 328,-9 12 80,-9 11 8,-7 10-48,-6 9-24,-2 7-64,1 6-32,2 3-8,4 1 0,5 0 0,4-1-8,6-2-184,7-4-536,6-5 448,7-10-2393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37.48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533 18 3985,'-3'-4'464,"-5"-1"72,-6-1-368,-7 3-768,-6 7-176,-7 9 144,-6 9 272,-3 9 584,-4 9 160,0 7 80,-1 6-48,3 6-192,3 4-96,4 2-216,5 2-824,8-1 616,8-11-3033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37.76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566 0 2208,'-7'1'-320,"-10"4"-464,-11 6 472,-11 7-128,-7 8 696,-5 8 256,-3 7-264,0 8 272,1 6-296,2 6-104,5 6-104,5 3-24,7 1-512,8-3 376,8-12-1432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38.04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563 0 5769,'-5'4'-152,"-9"5"-672,-9 10-112,-9 12 112,-7 10 304,-8 10 696,-4 10 592,-3 6 16,-2 7-72,1 2-256,3 1-424,7-2-48,8-6-784,10-7-536,10-10 696,9-14-2009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38.80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470 130 2280,'2'-5'489,"2"-6"687,1-3-64,-2 0-320,-2 4-200,-4 5-504,-5 9-136,-9 11 0,-8 11 32,-10 12 144,-6 9 120,-5 10 57,-3 8-9,0 5-120,3 4-104,5 0-64,8-2-24,9-6-264,8-7-32,9-12-57,9-12 25,8-14 344,9-13 48,7-15 64,9-15-16,9-13-104,8-12-24,6-11 0,6-7 0,0-6 32,-2-2 32,-3-1 24,-5 2 24,-5 2 8,-7 5 0,-7 8 88,-8 9 137,-8 10 223,-9 12 48,-9 11-104,-8 10-152,-9 11-240,-8 9-72,-7 11 16,-4 9 0,-3 7-8,-2 6 0,1 6-16,1 4-8,3 2-24,3 0 8,4-3-128,4-5-184,6-8-232,5-8-32,6-10 112,5-9 192,7-11 239,7-10 25,7-12 0,6-12-16,7-10-8,3-9 16,2-5 32,-1-5 32,-2 0 56,-5 1 25,-4 5 127,-8 4 72,-7 7 192,-8 8 48,-10 10-152,-10 11-96,-9 13-216,-11 14-72,-9 13-16,-7 13 0,-6 12-40,-2 10-16,-2 6-8,3 5 8,3 1-32,6-3-232,9-3-832,8-7-777,10-7 961,9-14-3825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24.639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88 0 8434,'-25'162'-176,"3"19"-744,2 13-953,0 8 1145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39.02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558 46 1712,'-2'-7'961,"-5"-6"959,-5-2-288,-9 5-727,-8 11-409,-8 17-544,-10 20 0,-6 22 8,-5 20 8,-3 18 16,1 15 16,4 12 0,7 8-433,10 7 313,12-22-6769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39.26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149 1 3865,'-5'0'240,"-6"7"16,-6 11-16,-6 17-200,-1 20 40,0 22 312,3 23 144,6 22 48,7 22-16,10 20-327,12 18-330,12 11-1111,12 7 808,0-32-4969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44.37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2 4729,'2'-1'176,"3"1"32,3 0-184,6 1-16,6 0-8,3 2 0,3 1 0,-1 1 40,-1 1 32,0 2 360,-2 2 72,0 3 56,0 6 1,1 9-337,1 10-64,1 14-72,2 15-24,3 16-64,0 18-280,2 16-521,0 16-103,-3 11-648,-4 7 816,-6-22-2841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45.07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0 5225,'2'1'-88,"3"2"-712,4 2 240,2 1 232,4 2 24,1 0 520,3 3 144,0 1 64,0 3-8,1 2-168,-1 4-120,1 2-72,0 3-8,1 4-24,2 4 8,1 5-8,2 5 0,1 5 0,2 7 0,2 5 0,1 7-8,0 4-8,1 2 0,-2 2 8,-3-1 0,-4 0 0,-4-1 8,-5 0-8,-3-1 0,-3 1-8,-3 0-8,-1 3-8,-2 2-16,-2 1-64,-4 0-168,-2-3-904,-3-3 752,0-15-3009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45.71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0 1056,'2'3'280,"4"4"192,5 5 129,4 4-25,6 7 0,4 5-32,4 6-40,4 7 16,4 6 0,3 7-8,4 5-112,1 5-96,0 4-143,0 5-41,-2 5-72,-1 5-8,-1 6-24,-2 4 0,0 3-8,-1 2-8,-2 3 0,-2 1 0,-3 2 0,-4 1-8,-5 2 8,-4 1 0,-3 2 0,-3 1-8,-2 2-24,-1-1-48,-1-2-801,0-4-655,0-6 816,-1-19-3289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46.28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 5729,'5'5'376,"8"10"408,7 12-720,9 15-40,7 12 0,9 12 1,5 9 7,7 9 104,3 6 32,2 6 16,0 3-8,-3 4-88,-3 1-40,-2 3-24,-4 2-8,-5 1 0,-4 2-8,-7 1 8,-8 1-8,-8 0-8,-10 0 0,-11 1 16,-11 0 16,-11 1 24,-9-2 0,-8 0 0,-6-2-16,-6 0-32,-3 0-8,-4 1-16,-3 3-16,-1 3 0,1 1-8,4 0-232,4-2-264,6-4-1457,6-6 1201,10-21-3705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46.75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409 0 8450,'-4'10'552,"-5"12"728,-2 13-1248,-2 13 16,-2 10 176,1 9 104,0 7 208,1 6 129,-2 3-33,-1 4-48,-2 1-136,-2 3-120,-1 0-136,-1 1-48,0 0-64,0 1-16,0 1-24,2 0-16,0 2-8,1 1-16,2 1 8,1-1 0,2 0-8,3-4-16,2-5-328,2-7-192,4-10-608,2-11-449,3-13-1703,2-12 1879,0-12-4920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47.11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341 0 3417,'-1'3'144,"-3"3"192,-3 6-152,-2 8 216,-3 10 424,-3 9 80,-3 10 273,-2 10-49,-2 10-200,-2 9-80,0 9-272,0 9-136,0 8-232,3 9-96,1 8-88,2 3 0,2 1-24,1-4-40,2-8-360,2-10-304,1-14-1232,3-13 1072,1-20-6866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48.56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10 4225,'0'-2'-344,"-1"-2"32,1 0-3257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49.01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496 0 2633,'1'2'624,"0"1"728,0 4-688,-1 4-176,0 4 48,-1 5 225,-3 6 167,-2 5 288,-2 5-8,-3 5-160,-2 6-143,-1 5-369,-2 4-160,0 5-176,-1 4-56,-1 6-80,0 6-24,0 7 0,0 7 0,1 6 0,-1 5-8,-1 6 0,0 4-8,-1 3 0,0 3-8,0 1 0,0 0 0,0-1 8,0-1 0,1-3 24,1-5-8,1-5-8,1-8-16,1-7-48,3-9-24,1-10-528,3-8-320,2-12-1473,3-10 1273,0-13-8026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24.759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98 0 3233,'-31'141'304,"5"-30"80,3-16-728,6-29 200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49.54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231 0 5025,'-1'8'304,"0"10"288,-2 13-512,-1 12-40,-2 10 0,0 7 192,-3 6 192,-2 4 353,-2 3 183,-3 1 88,-2 0-80,-1-1-224,0 0-159,2 0-289,0 0-104,2 2-128,2 1-24,1 0 96,2-1 24,1-2 8,3-3 16,2-4-56,3-6-56,1-5-200,2-7-184,2-8-496,2-6-249,0-6-495,0-8-416,0-6 1127,0-6-5752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49.86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89 0 8002,'-2'3'352,"-2"4"128,-1 4-384,0 3-80,-1 2 0,2 3 32,-1 2 16,2 1 96,-1 1 88,1 1 136,-1 1 8,0 0-88,-1 0-104,0-2-136,0-1-40,1-2-32,-1-2-40,1-4-400,1-4-440,0-3-688,1-3-417,0-5 1001,0-2-3905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50.07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0 596 2785,'1'-2'896,"1"-1"872,2-3-528,0-2-535,2-1-217,1-2-184,1-2-32,2-3 16,0-5-16,2-4-56,0-8-40,1-7-128,1-8-48,2-10-304,2-9-480,1-10-1233,3-7 1121,-4 10-4561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51.23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1 259 1048,'7'-4'72,"12"-7"72,12-7-128,12-8 0,10-7-16,7-5-16,6-5-56,4-3 40,-10 7-1144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52.41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1390 57 1536,'-9'8'-16,"-12"11"-88,-10 10 16,-9 8 112,-4 6-8,-4 5-8,0 2 16,-2 2 256,1 1 160,1-2 217,1-1 39,2-5-144,4-5-128,3-6-216,4-7-96,2-8-384,3-5-256,2-6-192,1-5 8,-3-5 87,-2-4 785,0-1 129,2 0 175,3 1 88,2 1 88,4 1-40,4 0-128,4 1-104,4 0-240,4-1-72,3-1-32,5-1 8,3-1 32,5 0 16,4 0 16,6 1 32,5 0 24,4 2 32,5 1 32,3 1-8,4 0-64,3 1-39,3 0-65,3-2-16,4-2 0,3-1 48,2-4 96,-1-3 16,0-5 0,-2-4-40,0-4-112,-3-3-16,-2-4-16,-3-2 0,-5-2 8,-5 1 0,-5-1 0,-7 2-8,-4 0-32,-6 0-232,-4 2-665,-5 1-383,-4 2-376,-4 4 215,-4 6 721,-4 5 488,-4 8 744,-5 7 96,-3 7 177,-3 7-41,-3 6-264,-3 7-80,-3 5-232,-2 6-80,-4 4-72,-2 3-8,-3 3 16,-3 2 8,-3 0 40,-4 0 56,-5-1 312,-4 0 144,-4-1 120,-4-1-47,-3-1-313,-2-1-160,-2-1-128,-1-2 0,0-3-8,3-3 8,4-6-24,4-6-40,4-6-32,6-6-16,6-7-128,6-7-73,7-6-239,7-5-136,8-5-184,6-4 0,7-1 184,6-2 152,6 2 328,6-1 112,4 3 104,6 1 40,4 2 88,4 4 88,5 2 120,3 3 48,3 2 80,2 0-40,0 1-40,2-1-40,2 0-128,2-1-48,2 0-88,4 2-32,1 0-16,2 3 8,0 1 24,0 1-8,1 2-16,0 1-16,2-1-32,1 0-8,-1-2 0,0-3 0,-1-4-8,-1-5 8,0-7-16,-2-6 0,0-7 8,-3-6-8,-2-4 0,-6-5 0,-4-1 0,-6-1-8,-6-1-72,-4 2-288,-5 2-648,-4 3-336,-5 4 584,-4 10-2545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52.52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122 1 232,'-11'7'48,"-16"12"48,-14 11-80,-2 0-408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53.20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996 1356 680,'-14'9'344,"-35"21"1289,-22 13-873,-13 7-80,-6 1-224,0-3-152,4-5-192,5-8-40,6-8-72,8-7 0,8-8 16,6-6 8,7-6-8,7-3-16,7-2-24,7-2-16,6-1-120,8-1-72,7-1-8,7-1 8,8-1 128,6-1 80,7-2 24,5 0 8,5-1 16,4-1 0,5 0 24,4 1 32,5-1 120,5 1 24,4-1 32,4 0 8,2-1-64,3-2-32,3-3-32,2-3 8,1-2 72,1-1-8,1-2-16,0-1-48,2-1-128,1-1-8,1-4-8,1-4-8,1-4-16,0-6 8,0-5 0,-4-5 8,-5-5 8,-5-3 0,-6-3 8,-6-1-8,-7 1 16,-7 1 0,-7 3 0,-7 3 8,-6 5 0,-5 5-8,-5 6 8,-4 7 0,-4 7-24,-3 4-40,-3 6-88,-4 5-64,-2 6-80,-4 5 72,-3 6 112,-2 7 48,-3 8 96,-2 8-40,-3 7-56,-3 8-96,-3 6-248,-3 8-40,-2 6 24,-2 6 88,-2 6 24,-2 6-8,-3 4 16,-2 4 16,-3 1 248,-2 0 48,1-2-8,0-4-24,3-5-8,10-15-3009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53.48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1087 608,'0'-1'128,"2"-4"144,1-3 48,3-5 56,2-3 48,4-4 137,2-2 31,3-3 16,2-3 8,3-1-8,3-2-8,3-2-104,4-3-72,2-2-200,4-2-80,2-4-79,2-2-17,1-2-16,0-2-16,-1-2-8,-2 0 0,-2-1-8,-1 0-8,-1-2-24,-2-1-56,-1-2-873,-1-2-823,-2-3 968,-7 11-2673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54.50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2110 6753,'1'0'240,"1"-1"-15,4 0-121,3-1 8,4-1-8,2 0 264,3-2 176,1 0 216,1 0 88,2 0-160,1 1-128,1 1-200,3 1-95,2 1-129,3 0-24,3-1 48,4-2 24,5-4 40,6-5 16,5-6 32,4-6 24,4-7 80,2-8 24,4-7-16,3-9-24,3-7-16,3-7-24,1-7-56,3-7-32,1-5-96,2-4-15,-1-6-41,-1-2 0,-1-3-24,-3 0-16,-5-1 0,-4 2-8,-7 1-32,-8 2-336,-9 0-729,-8 2-399,-10 3-833,-8 5-239,-8 8 1472,-7 19-6994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55.07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84 2768 7442,'-5'6'456,"-7"6"400,-3 4-712,-2 2-80,2-2-64,3-1 64,5-3 160,6-3 296,6-2 160,6-3 280,6-4 25,8-5-9,8-7-104,8-10-320,9-9-152,8-11-208,5-11 8,6-11-24,5-10-8,3-8-8,3-8-24,-2-5 8,-1-5 9,-3-2-1,-3-3-16,-5-1-32,-5-1-16,-7 0-16,-9-2-8,-9-3 8,-6-5-16,-9-7-8,-5-8-16,-6-8-592,-5-8-345,-4-4-591,-5 1-320,-3 6 23,-4 8-63,-1 14 1096,0 27-7402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25.023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213 0 8458,'-9'15'224,"2"21"-112,2 12-80,0 31-24,-3 14 8,-4 29 8,-4 11 48,-5 25 24,0 15 0,-2 25-24,2 9-56,6 0-272,0-8-376,4-30-777,1-17-687,-3-37 1072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55.49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281 1 11042,'-1'2'184,"1"6"-280,2 7 8,2 11 72,4 11 16,2 12 16,2 13 8,0 14 8,0 14 8,-2 12 0,-3 14-8,-4 10-8,-4 8 0,-5 6-8,-7 1-8,-7 0-32,-5-4-280,-8-4-224,-7-6-184,-7-7-728,-8-7-337,-8-10 961,7-21-4865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55.89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2594 7338,'6'-3'696,"7"-7"200,9-7 8,8-11-32,7-9-256,6-10 1,3-9 23,2-8-80,1-8 16,-2-7-24,0-8-80,-2-7-88,-1-9-64,2-9-136,1-6-40,1-8-64,1-5-40,0-4-24,-3-3-8,-3-4-120,-5-3-200,-5-1-440,-7-3-280,-5 0-904,-6 2-1081,-5 5 1761,-4 26-6242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56.20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440 0 9730,'-1'13'344,"2"18"-56,1 19-176,4 16-24,3 12-64,2 8 0,2 4 0,-1 2 8,-1 2 16,-3 2 8,-4 2 8,-4 3-8,-6 5-8,-5 6-16,-6 6-16,-9 9-16,-8 8 0,-10 6 0,-8 5 8,-8 3-8,-5 2-280,-4-2-1160,-2-1 952,11-27-8298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57.78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 3881,'2'4'128,"4"8"-32,5 8-48,3 9 0,3 8 80,2 5 440,0 5 160,0 2 120,-2 2-71,-2 2-401,-1 3-120,-2 2-96,-3 2-16,-1 5-32,-3 2-24,-1 4 56,-2 3 72,-1 3 104,-1 2 0,-1 2-80,-1 1-80,-2 0-96,0 1-16,-2-1 176,-2-1 80,0-3 72,0-3 0,1-3-168,1-3-96,2 0-72,1 0-8,3 0 8,1 1 40,2 2 49,1 1 39,1 2 112,1 3 32,2 1 40,0 2-8,2 1-136,1 1-64,2 0-120,2-1-24,1-4-368,0-2-104,0-6-384,0-6-145,-1-8 41,0-7-144,-1-9-600,-1-10-241,0-8 993,-2-9-3337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58.22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0 1528,'1'4'232,"2"7"288,1 4-327,1 5-17,2 1-96,-1 1-72,1 0-8,0-1-8,-2-2-8,-1 0 8,-1-3 8,-2-2 16,-2-1 8,-1-2-296,-2-2 208,1-2-2345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58.61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21 6 568,'-1'0'64,"0"-1"-112,-2 0-104,1 0 16,-1 0 248,1 0 240,0 1 384,0 0 137,0 0 15,1 0-152,1 0-216,-1 0-56,1 1-16,0 1 8,0 0-136,1 2-80,1 1-136,1 0-48,0 0-24,0 1-8,1-1 8,-1 1 8,1 1 72,-1 1 16,0 2 33,0 0-1,1 2-64,-1 0-24,1-1-48,0 1-8,1-2-16,-1-1 0,0-1 0,0-2 0,0 0 0,-1-1 0,0 0 0,0-2 0,0 1-56,-1-1-152,1 0-785,0 0 641,-1 0-5537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59.33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165 0 1392,'1'4'376,"1"5"128,2 5-15,2 5 135,2 4-88,0 3 88,2 2 88,-1 2-64,1 2-112,-1 1-80,2 3-167,-1 2-65,2 3-80,0 3-32,0 3-48,1 2 0,-1 1 8,-1 0 56,-1-1 88,-1-1 8,-1-1-8,0 0-64,1 1-96,0 0-24,0 2-8,0 2 0,-1 0 0,-1 2 8,-2 0 8,-1 1 0,-3 0 0,-3 1 0,-2 0 0,-3 0 8,-2 1 0,-3 0-8,-1 1 8,-3 1-16,-1 1-16,-2 1 0,-1 2-8,-3 1-8,-2 0-32,-2 1-40,-4 0-392,-3-2-624,-3-2-313,-4-4-207,-4-4 712,6-13-2993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59.97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128 633 6249,'6'1'344,"9"1"105,9 2-201,9-1-120,6 1 48,2-2 200,1 0 120,-2-3 224,-3-3 16,-2-4-96,-1-5-112,-3-5-232,-1-6-120,0-5-120,-1-6-16,-2-6-24,-1-4-8,-2-5 0,-4-1 9,-4-2-9,-4 1 8,-5 3 8,-4 4 16,-5 6 16,-2 5 8,-3 8 8,-2 8-8,-1 7 8,0 7-16,-1 7 64,0 7 64,1 8 96,1 5 48,1 7 16,1 5-24,0 7-80,-1 4-40,0 4-72,-1 5-32,-1 2-32,-3 3-8,-1 1-16,-3 2-8,-2-1-16,-2 0-16,-4-1-88,-2-1-152,-3-2-312,-3-1-176,-3-2-288,-4-3 55,-3-3 153,-3-6 16,-2-6 120,1-6-48,0-7-705,2-6 865,8-7-5505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00.50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16 610 3409,'5'0'688,"7"-2"512,9-1-280,7-2-248,7-3-279,5-3-113,7-3-176,3-3-40,4-2-16,0-2 32,0 0 88,-1-2 40,-4 0 64,-1-1-40,-2-2-96,-1-4-32,-2-2-88,-1-3-40,-2-1-296,-4-1-128,-4 0-200,-7 2-17,-6 3 281,-7 2 128,-6 5 240,-5 3 64,-3 5 48,-4 3 32,-4 6 104,-4 6 8,-2 6 57,-4 7 79,-2 8 120,-3 7 80,-1 6 80,-1 6-8,0 5-40,0 4-40,0 3-128,-1 2-87,-1 1-169,0 1-32,-2-2 0,-1-1-8,-2-3-40,-2-1-16,-3-2-48,-1-3-16,-2-3-24,-1-4-40,1-4-144,1-6-152,1-7-553,2-6-319,3-6-744,2-8-633,4-7 1489,7-2-3497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01.15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1981 4553,'7'0'824,"8"0"776,10 0-215,8-1-465,6 0-144,6-2-272,2-4-80,0-5-152,-1-5-56,-3-7-96,-2-7-40,-4-6-47,-4-6-9,-3-5-24,-5-5 0,-3-4-305,-2-3-207,-3-2-528,-3-3-240,-2-1-48,-3 2-65,-3 1 169,-2 3 176,-3 5 120,-3 4 199,-2 6 385,-2 7 136,-3 7 584,-2 8 249,-1 8 311,-2 6 40,-2 7-264,-2 8-24,-2 6 80,-3 8 49,-2 7 79,-3 6-120,-2 6-336,0 3-128,-3 4-168,0 2-40,-1 0-40,-2 0-16,1-2 8,0-4 0,2-5 48,3-7 48,3-7-24,5-8-24,4-10-96,5-8-32,5-10-8,4-9 40,5-8 160,5-8 80,5-7 136,6-6 65,5-5-57,5-5-72,6-4-128,4-4-72,3-3-80,2-4-16,-2-1-8,-1-1 8,-4-1 0,-3-1 0,-4 2 0,-4 2 8,-4 4-8,-3 5-16,-4 6-168,-3 5-200,-4 5-641,-4 3-503,-4 3 784,-1 10-8682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25.349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247 0 3081,'-21'18'312,"0"21"568,1 14-1152,-2 31-56,-1 17 24,-3 34 152,-1 16 8,-2 24 112,0 11-632,1 11 463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01.38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169 0 3857,'-1'13'760,"-3"19"616,-1 20-504,0 19-295,1 16-305,3 12-192,1 7-16,0 6-16,0 1-8,-2-1 8,-4-2-16,-2-5-8,-5-7-16,-3-8-216,-2-10-304,-2-10-569,-2-10-295,-1-10 664,2-13-3457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01.61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104 1144 1648,'-5'-2'416,"-6"-3"817,-5-4 71,-2-4 80,0-4-159,2-2-553,3-4-128,7-1 16,6-3-40,8-3-80,7-1-56,7-4-192,6-3-40,5-2-80,4-3-32,3-3-32,4-3-8,2-3-16,3-4-8,-1-5-48,-1-4-88,-4-5-208,-4-3-152,-6-5-632,-5-3-649,-5-3 1025,-6 11-5129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01.82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146 1 2320,'-1'2'305,"-1"5"399,-1 7-144,-2 10 96,0 12 216,-1 12-48,-1 13-248,1 13-207,-1 12-217,0 12 0,0 10 24,1 6-8,-1 2-64,1-1-48,0-4-152,-1-7-296,0-9-841,-2-9-119,0-9-40,-1-10 63,-2-10 1049,1-15-1640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02.10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3 793 2481,'-1'-2'528,"0"-1"384,1-4-304,0-1 8,4-1-144,3-2 24,4 0 152,5-1 33,4-1-33,6-3-104,5-2-280,5-5-136,3-5-120,3-6-8,1-5 0,1-6-8,-1-5-8,0-5-8,-1-4-16,-1-6-80,0-4-648,-1-5-465,-3-2 617,-8 11-5593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02.35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126 1 5353,'-3'8'144,"-3"10"-120,-3 9 24,-1 7-32,0 4 0,0 2 8,0 0 0,1 0 0,0-1-8,0 0-16,1-1 0,0-1-256,-1-1-360,1-2 360,0-7-4305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02.68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1 599 4753,'1'-1'224,"2"-1"64,3-4-168,4-3 48,5-5 104,3-4 48,3-4 64,2-4-32,1-4-143,0-4-65,2-2-120,1-4-8,1-4-24,2-3-8,1-4-72,1-2-249,1-4-911,0-1 784,-4 8-4649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02.86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64 0 3433,'-4'10'112,"-6"15"32,-4 12-936,-4 12 496,1-3-2305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03.58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0 9474,'1'5'224,"-1"7"-128,4 5-120,4 5 64,5 4-16,7 5 16,4 3 16,6 6 64,4 7 32,3 7 80,2 7 72,0 6 88,-1 4 8,-2 3-87,-1 2-81,-4 2-160,-2 3-32,-4 1-40,-4 0-16,-5 0-40,-6-3-56,-4-2-313,-5-4-247,-5-4-624,-5-5-552,-4-5 1031,1-13-6128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04.02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 1 6689,'-1'1'304,"0"3"241,2 4-561,1 5 48,3 8-16,4 7 32,4 9 176,2 8 96,5 9 96,2 9-8,2 8-168,3 7-88,0 6-104,-1 5-16,-3 5-16,-3 1 0,-5-1 8,-5-3 8,-5-5 8,-7-4-8,-4-6 0,-4-5-16,-2-5-248,-3-6-288,-1-5-624,-3-5-425,-3-4 809,3-11-4681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04.45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0 3129,'1'2'848,"0"0"360,2 5 80,2 5 49,3 9-561,3 11-128,3 13-264,2 12-88,4 10 136,2 9 32,3 6 104,2 4 1,2 3-177,1 0-88,0 1-192,0-2-56,-1-1-32,-1-2 0,-4-3 0,-3-5 0,-6-6-144,-6-8-184,-5-8-569,-5-8-471,-5-8 704,-2-10-8986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25.632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119 0 8722,'-31'85'96,"2"41"-576,0 20-472,0 30 527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04.81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0 3721,'3'4'760,"5"16"1608,6 16-1703,2 14-281,4 13-160,2 13 40,1 12 16,2 13-8,-1 11-32,0 9-80,-3 6-80,-3 4-8,-5-1-24,-6-3-8,-6-6-48,-7-7-88,-8-9-528,-6-9-528,-9-9 616,2-19-6626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05.16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1 416 6401,'1'-1'160,"3"0"-120,2-3-16,4-4-24,2-5-16,1-6-8,2-8 0,-1-8-272,-1-8-288,-1-11-664,2-10-48,0-12 584,-2 6-1713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05.53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 1 8098,'-1'4'104,"1"10"-240,1 10 8,4 10 136,3 10 8,4 10 24,2 9-8,4 11 0,2 11-16,4 10-8,2 10-8,2 9-16,3 6-8,0 5-400,1 2-665,1-3 649,-6-22-5657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05.89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 0 4745,'-1'4'168,"-1"13"72,2 15-240,2 13 0,4 11 0,2 9 8,3 5 8,3 2 8,2 0-24,2-5-16,2-6-768,1-10 560,-3-12-3953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06.25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 7506,'1'7'168,"0"14"-168,3 15 0,3 16 24,2 17 8,2 13 544,1 12 232,0 8 200,2 5 24,2 4-512,2 2-239,2 0-225,4 0-40,3-3-88,3-3-209,3-6-351,1-10-200,2-10-608,3-14-353,0-13 1025,-7-17-5441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06.55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229 23 4297,'-6'-4'904,"-7"-3"688,-6-1-367,-3 5-833,-3 6-200,0 10-168,1 13 0,1 14 184,2 15 176,3 16 248,2 15 16,5 13-136,6 11-184,7 11-248,9 6-56,10 3-112,9-1-256,7-5-392,5-10-168,1-14-696,1-14-1,-1-15 889,-8-20-4769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06.87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 9418,'2'13'408,"3"21"120,6 24-440,6 22-8,8 22-64,7 18 0,5 15 0,4 7-8,2 1-8,1-4-32,-2-9-520,-1-12-488,-1-12 576,-8-25-8026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07.17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12 0 8594,'-3'13'424,"-2"19"-40,2 23-136,2 22-40,7 20-176,7 18-40,9 12-16,6 6-56,6 2-192,5-7-576,3-11-608,1-17-729,-1-21 1041,-7-22-2729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07.46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15 1 6305,'-3'4'440,"-1"10"673,-1 12-857,2 14 80,3 14 0,4 16-32,3 15 16,5 12-80,4 12-48,4 6-152,4 4-40,3-2-192,4-5-160,2-10-616,1-11-601,2-12 865,-5-20-5393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07.76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 6449,'0'12'512,"1"19"89,4 21-265,3 21-48,5 20-256,5 15-8,5 11-16,4 6 0,3-2-16,3-5-24,3-10-856,2-13-761,-1-15 897,-5-20-4177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25.916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89 1 4249,'-33'104'96,"0"12"-304,10 18 80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08.07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 0 8754,'-1'12'584,"-2"19"184,2 24-496,4 23 0,6 25-256,8 21 0,7 15-8,8 12-8,7 4-32,4-2-120,2-6-424,1-11-360,-1-15-1401,-1-17 1321,-8-27-4625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08.40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0 10074,'1'12'568,"-1"19"577,4 18-1057,5 20-184,7 17-169,9 14-359,8 11-152,5 8-168,5 2-24,3 0-16,1-3-145,-2-9 673,-7-22-5177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08.74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 0 11362,'0'13'609,"-3"19"311,2 21-648,4 21-24,6 18-168,9 15-128,6 10-32,6 5-40,3 0-56,2-4-264,1-9-240,2-10-697,0-13-519,1-11 1032,-5-20-6946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09.04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 9618,'-1'11'480,"4"35"352,6 28-672,8 22-104,7 17-64,8 10-24,7 5-384,3 1-312,3-5-784,2-12-713,-1-15 1233,-7-24-4241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09.33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 8954,'1'14'608,"3"20"408,5 22-688,8 22-32,11 21-208,11 19-432,10 14-512,9 8-1880,8 1 1599,-8-22-5080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09.60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 9162,'5'20'200,"8"28"-1240,11 29 720,1 1-7682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10.03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1230 7874,'3'2'336,"10"-3"-88,10-9-704,7-10-48,5-13-17,1-15 177,-1-13 256,-1-13 88,-4-10 272,-4-7 57,-3-7-9,-3-8-48,-5-6-256,-3-8-344,-3-8-1425,-3-4 1153,-3 19-4473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10.36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 5577,'2'7'192,"2"13"-80,4 12-8,5 13-56,2 12-24,2 10 0,0 10 0,-1 8 0,-2 6-16,-3 1-64,-3 1-112,-4-3-1040,-2-3 816,-1-16-3921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10.70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1 731 5681,'2'-6'616,"3"-8"393,5-9-545,4-8-176,5-8-224,5-5-56,3-4-16,4-4 0,1-2 8,1-3 0,0-1-8,0-2-16,0-1-432,-2-3-689,0-1 665,-6 11-5521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11.10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1114 8690,'2'2'240,"4"2"-96,7-1-136,8-1 32,8-5 168,9-5 120,6-7 144,5-7 32,3-6-112,2-6-104,4-5-144,4-4-48,1-6-64,2-7-16,-2-5 0,-3-7 0,-4-5 8,-2-4 0,-3-2-16,-1-1-16,-1-1-440,-2 1-320,-1 0-1440,-5-1 1224,-8 14-6290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26.185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111 0 1896,'-41'118'48,"4"15"-360,4 6 224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11.28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32 0 6681,'-6'13'-24,"-6"17"-48,-2 4-6513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11.62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41 1654 4329,'-4'7'520,"-8"10"920,0 6-784,3 0 1,6-1 207,7-4 16,10-6-88,7-7-128,8-6-128,7-9 25,3-7 47,5-8 0,4-7-56,2-7-88,1-8-184,1-8-48,-2-7-88,-3-7-16,-3-7-24,-5-4-8,-2-5-24,-4-3 0,-1-3-16,-4-2-16,-2-3-24,-2-3-40,-3-4-208,-2-4-136,-3-2-512,-2 0-464,-4 3-2073,-5 5 2009,-3 20-6290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11.78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34 1 4049,'-6'15'-104,"-7"21"384,-1 3-4505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12.04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54 1232 3617,'-5'9'576,"-5"14"1904,-3 6-1375,1 0-49,3-4-224,5-5-192,4-9-224,6-8 16,6-9-40,7-10 1,7-9-17,6-10-32,6-7-64,7-8-24,5-5-104,3-4-48,1-4-48,-1-3-8,-3-4 16,-4-2 0,-6-4 0,-6-4-16,-6-3-24,-6-4-16,-7-5-344,-5-5-344,-5-7-1625,-6-5 1353,-2 16-8602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12.23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18 0 992,'-2'15'-192,"-1"21"192,-3 20-608,0 1 416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12.59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1665 6409,'2'-4'897,"3"-5"1247,6-9-1752,8-8 0,8-9-200,8-8-56,7-6-16,4-6 48,2-5 72,2-6 24,-1-4 48,1-4-39,0-3-81,0-3-32,7-17-32,1-7-104,-4-2 0,-6 2-8,-7 3-16,-5 2-368,-5 0-393,-7 0-1399,-5-4 1200,-6 16-7274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12.88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210 0 9682,'0'13'312,"1"16"-72,3 19-168,3 14-16,2 14-32,1 8 0,-1 5 0,-3 4 8,-5 0 8,-4 2 0,-6 3-8,-6 1-8,-5 5-8,-5 3-16,-5 6-176,-6 4-408,-3 2-1752,-4 3 1455,6-21-5760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13.17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2056 2248,'2'-5'585,"7"-8"655,7-10-520,8-9-168,10-9-200,9-9-184,7-7-56,6-6-64,3-5 8,2-6 264,2-3 64,1-5 97,1-5 15,-1-4-216,-3-4-72,-4-5-80,-3-4-40,-4-5-56,-3-5-24,-5-6-256,-5-4-152,-5-6-416,-7-5-377,-7-6 697,-7 21-4857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13.48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168 0 6233,'1'15'304,"3"20"-16,5 23 65,3 18-9,5 16-56,1 11 248,1 8 96,-3 5 56,-4 4 32,-6 0-272,-5 2-160,-8 1-168,-5 0-56,-8 1-48,-6-1-40,-6 0-656,-8-1-344,-6-1-1160,-7 0 1047,7-22-5136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13.72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1 811 3665,'14'-13'120,"21"-20"72,21-19 48,18-16 24,14-14-16,9-7-128,4-6-112,0-2-464,-6-1-416,-8-2 464,-18 16-2713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BA98-C607-440C-B807-A868D8545E07}" type="datetimeFigureOut">
              <a:rPr lang="en-AU" smtClean="0"/>
              <a:t>14/09/2025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11828-9473-4AAC-828D-3D94C82ED7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9716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BA98-C607-440C-B807-A868D8545E07}" type="datetimeFigureOut">
              <a:rPr lang="en-AU" smtClean="0"/>
              <a:t>14/09/2025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11828-9473-4AAC-828D-3D94C82ED7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1389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BA98-C607-440C-B807-A868D8545E07}" type="datetimeFigureOut">
              <a:rPr lang="en-AU" smtClean="0"/>
              <a:t>14/09/2025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11828-9473-4AAC-828D-3D94C82ED7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4648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BA98-C607-440C-B807-A868D8545E07}" type="datetimeFigureOut">
              <a:rPr lang="en-AU" smtClean="0"/>
              <a:t>14/09/2025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11828-9473-4AAC-828D-3D94C82ED7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6665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BA98-C607-440C-B807-A868D8545E07}" type="datetimeFigureOut">
              <a:rPr lang="en-AU" smtClean="0"/>
              <a:t>14/09/2025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11828-9473-4AAC-828D-3D94C82ED7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4619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BA98-C607-440C-B807-A868D8545E07}" type="datetimeFigureOut">
              <a:rPr lang="en-AU" smtClean="0"/>
              <a:t>14/09/2025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11828-9473-4AAC-828D-3D94C82ED7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4539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BA98-C607-440C-B807-A868D8545E07}" type="datetimeFigureOut">
              <a:rPr lang="en-AU" smtClean="0"/>
              <a:t>14/09/2025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11828-9473-4AAC-828D-3D94C82ED7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9947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BA98-C607-440C-B807-A868D8545E07}" type="datetimeFigureOut">
              <a:rPr lang="en-AU" smtClean="0"/>
              <a:t>14/09/2025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11828-9473-4AAC-828D-3D94C82ED7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7118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BA98-C607-440C-B807-A868D8545E07}" type="datetimeFigureOut">
              <a:rPr lang="en-AU" smtClean="0"/>
              <a:t>14/09/2025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11828-9473-4AAC-828D-3D94C82ED7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8930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BA98-C607-440C-B807-A868D8545E07}" type="datetimeFigureOut">
              <a:rPr lang="en-AU" smtClean="0"/>
              <a:t>14/09/2025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11828-9473-4AAC-828D-3D94C82ED7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0769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BA98-C607-440C-B807-A868D8545E07}" type="datetimeFigureOut">
              <a:rPr lang="en-AU" smtClean="0"/>
              <a:t>14/09/2025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11828-9473-4AAC-828D-3D94C82ED7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6561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A4BA98-C607-440C-B807-A868D8545E07}" type="datetimeFigureOut">
              <a:rPr lang="en-AU" smtClean="0"/>
              <a:t>14/09/2025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311828-9473-4AAC-828D-3D94C82ED7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0946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827" Type="http://schemas.openxmlformats.org/officeDocument/2006/relationships/customXml" Target="../ink/ink920.xml"/><Relationship Id="rId3182" Type="http://schemas.openxmlformats.org/officeDocument/2006/relationships/image" Target="../media/image1575.png"/><Relationship Id="rId4233" Type="http://schemas.openxmlformats.org/officeDocument/2006/relationships/customXml" Target="../ink/ink2134.xml"/><Relationship Id="rId3999" Type="http://schemas.openxmlformats.org/officeDocument/2006/relationships/customXml" Target="../ink/ink2017.xml"/><Relationship Id="rId4300" Type="http://schemas.openxmlformats.org/officeDocument/2006/relationships/image" Target="../media/image2132.png"/><Relationship Id="rId170" Type="http://schemas.openxmlformats.org/officeDocument/2006/relationships/customXml" Target="../ink/ink85.xml"/><Relationship Id="rId6058" Type="http://schemas.openxmlformats.org/officeDocument/2006/relationships/image" Target="../media/image3005.png"/><Relationship Id="rId6472" Type="http://schemas.openxmlformats.org/officeDocument/2006/relationships/customXml" Target="../ink/ink3260.xml"/><Relationship Id="rId7109" Type="http://schemas.openxmlformats.org/officeDocument/2006/relationships/image" Target="../media/image3527.png"/><Relationship Id="rId5074" Type="http://schemas.openxmlformats.org/officeDocument/2006/relationships/customXml" Target="../ink/ink2557.xml"/><Relationship Id="rId6125" Type="http://schemas.openxmlformats.org/officeDocument/2006/relationships/customXml" Target="../ink/ink3086.xml"/><Relationship Id="rId987" Type="http://schemas.openxmlformats.org/officeDocument/2006/relationships/customXml" Target="../ink/ink495.xml"/><Relationship Id="rId2668" Type="http://schemas.openxmlformats.org/officeDocument/2006/relationships/image" Target="../media/image1325.png"/><Relationship Id="rId3719" Type="http://schemas.openxmlformats.org/officeDocument/2006/relationships/customXml" Target="../ink/ink1876.xml"/><Relationship Id="rId4090" Type="http://schemas.openxmlformats.org/officeDocument/2006/relationships/image" Target="../media/image2027.png"/><Relationship Id="rId1684" Type="http://schemas.openxmlformats.org/officeDocument/2006/relationships/customXml" Target="../ink/ink848.xml"/><Relationship Id="rId2735" Type="http://schemas.openxmlformats.org/officeDocument/2006/relationships/customXml" Target="../ink/ink1376.xml"/><Relationship Id="rId5141" Type="http://schemas.openxmlformats.org/officeDocument/2006/relationships/image" Target="../media/image2549.png"/><Relationship Id="rId707" Type="http://schemas.openxmlformats.org/officeDocument/2006/relationships/customXml" Target="../ink/ink354.xml"/><Relationship Id="rId1337" Type="http://schemas.openxmlformats.org/officeDocument/2006/relationships/image" Target="../media/image665.png"/><Relationship Id="rId1751" Type="http://schemas.openxmlformats.org/officeDocument/2006/relationships/customXml" Target="../ink/ink882.xml"/><Relationship Id="rId2802" Type="http://schemas.openxmlformats.org/officeDocument/2006/relationships/customXml" Target="../ink/ink1410.xml"/><Relationship Id="rId5958" Type="http://schemas.openxmlformats.org/officeDocument/2006/relationships/image" Target="../media/image2955.png"/><Relationship Id="rId43" Type="http://schemas.openxmlformats.org/officeDocument/2006/relationships/image" Target="../media/image21.png"/><Relationship Id="rId1404" Type="http://schemas.openxmlformats.org/officeDocument/2006/relationships/customXml" Target="../ink/ink705.xml"/><Relationship Id="rId3576" Type="http://schemas.openxmlformats.org/officeDocument/2006/relationships/image" Target="../media/image1771.png"/><Relationship Id="rId4627" Type="http://schemas.openxmlformats.org/officeDocument/2006/relationships/customXml" Target="../ink/ink2332.xml"/><Relationship Id="rId4974" Type="http://schemas.openxmlformats.org/officeDocument/2006/relationships/customXml" Target="../ink/ink2507.xml"/><Relationship Id="rId7033" Type="http://schemas.openxmlformats.org/officeDocument/2006/relationships/image" Target="../media/image3489.png"/><Relationship Id="rId497" Type="http://schemas.openxmlformats.org/officeDocument/2006/relationships/customXml" Target="../ink/ink249.xml"/><Relationship Id="rId2178" Type="http://schemas.openxmlformats.org/officeDocument/2006/relationships/customXml" Target="../ink/ink1097.xml"/><Relationship Id="rId3229" Type="http://schemas.openxmlformats.org/officeDocument/2006/relationships/image" Target="../media/image1598.png"/><Relationship Id="rId3990" Type="http://schemas.openxmlformats.org/officeDocument/2006/relationships/image" Target="../media/image1977.png"/><Relationship Id="rId7100" Type="http://schemas.openxmlformats.org/officeDocument/2006/relationships/customXml" Target="../ink/ink3577.xml"/><Relationship Id="rId1194" Type="http://schemas.openxmlformats.org/officeDocument/2006/relationships/customXml" Target="../ink/ink599.xml"/><Relationship Id="rId2592" Type="http://schemas.openxmlformats.org/officeDocument/2006/relationships/image" Target="../media/image1287.png"/><Relationship Id="rId3643" Type="http://schemas.openxmlformats.org/officeDocument/2006/relationships/customXml" Target="../ink/ink1838.xml"/><Relationship Id="rId6799" Type="http://schemas.openxmlformats.org/officeDocument/2006/relationships/customXml" Target="../ink/ink3424.xml"/><Relationship Id="rId217" Type="http://schemas.openxmlformats.org/officeDocument/2006/relationships/image" Target="../media/image108.png"/><Relationship Id="rId564" Type="http://schemas.openxmlformats.org/officeDocument/2006/relationships/image" Target="../media/image281.png"/><Relationship Id="rId2245" Type="http://schemas.openxmlformats.org/officeDocument/2006/relationships/image" Target="../media/image1114.png"/><Relationship Id="rId3710" Type="http://schemas.openxmlformats.org/officeDocument/2006/relationships/image" Target="../media/image1838.png"/><Relationship Id="rId6866" Type="http://schemas.openxmlformats.org/officeDocument/2006/relationships/customXml" Target="../ink/ink3459.xml"/><Relationship Id="rId631" Type="http://schemas.openxmlformats.org/officeDocument/2006/relationships/customXml" Target="../ink/ink316.xml"/><Relationship Id="rId1261" Type="http://schemas.openxmlformats.org/officeDocument/2006/relationships/customXml" Target="../ink/ink633.xml"/><Relationship Id="rId2312" Type="http://schemas.openxmlformats.org/officeDocument/2006/relationships/customXml" Target="../ink/ink1164.xml"/><Relationship Id="rId5468" Type="http://schemas.openxmlformats.org/officeDocument/2006/relationships/image" Target="../media/image2711.png"/><Relationship Id="rId5882" Type="http://schemas.openxmlformats.org/officeDocument/2006/relationships/image" Target="../media/image2917.png"/><Relationship Id="rId6519" Type="http://schemas.openxmlformats.org/officeDocument/2006/relationships/image" Target="../media/image3235.png"/><Relationship Id="rId6933" Type="http://schemas.openxmlformats.org/officeDocument/2006/relationships/image" Target="../media/image3440.png"/><Relationship Id="rId4484" Type="http://schemas.openxmlformats.org/officeDocument/2006/relationships/customXml" Target="../ink/ink2260.xml"/><Relationship Id="rId5535" Type="http://schemas.openxmlformats.org/officeDocument/2006/relationships/image" Target="../media/image2744.png"/><Relationship Id="rId3086" Type="http://schemas.openxmlformats.org/officeDocument/2006/relationships/image" Target="../media/image1527.png"/><Relationship Id="rId4137" Type="http://schemas.openxmlformats.org/officeDocument/2006/relationships/customXml" Target="../ink/ink2086.xml"/><Relationship Id="rId4551" Type="http://schemas.openxmlformats.org/officeDocument/2006/relationships/image" Target="../media/image2257.png"/><Relationship Id="rId3153" Type="http://schemas.openxmlformats.org/officeDocument/2006/relationships/customXml" Target="../ink/ink1592.xml"/><Relationship Id="rId4204" Type="http://schemas.openxmlformats.org/officeDocument/2006/relationships/image" Target="../media/image2084.png"/><Relationship Id="rId5602" Type="http://schemas.openxmlformats.org/officeDocument/2006/relationships/customXml" Target="../ink/ink2824.xml"/><Relationship Id="rId141" Type="http://schemas.openxmlformats.org/officeDocument/2006/relationships/image" Target="../media/image70.png"/><Relationship Id="rId3220" Type="http://schemas.openxmlformats.org/officeDocument/2006/relationships/customXml" Target="../ink/ink1626.xml"/><Relationship Id="rId6029" Type="http://schemas.openxmlformats.org/officeDocument/2006/relationships/customXml" Target="../ink/ink3038.xml"/><Relationship Id="rId6376" Type="http://schemas.openxmlformats.org/officeDocument/2006/relationships/image" Target="../media/image3164.png"/><Relationship Id="rId6790" Type="http://schemas.openxmlformats.org/officeDocument/2006/relationships/image" Target="../media/image3370.png"/><Relationship Id="rId7" Type="http://schemas.openxmlformats.org/officeDocument/2006/relationships/image" Target="../media/image3.png"/><Relationship Id="rId2986" Type="http://schemas.openxmlformats.org/officeDocument/2006/relationships/image" Target="../media/image1480.png"/><Relationship Id="rId5392" Type="http://schemas.openxmlformats.org/officeDocument/2006/relationships/image" Target="../media/image2674.png"/><Relationship Id="rId6443" Type="http://schemas.openxmlformats.org/officeDocument/2006/relationships/image" Target="../media/image3197.png"/><Relationship Id="rId958" Type="http://schemas.openxmlformats.org/officeDocument/2006/relationships/image" Target="../media/image477.png"/><Relationship Id="rId1588" Type="http://schemas.openxmlformats.org/officeDocument/2006/relationships/customXml" Target="../ink/ink799.xml"/><Relationship Id="rId2639" Type="http://schemas.openxmlformats.org/officeDocument/2006/relationships/customXml" Target="../ink/ink1328.xml"/><Relationship Id="rId5045" Type="http://schemas.openxmlformats.org/officeDocument/2006/relationships/image" Target="../media/image2502.png"/><Relationship Id="rId6510" Type="http://schemas.openxmlformats.org/officeDocument/2006/relationships/customXml" Target="../ink/ink3279.xml"/><Relationship Id="rId1655" Type="http://schemas.openxmlformats.org/officeDocument/2006/relationships/customXml" Target="../ink/ink833.xml"/><Relationship Id="rId2706" Type="http://schemas.openxmlformats.org/officeDocument/2006/relationships/image" Target="../media/image1344.png"/><Relationship Id="rId4061" Type="http://schemas.openxmlformats.org/officeDocument/2006/relationships/customXml" Target="../ink/ink2048.xml"/><Relationship Id="rId5112" Type="http://schemas.openxmlformats.org/officeDocument/2006/relationships/customXml" Target="../ink/ink2577.xml"/><Relationship Id="rId1308" Type="http://schemas.openxmlformats.org/officeDocument/2006/relationships/customXml" Target="../ink/ink657.xml"/><Relationship Id="rId7284" Type="http://schemas.openxmlformats.org/officeDocument/2006/relationships/customXml" Target="../ink/ink3669.xml"/><Relationship Id="rId1722" Type="http://schemas.openxmlformats.org/officeDocument/2006/relationships/image" Target="../media/image854.png"/><Relationship Id="rId4878" Type="http://schemas.openxmlformats.org/officeDocument/2006/relationships/image" Target="../media/image2419.png"/><Relationship Id="rId5929" Type="http://schemas.openxmlformats.org/officeDocument/2006/relationships/customXml" Target="../ink/ink2988.xml"/><Relationship Id="rId14" Type="http://schemas.openxmlformats.org/officeDocument/2006/relationships/customXml" Target="../ink/ink7.xml"/><Relationship Id="rId3894" Type="http://schemas.openxmlformats.org/officeDocument/2006/relationships/image" Target="../media/image1929.png"/><Relationship Id="rId4945" Type="http://schemas.openxmlformats.org/officeDocument/2006/relationships/customXml" Target="../ink/ink2492.xml"/><Relationship Id="rId7004" Type="http://schemas.openxmlformats.org/officeDocument/2006/relationships/customXml" Target="../ink/ink3529.xml"/><Relationship Id="rId2496" Type="http://schemas.openxmlformats.org/officeDocument/2006/relationships/image" Target="../media/image1239.png"/><Relationship Id="rId3547" Type="http://schemas.openxmlformats.org/officeDocument/2006/relationships/customXml" Target="../ink/ink1790.xml"/><Relationship Id="rId3961" Type="http://schemas.openxmlformats.org/officeDocument/2006/relationships/customXml" Target="../ink/ink1998.xml"/><Relationship Id="rId468" Type="http://schemas.openxmlformats.org/officeDocument/2006/relationships/image" Target="../media/image233.png"/><Relationship Id="rId882" Type="http://schemas.openxmlformats.org/officeDocument/2006/relationships/customXml" Target="../ink/ink442.xml"/><Relationship Id="rId1098" Type="http://schemas.openxmlformats.org/officeDocument/2006/relationships/image" Target="../media/image547.png"/><Relationship Id="rId2149" Type="http://schemas.openxmlformats.org/officeDocument/2006/relationships/image" Target="../media/image1066.png"/><Relationship Id="rId2563" Type="http://schemas.openxmlformats.org/officeDocument/2006/relationships/customXml" Target="../ink/ink1290.xml"/><Relationship Id="rId3614" Type="http://schemas.openxmlformats.org/officeDocument/2006/relationships/image" Target="../media/image1790.png"/><Relationship Id="rId6020" Type="http://schemas.openxmlformats.org/officeDocument/2006/relationships/image" Target="../media/image2986.png"/><Relationship Id="rId535" Type="http://schemas.openxmlformats.org/officeDocument/2006/relationships/customXml" Target="../ink/ink268.xml"/><Relationship Id="rId1165" Type="http://schemas.openxmlformats.org/officeDocument/2006/relationships/image" Target="../media/image580.png"/><Relationship Id="rId2216" Type="http://schemas.openxmlformats.org/officeDocument/2006/relationships/customXml" Target="../ink/ink1116.xml"/><Relationship Id="rId2630" Type="http://schemas.openxmlformats.org/officeDocument/2006/relationships/image" Target="../media/image1306.png"/><Relationship Id="rId5786" Type="http://schemas.openxmlformats.org/officeDocument/2006/relationships/image" Target="../media/image2869.png"/><Relationship Id="rId6837" Type="http://schemas.openxmlformats.org/officeDocument/2006/relationships/customXml" Target="../ink/ink3444.xml"/><Relationship Id="rId602" Type="http://schemas.openxmlformats.org/officeDocument/2006/relationships/image" Target="../media/image300.png"/><Relationship Id="rId1232" Type="http://schemas.openxmlformats.org/officeDocument/2006/relationships/customXml" Target="../ink/ink618.xml"/><Relationship Id="rId4388" Type="http://schemas.openxmlformats.org/officeDocument/2006/relationships/image" Target="../media/image2176.png"/><Relationship Id="rId5439" Type="http://schemas.openxmlformats.org/officeDocument/2006/relationships/image" Target="../media/image2697.png"/><Relationship Id="rId5853" Type="http://schemas.openxmlformats.org/officeDocument/2006/relationships/customXml" Target="../ink/ink2950.xml"/><Relationship Id="rId6904" Type="http://schemas.openxmlformats.org/officeDocument/2006/relationships/customXml" Target="../ink/ink3478.xml"/><Relationship Id="rId3057" Type="http://schemas.openxmlformats.org/officeDocument/2006/relationships/image" Target="../media/image1513.png"/><Relationship Id="rId4108" Type="http://schemas.openxmlformats.org/officeDocument/2006/relationships/image" Target="../media/image2036.png"/><Relationship Id="rId4455" Type="http://schemas.openxmlformats.org/officeDocument/2006/relationships/image" Target="../media/image2209.png"/><Relationship Id="rId5506" Type="http://schemas.openxmlformats.org/officeDocument/2006/relationships/customXml" Target="../ink/ink2776.xml"/><Relationship Id="rId5920" Type="http://schemas.openxmlformats.org/officeDocument/2006/relationships/image" Target="../media/image2936.png"/><Relationship Id="rId3471" Type="http://schemas.openxmlformats.org/officeDocument/2006/relationships/customXml" Target="../ink/ink1752.xml"/><Relationship Id="rId4522" Type="http://schemas.openxmlformats.org/officeDocument/2006/relationships/customXml" Target="../ink/ink2279.xml"/><Relationship Id="rId392" Type="http://schemas.openxmlformats.org/officeDocument/2006/relationships/customXml" Target="../ink/ink196.xml"/><Relationship Id="rId2073" Type="http://schemas.openxmlformats.org/officeDocument/2006/relationships/image" Target="../media/image1028.png"/><Relationship Id="rId3124" Type="http://schemas.openxmlformats.org/officeDocument/2006/relationships/image" Target="../media/image1546.png"/><Relationship Id="rId6694" Type="http://schemas.openxmlformats.org/officeDocument/2006/relationships/image" Target="../media/image3322.png"/><Relationship Id="rId2140" Type="http://schemas.openxmlformats.org/officeDocument/2006/relationships/customXml" Target="../ink/ink1078.xml"/><Relationship Id="rId5296" Type="http://schemas.openxmlformats.org/officeDocument/2006/relationships/customXml" Target="../ink/ink2669.xml"/><Relationship Id="rId6347" Type="http://schemas.openxmlformats.org/officeDocument/2006/relationships/customXml" Target="../ink/ink3197.xml"/><Relationship Id="rId6761" Type="http://schemas.openxmlformats.org/officeDocument/2006/relationships/customXml" Target="../ink/ink3405.xml"/><Relationship Id="rId112" Type="http://schemas.openxmlformats.org/officeDocument/2006/relationships/customXml" Target="../ink/ink56.xml"/><Relationship Id="rId5363" Type="http://schemas.openxmlformats.org/officeDocument/2006/relationships/image" Target="../media/image2660.png"/><Relationship Id="rId6414" Type="http://schemas.openxmlformats.org/officeDocument/2006/relationships/customXml" Target="../ink/ink3231.xml"/><Relationship Id="rId2957" Type="http://schemas.openxmlformats.org/officeDocument/2006/relationships/customXml" Target="../ink/ink1489.xml"/><Relationship Id="rId5016" Type="http://schemas.openxmlformats.org/officeDocument/2006/relationships/customXml" Target="../ink/ink2528.xml"/><Relationship Id="rId929" Type="http://schemas.openxmlformats.org/officeDocument/2006/relationships/customXml" Target="../ink/ink466.xml"/><Relationship Id="rId1559" Type="http://schemas.openxmlformats.org/officeDocument/2006/relationships/image" Target="../media/image774.png"/><Relationship Id="rId1973" Type="http://schemas.openxmlformats.org/officeDocument/2006/relationships/customXml" Target="../ink/ink994.xml"/><Relationship Id="rId4032" Type="http://schemas.openxmlformats.org/officeDocument/2006/relationships/image" Target="../media/image1998.png"/><Relationship Id="rId5430" Type="http://schemas.openxmlformats.org/officeDocument/2006/relationships/customXml" Target="../ink/ink2737.xml"/><Relationship Id="rId7188" Type="http://schemas.openxmlformats.org/officeDocument/2006/relationships/customXml" Target="../ink/ink3621.xml"/><Relationship Id="rId1626" Type="http://schemas.openxmlformats.org/officeDocument/2006/relationships/image" Target="../media/image807.png"/><Relationship Id="rId3798" Type="http://schemas.openxmlformats.org/officeDocument/2006/relationships/image" Target="../media/image1881.png"/><Relationship Id="rId4849" Type="http://schemas.openxmlformats.org/officeDocument/2006/relationships/customXml" Target="../ink/ink2444.xml"/><Relationship Id="rId7255" Type="http://schemas.openxmlformats.org/officeDocument/2006/relationships/image" Target="../media/image3600.png"/><Relationship Id="rId3865" Type="http://schemas.openxmlformats.org/officeDocument/2006/relationships/customXml" Target="../ink/ink1950.xml"/><Relationship Id="rId4916" Type="http://schemas.openxmlformats.org/officeDocument/2006/relationships/image" Target="../media/image2438.png"/><Relationship Id="rId6271" Type="http://schemas.openxmlformats.org/officeDocument/2006/relationships/customXml" Target="../ink/ink3159.xml"/><Relationship Id="rId7322" Type="http://schemas.openxmlformats.org/officeDocument/2006/relationships/customXml" Target="../ink/ink3688.xml"/><Relationship Id="rId786" Type="http://schemas.openxmlformats.org/officeDocument/2006/relationships/customXml" Target="../ink/ink394.xml"/><Relationship Id="rId2467" Type="http://schemas.openxmlformats.org/officeDocument/2006/relationships/customXml" Target="../ink/ink1242.xml"/><Relationship Id="rId3518" Type="http://schemas.openxmlformats.org/officeDocument/2006/relationships/image" Target="../media/image1742.png"/><Relationship Id="rId439" Type="http://schemas.openxmlformats.org/officeDocument/2006/relationships/customXml" Target="../ink/ink220.xml"/><Relationship Id="rId1069" Type="http://schemas.openxmlformats.org/officeDocument/2006/relationships/customXml" Target="../ink/ink536.xml"/><Relationship Id="rId1483" Type="http://schemas.openxmlformats.org/officeDocument/2006/relationships/image" Target="../media/image737.png"/><Relationship Id="rId2881" Type="http://schemas.openxmlformats.org/officeDocument/2006/relationships/customXml" Target="../ink/ink1451.xml"/><Relationship Id="rId3932" Type="http://schemas.openxmlformats.org/officeDocument/2006/relationships/image" Target="../media/image1948.png"/><Relationship Id="rId506" Type="http://schemas.openxmlformats.org/officeDocument/2006/relationships/image" Target="../media/image252.png"/><Relationship Id="rId853" Type="http://schemas.openxmlformats.org/officeDocument/2006/relationships/image" Target="../media/image425.png"/><Relationship Id="rId1136" Type="http://schemas.openxmlformats.org/officeDocument/2006/relationships/image" Target="../media/image566.png"/><Relationship Id="rId2534" Type="http://schemas.openxmlformats.org/officeDocument/2006/relationships/image" Target="../media/image1258.png"/><Relationship Id="rId920" Type="http://schemas.openxmlformats.org/officeDocument/2006/relationships/customXml" Target="../ink/ink461.xml"/><Relationship Id="rId1550" Type="http://schemas.openxmlformats.org/officeDocument/2006/relationships/image" Target="../media/image770.png"/><Relationship Id="rId2601" Type="http://schemas.openxmlformats.org/officeDocument/2006/relationships/customXml" Target="../ink/ink1309.xml"/><Relationship Id="rId5757" Type="http://schemas.openxmlformats.org/officeDocument/2006/relationships/customXml" Target="../ink/ink2902.xml"/><Relationship Id="rId6808" Type="http://schemas.openxmlformats.org/officeDocument/2006/relationships/image" Target="../media/image3379.png"/><Relationship Id="rId1203" Type="http://schemas.openxmlformats.org/officeDocument/2006/relationships/image" Target="../media/image599.png"/><Relationship Id="rId4359" Type="http://schemas.openxmlformats.org/officeDocument/2006/relationships/customXml" Target="../ink/ink2197.xml"/><Relationship Id="rId4773" Type="http://schemas.openxmlformats.org/officeDocument/2006/relationships/image" Target="../media/image2367.png"/><Relationship Id="rId5824" Type="http://schemas.openxmlformats.org/officeDocument/2006/relationships/image" Target="../media/image2888.png"/><Relationship Id="rId3375" Type="http://schemas.openxmlformats.org/officeDocument/2006/relationships/customXml" Target="../ink/ink1704.xml"/><Relationship Id="rId4426" Type="http://schemas.openxmlformats.org/officeDocument/2006/relationships/customXml" Target="../ink/ink2231.xml"/><Relationship Id="rId4840" Type="http://schemas.openxmlformats.org/officeDocument/2006/relationships/customXml" Target="../ink/ink2439.xml"/><Relationship Id="rId296" Type="http://schemas.openxmlformats.org/officeDocument/2006/relationships/customXml" Target="../ink/ink148.xml"/><Relationship Id="rId2391" Type="http://schemas.openxmlformats.org/officeDocument/2006/relationships/customXml" Target="../ink/ink1204.xml"/><Relationship Id="rId3028" Type="http://schemas.openxmlformats.org/officeDocument/2006/relationships/image" Target="../media/image1500.png"/><Relationship Id="rId3442" Type="http://schemas.openxmlformats.org/officeDocument/2006/relationships/image" Target="../media/image1704.png"/><Relationship Id="rId6598" Type="http://schemas.openxmlformats.org/officeDocument/2006/relationships/image" Target="../media/image3274.png"/><Relationship Id="rId363" Type="http://schemas.openxmlformats.org/officeDocument/2006/relationships/image" Target="../media/image181.png"/><Relationship Id="rId2044" Type="http://schemas.openxmlformats.org/officeDocument/2006/relationships/customXml" Target="../ink/ink1030.xml"/><Relationship Id="rId430" Type="http://schemas.openxmlformats.org/officeDocument/2006/relationships/image" Target="../media/image214.png"/><Relationship Id="rId1060" Type="http://schemas.openxmlformats.org/officeDocument/2006/relationships/image" Target="../media/image528.png"/><Relationship Id="rId2111" Type="http://schemas.openxmlformats.org/officeDocument/2006/relationships/image" Target="../media/image1047.png"/><Relationship Id="rId5267" Type="http://schemas.openxmlformats.org/officeDocument/2006/relationships/image" Target="../media/image2612.png"/><Relationship Id="rId6318" Type="http://schemas.openxmlformats.org/officeDocument/2006/relationships/image" Target="../media/image3135.png"/><Relationship Id="rId6665" Type="http://schemas.openxmlformats.org/officeDocument/2006/relationships/customXml" Target="../ink/ink3357.xml"/><Relationship Id="rId5681" Type="http://schemas.openxmlformats.org/officeDocument/2006/relationships/image" Target="../media/image2817.png"/><Relationship Id="rId6732" Type="http://schemas.openxmlformats.org/officeDocument/2006/relationships/image" Target="../media/image3341.png"/><Relationship Id="rId1877" Type="http://schemas.openxmlformats.org/officeDocument/2006/relationships/customXml" Target="../ink/ink945.xml"/><Relationship Id="rId2928" Type="http://schemas.openxmlformats.org/officeDocument/2006/relationships/image" Target="../media/image1453.png"/><Relationship Id="rId4283" Type="http://schemas.openxmlformats.org/officeDocument/2006/relationships/customXml" Target="../ink/ink2159.xml"/><Relationship Id="rId5334" Type="http://schemas.openxmlformats.org/officeDocument/2006/relationships/customXml" Target="../ink/ink2688.xml"/><Relationship Id="rId1944" Type="http://schemas.openxmlformats.org/officeDocument/2006/relationships/image" Target="../media/image964.png"/><Relationship Id="rId4350" Type="http://schemas.openxmlformats.org/officeDocument/2006/relationships/image" Target="../media/image2157.png"/><Relationship Id="rId5401" Type="http://schemas.openxmlformats.org/officeDocument/2006/relationships/customXml" Target="../ink/ink2722.xml"/><Relationship Id="rId4003" Type="http://schemas.openxmlformats.org/officeDocument/2006/relationships/customXml" Target="../ink/ink2019.xml"/><Relationship Id="rId7159" Type="http://schemas.openxmlformats.org/officeDocument/2006/relationships/image" Target="../media/image3552.png"/><Relationship Id="rId6175" Type="http://schemas.openxmlformats.org/officeDocument/2006/relationships/customXml" Target="../ink/ink3111.xml"/><Relationship Id="rId7226" Type="http://schemas.openxmlformats.org/officeDocument/2006/relationships/customXml" Target="../ink/ink3640.xml"/><Relationship Id="rId3769" Type="http://schemas.openxmlformats.org/officeDocument/2006/relationships/image" Target="../media/image1867.png"/><Relationship Id="rId5191" Type="http://schemas.openxmlformats.org/officeDocument/2006/relationships/image" Target="../media/image2574.png"/><Relationship Id="rId6242" Type="http://schemas.openxmlformats.org/officeDocument/2006/relationships/image" Target="../media/image3097.png"/><Relationship Id="rId2785" Type="http://schemas.openxmlformats.org/officeDocument/2006/relationships/image" Target="../media/image1383.png"/><Relationship Id="rId3836" Type="http://schemas.openxmlformats.org/officeDocument/2006/relationships/image" Target="../media/image1900.png"/><Relationship Id="rId757" Type="http://schemas.openxmlformats.org/officeDocument/2006/relationships/customXml" Target="../ink/ink379.xml"/><Relationship Id="rId1387" Type="http://schemas.openxmlformats.org/officeDocument/2006/relationships/image" Target="../media/image690.png"/><Relationship Id="rId2438" Type="http://schemas.openxmlformats.org/officeDocument/2006/relationships/image" Target="../media/image1210.png"/><Relationship Id="rId2852" Type="http://schemas.openxmlformats.org/officeDocument/2006/relationships/customXml" Target="../ink/ink1436.xml"/><Relationship Id="rId3903" Type="http://schemas.openxmlformats.org/officeDocument/2006/relationships/customXml" Target="../ink/ink1969.xml"/><Relationship Id="rId93" Type="http://schemas.openxmlformats.org/officeDocument/2006/relationships/image" Target="../media/image46.png"/><Relationship Id="rId824" Type="http://schemas.openxmlformats.org/officeDocument/2006/relationships/customXml" Target="../ink/ink413.xml"/><Relationship Id="rId1454" Type="http://schemas.openxmlformats.org/officeDocument/2006/relationships/image" Target="../media/image723.png"/><Relationship Id="rId2505" Type="http://schemas.openxmlformats.org/officeDocument/2006/relationships/customXml" Target="../ink/ink1261.xml"/><Relationship Id="rId1107" Type="http://schemas.openxmlformats.org/officeDocument/2006/relationships/customXml" Target="../ink/ink555.xml"/><Relationship Id="rId1521" Type="http://schemas.openxmlformats.org/officeDocument/2006/relationships/image" Target="../media/image756.png"/><Relationship Id="rId4677" Type="http://schemas.openxmlformats.org/officeDocument/2006/relationships/customXml" Target="../ink/ink2357.xml"/><Relationship Id="rId5728" Type="http://schemas.openxmlformats.org/officeDocument/2006/relationships/image" Target="../media/image2840.png"/><Relationship Id="rId7083" Type="http://schemas.openxmlformats.org/officeDocument/2006/relationships/image" Target="../media/image3514.png"/><Relationship Id="rId3279" Type="http://schemas.openxmlformats.org/officeDocument/2006/relationships/image" Target="../media/image1623.png"/><Relationship Id="rId3693" Type="http://schemas.openxmlformats.org/officeDocument/2006/relationships/customXml" Target="../ink/ink1863.xml"/><Relationship Id="rId7150" Type="http://schemas.openxmlformats.org/officeDocument/2006/relationships/customXml" Target="../ink/ink3602.xml"/><Relationship Id="rId2295" Type="http://schemas.openxmlformats.org/officeDocument/2006/relationships/image" Target="../media/image1139.png"/><Relationship Id="rId3346" Type="http://schemas.openxmlformats.org/officeDocument/2006/relationships/image" Target="../media/image1656.png"/><Relationship Id="rId4744" Type="http://schemas.openxmlformats.org/officeDocument/2006/relationships/customXml" Target="../ink/ink2391.xml"/><Relationship Id="rId267" Type="http://schemas.openxmlformats.org/officeDocument/2006/relationships/image" Target="../media/image133.png"/><Relationship Id="rId3760" Type="http://schemas.openxmlformats.org/officeDocument/2006/relationships/customXml" Target="../ink/ink1897.xml"/><Relationship Id="rId4811" Type="http://schemas.openxmlformats.org/officeDocument/2006/relationships/image" Target="../media/image2386.png"/><Relationship Id="rId681" Type="http://schemas.openxmlformats.org/officeDocument/2006/relationships/customXml" Target="../ink/ink341.xml"/><Relationship Id="rId2362" Type="http://schemas.openxmlformats.org/officeDocument/2006/relationships/image" Target="../media/image1172.png"/><Relationship Id="rId3413" Type="http://schemas.openxmlformats.org/officeDocument/2006/relationships/customXml" Target="../ink/ink1723.xml"/><Relationship Id="rId6569" Type="http://schemas.openxmlformats.org/officeDocument/2006/relationships/customXml" Target="../ink/ink3309.xml"/><Relationship Id="rId6983" Type="http://schemas.openxmlformats.org/officeDocument/2006/relationships/image" Target="../media/image3464.png"/><Relationship Id="rId334" Type="http://schemas.openxmlformats.org/officeDocument/2006/relationships/customXml" Target="../ink/ink167.xml"/><Relationship Id="rId2015" Type="http://schemas.openxmlformats.org/officeDocument/2006/relationships/image" Target="../media/image999.png"/><Relationship Id="rId5585" Type="http://schemas.openxmlformats.org/officeDocument/2006/relationships/image" Target="../media/image2769.png"/><Relationship Id="rId6636" Type="http://schemas.openxmlformats.org/officeDocument/2006/relationships/image" Target="../media/image3293.png"/><Relationship Id="rId401" Type="http://schemas.openxmlformats.org/officeDocument/2006/relationships/image" Target="../media/image200.png"/><Relationship Id="rId1031" Type="http://schemas.openxmlformats.org/officeDocument/2006/relationships/customXml" Target="../ink/ink517.xml"/><Relationship Id="rId4187" Type="http://schemas.openxmlformats.org/officeDocument/2006/relationships/customXml" Target="../ink/ink2111.xml"/><Relationship Id="rId5238" Type="http://schemas.openxmlformats.org/officeDocument/2006/relationships/customXml" Target="../ink/ink2640.xml"/><Relationship Id="rId5652" Type="http://schemas.openxmlformats.org/officeDocument/2006/relationships/customXml" Target="../ink/ink2849.xml"/><Relationship Id="rId6703" Type="http://schemas.openxmlformats.org/officeDocument/2006/relationships/customXml" Target="../ink/ink3376.xml"/><Relationship Id="rId4254" Type="http://schemas.openxmlformats.org/officeDocument/2006/relationships/image" Target="../media/image2109.png"/><Relationship Id="rId5305" Type="http://schemas.openxmlformats.org/officeDocument/2006/relationships/image" Target="../media/image2631.png"/><Relationship Id="rId1848" Type="http://schemas.openxmlformats.org/officeDocument/2006/relationships/image" Target="../media/image917.png"/><Relationship Id="rId3270" Type="http://schemas.openxmlformats.org/officeDocument/2006/relationships/customXml" Target="../ink/ink1651.xml"/><Relationship Id="rId4321" Type="http://schemas.openxmlformats.org/officeDocument/2006/relationships/customXml" Target="../ink/ink2178.xml"/><Relationship Id="rId191" Type="http://schemas.openxmlformats.org/officeDocument/2006/relationships/image" Target="../media/image95.png"/><Relationship Id="rId1915" Type="http://schemas.openxmlformats.org/officeDocument/2006/relationships/customXml" Target="../ink/ink965.xml"/><Relationship Id="rId6079" Type="http://schemas.openxmlformats.org/officeDocument/2006/relationships/customXml" Target="../ink/ink3063.xml"/><Relationship Id="rId5095" Type="http://schemas.openxmlformats.org/officeDocument/2006/relationships/image" Target="../media/image2527.png"/><Relationship Id="rId6493" Type="http://schemas.openxmlformats.org/officeDocument/2006/relationships/image" Target="../media/image3222.png"/><Relationship Id="rId2689" Type="http://schemas.openxmlformats.org/officeDocument/2006/relationships/customXml" Target="../ink/ink1353.xml"/><Relationship Id="rId6146" Type="http://schemas.openxmlformats.org/officeDocument/2006/relationships/image" Target="../media/image3049.png"/><Relationship Id="rId6560" Type="http://schemas.openxmlformats.org/officeDocument/2006/relationships/image" Target="../media/image3255.png"/><Relationship Id="rId2756" Type="http://schemas.openxmlformats.org/officeDocument/2006/relationships/image" Target="../media/image1369.png"/><Relationship Id="rId3807" Type="http://schemas.openxmlformats.org/officeDocument/2006/relationships/customXml" Target="../ink/ink1921.xml"/><Relationship Id="rId5162" Type="http://schemas.openxmlformats.org/officeDocument/2006/relationships/customXml" Target="../ink/ink2602.xml"/><Relationship Id="rId6213" Type="http://schemas.openxmlformats.org/officeDocument/2006/relationships/customXml" Target="../ink/ink3130.xml"/><Relationship Id="rId728" Type="http://schemas.openxmlformats.org/officeDocument/2006/relationships/image" Target="../media/image363.png"/><Relationship Id="rId1358" Type="http://schemas.openxmlformats.org/officeDocument/2006/relationships/customXml" Target="../ink/ink682.xml"/><Relationship Id="rId1772" Type="http://schemas.openxmlformats.org/officeDocument/2006/relationships/image" Target="../media/image879.png"/><Relationship Id="rId2409" Type="http://schemas.openxmlformats.org/officeDocument/2006/relationships/customXml" Target="../ink/ink1213.xml"/><Relationship Id="rId5979" Type="http://schemas.openxmlformats.org/officeDocument/2006/relationships/customXml" Target="../ink/ink3013.xml"/><Relationship Id="rId64" Type="http://schemas.openxmlformats.org/officeDocument/2006/relationships/customXml" Target="../ink/ink32.xml"/><Relationship Id="rId1425" Type="http://schemas.openxmlformats.org/officeDocument/2006/relationships/image" Target="../media/image709.png"/><Relationship Id="rId2823" Type="http://schemas.openxmlformats.org/officeDocument/2006/relationships/image" Target="../media/image1401.png"/><Relationship Id="rId4995" Type="http://schemas.openxmlformats.org/officeDocument/2006/relationships/image" Target="../media/image2477.png"/><Relationship Id="rId7054" Type="http://schemas.openxmlformats.org/officeDocument/2006/relationships/customXml" Target="../ink/ink3554.xml"/><Relationship Id="rId2199" Type="http://schemas.openxmlformats.org/officeDocument/2006/relationships/image" Target="../media/image1091.png"/><Relationship Id="rId3597" Type="http://schemas.openxmlformats.org/officeDocument/2006/relationships/customXml" Target="../ink/ink1815.xml"/><Relationship Id="rId4648" Type="http://schemas.openxmlformats.org/officeDocument/2006/relationships/image" Target="../media/image2305.png"/><Relationship Id="rId6070" Type="http://schemas.openxmlformats.org/officeDocument/2006/relationships/image" Target="../media/image3011.png"/><Relationship Id="rId3664" Type="http://schemas.openxmlformats.org/officeDocument/2006/relationships/image" Target="../media/image1815.png"/><Relationship Id="rId4715" Type="http://schemas.openxmlformats.org/officeDocument/2006/relationships/image" Target="../media/image2338.png"/><Relationship Id="rId7121" Type="http://schemas.openxmlformats.org/officeDocument/2006/relationships/image" Target="../media/image3533.png"/><Relationship Id="rId585" Type="http://schemas.openxmlformats.org/officeDocument/2006/relationships/customXml" Target="../ink/ink293.xml"/><Relationship Id="rId2266" Type="http://schemas.openxmlformats.org/officeDocument/2006/relationships/customXml" Target="../ink/ink1141.xml"/><Relationship Id="rId2680" Type="http://schemas.openxmlformats.org/officeDocument/2006/relationships/image" Target="../media/image1331.png"/><Relationship Id="rId3317" Type="http://schemas.openxmlformats.org/officeDocument/2006/relationships/customXml" Target="../ink/ink1675.xml"/><Relationship Id="rId3731" Type="http://schemas.openxmlformats.org/officeDocument/2006/relationships/customXml" Target="../ink/ink1882.xml"/><Relationship Id="rId6887" Type="http://schemas.openxmlformats.org/officeDocument/2006/relationships/image" Target="../media/image3417.png"/><Relationship Id="rId238" Type="http://schemas.openxmlformats.org/officeDocument/2006/relationships/customXml" Target="../ink/ink119.xml"/><Relationship Id="rId652" Type="http://schemas.openxmlformats.org/officeDocument/2006/relationships/image" Target="../media/image325.png"/><Relationship Id="rId1282" Type="http://schemas.openxmlformats.org/officeDocument/2006/relationships/image" Target="../media/image638.png"/><Relationship Id="rId2333" Type="http://schemas.openxmlformats.org/officeDocument/2006/relationships/customXml" Target="../ink/ink1175.xml"/><Relationship Id="rId5489" Type="http://schemas.openxmlformats.org/officeDocument/2006/relationships/image" Target="../media/image2721.png"/><Relationship Id="rId305" Type="http://schemas.openxmlformats.org/officeDocument/2006/relationships/image" Target="../media/image152.png"/><Relationship Id="rId2400" Type="http://schemas.openxmlformats.org/officeDocument/2006/relationships/image" Target="../media/image1191.png"/><Relationship Id="rId5556" Type="http://schemas.openxmlformats.org/officeDocument/2006/relationships/customXml" Target="../ink/ink2801.xml"/><Relationship Id="rId6607" Type="http://schemas.openxmlformats.org/officeDocument/2006/relationships/customXml" Target="../ink/ink3328.xml"/><Relationship Id="rId6954" Type="http://schemas.openxmlformats.org/officeDocument/2006/relationships/image" Target="../media/image3450.png"/><Relationship Id="rId1002" Type="http://schemas.openxmlformats.org/officeDocument/2006/relationships/image" Target="../media/image499.png"/><Relationship Id="rId4158" Type="http://schemas.openxmlformats.org/officeDocument/2006/relationships/image" Target="../media/image2061.png"/><Relationship Id="rId5209" Type="http://schemas.openxmlformats.org/officeDocument/2006/relationships/image" Target="../media/image2583.png"/><Relationship Id="rId5970" Type="http://schemas.openxmlformats.org/officeDocument/2006/relationships/image" Target="../media/image2961.png"/><Relationship Id="rId3174" Type="http://schemas.openxmlformats.org/officeDocument/2006/relationships/image" Target="../media/image1571.png"/><Relationship Id="rId4572" Type="http://schemas.openxmlformats.org/officeDocument/2006/relationships/customXml" Target="../ink/ink2304.xml"/><Relationship Id="rId5623" Type="http://schemas.openxmlformats.org/officeDocument/2006/relationships/image" Target="../media/image2788.png"/><Relationship Id="rId1819" Type="http://schemas.openxmlformats.org/officeDocument/2006/relationships/customXml" Target="../ink/ink916.xml"/><Relationship Id="rId4225" Type="http://schemas.openxmlformats.org/officeDocument/2006/relationships/customXml" Target="../ink/ink2130.xml"/><Relationship Id="rId2190" Type="http://schemas.openxmlformats.org/officeDocument/2006/relationships/customXml" Target="../ink/ink1103.xml"/><Relationship Id="rId3241" Type="http://schemas.openxmlformats.org/officeDocument/2006/relationships/image" Target="../media/image1604.png"/><Relationship Id="rId6397" Type="http://schemas.openxmlformats.org/officeDocument/2006/relationships/image" Target="../media/image3174.png"/><Relationship Id="rId162" Type="http://schemas.openxmlformats.org/officeDocument/2006/relationships/customXml" Target="../ink/ink81.xml"/><Relationship Id="rId6464" Type="http://schemas.openxmlformats.org/officeDocument/2006/relationships/customXml" Target="../ink/ink3256.xml"/><Relationship Id="rId979" Type="http://schemas.openxmlformats.org/officeDocument/2006/relationships/customXml" Target="../ink/ink491.xml"/><Relationship Id="rId5066" Type="http://schemas.openxmlformats.org/officeDocument/2006/relationships/customXml" Target="../ink/ink2553.xml"/><Relationship Id="rId5480" Type="http://schemas.openxmlformats.org/officeDocument/2006/relationships/customXml" Target="../ink/ink2763.xml"/><Relationship Id="rId6117" Type="http://schemas.openxmlformats.org/officeDocument/2006/relationships/customXml" Target="../ink/ink3082.xml"/><Relationship Id="rId6531" Type="http://schemas.openxmlformats.org/officeDocument/2006/relationships/image" Target="../media/image3241.png"/><Relationship Id="rId4082" Type="http://schemas.openxmlformats.org/officeDocument/2006/relationships/image" Target="../media/image2023.png"/><Relationship Id="rId5133" Type="http://schemas.openxmlformats.org/officeDocument/2006/relationships/image" Target="../media/image2545.png"/><Relationship Id="rId1676" Type="http://schemas.openxmlformats.org/officeDocument/2006/relationships/customXml" Target="../ink/ink844.xml"/><Relationship Id="rId2727" Type="http://schemas.openxmlformats.org/officeDocument/2006/relationships/customXml" Target="../ink/ink1372.xml"/><Relationship Id="rId1329" Type="http://schemas.openxmlformats.org/officeDocument/2006/relationships/image" Target="../media/image661.png"/><Relationship Id="rId1743" Type="http://schemas.openxmlformats.org/officeDocument/2006/relationships/customXml" Target="../ink/ink878.xml"/><Relationship Id="rId4899" Type="http://schemas.openxmlformats.org/officeDocument/2006/relationships/customXml" Target="../ink/ink2469.xml"/><Relationship Id="rId5200" Type="http://schemas.openxmlformats.org/officeDocument/2006/relationships/customXml" Target="../ink/ink2621.xml"/><Relationship Id="rId35" Type="http://schemas.openxmlformats.org/officeDocument/2006/relationships/image" Target="../media/image17.png"/><Relationship Id="rId1810" Type="http://schemas.openxmlformats.org/officeDocument/2006/relationships/image" Target="../media/image898.png"/><Relationship Id="rId4966" Type="http://schemas.openxmlformats.org/officeDocument/2006/relationships/customXml" Target="../ink/ink2503.xml"/><Relationship Id="rId3568" Type="http://schemas.openxmlformats.org/officeDocument/2006/relationships/image" Target="../media/image1767.png"/><Relationship Id="rId3982" Type="http://schemas.openxmlformats.org/officeDocument/2006/relationships/image" Target="../media/image1973.png"/><Relationship Id="rId4619" Type="http://schemas.openxmlformats.org/officeDocument/2006/relationships/customXml" Target="../ink/ink2328.xml"/><Relationship Id="rId7025" Type="http://schemas.openxmlformats.org/officeDocument/2006/relationships/image" Target="../media/image3485.png"/><Relationship Id="rId489" Type="http://schemas.openxmlformats.org/officeDocument/2006/relationships/customXml" Target="../ink/ink245.xml"/><Relationship Id="rId2584" Type="http://schemas.openxmlformats.org/officeDocument/2006/relationships/image" Target="../media/image1283.png"/><Relationship Id="rId3635" Type="http://schemas.openxmlformats.org/officeDocument/2006/relationships/customXml" Target="../ink/ink1834.xml"/><Relationship Id="rId6041" Type="http://schemas.openxmlformats.org/officeDocument/2006/relationships/customXml" Target="../ink/ink3044.xml"/><Relationship Id="rId556" Type="http://schemas.openxmlformats.org/officeDocument/2006/relationships/image" Target="../media/image277.png"/><Relationship Id="rId1186" Type="http://schemas.openxmlformats.org/officeDocument/2006/relationships/customXml" Target="../ink/ink595.xml"/><Relationship Id="rId2237" Type="http://schemas.openxmlformats.org/officeDocument/2006/relationships/image" Target="../media/image1110.png"/><Relationship Id="rId209" Type="http://schemas.openxmlformats.org/officeDocument/2006/relationships/image" Target="../media/image104.png"/><Relationship Id="rId970" Type="http://schemas.openxmlformats.org/officeDocument/2006/relationships/image" Target="../media/image483.png"/><Relationship Id="rId1253" Type="http://schemas.openxmlformats.org/officeDocument/2006/relationships/customXml" Target="../ink/ink629.xml"/><Relationship Id="rId2651" Type="http://schemas.openxmlformats.org/officeDocument/2006/relationships/customXml" Target="../ink/ink1334.xml"/><Relationship Id="rId3702" Type="http://schemas.openxmlformats.org/officeDocument/2006/relationships/image" Target="../media/image1834.png"/><Relationship Id="rId6858" Type="http://schemas.openxmlformats.org/officeDocument/2006/relationships/customXml" Target="../ink/ink3455.xml"/><Relationship Id="rId623" Type="http://schemas.openxmlformats.org/officeDocument/2006/relationships/customXml" Target="../ink/ink312.xml"/><Relationship Id="rId2304" Type="http://schemas.openxmlformats.org/officeDocument/2006/relationships/customXml" Target="../ink/ink1160.xml"/><Relationship Id="rId5874" Type="http://schemas.openxmlformats.org/officeDocument/2006/relationships/image" Target="../media/image2913.png"/><Relationship Id="rId6925" Type="http://schemas.openxmlformats.org/officeDocument/2006/relationships/image" Target="../media/image3436.png"/><Relationship Id="rId1320" Type="http://schemas.openxmlformats.org/officeDocument/2006/relationships/customXml" Target="../ink/ink663.xml"/><Relationship Id="rId4476" Type="http://schemas.openxmlformats.org/officeDocument/2006/relationships/customXml" Target="../ink/ink2256.xml"/><Relationship Id="rId4890" Type="http://schemas.openxmlformats.org/officeDocument/2006/relationships/image" Target="../media/image2425.png"/><Relationship Id="rId5527" Type="http://schemas.openxmlformats.org/officeDocument/2006/relationships/image" Target="../media/image2740.png"/><Relationship Id="rId5941" Type="http://schemas.openxmlformats.org/officeDocument/2006/relationships/customXml" Target="../ink/ink2994.xml"/><Relationship Id="rId3078" Type="http://schemas.openxmlformats.org/officeDocument/2006/relationships/image" Target="../media/image1523.png"/><Relationship Id="rId3492" Type="http://schemas.openxmlformats.org/officeDocument/2006/relationships/image" Target="../media/image1729.png"/><Relationship Id="rId4129" Type="http://schemas.openxmlformats.org/officeDocument/2006/relationships/customXml" Target="../ink/ink2082.xml"/><Relationship Id="rId4543" Type="http://schemas.openxmlformats.org/officeDocument/2006/relationships/image" Target="../media/image2253.png"/><Relationship Id="rId2094" Type="http://schemas.openxmlformats.org/officeDocument/2006/relationships/customXml" Target="../ink/ink1055.xml"/><Relationship Id="rId3145" Type="http://schemas.openxmlformats.org/officeDocument/2006/relationships/customXml" Target="../ink/ink1588.xml"/><Relationship Id="rId4610" Type="http://schemas.openxmlformats.org/officeDocument/2006/relationships/image" Target="../media/image2286.png"/><Relationship Id="rId480" Type="http://schemas.openxmlformats.org/officeDocument/2006/relationships/image" Target="../media/image239.png"/><Relationship Id="rId2161" Type="http://schemas.openxmlformats.org/officeDocument/2006/relationships/image" Target="../media/image1072.png"/><Relationship Id="rId3212" Type="http://schemas.openxmlformats.org/officeDocument/2006/relationships/customXml" Target="../ink/ink1622.xml"/><Relationship Id="rId6368" Type="http://schemas.openxmlformats.org/officeDocument/2006/relationships/image" Target="../media/image3160.png"/><Relationship Id="rId133" Type="http://schemas.openxmlformats.org/officeDocument/2006/relationships/image" Target="../media/image66.png"/><Relationship Id="rId5384" Type="http://schemas.openxmlformats.org/officeDocument/2006/relationships/customXml" Target="../ink/ink2713.xml"/><Relationship Id="rId6782" Type="http://schemas.openxmlformats.org/officeDocument/2006/relationships/image" Target="../media/image3366.png"/><Relationship Id="rId200" Type="http://schemas.openxmlformats.org/officeDocument/2006/relationships/customXml" Target="../ink/ink100.xml"/><Relationship Id="rId2978" Type="http://schemas.openxmlformats.org/officeDocument/2006/relationships/image" Target="../media/image1476.png"/><Relationship Id="rId5037" Type="http://schemas.openxmlformats.org/officeDocument/2006/relationships/image" Target="../media/image2498.png"/><Relationship Id="rId6435" Type="http://schemas.openxmlformats.org/officeDocument/2006/relationships/image" Target="../media/image3193.png"/><Relationship Id="rId1994" Type="http://schemas.openxmlformats.org/officeDocument/2006/relationships/customXml" Target="../ink/ink1005.xml"/><Relationship Id="rId5451" Type="http://schemas.openxmlformats.org/officeDocument/2006/relationships/customXml" Target="../ink/ink2748.xml"/><Relationship Id="rId6502" Type="http://schemas.openxmlformats.org/officeDocument/2006/relationships/customXml" Target="../ink/ink3275.xml"/><Relationship Id="rId1647" Type="http://schemas.openxmlformats.org/officeDocument/2006/relationships/customXml" Target="../ink/ink829.xml"/><Relationship Id="rId4053" Type="http://schemas.openxmlformats.org/officeDocument/2006/relationships/customXml" Target="../ink/ink2044.xml"/><Relationship Id="rId5104" Type="http://schemas.openxmlformats.org/officeDocument/2006/relationships/customXml" Target="../ink/ink2573.xml"/><Relationship Id="rId1714" Type="http://schemas.openxmlformats.org/officeDocument/2006/relationships/image" Target="../media/image850.png"/><Relationship Id="rId4120" Type="http://schemas.openxmlformats.org/officeDocument/2006/relationships/image" Target="../media/image2042.png"/><Relationship Id="rId7276" Type="http://schemas.openxmlformats.org/officeDocument/2006/relationships/customXml" Target="../ink/ink3665.xml"/><Relationship Id="rId6292" Type="http://schemas.openxmlformats.org/officeDocument/2006/relationships/image" Target="../media/image3122.png"/><Relationship Id="rId2488" Type="http://schemas.openxmlformats.org/officeDocument/2006/relationships/image" Target="../media/image1235.png"/><Relationship Id="rId3886" Type="http://schemas.openxmlformats.org/officeDocument/2006/relationships/image" Target="../media/image1925.png"/><Relationship Id="rId4937" Type="http://schemas.openxmlformats.org/officeDocument/2006/relationships/customXml" Target="../ink/ink2488.xml"/><Relationship Id="rId3539" Type="http://schemas.openxmlformats.org/officeDocument/2006/relationships/customXml" Target="../ink/ink1786.xml"/><Relationship Id="rId3953" Type="http://schemas.openxmlformats.org/officeDocument/2006/relationships/customXml" Target="../ink/ink1994.xml"/><Relationship Id="rId6012" Type="http://schemas.openxmlformats.org/officeDocument/2006/relationships/image" Target="../media/image2982.png"/><Relationship Id="rId874" Type="http://schemas.openxmlformats.org/officeDocument/2006/relationships/customXml" Target="../ink/ink438.xml"/><Relationship Id="rId2555" Type="http://schemas.openxmlformats.org/officeDocument/2006/relationships/customXml" Target="../ink/ink1286.xml"/><Relationship Id="rId3606" Type="http://schemas.openxmlformats.org/officeDocument/2006/relationships/image" Target="../media/image1786.png"/><Relationship Id="rId527" Type="http://schemas.openxmlformats.org/officeDocument/2006/relationships/customXml" Target="../ink/ink264.xml"/><Relationship Id="rId941" Type="http://schemas.openxmlformats.org/officeDocument/2006/relationships/customXml" Target="../ink/ink472.xml"/><Relationship Id="rId1157" Type="http://schemas.openxmlformats.org/officeDocument/2006/relationships/customXml" Target="../ink/ink580.xml"/><Relationship Id="rId1571" Type="http://schemas.openxmlformats.org/officeDocument/2006/relationships/image" Target="../media/image780.png"/><Relationship Id="rId2208" Type="http://schemas.openxmlformats.org/officeDocument/2006/relationships/customXml" Target="../ink/ink1112.xml"/><Relationship Id="rId2622" Type="http://schemas.openxmlformats.org/officeDocument/2006/relationships/image" Target="../media/image1302.png"/><Relationship Id="rId5778" Type="http://schemas.openxmlformats.org/officeDocument/2006/relationships/image" Target="../media/image2865.png"/><Relationship Id="rId6829" Type="http://schemas.openxmlformats.org/officeDocument/2006/relationships/customXml" Target="../ink/ink3440.xml"/><Relationship Id="rId1224" Type="http://schemas.openxmlformats.org/officeDocument/2006/relationships/customXml" Target="../ink/ink614.xml"/><Relationship Id="rId4794" Type="http://schemas.openxmlformats.org/officeDocument/2006/relationships/customXml" Target="../ink/ink2416.xml"/><Relationship Id="rId5845" Type="http://schemas.openxmlformats.org/officeDocument/2006/relationships/customXml" Target="../ink/ink2946.xml"/><Relationship Id="rId3396" Type="http://schemas.openxmlformats.org/officeDocument/2006/relationships/image" Target="../media/image1681.png"/><Relationship Id="rId4447" Type="http://schemas.openxmlformats.org/officeDocument/2006/relationships/image" Target="../media/image2205.png"/><Relationship Id="rId3049" Type="http://schemas.openxmlformats.org/officeDocument/2006/relationships/image" Target="../media/image1509.png"/><Relationship Id="rId3463" Type="http://schemas.openxmlformats.org/officeDocument/2006/relationships/customXml" Target="../ink/ink1748.xml"/><Relationship Id="rId4861" Type="http://schemas.openxmlformats.org/officeDocument/2006/relationships/customXml" Target="../ink/ink2450.xml"/><Relationship Id="rId5912" Type="http://schemas.openxmlformats.org/officeDocument/2006/relationships/image" Target="../media/image2932.png"/><Relationship Id="rId384" Type="http://schemas.openxmlformats.org/officeDocument/2006/relationships/customXml" Target="../ink/ink192.xml"/><Relationship Id="rId2065" Type="http://schemas.openxmlformats.org/officeDocument/2006/relationships/image" Target="../media/image1024.png"/><Relationship Id="rId3116" Type="http://schemas.openxmlformats.org/officeDocument/2006/relationships/image" Target="../media/image1542.png"/><Relationship Id="rId4514" Type="http://schemas.openxmlformats.org/officeDocument/2006/relationships/customXml" Target="../ink/ink2275.xml"/><Relationship Id="rId1081" Type="http://schemas.openxmlformats.org/officeDocument/2006/relationships/customXml" Target="../ink/ink542.xml"/><Relationship Id="rId3530" Type="http://schemas.openxmlformats.org/officeDocument/2006/relationships/image" Target="../media/image1748.png"/><Relationship Id="rId6686" Type="http://schemas.openxmlformats.org/officeDocument/2006/relationships/image" Target="../media/image3318.png"/><Relationship Id="rId451" Type="http://schemas.openxmlformats.org/officeDocument/2006/relationships/customXml" Target="../ink/ink226.xml"/><Relationship Id="rId2132" Type="http://schemas.openxmlformats.org/officeDocument/2006/relationships/customXml" Target="../ink/ink1074.xml"/><Relationship Id="rId5288" Type="http://schemas.openxmlformats.org/officeDocument/2006/relationships/customXml" Target="../ink/ink2665.xml"/><Relationship Id="rId6339" Type="http://schemas.openxmlformats.org/officeDocument/2006/relationships/customXml" Target="../ink/ink3193.xml"/><Relationship Id="rId6753" Type="http://schemas.openxmlformats.org/officeDocument/2006/relationships/customXml" Target="../ink/ink3401.xml"/><Relationship Id="rId104" Type="http://schemas.openxmlformats.org/officeDocument/2006/relationships/customXml" Target="../ink/ink52.xml"/><Relationship Id="rId1898" Type="http://schemas.openxmlformats.org/officeDocument/2006/relationships/image" Target="../media/image941.png"/><Relationship Id="rId2949" Type="http://schemas.openxmlformats.org/officeDocument/2006/relationships/customXml" Target="../ink/ink1485.xml"/><Relationship Id="rId5355" Type="http://schemas.openxmlformats.org/officeDocument/2006/relationships/image" Target="../media/image2656.png"/><Relationship Id="rId6406" Type="http://schemas.openxmlformats.org/officeDocument/2006/relationships/customXml" Target="../ink/ink3227.xml"/><Relationship Id="rId6820" Type="http://schemas.openxmlformats.org/officeDocument/2006/relationships/customXml" Target="../ink/ink3435.xml"/><Relationship Id="rId4371" Type="http://schemas.openxmlformats.org/officeDocument/2006/relationships/customXml" Target="../ink/ink2203.xml"/><Relationship Id="rId5008" Type="http://schemas.openxmlformats.org/officeDocument/2006/relationships/customXml" Target="../ink/ink2524.xml"/><Relationship Id="rId5422" Type="http://schemas.openxmlformats.org/officeDocument/2006/relationships/customXml" Target="../ink/ink2733.xml"/><Relationship Id="rId1965" Type="http://schemas.openxmlformats.org/officeDocument/2006/relationships/customXml" Target="../ink/ink990.xml"/><Relationship Id="rId4024" Type="http://schemas.openxmlformats.org/officeDocument/2006/relationships/image" Target="../media/image1994.png"/><Relationship Id="rId1618" Type="http://schemas.openxmlformats.org/officeDocument/2006/relationships/image" Target="../media/image803.png"/><Relationship Id="rId3040" Type="http://schemas.openxmlformats.org/officeDocument/2006/relationships/image" Target="../media/image1505.png"/><Relationship Id="rId6196" Type="http://schemas.openxmlformats.org/officeDocument/2006/relationships/image" Target="../media/image3074.png"/><Relationship Id="rId7247" Type="http://schemas.openxmlformats.org/officeDocument/2006/relationships/image" Target="../media/image3596.png"/><Relationship Id="rId3857" Type="http://schemas.openxmlformats.org/officeDocument/2006/relationships/customXml" Target="../ink/ink1946.xml"/><Relationship Id="rId4908" Type="http://schemas.openxmlformats.org/officeDocument/2006/relationships/image" Target="../media/image2434.png"/><Relationship Id="rId6263" Type="http://schemas.openxmlformats.org/officeDocument/2006/relationships/customXml" Target="../ink/ink3155.xml"/><Relationship Id="rId7314" Type="http://schemas.openxmlformats.org/officeDocument/2006/relationships/customXml" Target="../ink/ink3684.xml"/><Relationship Id="rId778" Type="http://schemas.openxmlformats.org/officeDocument/2006/relationships/customXml" Target="../ink/ink390.xml"/><Relationship Id="rId2459" Type="http://schemas.openxmlformats.org/officeDocument/2006/relationships/customXml" Target="../ink/ink1238.xml"/><Relationship Id="rId2873" Type="http://schemas.openxmlformats.org/officeDocument/2006/relationships/customXml" Target="../ink/ink1447.xml"/><Relationship Id="rId3924" Type="http://schemas.openxmlformats.org/officeDocument/2006/relationships/image" Target="../media/image1944.png"/><Relationship Id="rId6330" Type="http://schemas.openxmlformats.org/officeDocument/2006/relationships/image" Target="../media/image3141.png"/><Relationship Id="rId845" Type="http://schemas.openxmlformats.org/officeDocument/2006/relationships/image" Target="../media/image421.png"/><Relationship Id="rId1475" Type="http://schemas.openxmlformats.org/officeDocument/2006/relationships/image" Target="../media/image733.png"/><Relationship Id="rId2526" Type="http://schemas.openxmlformats.org/officeDocument/2006/relationships/image" Target="../media/image1254.png"/><Relationship Id="rId1128" Type="http://schemas.openxmlformats.org/officeDocument/2006/relationships/image" Target="../media/image562.png"/><Relationship Id="rId1542" Type="http://schemas.openxmlformats.org/officeDocument/2006/relationships/image" Target="../media/image766.png"/><Relationship Id="rId2940" Type="http://schemas.openxmlformats.org/officeDocument/2006/relationships/image" Target="../media/image1459.png"/><Relationship Id="rId4698" Type="http://schemas.openxmlformats.org/officeDocument/2006/relationships/image" Target="../media/image2330.png"/><Relationship Id="rId5749" Type="http://schemas.openxmlformats.org/officeDocument/2006/relationships/customXml" Target="../ink/ink2898.xml"/><Relationship Id="rId912" Type="http://schemas.openxmlformats.org/officeDocument/2006/relationships/customXml" Target="../ink/ink457.xml"/><Relationship Id="rId7171" Type="http://schemas.openxmlformats.org/officeDocument/2006/relationships/image" Target="../media/image3558.png"/><Relationship Id="rId4765" Type="http://schemas.openxmlformats.org/officeDocument/2006/relationships/image" Target="../media/image2363.png"/><Relationship Id="rId5816" Type="http://schemas.openxmlformats.org/officeDocument/2006/relationships/image" Target="../media/image2884.png"/><Relationship Id="rId288" Type="http://schemas.openxmlformats.org/officeDocument/2006/relationships/customXml" Target="../ink/ink144.xml"/><Relationship Id="rId3367" Type="http://schemas.openxmlformats.org/officeDocument/2006/relationships/customXml" Target="../ink/ink1700.xml"/><Relationship Id="rId3781" Type="http://schemas.openxmlformats.org/officeDocument/2006/relationships/image" Target="../media/image1873.png"/><Relationship Id="rId4418" Type="http://schemas.openxmlformats.org/officeDocument/2006/relationships/customXml" Target="../ink/ink2227.xml"/><Relationship Id="rId4832" Type="http://schemas.openxmlformats.org/officeDocument/2006/relationships/customXml" Target="../ink/ink2435.xml"/><Relationship Id="rId2383" Type="http://schemas.openxmlformats.org/officeDocument/2006/relationships/customXml" Target="../ink/ink1200.xml"/><Relationship Id="rId3434" Type="http://schemas.openxmlformats.org/officeDocument/2006/relationships/image" Target="../media/image1700.png"/><Relationship Id="rId355" Type="http://schemas.openxmlformats.org/officeDocument/2006/relationships/image" Target="../media/image177.png"/><Relationship Id="rId2036" Type="http://schemas.openxmlformats.org/officeDocument/2006/relationships/customXml" Target="../ink/ink1026.xml"/><Relationship Id="rId2450" Type="http://schemas.openxmlformats.org/officeDocument/2006/relationships/image" Target="../media/image1216.png"/><Relationship Id="rId3501" Type="http://schemas.openxmlformats.org/officeDocument/2006/relationships/customXml" Target="../ink/ink1767.xml"/><Relationship Id="rId6657" Type="http://schemas.openxmlformats.org/officeDocument/2006/relationships/customXml" Target="../ink/ink3353.xml"/><Relationship Id="rId422" Type="http://schemas.openxmlformats.org/officeDocument/2006/relationships/customXml" Target="../ink/ink211.xml"/><Relationship Id="rId1052" Type="http://schemas.openxmlformats.org/officeDocument/2006/relationships/image" Target="../media/image524.png"/><Relationship Id="rId2103" Type="http://schemas.openxmlformats.org/officeDocument/2006/relationships/image" Target="../media/image1043.png"/><Relationship Id="rId5259" Type="http://schemas.openxmlformats.org/officeDocument/2006/relationships/image" Target="../media/image2608.png"/><Relationship Id="rId5673" Type="http://schemas.openxmlformats.org/officeDocument/2006/relationships/image" Target="../media/image2813.png"/><Relationship Id="rId4275" Type="http://schemas.openxmlformats.org/officeDocument/2006/relationships/customXml" Target="../ink/ink2155.xml"/><Relationship Id="rId5326" Type="http://schemas.openxmlformats.org/officeDocument/2006/relationships/customXml" Target="../ink/ink2684.xml"/><Relationship Id="rId6724" Type="http://schemas.openxmlformats.org/officeDocument/2006/relationships/image" Target="../media/image3337.png"/><Relationship Id="rId1869" Type="http://schemas.openxmlformats.org/officeDocument/2006/relationships/customXml" Target="../ink/ink941.xml"/><Relationship Id="rId3291" Type="http://schemas.openxmlformats.org/officeDocument/2006/relationships/image" Target="../media/image1629.png"/><Relationship Id="rId5740" Type="http://schemas.openxmlformats.org/officeDocument/2006/relationships/image" Target="../media/image2846.png"/><Relationship Id="rId1936" Type="http://schemas.openxmlformats.org/officeDocument/2006/relationships/image" Target="../media/image960.png"/><Relationship Id="rId4342" Type="http://schemas.openxmlformats.org/officeDocument/2006/relationships/image" Target="../media/image2153.png"/><Relationship Id="rId3011" Type="http://schemas.openxmlformats.org/officeDocument/2006/relationships/customXml" Target="../ink/ink1518.xml"/><Relationship Id="rId6167" Type="http://schemas.openxmlformats.org/officeDocument/2006/relationships/customXml" Target="../ink/ink3107.xml"/><Relationship Id="rId6581" Type="http://schemas.openxmlformats.org/officeDocument/2006/relationships/customXml" Target="../ink/ink3315.xml"/><Relationship Id="rId7218" Type="http://schemas.openxmlformats.org/officeDocument/2006/relationships/customXml" Target="../ink/ink3636.xml"/><Relationship Id="rId2777" Type="http://schemas.openxmlformats.org/officeDocument/2006/relationships/image" Target="../media/image1379.png"/><Relationship Id="rId5183" Type="http://schemas.openxmlformats.org/officeDocument/2006/relationships/image" Target="../media/image2570.png"/><Relationship Id="rId6234" Type="http://schemas.openxmlformats.org/officeDocument/2006/relationships/image" Target="../media/image3093.png"/><Relationship Id="rId749" Type="http://schemas.openxmlformats.org/officeDocument/2006/relationships/customXml" Target="../ink/ink375.xml"/><Relationship Id="rId1379" Type="http://schemas.openxmlformats.org/officeDocument/2006/relationships/image" Target="../media/image686.png"/><Relationship Id="rId3828" Type="http://schemas.openxmlformats.org/officeDocument/2006/relationships/image" Target="../media/image1896.png"/><Relationship Id="rId5250" Type="http://schemas.openxmlformats.org/officeDocument/2006/relationships/customXml" Target="../ink/ink2646.xml"/><Relationship Id="rId6301" Type="http://schemas.openxmlformats.org/officeDocument/2006/relationships/customXml" Target="../ink/ink3174.xml"/><Relationship Id="rId1793" Type="http://schemas.openxmlformats.org/officeDocument/2006/relationships/customXml" Target="../ink/ink903.xml"/><Relationship Id="rId2844" Type="http://schemas.openxmlformats.org/officeDocument/2006/relationships/customXml" Target="../ink/ink1432.xml"/><Relationship Id="rId85" Type="http://schemas.openxmlformats.org/officeDocument/2006/relationships/image" Target="../media/image42.png"/><Relationship Id="rId816" Type="http://schemas.openxmlformats.org/officeDocument/2006/relationships/customXml" Target="../ink/ink409.xml"/><Relationship Id="rId1446" Type="http://schemas.openxmlformats.org/officeDocument/2006/relationships/image" Target="../media/image719.png"/><Relationship Id="rId1860" Type="http://schemas.openxmlformats.org/officeDocument/2006/relationships/image" Target="../media/image923.png"/><Relationship Id="rId2911" Type="http://schemas.openxmlformats.org/officeDocument/2006/relationships/customXml" Target="../ink/ink1466.xml"/><Relationship Id="rId7075" Type="http://schemas.openxmlformats.org/officeDocument/2006/relationships/image" Target="../media/image3510.png"/><Relationship Id="rId1513" Type="http://schemas.openxmlformats.org/officeDocument/2006/relationships/image" Target="../media/image752.png"/><Relationship Id="rId4669" Type="http://schemas.openxmlformats.org/officeDocument/2006/relationships/customXml" Target="../ink/ink2353.xml"/><Relationship Id="rId3685" Type="http://schemas.openxmlformats.org/officeDocument/2006/relationships/customXml" Target="../ink/ink1859.xml"/><Relationship Id="rId4736" Type="http://schemas.openxmlformats.org/officeDocument/2006/relationships/customXml" Target="../ink/ink2387.xml"/><Relationship Id="rId6091" Type="http://schemas.openxmlformats.org/officeDocument/2006/relationships/customXml" Target="../ink/ink3069.xml"/><Relationship Id="rId7142" Type="http://schemas.openxmlformats.org/officeDocument/2006/relationships/customXml" Target="../ink/ink3598.xml"/><Relationship Id="rId2287" Type="http://schemas.openxmlformats.org/officeDocument/2006/relationships/image" Target="../media/image1135.png"/><Relationship Id="rId3338" Type="http://schemas.openxmlformats.org/officeDocument/2006/relationships/image" Target="../media/image1652.png"/><Relationship Id="rId3752" Type="http://schemas.openxmlformats.org/officeDocument/2006/relationships/customXml" Target="../ink/ink1893.xml"/><Relationship Id="rId259" Type="http://schemas.openxmlformats.org/officeDocument/2006/relationships/image" Target="../media/image129.png"/><Relationship Id="rId673" Type="http://schemas.openxmlformats.org/officeDocument/2006/relationships/customXml" Target="../ink/ink337.xml"/><Relationship Id="rId2354" Type="http://schemas.openxmlformats.org/officeDocument/2006/relationships/image" Target="../media/image1168.png"/><Relationship Id="rId3405" Type="http://schemas.openxmlformats.org/officeDocument/2006/relationships/customXml" Target="../ink/ink1719.xml"/><Relationship Id="rId4803" Type="http://schemas.openxmlformats.org/officeDocument/2006/relationships/image" Target="../media/image2382.png"/><Relationship Id="rId326" Type="http://schemas.openxmlformats.org/officeDocument/2006/relationships/customXml" Target="../ink/ink163.xml"/><Relationship Id="rId1370" Type="http://schemas.openxmlformats.org/officeDocument/2006/relationships/customXml" Target="../ink/ink688.xml"/><Relationship Id="rId2007" Type="http://schemas.openxmlformats.org/officeDocument/2006/relationships/image" Target="../media/image995.png"/><Relationship Id="rId6975" Type="http://schemas.openxmlformats.org/officeDocument/2006/relationships/image" Target="../media/image3460.png"/><Relationship Id="rId740" Type="http://schemas.openxmlformats.org/officeDocument/2006/relationships/image" Target="../media/image369.png"/><Relationship Id="rId1023" Type="http://schemas.openxmlformats.org/officeDocument/2006/relationships/customXml" Target="../ink/ink513.xml"/><Relationship Id="rId2421" Type="http://schemas.openxmlformats.org/officeDocument/2006/relationships/customXml" Target="../ink/ink1219.xml"/><Relationship Id="rId4179" Type="http://schemas.openxmlformats.org/officeDocument/2006/relationships/customXml" Target="../ink/ink2107.xml"/><Relationship Id="rId5577" Type="http://schemas.openxmlformats.org/officeDocument/2006/relationships/image" Target="../media/image2765.png"/><Relationship Id="rId5991" Type="http://schemas.openxmlformats.org/officeDocument/2006/relationships/customXml" Target="../ink/ink3019.xml"/><Relationship Id="rId6628" Type="http://schemas.openxmlformats.org/officeDocument/2006/relationships/image" Target="../media/image3289.png"/><Relationship Id="rId4593" Type="http://schemas.openxmlformats.org/officeDocument/2006/relationships/customXml" Target="../ink/ink2315.xml"/><Relationship Id="rId5644" Type="http://schemas.openxmlformats.org/officeDocument/2006/relationships/customXml" Target="../ink/ink2845.xml"/><Relationship Id="rId3195" Type="http://schemas.openxmlformats.org/officeDocument/2006/relationships/image" Target="../media/image1581.png"/><Relationship Id="rId4246" Type="http://schemas.openxmlformats.org/officeDocument/2006/relationships/image" Target="../media/image2105.png"/><Relationship Id="rId4660" Type="http://schemas.openxmlformats.org/officeDocument/2006/relationships/image" Target="../media/image2311.png"/><Relationship Id="rId5711" Type="http://schemas.openxmlformats.org/officeDocument/2006/relationships/customXml" Target="../ink/ink2879.xml"/><Relationship Id="rId3262" Type="http://schemas.openxmlformats.org/officeDocument/2006/relationships/customXml" Target="../ink/ink1647.xml"/><Relationship Id="rId4313" Type="http://schemas.openxmlformats.org/officeDocument/2006/relationships/customXml" Target="../ink/ink2174.xml"/><Relationship Id="rId183" Type="http://schemas.openxmlformats.org/officeDocument/2006/relationships/image" Target="../media/image91.png"/><Relationship Id="rId1907" Type="http://schemas.openxmlformats.org/officeDocument/2006/relationships/customXml" Target="../ink/ink961.xml"/><Relationship Id="rId6485" Type="http://schemas.openxmlformats.org/officeDocument/2006/relationships/image" Target="../media/image3218.png"/><Relationship Id="rId250" Type="http://schemas.openxmlformats.org/officeDocument/2006/relationships/customXml" Target="../ink/ink125.xml"/><Relationship Id="rId5087" Type="http://schemas.openxmlformats.org/officeDocument/2006/relationships/image" Target="../media/image2523.png"/><Relationship Id="rId6138" Type="http://schemas.openxmlformats.org/officeDocument/2006/relationships/image" Target="../media/image3045.png"/><Relationship Id="rId5154" Type="http://schemas.openxmlformats.org/officeDocument/2006/relationships/customXml" Target="../ink/ink2598.xml"/><Relationship Id="rId6552" Type="http://schemas.openxmlformats.org/officeDocument/2006/relationships/image" Target="../media/image3251.png"/><Relationship Id="rId1697" Type="http://schemas.openxmlformats.org/officeDocument/2006/relationships/customXml" Target="../ink/ink855.xml"/><Relationship Id="rId2748" Type="http://schemas.openxmlformats.org/officeDocument/2006/relationships/image" Target="../media/image1365.png"/><Relationship Id="rId6205" Type="http://schemas.openxmlformats.org/officeDocument/2006/relationships/customXml" Target="../ink/ink3126.xml"/><Relationship Id="rId1764" Type="http://schemas.openxmlformats.org/officeDocument/2006/relationships/image" Target="../media/image875.png"/><Relationship Id="rId2815" Type="http://schemas.openxmlformats.org/officeDocument/2006/relationships/image" Target="../media/image1397.png"/><Relationship Id="rId4170" Type="http://schemas.openxmlformats.org/officeDocument/2006/relationships/image" Target="../media/image2067.png"/><Relationship Id="rId5221" Type="http://schemas.openxmlformats.org/officeDocument/2006/relationships/image" Target="../media/image2589.png"/><Relationship Id="rId56" Type="http://schemas.openxmlformats.org/officeDocument/2006/relationships/customXml" Target="../ink/ink28.xml"/><Relationship Id="rId1417" Type="http://schemas.openxmlformats.org/officeDocument/2006/relationships/image" Target="../media/image705.png"/><Relationship Id="rId1831" Type="http://schemas.openxmlformats.org/officeDocument/2006/relationships/customXml" Target="../ink/ink922.xml"/><Relationship Id="rId4987" Type="http://schemas.openxmlformats.org/officeDocument/2006/relationships/image" Target="../media/image2473.png"/><Relationship Id="rId3589" Type="http://schemas.openxmlformats.org/officeDocument/2006/relationships/customXml" Target="../ink/ink1811.xml"/><Relationship Id="rId7046" Type="http://schemas.openxmlformats.org/officeDocument/2006/relationships/customXml" Target="../ink/ink3550.xml"/><Relationship Id="rId6062" Type="http://schemas.openxmlformats.org/officeDocument/2006/relationships/image" Target="../media/image3007.png"/><Relationship Id="rId7113" Type="http://schemas.openxmlformats.org/officeDocument/2006/relationships/image" Target="../media/image3529.png"/><Relationship Id="rId577" Type="http://schemas.openxmlformats.org/officeDocument/2006/relationships/customXml" Target="../ink/ink289.xml"/><Relationship Id="rId2258" Type="http://schemas.openxmlformats.org/officeDocument/2006/relationships/customXml" Target="../ink/ink1137.xml"/><Relationship Id="rId3656" Type="http://schemas.openxmlformats.org/officeDocument/2006/relationships/image" Target="../media/image1811.png"/><Relationship Id="rId4707" Type="http://schemas.openxmlformats.org/officeDocument/2006/relationships/customXml" Target="../ink/ink2372.xml"/><Relationship Id="rId991" Type="http://schemas.openxmlformats.org/officeDocument/2006/relationships/customXml" Target="../ink/ink497.xml"/><Relationship Id="rId2672" Type="http://schemas.openxmlformats.org/officeDocument/2006/relationships/image" Target="../media/image1327.png"/><Relationship Id="rId3309" Type="http://schemas.openxmlformats.org/officeDocument/2006/relationships/customXml" Target="../ink/ink1671.xml"/><Relationship Id="rId3723" Type="http://schemas.openxmlformats.org/officeDocument/2006/relationships/customXml" Target="../ink/ink1878.xml"/><Relationship Id="rId6879" Type="http://schemas.openxmlformats.org/officeDocument/2006/relationships/image" Target="../media/image3413.png"/><Relationship Id="rId644" Type="http://schemas.openxmlformats.org/officeDocument/2006/relationships/image" Target="../media/image321.png"/><Relationship Id="rId1274" Type="http://schemas.openxmlformats.org/officeDocument/2006/relationships/image" Target="../media/image634.png"/><Relationship Id="rId2325" Type="http://schemas.openxmlformats.org/officeDocument/2006/relationships/image" Target="../media/image1154.png"/><Relationship Id="rId5895" Type="http://schemas.openxmlformats.org/officeDocument/2006/relationships/customXml" Target="../ink/ink2971.xml"/><Relationship Id="rId6946" Type="http://schemas.openxmlformats.org/officeDocument/2006/relationships/image" Target="../media/image3446.png"/><Relationship Id="rId711" Type="http://schemas.openxmlformats.org/officeDocument/2006/relationships/customXml" Target="../ink/ink356.xml"/><Relationship Id="rId1341" Type="http://schemas.openxmlformats.org/officeDocument/2006/relationships/image" Target="../media/image667.png"/><Relationship Id="rId4497" Type="http://schemas.openxmlformats.org/officeDocument/2006/relationships/image" Target="../media/image2230.png"/><Relationship Id="rId5548" Type="http://schemas.openxmlformats.org/officeDocument/2006/relationships/customXml" Target="../ink/ink2797.xml"/><Relationship Id="rId5962" Type="http://schemas.openxmlformats.org/officeDocument/2006/relationships/image" Target="../media/image2957.png"/><Relationship Id="rId3099" Type="http://schemas.openxmlformats.org/officeDocument/2006/relationships/customXml" Target="../ink/ink1565.xml"/><Relationship Id="rId4564" Type="http://schemas.openxmlformats.org/officeDocument/2006/relationships/customXml" Target="../ink/ink2300.xml"/><Relationship Id="rId5615" Type="http://schemas.openxmlformats.org/officeDocument/2006/relationships/image" Target="../media/image2784.png"/><Relationship Id="rId3166" Type="http://schemas.openxmlformats.org/officeDocument/2006/relationships/image" Target="../media/image1567.png"/><Relationship Id="rId3580" Type="http://schemas.openxmlformats.org/officeDocument/2006/relationships/image" Target="../media/image1773.png"/><Relationship Id="rId4217" Type="http://schemas.openxmlformats.org/officeDocument/2006/relationships/customXml" Target="../ink/ink2126.xml"/><Relationship Id="rId2182" Type="http://schemas.openxmlformats.org/officeDocument/2006/relationships/customXml" Target="../ink/ink1099.xml"/><Relationship Id="rId3233" Type="http://schemas.openxmlformats.org/officeDocument/2006/relationships/image" Target="../media/image1600.png"/><Relationship Id="rId4631" Type="http://schemas.openxmlformats.org/officeDocument/2006/relationships/customXml" Target="../ink/ink2334.xml"/><Relationship Id="rId6389" Type="http://schemas.openxmlformats.org/officeDocument/2006/relationships/image" Target="../media/image3170.png"/><Relationship Id="rId154" Type="http://schemas.openxmlformats.org/officeDocument/2006/relationships/customXml" Target="../ink/ink77.xml"/><Relationship Id="rId2999" Type="http://schemas.openxmlformats.org/officeDocument/2006/relationships/customXml" Target="../ink/ink1512.xml"/><Relationship Id="rId3300" Type="http://schemas.openxmlformats.org/officeDocument/2006/relationships/customXml" Target="../ink/ink1666.xml"/><Relationship Id="rId6456" Type="http://schemas.openxmlformats.org/officeDocument/2006/relationships/customXml" Target="../ink/ink3252.xml"/><Relationship Id="rId6870" Type="http://schemas.openxmlformats.org/officeDocument/2006/relationships/customXml" Target="../ink/ink3461.xml"/><Relationship Id="rId221" Type="http://schemas.openxmlformats.org/officeDocument/2006/relationships/image" Target="../media/image110.png"/><Relationship Id="rId5058" Type="http://schemas.openxmlformats.org/officeDocument/2006/relationships/customXml" Target="../ink/ink2549.xml"/><Relationship Id="rId5472" Type="http://schemas.openxmlformats.org/officeDocument/2006/relationships/image" Target="../media/image2713.png"/><Relationship Id="rId6109" Type="http://schemas.openxmlformats.org/officeDocument/2006/relationships/customXml" Target="../ink/ink3078.xml"/><Relationship Id="rId6523" Type="http://schemas.openxmlformats.org/officeDocument/2006/relationships/image" Target="../media/image3237.png"/><Relationship Id="rId1668" Type="http://schemas.openxmlformats.org/officeDocument/2006/relationships/customXml" Target="../ink/ink840.xml"/><Relationship Id="rId2719" Type="http://schemas.openxmlformats.org/officeDocument/2006/relationships/customXml" Target="../ink/ink1368.xml"/><Relationship Id="rId4074" Type="http://schemas.openxmlformats.org/officeDocument/2006/relationships/image" Target="../media/image2019.png"/><Relationship Id="rId5125" Type="http://schemas.openxmlformats.org/officeDocument/2006/relationships/image" Target="../media/image2541.png"/><Relationship Id="rId3090" Type="http://schemas.openxmlformats.org/officeDocument/2006/relationships/image" Target="../media/image1529.png"/><Relationship Id="rId4141" Type="http://schemas.openxmlformats.org/officeDocument/2006/relationships/customXml" Target="../ink/ink2088.xml"/><Relationship Id="rId7297" Type="http://schemas.openxmlformats.org/officeDocument/2006/relationships/image" Target="../media/image3621.png"/><Relationship Id="rId1735" Type="http://schemas.openxmlformats.org/officeDocument/2006/relationships/customXml" Target="../ink/ink874.xml"/><Relationship Id="rId27" Type="http://schemas.openxmlformats.org/officeDocument/2006/relationships/image" Target="../media/image13.png"/><Relationship Id="rId1802" Type="http://schemas.openxmlformats.org/officeDocument/2006/relationships/image" Target="../media/image894.png"/><Relationship Id="rId4958" Type="http://schemas.openxmlformats.org/officeDocument/2006/relationships/customXml" Target="../ink/ink2499.xml"/><Relationship Id="rId7017" Type="http://schemas.openxmlformats.org/officeDocument/2006/relationships/image" Target="../media/image3481.png"/><Relationship Id="rId3974" Type="http://schemas.openxmlformats.org/officeDocument/2006/relationships/image" Target="../media/image1969.png"/><Relationship Id="rId6380" Type="http://schemas.openxmlformats.org/officeDocument/2006/relationships/customXml" Target="../ink/ink3214.xml"/><Relationship Id="rId895" Type="http://schemas.openxmlformats.org/officeDocument/2006/relationships/image" Target="../media/image446.png"/><Relationship Id="rId2576" Type="http://schemas.openxmlformats.org/officeDocument/2006/relationships/image" Target="../media/image1279.png"/><Relationship Id="rId2990" Type="http://schemas.openxmlformats.org/officeDocument/2006/relationships/image" Target="../media/image1482.png"/><Relationship Id="rId3627" Type="http://schemas.openxmlformats.org/officeDocument/2006/relationships/customXml" Target="../ink/ink1830.xml"/><Relationship Id="rId6033" Type="http://schemas.openxmlformats.org/officeDocument/2006/relationships/customXml" Target="../ink/ink3040.xml"/><Relationship Id="rId548" Type="http://schemas.openxmlformats.org/officeDocument/2006/relationships/image" Target="../media/image273.png"/><Relationship Id="rId962" Type="http://schemas.openxmlformats.org/officeDocument/2006/relationships/image" Target="../media/image479.png"/><Relationship Id="rId1178" Type="http://schemas.openxmlformats.org/officeDocument/2006/relationships/customXml" Target="../ink/ink591.xml"/><Relationship Id="rId1592" Type="http://schemas.openxmlformats.org/officeDocument/2006/relationships/customXml" Target="../ink/ink801.xml"/><Relationship Id="rId2229" Type="http://schemas.openxmlformats.org/officeDocument/2006/relationships/image" Target="../media/image1106.png"/><Relationship Id="rId2643" Type="http://schemas.openxmlformats.org/officeDocument/2006/relationships/customXml" Target="../ink/ink1330.xml"/><Relationship Id="rId5799" Type="http://schemas.openxmlformats.org/officeDocument/2006/relationships/customXml" Target="../ink/ink2923.xml"/><Relationship Id="rId6100" Type="http://schemas.openxmlformats.org/officeDocument/2006/relationships/image" Target="../media/image3026.png"/><Relationship Id="rId615" Type="http://schemas.openxmlformats.org/officeDocument/2006/relationships/customXml" Target="../ink/ink308.xml"/><Relationship Id="rId1245" Type="http://schemas.openxmlformats.org/officeDocument/2006/relationships/customXml" Target="../ink/ink625.xml"/><Relationship Id="rId1312" Type="http://schemas.openxmlformats.org/officeDocument/2006/relationships/customXml" Target="../ink/ink659.xml"/><Relationship Id="rId2710" Type="http://schemas.openxmlformats.org/officeDocument/2006/relationships/image" Target="../media/image1346.png"/><Relationship Id="rId4468" Type="http://schemas.openxmlformats.org/officeDocument/2006/relationships/customXml" Target="../ink/ink2252.xml"/><Relationship Id="rId5866" Type="http://schemas.openxmlformats.org/officeDocument/2006/relationships/image" Target="../media/image2909.png"/><Relationship Id="rId6917" Type="http://schemas.openxmlformats.org/officeDocument/2006/relationships/image" Target="../media/image3432.png"/><Relationship Id="rId4882" Type="http://schemas.openxmlformats.org/officeDocument/2006/relationships/image" Target="../media/image2421.png"/><Relationship Id="rId5519" Type="http://schemas.openxmlformats.org/officeDocument/2006/relationships/image" Target="../media/image2736.png"/><Relationship Id="rId5933" Type="http://schemas.openxmlformats.org/officeDocument/2006/relationships/customXml" Target="../ink/ink2990.xml"/><Relationship Id="rId2086" Type="http://schemas.openxmlformats.org/officeDocument/2006/relationships/customXml" Target="../ink/ink1051.xml"/><Relationship Id="rId3484" Type="http://schemas.openxmlformats.org/officeDocument/2006/relationships/image" Target="../media/image1725.png"/><Relationship Id="rId4535" Type="http://schemas.openxmlformats.org/officeDocument/2006/relationships/image" Target="../media/image2249.png"/><Relationship Id="rId3137" Type="http://schemas.openxmlformats.org/officeDocument/2006/relationships/customXml" Target="../ink/ink1584.xml"/><Relationship Id="rId3551" Type="http://schemas.openxmlformats.org/officeDocument/2006/relationships/customXml" Target="../ink/ink1792.xml"/><Relationship Id="rId4602" Type="http://schemas.openxmlformats.org/officeDocument/2006/relationships/image" Target="../media/image2282.png"/><Relationship Id="rId472" Type="http://schemas.openxmlformats.org/officeDocument/2006/relationships/image" Target="../media/image235.png"/><Relationship Id="rId2153" Type="http://schemas.openxmlformats.org/officeDocument/2006/relationships/image" Target="../media/image1068.png"/><Relationship Id="rId3204" Type="http://schemas.openxmlformats.org/officeDocument/2006/relationships/customXml" Target="../ink/ink1618.xml"/><Relationship Id="rId6774" Type="http://schemas.openxmlformats.org/officeDocument/2006/relationships/image" Target="../media/image3362.png"/><Relationship Id="rId125" Type="http://schemas.openxmlformats.org/officeDocument/2006/relationships/image" Target="../media/image62.png"/><Relationship Id="rId2220" Type="http://schemas.openxmlformats.org/officeDocument/2006/relationships/customXml" Target="../ink/ink1118.xml"/><Relationship Id="rId5376" Type="http://schemas.openxmlformats.org/officeDocument/2006/relationships/customXml" Target="../ink/ink2709.xml"/><Relationship Id="rId5790" Type="http://schemas.openxmlformats.org/officeDocument/2006/relationships/image" Target="../media/image2871.png"/><Relationship Id="rId6427" Type="http://schemas.openxmlformats.org/officeDocument/2006/relationships/image" Target="../media/image3189.png"/><Relationship Id="rId4392" Type="http://schemas.openxmlformats.org/officeDocument/2006/relationships/image" Target="../media/image2178.png"/><Relationship Id="rId5029" Type="http://schemas.openxmlformats.org/officeDocument/2006/relationships/image" Target="../media/image2494.png"/><Relationship Id="rId5443" Type="http://schemas.openxmlformats.org/officeDocument/2006/relationships/image" Target="../media/image2699.png"/><Relationship Id="rId6841" Type="http://schemas.openxmlformats.org/officeDocument/2006/relationships/customXml" Target="../ink/ink3446.xml"/><Relationship Id="rId1986" Type="http://schemas.openxmlformats.org/officeDocument/2006/relationships/customXml" Target="../ink/ink1001.xml"/><Relationship Id="rId4045" Type="http://schemas.openxmlformats.org/officeDocument/2006/relationships/customXml" Target="../ink/ink2040.xml"/><Relationship Id="rId1639" Type="http://schemas.openxmlformats.org/officeDocument/2006/relationships/customXml" Target="../ink/ink825.xml"/><Relationship Id="rId3061" Type="http://schemas.openxmlformats.org/officeDocument/2006/relationships/image" Target="../media/image1515.png"/><Relationship Id="rId5510" Type="http://schemas.openxmlformats.org/officeDocument/2006/relationships/customXml" Target="../ink/ink2778.xml"/><Relationship Id="rId1706" Type="http://schemas.openxmlformats.org/officeDocument/2006/relationships/image" Target="../media/image846.png"/><Relationship Id="rId4112" Type="http://schemas.openxmlformats.org/officeDocument/2006/relationships/image" Target="../media/image2038.png"/><Relationship Id="rId7268" Type="http://schemas.openxmlformats.org/officeDocument/2006/relationships/customXml" Target="../ink/ink3661.xml"/><Relationship Id="rId3878" Type="http://schemas.openxmlformats.org/officeDocument/2006/relationships/image" Target="../media/image1921.png"/><Relationship Id="rId4929" Type="http://schemas.openxmlformats.org/officeDocument/2006/relationships/customXml" Target="../ink/ink2484.xml"/><Relationship Id="rId6284" Type="http://schemas.openxmlformats.org/officeDocument/2006/relationships/image" Target="../media/image3118.png"/><Relationship Id="rId7335" Type="http://schemas.openxmlformats.org/officeDocument/2006/relationships/image" Target="../media/image3640.png"/><Relationship Id="rId799" Type="http://schemas.openxmlformats.org/officeDocument/2006/relationships/image" Target="../media/image398.png"/><Relationship Id="rId2894" Type="http://schemas.openxmlformats.org/officeDocument/2006/relationships/image" Target="../media/image1436.png"/><Relationship Id="rId6351" Type="http://schemas.openxmlformats.org/officeDocument/2006/relationships/customXml" Target="../ink/ink3199.xml"/><Relationship Id="rId866" Type="http://schemas.openxmlformats.org/officeDocument/2006/relationships/customXml" Target="../ink/ink434.xml"/><Relationship Id="rId1496" Type="http://schemas.openxmlformats.org/officeDocument/2006/relationships/customXml" Target="../ink/ink752.xml"/><Relationship Id="rId2547" Type="http://schemas.openxmlformats.org/officeDocument/2006/relationships/customXml" Target="../ink/ink1282.xml"/><Relationship Id="rId3945" Type="http://schemas.openxmlformats.org/officeDocument/2006/relationships/customXml" Target="../ink/ink1990.xml"/><Relationship Id="rId6004" Type="http://schemas.openxmlformats.org/officeDocument/2006/relationships/image" Target="../media/image2978.png"/><Relationship Id="rId519" Type="http://schemas.openxmlformats.org/officeDocument/2006/relationships/customXml" Target="../ink/ink260.xml"/><Relationship Id="rId1149" Type="http://schemas.openxmlformats.org/officeDocument/2006/relationships/customXml" Target="../ink/ink576.xml"/><Relationship Id="rId2961" Type="http://schemas.openxmlformats.org/officeDocument/2006/relationships/customXml" Target="../ink/ink1493.xml"/><Relationship Id="rId5020" Type="http://schemas.openxmlformats.org/officeDocument/2006/relationships/customXml" Target="../ink/ink2530.xml"/><Relationship Id="rId933" Type="http://schemas.openxmlformats.org/officeDocument/2006/relationships/customXml" Target="../ink/ink468.xml"/><Relationship Id="rId1563" Type="http://schemas.openxmlformats.org/officeDocument/2006/relationships/image" Target="../media/image776.png"/><Relationship Id="rId2614" Type="http://schemas.openxmlformats.org/officeDocument/2006/relationships/image" Target="../media/image1298.png"/><Relationship Id="rId7192" Type="http://schemas.openxmlformats.org/officeDocument/2006/relationships/customXml" Target="../ink/ink3623.xml"/><Relationship Id="rId1216" Type="http://schemas.openxmlformats.org/officeDocument/2006/relationships/customXml" Target="../ink/ink610.xml"/><Relationship Id="rId1630" Type="http://schemas.openxmlformats.org/officeDocument/2006/relationships/image" Target="../media/image809.png"/><Relationship Id="rId4786" Type="http://schemas.openxmlformats.org/officeDocument/2006/relationships/customXml" Target="../ink/ink2412.xml"/><Relationship Id="rId5837" Type="http://schemas.openxmlformats.org/officeDocument/2006/relationships/customXml" Target="../ink/ink2942.xml"/><Relationship Id="rId3388" Type="http://schemas.openxmlformats.org/officeDocument/2006/relationships/image" Target="../media/image1677.png"/><Relationship Id="rId4439" Type="http://schemas.openxmlformats.org/officeDocument/2006/relationships/image" Target="../media/image2201.png"/><Relationship Id="rId4853" Type="http://schemas.openxmlformats.org/officeDocument/2006/relationships/customXml" Target="../ink/ink2446.xml"/><Relationship Id="rId5904" Type="http://schemas.openxmlformats.org/officeDocument/2006/relationships/image" Target="../media/image2928.png"/><Relationship Id="rId3455" Type="http://schemas.openxmlformats.org/officeDocument/2006/relationships/customXml" Target="../ink/ink1744.xml"/><Relationship Id="rId4506" Type="http://schemas.openxmlformats.org/officeDocument/2006/relationships/customXml" Target="../ink/ink2271.xml"/><Relationship Id="rId376" Type="http://schemas.openxmlformats.org/officeDocument/2006/relationships/customXml" Target="../ink/ink188.xml"/><Relationship Id="rId790" Type="http://schemas.openxmlformats.org/officeDocument/2006/relationships/customXml" Target="../ink/ink396.xml"/><Relationship Id="rId2057" Type="http://schemas.openxmlformats.org/officeDocument/2006/relationships/image" Target="../media/image1020.png"/><Relationship Id="rId2471" Type="http://schemas.openxmlformats.org/officeDocument/2006/relationships/customXml" Target="../ink/ink1244.xml"/><Relationship Id="rId3108" Type="http://schemas.openxmlformats.org/officeDocument/2006/relationships/image" Target="../media/image1538.png"/><Relationship Id="rId3522" Type="http://schemas.openxmlformats.org/officeDocument/2006/relationships/image" Target="../media/image1744.png"/><Relationship Id="rId4920" Type="http://schemas.openxmlformats.org/officeDocument/2006/relationships/image" Target="../media/image2440.png"/><Relationship Id="rId6678" Type="http://schemas.openxmlformats.org/officeDocument/2006/relationships/image" Target="../media/image3314.png"/><Relationship Id="rId443" Type="http://schemas.openxmlformats.org/officeDocument/2006/relationships/customXml" Target="../ink/ink222.xml"/><Relationship Id="rId1073" Type="http://schemas.openxmlformats.org/officeDocument/2006/relationships/customXml" Target="../ink/ink538.xml"/><Relationship Id="rId2124" Type="http://schemas.openxmlformats.org/officeDocument/2006/relationships/customXml" Target="../ink/ink1070.xml"/><Relationship Id="rId1140" Type="http://schemas.openxmlformats.org/officeDocument/2006/relationships/image" Target="../media/image568.png"/><Relationship Id="rId4296" Type="http://schemas.openxmlformats.org/officeDocument/2006/relationships/image" Target="../media/image2130.png"/><Relationship Id="rId5694" Type="http://schemas.openxmlformats.org/officeDocument/2006/relationships/customXml" Target="../ink/ink2870.xml"/><Relationship Id="rId6745" Type="http://schemas.openxmlformats.org/officeDocument/2006/relationships/customXml" Target="../ink/ink3397.xml"/><Relationship Id="rId510" Type="http://schemas.openxmlformats.org/officeDocument/2006/relationships/image" Target="../media/image254.png"/><Relationship Id="rId5347" Type="http://schemas.openxmlformats.org/officeDocument/2006/relationships/image" Target="../media/image2652.png"/><Relationship Id="rId5761" Type="http://schemas.openxmlformats.org/officeDocument/2006/relationships/customXml" Target="../ink/ink2904.xml"/><Relationship Id="rId6812" Type="http://schemas.openxmlformats.org/officeDocument/2006/relationships/image" Target="../media/image3381.png"/><Relationship Id="rId1957" Type="http://schemas.openxmlformats.org/officeDocument/2006/relationships/customXml" Target="../ink/ink986.xml"/><Relationship Id="rId4363" Type="http://schemas.openxmlformats.org/officeDocument/2006/relationships/customXml" Target="../ink/ink2199.xml"/><Relationship Id="rId5414" Type="http://schemas.openxmlformats.org/officeDocument/2006/relationships/customXml" Target="../ink/ink2729.xml"/><Relationship Id="rId4016" Type="http://schemas.openxmlformats.org/officeDocument/2006/relationships/image" Target="../media/image1990.png"/><Relationship Id="rId4430" Type="http://schemas.openxmlformats.org/officeDocument/2006/relationships/customXml" Target="../ink/ink2233.xml"/><Relationship Id="rId3032" Type="http://schemas.openxmlformats.org/officeDocument/2006/relationships/image" Target="../media/image1502.png"/><Relationship Id="rId6188" Type="http://schemas.openxmlformats.org/officeDocument/2006/relationships/image" Target="../media/image3070.png"/><Relationship Id="rId7239" Type="http://schemas.openxmlformats.org/officeDocument/2006/relationships/image" Target="../media/image3592.png"/><Relationship Id="rId6255" Type="http://schemas.openxmlformats.org/officeDocument/2006/relationships/customXml" Target="../ink/ink3151.xml"/><Relationship Id="rId7306" Type="http://schemas.openxmlformats.org/officeDocument/2006/relationships/customXml" Target="../ink/ink3680.xml"/><Relationship Id="rId2798" Type="http://schemas.openxmlformats.org/officeDocument/2006/relationships/customXml" Target="../ink/ink1408.xml"/><Relationship Id="rId3849" Type="http://schemas.openxmlformats.org/officeDocument/2006/relationships/customXml" Target="../ink/ink1942.xml"/><Relationship Id="rId5271" Type="http://schemas.openxmlformats.org/officeDocument/2006/relationships/image" Target="../media/image2614.png"/><Relationship Id="rId2865" Type="http://schemas.openxmlformats.org/officeDocument/2006/relationships/customXml" Target="../ink/ink1443.xml"/><Relationship Id="rId3916" Type="http://schemas.openxmlformats.org/officeDocument/2006/relationships/image" Target="../media/image1940.png"/><Relationship Id="rId6322" Type="http://schemas.openxmlformats.org/officeDocument/2006/relationships/image" Target="../media/image3137.png"/><Relationship Id="rId837" Type="http://schemas.openxmlformats.org/officeDocument/2006/relationships/image" Target="../media/image417.png"/><Relationship Id="rId1467" Type="http://schemas.openxmlformats.org/officeDocument/2006/relationships/customXml" Target="../ink/ink737.xml"/><Relationship Id="rId1881" Type="http://schemas.openxmlformats.org/officeDocument/2006/relationships/image" Target="../media/image933.png"/><Relationship Id="rId2518" Type="http://schemas.openxmlformats.org/officeDocument/2006/relationships/image" Target="../media/image1250.png"/><Relationship Id="rId2932" Type="http://schemas.openxmlformats.org/officeDocument/2006/relationships/image" Target="../media/image1455.png"/><Relationship Id="rId904" Type="http://schemas.openxmlformats.org/officeDocument/2006/relationships/customXml" Target="../ink/ink453.xml"/><Relationship Id="rId1534" Type="http://schemas.openxmlformats.org/officeDocument/2006/relationships/image" Target="../media/image762.png"/><Relationship Id="rId7096" Type="http://schemas.openxmlformats.org/officeDocument/2006/relationships/customXml" Target="../ink/ink3575.xml"/><Relationship Id="rId1601" Type="http://schemas.openxmlformats.org/officeDocument/2006/relationships/customXml" Target="../ink/ink806.xml"/><Relationship Id="rId4757" Type="http://schemas.openxmlformats.org/officeDocument/2006/relationships/image" Target="../media/image2359.png"/><Relationship Id="rId7163" Type="http://schemas.openxmlformats.org/officeDocument/2006/relationships/image" Target="../media/image3554.png"/><Relationship Id="rId3359" Type="http://schemas.openxmlformats.org/officeDocument/2006/relationships/customXml" Target="../ink/ink1696.xml"/><Relationship Id="rId5808" Type="http://schemas.openxmlformats.org/officeDocument/2006/relationships/image" Target="../media/image2880.png"/><Relationship Id="rId7230" Type="http://schemas.openxmlformats.org/officeDocument/2006/relationships/customXml" Target="../ink/ink3642.xml"/><Relationship Id="rId694" Type="http://schemas.openxmlformats.org/officeDocument/2006/relationships/image" Target="../media/image346.png"/><Relationship Id="rId2375" Type="http://schemas.openxmlformats.org/officeDocument/2006/relationships/customXml" Target="../ink/ink1196.xml"/><Relationship Id="rId3773" Type="http://schemas.openxmlformats.org/officeDocument/2006/relationships/image" Target="../media/image1869.png"/><Relationship Id="rId4824" Type="http://schemas.openxmlformats.org/officeDocument/2006/relationships/customXml" Target="../ink/ink2431.xml"/><Relationship Id="rId347" Type="http://schemas.openxmlformats.org/officeDocument/2006/relationships/image" Target="../media/image173.png"/><Relationship Id="rId2028" Type="http://schemas.openxmlformats.org/officeDocument/2006/relationships/customXml" Target="../ink/ink1022.xml"/><Relationship Id="rId3426" Type="http://schemas.openxmlformats.org/officeDocument/2006/relationships/image" Target="../media/image1696.png"/><Relationship Id="rId3840" Type="http://schemas.openxmlformats.org/officeDocument/2006/relationships/image" Target="../media/image1902.png"/><Relationship Id="rId6996" Type="http://schemas.openxmlformats.org/officeDocument/2006/relationships/customXml" Target="../ink/ink3525.xml"/><Relationship Id="rId761" Type="http://schemas.openxmlformats.org/officeDocument/2006/relationships/customXml" Target="../ink/ink381.xml"/><Relationship Id="rId1391" Type="http://schemas.openxmlformats.org/officeDocument/2006/relationships/image" Target="../media/image692.png"/><Relationship Id="rId2442" Type="http://schemas.openxmlformats.org/officeDocument/2006/relationships/image" Target="../media/image1212.png"/><Relationship Id="rId5598" Type="http://schemas.openxmlformats.org/officeDocument/2006/relationships/customXml" Target="../ink/ink2822.xml"/><Relationship Id="rId6649" Type="http://schemas.openxmlformats.org/officeDocument/2006/relationships/customXml" Target="../ink/ink3349.xml"/><Relationship Id="rId414" Type="http://schemas.openxmlformats.org/officeDocument/2006/relationships/customXml" Target="../ink/ink207.xml"/><Relationship Id="rId1044" Type="http://schemas.openxmlformats.org/officeDocument/2006/relationships/image" Target="../media/image520.png"/><Relationship Id="rId5665" Type="http://schemas.openxmlformats.org/officeDocument/2006/relationships/image" Target="../media/image2809.png"/><Relationship Id="rId6716" Type="http://schemas.openxmlformats.org/officeDocument/2006/relationships/image" Target="../media/image3333.png"/><Relationship Id="rId1111" Type="http://schemas.openxmlformats.org/officeDocument/2006/relationships/customXml" Target="../ink/ink557.xml"/><Relationship Id="rId4267" Type="http://schemas.openxmlformats.org/officeDocument/2006/relationships/customXml" Target="../ink/ink2151.xml"/><Relationship Id="rId4681" Type="http://schemas.openxmlformats.org/officeDocument/2006/relationships/customXml" Target="../ink/ink2359.xml"/><Relationship Id="rId5318" Type="http://schemas.openxmlformats.org/officeDocument/2006/relationships/customXml" Target="../ink/ink2680.xml"/><Relationship Id="rId5732" Type="http://schemas.openxmlformats.org/officeDocument/2006/relationships/image" Target="../media/image2842.png"/><Relationship Id="rId3283" Type="http://schemas.openxmlformats.org/officeDocument/2006/relationships/image" Target="../media/image1625.png"/><Relationship Id="rId4334" Type="http://schemas.openxmlformats.org/officeDocument/2006/relationships/image" Target="../media/image2149.png"/><Relationship Id="rId1928" Type="http://schemas.openxmlformats.org/officeDocument/2006/relationships/image" Target="../media/image956.png"/><Relationship Id="rId3350" Type="http://schemas.openxmlformats.org/officeDocument/2006/relationships/image" Target="../media/image1658.png"/><Relationship Id="rId271" Type="http://schemas.openxmlformats.org/officeDocument/2006/relationships/image" Target="../media/image135.png"/><Relationship Id="rId3003" Type="http://schemas.openxmlformats.org/officeDocument/2006/relationships/customXml" Target="../ink/ink1514.xml"/><Relationship Id="rId4401" Type="http://schemas.openxmlformats.org/officeDocument/2006/relationships/customXml" Target="../ink/ink2218.xml"/><Relationship Id="rId6159" Type="http://schemas.openxmlformats.org/officeDocument/2006/relationships/customXml" Target="../ink/ink3103.xml"/><Relationship Id="rId6573" Type="http://schemas.openxmlformats.org/officeDocument/2006/relationships/customXml" Target="../ink/ink3311.xml"/><Relationship Id="rId2769" Type="http://schemas.openxmlformats.org/officeDocument/2006/relationships/image" Target="../media/image1375.png"/><Relationship Id="rId5175" Type="http://schemas.openxmlformats.org/officeDocument/2006/relationships/image" Target="../media/image2566.png"/><Relationship Id="rId6226" Type="http://schemas.openxmlformats.org/officeDocument/2006/relationships/image" Target="../media/image3089.png"/><Relationship Id="rId6640" Type="http://schemas.openxmlformats.org/officeDocument/2006/relationships/image" Target="../media/image3295.png"/><Relationship Id="rId1785" Type="http://schemas.openxmlformats.org/officeDocument/2006/relationships/customXml" Target="../ink/ink899.xml"/><Relationship Id="rId2836" Type="http://schemas.openxmlformats.org/officeDocument/2006/relationships/customXml" Target="../ink/ink1428.xml"/><Relationship Id="rId4191" Type="http://schemas.openxmlformats.org/officeDocument/2006/relationships/customXml" Target="../ink/ink2113.xml"/><Relationship Id="rId5242" Type="http://schemas.openxmlformats.org/officeDocument/2006/relationships/customXml" Target="../ink/ink2642.xml"/><Relationship Id="rId77" Type="http://schemas.openxmlformats.org/officeDocument/2006/relationships/image" Target="../media/image38.png"/><Relationship Id="rId808" Type="http://schemas.openxmlformats.org/officeDocument/2006/relationships/customXml" Target="../ink/ink405.xml"/><Relationship Id="rId1438" Type="http://schemas.openxmlformats.org/officeDocument/2006/relationships/image" Target="../media/image715.png"/><Relationship Id="rId1852" Type="http://schemas.openxmlformats.org/officeDocument/2006/relationships/image" Target="../media/image919.png"/><Relationship Id="rId2903" Type="http://schemas.openxmlformats.org/officeDocument/2006/relationships/customXml" Target="../ink/ink1462.xml"/><Relationship Id="rId7067" Type="http://schemas.openxmlformats.org/officeDocument/2006/relationships/image" Target="../media/image3506.png"/><Relationship Id="rId1505" Type="http://schemas.openxmlformats.org/officeDocument/2006/relationships/image" Target="../media/image748.png"/><Relationship Id="rId6083" Type="http://schemas.openxmlformats.org/officeDocument/2006/relationships/customXml" Target="../ink/ink3065.xml"/><Relationship Id="rId7134" Type="http://schemas.openxmlformats.org/officeDocument/2006/relationships/customXml" Target="../ink/ink3594.xml"/><Relationship Id="rId3677" Type="http://schemas.openxmlformats.org/officeDocument/2006/relationships/customXml" Target="../ink/ink1855.xml"/><Relationship Id="rId4728" Type="http://schemas.openxmlformats.org/officeDocument/2006/relationships/customXml" Target="../ink/ink2383.xml"/><Relationship Id="rId598" Type="http://schemas.openxmlformats.org/officeDocument/2006/relationships/image" Target="../media/image298.png"/><Relationship Id="rId2279" Type="http://schemas.openxmlformats.org/officeDocument/2006/relationships/image" Target="../media/image1131.png"/><Relationship Id="rId2693" Type="http://schemas.openxmlformats.org/officeDocument/2006/relationships/customXml" Target="../ink/ink1355.xml"/><Relationship Id="rId3744" Type="http://schemas.openxmlformats.org/officeDocument/2006/relationships/customXml" Target="../ink/ink1889.xml"/><Relationship Id="rId6150" Type="http://schemas.openxmlformats.org/officeDocument/2006/relationships/image" Target="../media/image3051.png"/><Relationship Id="rId7201" Type="http://schemas.openxmlformats.org/officeDocument/2006/relationships/image" Target="../media/image3573.png"/><Relationship Id="rId665" Type="http://schemas.openxmlformats.org/officeDocument/2006/relationships/customXml" Target="../ink/ink333.xml"/><Relationship Id="rId1295" Type="http://schemas.openxmlformats.org/officeDocument/2006/relationships/image" Target="../media/image644.png"/><Relationship Id="rId2346" Type="http://schemas.openxmlformats.org/officeDocument/2006/relationships/image" Target="../media/image1164.png"/><Relationship Id="rId2760" Type="http://schemas.openxmlformats.org/officeDocument/2006/relationships/customXml" Target="../ink/ink1389.xml"/><Relationship Id="rId3811" Type="http://schemas.openxmlformats.org/officeDocument/2006/relationships/customXml" Target="../ink/ink1923.xml"/><Relationship Id="rId6967" Type="http://schemas.openxmlformats.org/officeDocument/2006/relationships/image" Target="../media/image3456.png"/><Relationship Id="rId318" Type="http://schemas.openxmlformats.org/officeDocument/2006/relationships/customXml" Target="../ink/ink159.xml"/><Relationship Id="rId732" Type="http://schemas.openxmlformats.org/officeDocument/2006/relationships/image" Target="../media/image365.png"/><Relationship Id="rId1362" Type="http://schemas.openxmlformats.org/officeDocument/2006/relationships/customXml" Target="../ink/ink684.xml"/><Relationship Id="rId2413" Type="http://schemas.openxmlformats.org/officeDocument/2006/relationships/customXml" Target="../ink/ink1215.xml"/><Relationship Id="rId5569" Type="http://schemas.openxmlformats.org/officeDocument/2006/relationships/image" Target="../media/image2761.png"/><Relationship Id="rId1015" Type="http://schemas.openxmlformats.org/officeDocument/2006/relationships/customXml" Target="../ink/ink509.xml"/><Relationship Id="rId4585" Type="http://schemas.openxmlformats.org/officeDocument/2006/relationships/image" Target="../media/image2274.png"/><Relationship Id="rId5983" Type="http://schemas.openxmlformats.org/officeDocument/2006/relationships/customXml" Target="../ink/ink3015.xml"/><Relationship Id="rId3187" Type="http://schemas.openxmlformats.org/officeDocument/2006/relationships/customXml" Target="../ink/ink1609.xml"/><Relationship Id="rId4238" Type="http://schemas.openxmlformats.org/officeDocument/2006/relationships/image" Target="../media/image2101.png"/><Relationship Id="rId5636" Type="http://schemas.openxmlformats.org/officeDocument/2006/relationships/customXml" Target="../ink/ink2841.xml"/><Relationship Id="rId4652" Type="http://schemas.openxmlformats.org/officeDocument/2006/relationships/image" Target="../media/image2307.png"/><Relationship Id="rId5703" Type="http://schemas.openxmlformats.org/officeDocument/2006/relationships/image" Target="../media/image2828.png"/><Relationship Id="rId175" Type="http://schemas.openxmlformats.org/officeDocument/2006/relationships/image" Target="../media/image87.png"/><Relationship Id="rId3254" Type="http://schemas.openxmlformats.org/officeDocument/2006/relationships/customXml" Target="../ink/ink1643.xml"/><Relationship Id="rId4305" Type="http://schemas.openxmlformats.org/officeDocument/2006/relationships/customXml" Target="../ink/ink2170.xml"/><Relationship Id="rId2270" Type="http://schemas.openxmlformats.org/officeDocument/2006/relationships/customXml" Target="../ink/ink1143.xml"/><Relationship Id="rId3321" Type="http://schemas.openxmlformats.org/officeDocument/2006/relationships/customXml" Target="../ink/ink1677.xml"/><Relationship Id="rId6477" Type="http://schemas.openxmlformats.org/officeDocument/2006/relationships/image" Target="../media/image3214.png"/><Relationship Id="rId6891" Type="http://schemas.openxmlformats.org/officeDocument/2006/relationships/image" Target="../media/image3419.png"/><Relationship Id="rId242" Type="http://schemas.openxmlformats.org/officeDocument/2006/relationships/customXml" Target="../ink/ink121.xml"/><Relationship Id="rId5079" Type="http://schemas.openxmlformats.org/officeDocument/2006/relationships/image" Target="../media/image2519.png"/><Relationship Id="rId5493" Type="http://schemas.openxmlformats.org/officeDocument/2006/relationships/image" Target="../media/image2723.png"/><Relationship Id="rId6544" Type="http://schemas.openxmlformats.org/officeDocument/2006/relationships/image" Target="../media/image3247.png"/><Relationship Id="rId1689" Type="http://schemas.openxmlformats.org/officeDocument/2006/relationships/image" Target="../media/image838.png"/><Relationship Id="rId4095" Type="http://schemas.openxmlformats.org/officeDocument/2006/relationships/customXml" Target="../ink/ink2065.xml"/><Relationship Id="rId5146" Type="http://schemas.openxmlformats.org/officeDocument/2006/relationships/customXml" Target="../ink/ink2594.xml"/><Relationship Id="rId5560" Type="http://schemas.openxmlformats.org/officeDocument/2006/relationships/customXml" Target="../ink/ink2803.xml"/><Relationship Id="rId4162" Type="http://schemas.openxmlformats.org/officeDocument/2006/relationships/image" Target="../media/image2063.png"/><Relationship Id="rId5213" Type="http://schemas.openxmlformats.org/officeDocument/2006/relationships/image" Target="../media/image2585.png"/><Relationship Id="rId6611" Type="http://schemas.openxmlformats.org/officeDocument/2006/relationships/customXml" Target="../ink/ink3330.xml"/><Relationship Id="rId1756" Type="http://schemas.openxmlformats.org/officeDocument/2006/relationships/image" Target="../media/image871.png"/><Relationship Id="rId2807" Type="http://schemas.openxmlformats.org/officeDocument/2006/relationships/image" Target="../media/image1394.png"/><Relationship Id="rId48" Type="http://schemas.openxmlformats.org/officeDocument/2006/relationships/customXml" Target="../ink/ink24.xml"/><Relationship Id="rId1409" Type="http://schemas.openxmlformats.org/officeDocument/2006/relationships/image" Target="../media/image701.png"/><Relationship Id="rId1823" Type="http://schemas.openxmlformats.org/officeDocument/2006/relationships/customXml" Target="../ink/ink918.xml"/><Relationship Id="rId4979" Type="http://schemas.openxmlformats.org/officeDocument/2006/relationships/image" Target="../media/image2469.png"/><Relationship Id="rId3995" Type="http://schemas.openxmlformats.org/officeDocument/2006/relationships/customXml" Target="../ink/ink2015.xml"/><Relationship Id="rId7038" Type="http://schemas.openxmlformats.org/officeDocument/2006/relationships/customXml" Target="../ink/ink3546.xml"/><Relationship Id="rId2597" Type="http://schemas.openxmlformats.org/officeDocument/2006/relationships/customXml" Target="../ink/ink1307.xml"/><Relationship Id="rId3648" Type="http://schemas.openxmlformats.org/officeDocument/2006/relationships/image" Target="../media/image1807.png"/><Relationship Id="rId6054" Type="http://schemas.openxmlformats.org/officeDocument/2006/relationships/image" Target="../media/image3003.png"/><Relationship Id="rId7105" Type="http://schemas.openxmlformats.org/officeDocument/2006/relationships/image" Target="../media/image3525.png"/><Relationship Id="rId569" Type="http://schemas.openxmlformats.org/officeDocument/2006/relationships/customXml" Target="../ink/ink285.xml"/><Relationship Id="rId983" Type="http://schemas.openxmlformats.org/officeDocument/2006/relationships/customXml" Target="../ink/ink493.xml"/><Relationship Id="rId1199" Type="http://schemas.openxmlformats.org/officeDocument/2006/relationships/image" Target="../media/image597.png"/><Relationship Id="rId2664" Type="http://schemas.openxmlformats.org/officeDocument/2006/relationships/image" Target="../media/image1323.png"/><Relationship Id="rId5070" Type="http://schemas.openxmlformats.org/officeDocument/2006/relationships/customXml" Target="../ink/ink2555.xml"/><Relationship Id="rId6121" Type="http://schemas.openxmlformats.org/officeDocument/2006/relationships/customXml" Target="../ink/ink3084.xml"/><Relationship Id="rId636" Type="http://schemas.openxmlformats.org/officeDocument/2006/relationships/image" Target="../media/image317.png"/><Relationship Id="rId1266" Type="http://schemas.openxmlformats.org/officeDocument/2006/relationships/image" Target="../media/image630.png"/><Relationship Id="rId2317" Type="http://schemas.openxmlformats.org/officeDocument/2006/relationships/image" Target="../media/image1150.png"/><Relationship Id="rId3715" Type="http://schemas.openxmlformats.org/officeDocument/2006/relationships/customXml" Target="../ink/ink1874.xml"/><Relationship Id="rId1680" Type="http://schemas.openxmlformats.org/officeDocument/2006/relationships/customXml" Target="../ink/ink846.xml"/><Relationship Id="rId2731" Type="http://schemas.openxmlformats.org/officeDocument/2006/relationships/customXml" Target="../ink/ink1374.xml"/><Relationship Id="rId5887" Type="http://schemas.openxmlformats.org/officeDocument/2006/relationships/customXml" Target="../ink/ink2967.xml"/><Relationship Id="rId6938" Type="http://schemas.openxmlformats.org/officeDocument/2006/relationships/customXml" Target="../ink/ink3495.xml"/><Relationship Id="rId703" Type="http://schemas.openxmlformats.org/officeDocument/2006/relationships/customXml" Target="../ink/ink352.xml"/><Relationship Id="rId1333" Type="http://schemas.openxmlformats.org/officeDocument/2006/relationships/image" Target="../media/image663.png"/><Relationship Id="rId4489" Type="http://schemas.openxmlformats.org/officeDocument/2006/relationships/image" Target="../media/image2226.png"/><Relationship Id="rId5954" Type="http://schemas.openxmlformats.org/officeDocument/2006/relationships/image" Target="../media/image2953.png"/><Relationship Id="rId1400" Type="http://schemas.openxmlformats.org/officeDocument/2006/relationships/customXml" Target="../ink/ink703.xml"/><Relationship Id="rId4556" Type="http://schemas.openxmlformats.org/officeDocument/2006/relationships/customXml" Target="../ink/ink2296.xml"/><Relationship Id="rId4970" Type="http://schemas.openxmlformats.org/officeDocument/2006/relationships/customXml" Target="../ink/ink2505.xml"/><Relationship Id="rId5607" Type="http://schemas.openxmlformats.org/officeDocument/2006/relationships/image" Target="../media/image2780.png"/><Relationship Id="rId3158" Type="http://schemas.openxmlformats.org/officeDocument/2006/relationships/image" Target="../media/image1563.png"/><Relationship Id="rId3572" Type="http://schemas.openxmlformats.org/officeDocument/2006/relationships/image" Target="../media/image1769.png"/><Relationship Id="rId4209" Type="http://schemas.openxmlformats.org/officeDocument/2006/relationships/customXml" Target="../ink/ink2122.xml"/><Relationship Id="rId4623" Type="http://schemas.openxmlformats.org/officeDocument/2006/relationships/customXml" Target="../ink/ink2330.xml"/><Relationship Id="rId493" Type="http://schemas.openxmlformats.org/officeDocument/2006/relationships/customXml" Target="../ink/ink247.xml"/><Relationship Id="rId2174" Type="http://schemas.openxmlformats.org/officeDocument/2006/relationships/customXml" Target="../ink/ink1095.xml"/><Relationship Id="rId3225" Type="http://schemas.openxmlformats.org/officeDocument/2006/relationships/image" Target="../media/image1596.png"/><Relationship Id="rId6795" Type="http://schemas.openxmlformats.org/officeDocument/2006/relationships/customXml" Target="../ink/ink3422.xml"/><Relationship Id="rId146" Type="http://schemas.openxmlformats.org/officeDocument/2006/relationships/customXml" Target="../ink/ink73.xml"/><Relationship Id="rId560" Type="http://schemas.openxmlformats.org/officeDocument/2006/relationships/image" Target="../media/image279.png"/><Relationship Id="rId1190" Type="http://schemas.openxmlformats.org/officeDocument/2006/relationships/customXml" Target="../ink/ink597.xml"/><Relationship Id="rId2241" Type="http://schemas.openxmlformats.org/officeDocument/2006/relationships/image" Target="../media/image1112.png"/><Relationship Id="rId5397" Type="http://schemas.openxmlformats.org/officeDocument/2006/relationships/customXml" Target="../ink/ink2720.xml"/><Relationship Id="rId6448" Type="http://schemas.openxmlformats.org/officeDocument/2006/relationships/customXml" Target="../ink/ink3248.xml"/><Relationship Id="rId213" Type="http://schemas.openxmlformats.org/officeDocument/2006/relationships/image" Target="../media/image106.png"/><Relationship Id="rId6862" Type="http://schemas.openxmlformats.org/officeDocument/2006/relationships/customXml" Target="../ink/ink3457.xml"/><Relationship Id="rId4066" Type="http://schemas.openxmlformats.org/officeDocument/2006/relationships/image" Target="../media/image2015.png"/><Relationship Id="rId5464" Type="http://schemas.openxmlformats.org/officeDocument/2006/relationships/image" Target="../media/image2709.png"/><Relationship Id="rId6515" Type="http://schemas.openxmlformats.org/officeDocument/2006/relationships/image" Target="../media/image3233.png"/><Relationship Id="rId4480" Type="http://schemas.openxmlformats.org/officeDocument/2006/relationships/customXml" Target="../ink/ink2258.xml"/><Relationship Id="rId5117" Type="http://schemas.openxmlformats.org/officeDocument/2006/relationships/image" Target="../media/image2537.png"/><Relationship Id="rId5531" Type="http://schemas.openxmlformats.org/officeDocument/2006/relationships/image" Target="../media/image2742.png"/><Relationship Id="rId1727" Type="http://schemas.openxmlformats.org/officeDocument/2006/relationships/customXml" Target="../ink/ink870.xml"/><Relationship Id="rId3082" Type="http://schemas.openxmlformats.org/officeDocument/2006/relationships/image" Target="../media/image1525.png"/><Relationship Id="rId4133" Type="http://schemas.openxmlformats.org/officeDocument/2006/relationships/customXml" Target="../ink/ink2084.xml"/><Relationship Id="rId7289" Type="http://schemas.openxmlformats.org/officeDocument/2006/relationships/image" Target="../media/image3617.png"/><Relationship Id="rId19" Type="http://schemas.openxmlformats.org/officeDocument/2006/relationships/image" Target="../media/image9.png"/><Relationship Id="rId3899" Type="http://schemas.openxmlformats.org/officeDocument/2006/relationships/customXml" Target="../ink/ink1967.xml"/><Relationship Id="rId4200" Type="http://schemas.openxmlformats.org/officeDocument/2006/relationships/image" Target="../media/image2082.png"/><Relationship Id="rId6372" Type="http://schemas.openxmlformats.org/officeDocument/2006/relationships/image" Target="../media/image3162.png"/><Relationship Id="rId7009" Type="http://schemas.openxmlformats.org/officeDocument/2006/relationships/image" Target="../media/image3477.png"/><Relationship Id="rId3966" Type="http://schemas.openxmlformats.org/officeDocument/2006/relationships/image" Target="../media/image1965.png"/><Relationship Id="rId6025" Type="http://schemas.openxmlformats.org/officeDocument/2006/relationships/customXml" Target="../ink/ink3036.xml"/><Relationship Id="rId3" Type="http://schemas.openxmlformats.org/officeDocument/2006/relationships/image" Target="../media/image1.png"/><Relationship Id="rId887" Type="http://schemas.openxmlformats.org/officeDocument/2006/relationships/image" Target="../media/image442.png"/><Relationship Id="rId2568" Type="http://schemas.openxmlformats.org/officeDocument/2006/relationships/image" Target="../media/image1275.png"/><Relationship Id="rId2982" Type="http://schemas.openxmlformats.org/officeDocument/2006/relationships/image" Target="../media/image1478.png"/><Relationship Id="rId3619" Type="http://schemas.openxmlformats.org/officeDocument/2006/relationships/customXml" Target="../ink/ink1826.xml"/><Relationship Id="rId5041" Type="http://schemas.openxmlformats.org/officeDocument/2006/relationships/image" Target="../media/image2500.png"/><Relationship Id="rId954" Type="http://schemas.openxmlformats.org/officeDocument/2006/relationships/image" Target="../media/image475.png"/><Relationship Id="rId1584" Type="http://schemas.openxmlformats.org/officeDocument/2006/relationships/customXml" Target="../ink/ink797.xml"/><Relationship Id="rId2635" Type="http://schemas.openxmlformats.org/officeDocument/2006/relationships/customXml" Target="../ink/ink1326.xml"/><Relationship Id="rId607" Type="http://schemas.openxmlformats.org/officeDocument/2006/relationships/customXml" Target="../ink/ink304.xml"/><Relationship Id="rId1237" Type="http://schemas.openxmlformats.org/officeDocument/2006/relationships/customXml" Target="../ink/ink621.xml"/><Relationship Id="rId1651" Type="http://schemas.openxmlformats.org/officeDocument/2006/relationships/customXml" Target="../ink/ink831.xml"/><Relationship Id="rId2702" Type="http://schemas.openxmlformats.org/officeDocument/2006/relationships/image" Target="../media/image1342.png"/><Relationship Id="rId5858" Type="http://schemas.openxmlformats.org/officeDocument/2006/relationships/image" Target="../media/image2905.png"/><Relationship Id="rId6909" Type="http://schemas.openxmlformats.org/officeDocument/2006/relationships/image" Target="../media/image3428.png"/><Relationship Id="rId1304" Type="http://schemas.openxmlformats.org/officeDocument/2006/relationships/customXml" Target="../ink/ink655.xml"/><Relationship Id="rId4874" Type="http://schemas.openxmlformats.org/officeDocument/2006/relationships/image" Target="../media/image2417.png"/><Relationship Id="rId7280" Type="http://schemas.openxmlformats.org/officeDocument/2006/relationships/customXml" Target="../ink/ink3667.xml"/><Relationship Id="rId3476" Type="http://schemas.openxmlformats.org/officeDocument/2006/relationships/image" Target="../media/image1721.png"/><Relationship Id="rId4527" Type="http://schemas.openxmlformats.org/officeDocument/2006/relationships/image" Target="../media/image2245.png"/><Relationship Id="rId5925" Type="http://schemas.openxmlformats.org/officeDocument/2006/relationships/customXml" Target="../ink/ink2986.xml"/><Relationship Id="rId10" Type="http://schemas.openxmlformats.org/officeDocument/2006/relationships/customXml" Target="../ink/ink5.xml"/><Relationship Id="rId397" Type="http://schemas.openxmlformats.org/officeDocument/2006/relationships/image" Target="../media/image198.png"/><Relationship Id="rId2078" Type="http://schemas.openxmlformats.org/officeDocument/2006/relationships/customXml" Target="../ink/ink1047.xml"/><Relationship Id="rId2492" Type="http://schemas.openxmlformats.org/officeDocument/2006/relationships/image" Target="../media/image1237.png"/><Relationship Id="rId3129" Type="http://schemas.openxmlformats.org/officeDocument/2006/relationships/customXml" Target="../ink/ink1580.xml"/><Relationship Id="rId3890" Type="http://schemas.openxmlformats.org/officeDocument/2006/relationships/image" Target="../media/image1927.png"/><Relationship Id="rId4941" Type="http://schemas.openxmlformats.org/officeDocument/2006/relationships/customXml" Target="../ink/ink2490.xml"/><Relationship Id="rId7000" Type="http://schemas.openxmlformats.org/officeDocument/2006/relationships/customXml" Target="../ink/ink3527.xml"/><Relationship Id="rId464" Type="http://schemas.openxmlformats.org/officeDocument/2006/relationships/image" Target="../media/image231.png"/><Relationship Id="rId1094" Type="http://schemas.openxmlformats.org/officeDocument/2006/relationships/image" Target="../media/image545.png"/><Relationship Id="rId2145" Type="http://schemas.openxmlformats.org/officeDocument/2006/relationships/image" Target="../media/image1064.png"/><Relationship Id="rId3543" Type="http://schemas.openxmlformats.org/officeDocument/2006/relationships/customXml" Target="../ink/ink1788.xml"/><Relationship Id="rId6699" Type="http://schemas.openxmlformats.org/officeDocument/2006/relationships/customXml" Target="../ink/ink3374.xml"/><Relationship Id="rId117" Type="http://schemas.openxmlformats.org/officeDocument/2006/relationships/image" Target="../media/image58.png"/><Relationship Id="rId3610" Type="http://schemas.openxmlformats.org/officeDocument/2006/relationships/image" Target="../media/image1788.png"/><Relationship Id="rId6766" Type="http://schemas.openxmlformats.org/officeDocument/2006/relationships/image" Target="../media/image3358.png"/><Relationship Id="rId531" Type="http://schemas.openxmlformats.org/officeDocument/2006/relationships/customXml" Target="../ink/ink266.xml"/><Relationship Id="rId1161" Type="http://schemas.openxmlformats.org/officeDocument/2006/relationships/image" Target="../media/image578.png"/><Relationship Id="rId2212" Type="http://schemas.openxmlformats.org/officeDocument/2006/relationships/customXml" Target="../ink/ink1114.xml"/><Relationship Id="rId5368" Type="http://schemas.openxmlformats.org/officeDocument/2006/relationships/customXml" Target="../ink/ink2705.xml"/><Relationship Id="rId5782" Type="http://schemas.openxmlformats.org/officeDocument/2006/relationships/image" Target="../media/image2867.png"/><Relationship Id="rId6419" Type="http://schemas.openxmlformats.org/officeDocument/2006/relationships/image" Target="../media/image3185.png"/><Relationship Id="rId6833" Type="http://schemas.openxmlformats.org/officeDocument/2006/relationships/customXml" Target="../ink/ink3442.xml"/><Relationship Id="rId1978" Type="http://schemas.openxmlformats.org/officeDocument/2006/relationships/customXml" Target="../ink/ink997.xml"/><Relationship Id="rId4384" Type="http://schemas.openxmlformats.org/officeDocument/2006/relationships/image" Target="../media/image2174.png"/><Relationship Id="rId5435" Type="http://schemas.openxmlformats.org/officeDocument/2006/relationships/image" Target="../media/image2695.png"/><Relationship Id="rId4037" Type="http://schemas.openxmlformats.org/officeDocument/2006/relationships/customXml" Target="../ink/ink2036.xml"/><Relationship Id="rId4451" Type="http://schemas.openxmlformats.org/officeDocument/2006/relationships/image" Target="../media/image2207.png"/><Relationship Id="rId5502" Type="http://schemas.openxmlformats.org/officeDocument/2006/relationships/customXml" Target="../ink/ink2774.xml"/><Relationship Id="rId6900" Type="http://schemas.openxmlformats.org/officeDocument/2006/relationships/customXml" Target="../ink/ink3476.xml"/><Relationship Id="rId3053" Type="http://schemas.openxmlformats.org/officeDocument/2006/relationships/image" Target="../media/image1511.png"/><Relationship Id="rId4104" Type="http://schemas.openxmlformats.org/officeDocument/2006/relationships/image" Target="../media/image2034.png"/><Relationship Id="rId3120" Type="http://schemas.openxmlformats.org/officeDocument/2006/relationships/image" Target="../media/image1544.png"/><Relationship Id="rId6276" Type="http://schemas.openxmlformats.org/officeDocument/2006/relationships/image" Target="../media/image3114.png"/><Relationship Id="rId6690" Type="http://schemas.openxmlformats.org/officeDocument/2006/relationships/image" Target="../media/image3320.png"/><Relationship Id="rId7327" Type="http://schemas.openxmlformats.org/officeDocument/2006/relationships/image" Target="../media/image3636.png"/><Relationship Id="rId2886" Type="http://schemas.openxmlformats.org/officeDocument/2006/relationships/image" Target="../media/image1432.png"/><Relationship Id="rId3937" Type="http://schemas.openxmlformats.org/officeDocument/2006/relationships/customXml" Target="../ink/ink1986.xml"/><Relationship Id="rId5292" Type="http://schemas.openxmlformats.org/officeDocument/2006/relationships/customXml" Target="../ink/ink2667.xml"/><Relationship Id="rId6343" Type="http://schemas.openxmlformats.org/officeDocument/2006/relationships/customXml" Target="../ink/ink3195.xml"/><Relationship Id="rId858" Type="http://schemas.openxmlformats.org/officeDocument/2006/relationships/customXml" Target="../ink/ink430.xml"/><Relationship Id="rId1488" Type="http://schemas.openxmlformats.org/officeDocument/2006/relationships/customXml" Target="../ink/ink748.xml"/><Relationship Id="rId2539" Type="http://schemas.openxmlformats.org/officeDocument/2006/relationships/customXml" Target="../ink/ink1278.xml"/><Relationship Id="rId2953" Type="http://schemas.openxmlformats.org/officeDocument/2006/relationships/customXml" Target="../ink/ink1487.xml"/><Relationship Id="rId6410" Type="http://schemas.openxmlformats.org/officeDocument/2006/relationships/customXml" Target="../ink/ink3229.xml"/><Relationship Id="rId925" Type="http://schemas.openxmlformats.org/officeDocument/2006/relationships/image" Target="../media/image461.png"/><Relationship Id="rId1555" Type="http://schemas.openxmlformats.org/officeDocument/2006/relationships/image" Target="../media/image772.png"/><Relationship Id="rId2606" Type="http://schemas.openxmlformats.org/officeDocument/2006/relationships/image" Target="../media/image1294.png"/><Relationship Id="rId5012" Type="http://schemas.openxmlformats.org/officeDocument/2006/relationships/customXml" Target="../ink/ink2526.xml"/><Relationship Id="rId1208" Type="http://schemas.openxmlformats.org/officeDocument/2006/relationships/customXml" Target="../ink/ink606.xml"/><Relationship Id="rId7184" Type="http://schemas.openxmlformats.org/officeDocument/2006/relationships/customXml" Target="../ink/ink3619.xml"/><Relationship Id="rId1622" Type="http://schemas.openxmlformats.org/officeDocument/2006/relationships/image" Target="../media/image805.png"/><Relationship Id="rId4778" Type="http://schemas.openxmlformats.org/officeDocument/2006/relationships/customXml" Target="../ink/ink2408.xml"/><Relationship Id="rId5829" Type="http://schemas.openxmlformats.org/officeDocument/2006/relationships/customXml" Target="../ink/ink2938.xml"/><Relationship Id="rId7251" Type="http://schemas.openxmlformats.org/officeDocument/2006/relationships/image" Target="../media/image3598.png"/><Relationship Id="rId3794" Type="http://schemas.openxmlformats.org/officeDocument/2006/relationships/customXml" Target="../ink/ink1914.xml"/><Relationship Id="rId4845" Type="http://schemas.openxmlformats.org/officeDocument/2006/relationships/customXml" Target="../ink/ink2442.xml"/><Relationship Id="rId2396" Type="http://schemas.openxmlformats.org/officeDocument/2006/relationships/image" Target="../media/image1189.png"/><Relationship Id="rId3447" Type="http://schemas.openxmlformats.org/officeDocument/2006/relationships/customXml" Target="../ink/ink1740.xml"/><Relationship Id="rId3861" Type="http://schemas.openxmlformats.org/officeDocument/2006/relationships/customXml" Target="../ink/ink1948.xml"/><Relationship Id="rId4912" Type="http://schemas.openxmlformats.org/officeDocument/2006/relationships/image" Target="../media/image2436.png"/><Relationship Id="rId368" Type="http://schemas.openxmlformats.org/officeDocument/2006/relationships/customXml" Target="../ink/ink184.xml"/><Relationship Id="rId782" Type="http://schemas.openxmlformats.org/officeDocument/2006/relationships/customXml" Target="../ink/ink392.xml"/><Relationship Id="rId2049" Type="http://schemas.openxmlformats.org/officeDocument/2006/relationships/image" Target="../media/image1016.png"/><Relationship Id="rId2463" Type="http://schemas.openxmlformats.org/officeDocument/2006/relationships/customXml" Target="../ink/ink1240.xml"/><Relationship Id="rId3514" Type="http://schemas.openxmlformats.org/officeDocument/2006/relationships/image" Target="../media/image1740.png"/><Relationship Id="rId435" Type="http://schemas.openxmlformats.org/officeDocument/2006/relationships/customXml" Target="../ink/ink218.xml"/><Relationship Id="rId1065" Type="http://schemas.openxmlformats.org/officeDocument/2006/relationships/customXml" Target="../ink/ink534.xml"/><Relationship Id="rId2116" Type="http://schemas.openxmlformats.org/officeDocument/2006/relationships/customXml" Target="../ink/ink1066.xml"/><Relationship Id="rId2530" Type="http://schemas.openxmlformats.org/officeDocument/2006/relationships/image" Target="../media/image1256.png"/><Relationship Id="rId5686" Type="http://schemas.openxmlformats.org/officeDocument/2006/relationships/customXml" Target="../ink/ink2866.xml"/><Relationship Id="rId6737" Type="http://schemas.openxmlformats.org/officeDocument/2006/relationships/customXml" Target="../ink/ink3393.xml"/><Relationship Id="rId502" Type="http://schemas.openxmlformats.org/officeDocument/2006/relationships/image" Target="../media/image250.png"/><Relationship Id="rId1132" Type="http://schemas.openxmlformats.org/officeDocument/2006/relationships/image" Target="../media/image564.png"/><Relationship Id="rId4288" Type="http://schemas.openxmlformats.org/officeDocument/2006/relationships/image" Target="../media/image2126.png"/><Relationship Id="rId5339" Type="http://schemas.openxmlformats.org/officeDocument/2006/relationships/image" Target="../media/image2648.png"/><Relationship Id="rId4355" Type="http://schemas.openxmlformats.org/officeDocument/2006/relationships/customXml" Target="../ink/ink2195.xml"/><Relationship Id="rId5753" Type="http://schemas.openxmlformats.org/officeDocument/2006/relationships/customXml" Target="../ink/ink2900.xml"/><Relationship Id="rId6804" Type="http://schemas.openxmlformats.org/officeDocument/2006/relationships/image" Target="../media/image3377.png"/><Relationship Id="rId1949" Type="http://schemas.openxmlformats.org/officeDocument/2006/relationships/customXml" Target="../ink/ink982.xml"/><Relationship Id="rId4008" Type="http://schemas.openxmlformats.org/officeDocument/2006/relationships/image" Target="../media/image1986.png"/><Relationship Id="rId5406" Type="http://schemas.openxmlformats.org/officeDocument/2006/relationships/image" Target="../media/image2681.png"/><Relationship Id="rId5820" Type="http://schemas.openxmlformats.org/officeDocument/2006/relationships/image" Target="../media/image2886.png"/><Relationship Id="rId292" Type="http://schemas.openxmlformats.org/officeDocument/2006/relationships/customXml" Target="../ink/ink146.xml"/><Relationship Id="rId3371" Type="http://schemas.openxmlformats.org/officeDocument/2006/relationships/customXml" Target="../ink/ink1702.xml"/><Relationship Id="rId4422" Type="http://schemas.openxmlformats.org/officeDocument/2006/relationships/customXml" Target="../ink/ink2229.xml"/><Relationship Id="rId3024" Type="http://schemas.openxmlformats.org/officeDocument/2006/relationships/image" Target="../media/image1498.png"/><Relationship Id="rId6594" Type="http://schemas.openxmlformats.org/officeDocument/2006/relationships/image" Target="../media/image3272.png"/><Relationship Id="rId2040" Type="http://schemas.openxmlformats.org/officeDocument/2006/relationships/customXml" Target="../ink/ink1028.xml"/><Relationship Id="rId5196" Type="http://schemas.openxmlformats.org/officeDocument/2006/relationships/customXml" Target="../ink/ink2619.xml"/><Relationship Id="rId6247" Type="http://schemas.openxmlformats.org/officeDocument/2006/relationships/customXml" Target="../ink/ink3147.xml"/><Relationship Id="rId6661" Type="http://schemas.openxmlformats.org/officeDocument/2006/relationships/customXml" Target="../ink/ink3355.xml"/><Relationship Id="rId5263" Type="http://schemas.openxmlformats.org/officeDocument/2006/relationships/image" Target="../media/image2610.png"/><Relationship Id="rId6314" Type="http://schemas.openxmlformats.org/officeDocument/2006/relationships/image" Target="../media/image3133.png"/><Relationship Id="rId1459" Type="http://schemas.openxmlformats.org/officeDocument/2006/relationships/customXml" Target="../ink/ink733.xml"/><Relationship Id="rId2857" Type="http://schemas.openxmlformats.org/officeDocument/2006/relationships/customXml" Target="../ink/ink1439.xml"/><Relationship Id="rId3908" Type="http://schemas.openxmlformats.org/officeDocument/2006/relationships/image" Target="../media/image1936.png"/><Relationship Id="rId5330" Type="http://schemas.openxmlformats.org/officeDocument/2006/relationships/customXml" Target="../ink/ink2686.xml"/><Relationship Id="rId98" Type="http://schemas.openxmlformats.org/officeDocument/2006/relationships/customXml" Target="../ink/ink49.xml"/><Relationship Id="rId829" Type="http://schemas.openxmlformats.org/officeDocument/2006/relationships/image" Target="../media/image413.png"/><Relationship Id="rId1873" Type="http://schemas.openxmlformats.org/officeDocument/2006/relationships/customXml" Target="../ink/ink943.xml"/><Relationship Id="rId2924" Type="http://schemas.openxmlformats.org/officeDocument/2006/relationships/image" Target="../media/image1451.png"/><Relationship Id="rId7088" Type="http://schemas.openxmlformats.org/officeDocument/2006/relationships/customXml" Target="../ink/ink3571.xml"/><Relationship Id="rId1526" Type="http://schemas.openxmlformats.org/officeDocument/2006/relationships/customXml" Target="../ink/ink767.xml"/><Relationship Id="rId1940" Type="http://schemas.openxmlformats.org/officeDocument/2006/relationships/image" Target="../media/image962.png"/><Relationship Id="rId3698" Type="http://schemas.openxmlformats.org/officeDocument/2006/relationships/image" Target="../media/image1832.png"/><Relationship Id="rId4749" Type="http://schemas.openxmlformats.org/officeDocument/2006/relationships/image" Target="../media/image2355.png"/><Relationship Id="rId7155" Type="http://schemas.openxmlformats.org/officeDocument/2006/relationships/image" Target="../media/image3550.png"/><Relationship Id="rId3765" Type="http://schemas.openxmlformats.org/officeDocument/2006/relationships/image" Target="../media/image1865.png"/><Relationship Id="rId4816" Type="http://schemas.openxmlformats.org/officeDocument/2006/relationships/customXml" Target="../ink/ink2427.xml"/><Relationship Id="rId6171" Type="http://schemas.openxmlformats.org/officeDocument/2006/relationships/customXml" Target="../ink/ink3109.xml"/><Relationship Id="rId7222" Type="http://schemas.openxmlformats.org/officeDocument/2006/relationships/customXml" Target="../ink/ink3638.xml"/><Relationship Id="rId686" Type="http://schemas.openxmlformats.org/officeDocument/2006/relationships/image" Target="../media/image342.png"/><Relationship Id="rId2367" Type="http://schemas.openxmlformats.org/officeDocument/2006/relationships/customXml" Target="../ink/ink1192.xml"/><Relationship Id="rId2781" Type="http://schemas.openxmlformats.org/officeDocument/2006/relationships/image" Target="../media/image1381.png"/><Relationship Id="rId3418" Type="http://schemas.openxmlformats.org/officeDocument/2006/relationships/image" Target="../media/image1692.png"/><Relationship Id="rId339" Type="http://schemas.openxmlformats.org/officeDocument/2006/relationships/image" Target="../media/image169.png"/><Relationship Id="rId753" Type="http://schemas.openxmlformats.org/officeDocument/2006/relationships/customXml" Target="../ink/ink377.xml"/><Relationship Id="rId1383" Type="http://schemas.openxmlformats.org/officeDocument/2006/relationships/image" Target="../media/image688.png"/><Relationship Id="rId2434" Type="http://schemas.openxmlformats.org/officeDocument/2006/relationships/image" Target="../media/image1208.png"/><Relationship Id="rId3832" Type="http://schemas.openxmlformats.org/officeDocument/2006/relationships/image" Target="../media/image1898.png"/><Relationship Id="rId6988" Type="http://schemas.openxmlformats.org/officeDocument/2006/relationships/customXml" Target="../ink/ink3521.xml"/><Relationship Id="rId406" Type="http://schemas.openxmlformats.org/officeDocument/2006/relationships/customXml" Target="../ink/ink203.xml"/><Relationship Id="rId1036" Type="http://schemas.openxmlformats.org/officeDocument/2006/relationships/image" Target="../media/image516.png"/><Relationship Id="rId820" Type="http://schemas.openxmlformats.org/officeDocument/2006/relationships/customXml" Target="../ink/ink411.xml"/><Relationship Id="rId1450" Type="http://schemas.openxmlformats.org/officeDocument/2006/relationships/image" Target="../media/image721.png"/><Relationship Id="rId2501" Type="http://schemas.openxmlformats.org/officeDocument/2006/relationships/customXml" Target="../ink/ink1259.xml"/><Relationship Id="rId5657" Type="http://schemas.openxmlformats.org/officeDocument/2006/relationships/image" Target="../media/image2805.png"/><Relationship Id="rId6708" Type="http://schemas.openxmlformats.org/officeDocument/2006/relationships/image" Target="../media/image3329.png"/><Relationship Id="rId1103" Type="http://schemas.openxmlformats.org/officeDocument/2006/relationships/customXml" Target="../ink/ink553.xml"/><Relationship Id="rId4259" Type="http://schemas.openxmlformats.org/officeDocument/2006/relationships/customXml" Target="../ink/ink2147.xml"/><Relationship Id="rId4673" Type="http://schemas.openxmlformats.org/officeDocument/2006/relationships/customXml" Target="../ink/ink2355.xml"/><Relationship Id="rId5724" Type="http://schemas.openxmlformats.org/officeDocument/2006/relationships/image" Target="../media/image2838.png"/><Relationship Id="rId3275" Type="http://schemas.openxmlformats.org/officeDocument/2006/relationships/image" Target="../media/image1621.png"/><Relationship Id="rId4326" Type="http://schemas.openxmlformats.org/officeDocument/2006/relationships/image" Target="../media/image2145.png"/><Relationship Id="rId4740" Type="http://schemas.openxmlformats.org/officeDocument/2006/relationships/customXml" Target="../ink/ink2389.xml"/><Relationship Id="rId196" Type="http://schemas.openxmlformats.org/officeDocument/2006/relationships/customXml" Target="../ink/ink98.xml"/><Relationship Id="rId2291" Type="http://schemas.openxmlformats.org/officeDocument/2006/relationships/image" Target="../media/image1137.png"/><Relationship Id="rId3342" Type="http://schemas.openxmlformats.org/officeDocument/2006/relationships/image" Target="../media/image1654.png"/><Relationship Id="rId6498" Type="http://schemas.openxmlformats.org/officeDocument/2006/relationships/customXml" Target="../ink/ink3273.xml"/><Relationship Id="rId263" Type="http://schemas.openxmlformats.org/officeDocument/2006/relationships/image" Target="../media/image131.png"/><Relationship Id="rId6565" Type="http://schemas.openxmlformats.org/officeDocument/2006/relationships/customXml" Target="../ink/ink3307.xml"/><Relationship Id="rId330" Type="http://schemas.openxmlformats.org/officeDocument/2006/relationships/customXml" Target="../ink/ink165.xml"/><Relationship Id="rId2011" Type="http://schemas.openxmlformats.org/officeDocument/2006/relationships/image" Target="../media/image997.png"/><Relationship Id="rId5167" Type="http://schemas.openxmlformats.org/officeDocument/2006/relationships/image" Target="../media/image2562.png"/><Relationship Id="rId6218" Type="http://schemas.openxmlformats.org/officeDocument/2006/relationships/image" Target="../media/image3085.png"/><Relationship Id="rId4183" Type="http://schemas.openxmlformats.org/officeDocument/2006/relationships/customXml" Target="../ink/ink2109.xml"/><Relationship Id="rId5581" Type="http://schemas.openxmlformats.org/officeDocument/2006/relationships/image" Target="../media/image2767.png"/><Relationship Id="rId6632" Type="http://schemas.openxmlformats.org/officeDocument/2006/relationships/image" Target="../media/image3291.png"/><Relationship Id="rId1777" Type="http://schemas.openxmlformats.org/officeDocument/2006/relationships/customXml" Target="../ink/ink895.xml"/><Relationship Id="rId2828" Type="http://schemas.openxmlformats.org/officeDocument/2006/relationships/customXml" Target="../ink/ink1424.xml"/><Relationship Id="rId5234" Type="http://schemas.openxmlformats.org/officeDocument/2006/relationships/customXml" Target="../ink/ink2638.xml"/><Relationship Id="rId69" Type="http://schemas.openxmlformats.org/officeDocument/2006/relationships/image" Target="../media/image34.png"/><Relationship Id="rId1844" Type="http://schemas.openxmlformats.org/officeDocument/2006/relationships/image" Target="../media/image915.png"/><Relationship Id="rId4250" Type="http://schemas.openxmlformats.org/officeDocument/2006/relationships/image" Target="../media/image2107.png"/><Relationship Id="rId5301" Type="http://schemas.openxmlformats.org/officeDocument/2006/relationships/image" Target="../media/image2629.png"/><Relationship Id="rId7059" Type="http://schemas.openxmlformats.org/officeDocument/2006/relationships/image" Target="../media/image3502.png"/><Relationship Id="rId1911" Type="http://schemas.openxmlformats.org/officeDocument/2006/relationships/customXml" Target="../ink/ink963.xml"/><Relationship Id="rId3669" Type="http://schemas.openxmlformats.org/officeDocument/2006/relationships/customXml" Target="../ink/ink1851.xml"/><Relationship Id="rId6075" Type="http://schemas.openxmlformats.org/officeDocument/2006/relationships/customXml" Target="../ink/ink3061.xml"/><Relationship Id="rId7126" Type="http://schemas.openxmlformats.org/officeDocument/2006/relationships/customXml" Target="../ink/ink3590.xml"/><Relationship Id="rId5091" Type="http://schemas.openxmlformats.org/officeDocument/2006/relationships/image" Target="../media/image2525.png"/><Relationship Id="rId6142" Type="http://schemas.openxmlformats.org/officeDocument/2006/relationships/image" Target="../media/image3047.png"/><Relationship Id="rId1287" Type="http://schemas.openxmlformats.org/officeDocument/2006/relationships/customXml" Target="../ink/ink646.xml"/><Relationship Id="rId2685" Type="http://schemas.openxmlformats.org/officeDocument/2006/relationships/customXml" Target="../ink/ink1351.xml"/><Relationship Id="rId3736" Type="http://schemas.openxmlformats.org/officeDocument/2006/relationships/image" Target="../media/image1851.png"/><Relationship Id="rId657" Type="http://schemas.openxmlformats.org/officeDocument/2006/relationships/customXml" Target="../ink/ink329.xml"/><Relationship Id="rId2338" Type="http://schemas.openxmlformats.org/officeDocument/2006/relationships/image" Target="../media/image1160.png"/><Relationship Id="rId2752" Type="http://schemas.openxmlformats.org/officeDocument/2006/relationships/image" Target="../media/image1367.png"/><Relationship Id="rId3803" Type="http://schemas.openxmlformats.org/officeDocument/2006/relationships/customXml" Target="../ink/ink1919.xml"/><Relationship Id="rId6959" Type="http://schemas.openxmlformats.org/officeDocument/2006/relationships/customXml" Target="../ink/ink3506.xml"/><Relationship Id="rId724" Type="http://schemas.openxmlformats.org/officeDocument/2006/relationships/image" Target="../media/image361.png"/><Relationship Id="rId1354" Type="http://schemas.openxmlformats.org/officeDocument/2006/relationships/customXml" Target="../ink/ink680.xml"/><Relationship Id="rId2405" Type="http://schemas.openxmlformats.org/officeDocument/2006/relationships/customXml" Target="../ink/ink1211.xml"/><Relationship Id="rId5975" Type="http://schemas.openxmlformats.org/officeDocument/2006/relationships/customXml" Target="../ink/ink3011.xml"/><Relationship Id="rId60" Type="http://schemas.openxmlformats.org/officeDocument/2006/relationships/customXml" Target="../ink/ink30.xml"/><Relationship Id="rId1007" Type="http://schemas.openxmlformats.org/officeDocument/2006/relationships/customXml" Target="../ink/ink505.xml"/><Relationship Id="rId1421" Type="http://schemas.openxmlformats.org/officeDocument/2006/relationships/image" Target="../media/image707.png"/><Relationship Id="rId4577" Type="http://schemas.openxmlformats.org/officeDocument/2006/relationships/image" Target="../media/image2270.png"/><Relationship Id="rId4991" Type="http://schemas.openxmlformats.org/officeDocument/2006/relationships/image" Target="../media/image2475.png"/><Relationship Id="rId5628" Type="http://schemas.openxmlformats.org/officeDocument/2006/relationships/customXml" Target="../ink/ink2837.xml"/><Relationship Id="rId3179" Type="http://schemas.openxmlformats.org/officeDocument/2006/relationships/customXml" Target="../ink/ink1605.xml"/><Relationship Id="rId3593" Type="http://schemas.openxmlformats.org/officeDocument/2006/relationships/customXml" Target="../ink/ink1813.xml"/><Relationship Id="rId4644" Type="http://schemas.openxmlformats.org/officeDocument/2006/relationships/image" Target="../media/image2303.png"/><Relationship Id="rId7050" Type="http://schemas.openxmlformats.org/officeDocument/2006/relationships/customXml" Target="../ink/ink3552.xml"/><Relationship Id="rId2195" Type="http://schemas.openxmlformats.org/officeDocument/2006/relationships/image" Target="../media/image1089.png"/><Relationship Id="rId3246" Type="http://schemas.openxmlformats.org/officeDocument/2006/relationships/customXml" Target="../ink/ink1639.xml"/><Relationship Id="rId167" Type="http://schemas.openxmlformats.org/officeDocument/2006/relationships/image" Target="../media/image83.png"/><Relationship Id="rId581" Type="http://schemas.openxmlformats.org/officeDocument/2006/relationships/customXml" Target="../ink/ink291.xml"/><Relationship Id="rId2262" Type="http://schemas.openxmlformats.org/officeDocument/2006/relationships/customXml" Target="../ink/ink1139.xml"/><Relationship Id="rId3660" Type="http://schemas.openxmlformats.org/officeDocument/2006/relationships/image" Target="../media/image1813.png"/><Relationship Id="rId4711" Type="http://schemas.openxmlformats.org/officeDocument/2006/relationships/image" Target="../media/image2336.png"/><Relationship Id="rId234" Type="http://schemas.openxmlformats.org/officeDocument/2006/relationships/customXml" Target="../ink/ink117.xml"/><Relationship Id="rId3313" Type="http://schemas.openxmlformats.org/officeDocument/2006/relationships/customXml" Target="../ink/ink1673.xml"/><Relationship Id="rId6469" Type="http://schemas.openxmlformats.org/officeDocument/2006/relationships/image" Target="../media/image3210.png"/><Relationship Id="rId6883" Type="http://schemas.openxmlformats.org/officeDocument/2006/relationships/image" Target="../media/image3415.png"/><Relationship Id="rId5485" Type="http://schemas.openxmlformats.org/officeDocument/2006/relationships/image" Target="../media/image2719.png"/><Relationship Id="rId6536" Type="http://schemas.openxmlformats.org/officeDocument/2006/relationships/customXml" Target="../ink/ink3292.xml"/><Relationship Id="rId6950" Type="http://schemas.openxmlformats.org/officeDocument/2006/relationships/image" Target="../media/image3448.png"/><Relationship Id="rId301" Type="http://schemas.openxmlformats.org/officeDocument/2006/relationships/image" Target="../media/image150.png"/><Relationship Id="rId4087" Type="http://schemas.openxmlformats.org/officeDocument/2006/relationships/customXml" Target="../ink/ink2061.xml"/><Relationship Id="rId5138" Type="http://schemas.openxmlformats.org/officeDocument/2006/relationships/customXml" Target="../ink/ink2590.xml"/><Relationship Id="rId5552" Type="http://schemas.openxmlformats.org/officeDocument/2006/relationships/customXml" Target="../ink/ink2799.xml"/><Relationship Id="rId6603" Type="http://schemas.openxmlformats.org/officeDocument/2006/relationships/customXml" Target="../ink/ink3326.xml"/><Relationship Id="rId1748" Type="http://schemas.openxmlformats.org/officeDocument/2006/relationships/image" Target="../media/image867.png"/><Relationship Id="rId4154" Type="http://schemas.openxmlformats.org/officeDocument/2006/relationships/image" Target="../media/image2059.png"/><Relationship Id="rId5205" Type="http://schemas.openxmlformats.org/officeDocument/2006/relationships/image" Target="../media/image2581.png"/><Relationship Id="rId3170" Type="http://schemas.openxmlformats.org/officeDocument/2006/relationships/image" Target="../media/image1569.png"/><Relationship Id="rId4221" Type="http://schemas.openxmlformats.org/officeDocument/2006/relationships/customXml" Target="../ink/ink2128.xml"/><Relationship Id="rId1815" Type="http://schemas.openxmlformats.org/officeDocument/2006/relationships/customXml" Target="../ink/ink914.xml"/><Relationship Id="rId6393" Type="http://schemas.openxmlformats.org/officeDocument/2006/relationships/image" Target="../media/image3172.png"/><Relationship Id="rId3987" Type="http://schemas.openxmlformats.org/officeDocument/2006/relationships/customXml" Target="../ink/ink2011.xml"/><Relationship Id="rId6046" Type="http://schemas.openxmlformats.org/officeDocument/2006/relationships/image" Target="../media/image2999.png"/><Relationship Id="rId2589" Type="http://schemas.openxmlformats.org/officeDocument/2006/relationships/customXml" Target="../ink/ink1303.xml"/><Relationship Id="rId6460" Type="http://schemas.openxmlformats.org/officeDocument/2006/relationships/customXml" Target="../ink/ink3254.xml"/><Relationship Id="rId975" Type="http://schemas.openxmlformats.org/officeDocument/2006/relationships/customXml" Target="../ink/ink489.xml"/><Relationship Id="rId2656" Type="http://schemas.openxmlformats.org/officeDocument/2006/relationships/image" Target="../media/image1319.png"/><Relationship Id="rId3707" Type="http://schemas.openxmlformats.org/officeDocument/2006/relationships/customXml" Target="../ink/ink1870.xml"/><Relationship Id="rId5062" Type="http://schemas.openxmlformats.org/officeDocument/2006/relationships/customXml" Target="../ink/ink2551.xml"/><Relationship Id="rId6113" Type="http://schemas.openxmlformats.org/officeDocument/2006/relationships/customXml" Target="../ink/ink3080.xml"/><Relationship Id="rId628" Type="http://schemas.openxmlformats.org/officeDocument/2006/relationships/image" Target="../media/image313.png"/><Relationship Id="rId1258" Type="http://schemas.openxmlformats.org/officeDocument/2006/relationships/image" Target="../media/image626.png"/><Relationship Id="rId1672" Type="http://schemas.openxmlformats.org/officeDocument/2006/relationships/customXml" Target="../ink/ink842.xml"/><Relationship Id="rId2309" Type="http://schemas.openxmlformats.org/officeDocument/2006/relationships/image" Target="../media/image1146.png"/><Relationship Id="rId2723" Type="http://schemas.openxmlformats.org/officeDocument/2006/relationships/customXml" Target="../ink/ink1370.xml"/><Relationship Id="rId5879" Type="http://schemas.openxmlformats.org/officeDocument/2006/relationships/customXml" Target="../ink/ink2963.xml"/><Relationship Id="rId1325" Type="http://schemas.openxmlformats.org/officeDocument/2006/relationships/image" Target="../media/image659.png"/><Relationship Id="rId3497" Type="http://schemas.openxmlformats.org/officeDocument/2006/relationships/customXml" Target="../ink/ink1765.xml"/><Relationship Id="rId4895" Type="http://schemas.openxmlformats.org/officeDocument/2006/relationships/customXml" Target="../ink/ink2467.xml"/><Relationship Id="rId5946" Type="http://schemas.openxmlformats.org/officeDocument/2006/relationships/image" Target="../media/image2949.png"/><Relationship Id="rId31" Type="http://schemas.openxmlformats.org/officeDocument/2006/relationships/image" Target="../media/image15.png"/><Relationship Id="rId2099" Type="http://schemas.openxmlformats.org/officeDocument/2006/relationships/image" Target="../media/image1041.png"/><Relationship Id="rId4548" Type="http://schemas.openxmlformats.org/officeDocument/2006/relationships/customXml" Target="../ink/ink2292.xml"/><Relationship Id="rId4962" Type="http://schemas.openxmlformats.org/officeDocument/2006/relationships/customXml" Target="../ink/ink2501.xml"/><Relationship Id="rId7021" Type="http://schemas.openxmlformats.org/officeDocument/2006/relationships/image" Target="../media/image3483.png"/><Relationship Id="rId3564" Type="http://schemas.openxmlformats.org/officeDocument/2006/relationships/image" Target="../media/image1765.png"/><Relationship Id="rId4615" Type="http://schemas.openxmlformats.org/officeDocument/2006/relationships/customXml" Target="../ink/ink2326.xml"/><Relationship Id="rId485" Type="http://schemas.openxmlformats.org/officeDocument/2006/relationships/customXml" Target="../ink/ink243.xml"/><Relationship Id="rId2166" Type="http://schemas.openxmlformats.org/officeDocument/2006/relationships/customXml" Target="../ink/ink1091.xml"/><Relationship Id="rId2580" Type="http://schemas.openxmlformats.org/officeDocument/2006/relationships/image" Target="../media/image1281.png"/><Relationship Id="rId3217" Type="http://schemas.openxmlformats.org/officeDocument/2006/relationships/image" Target="../media/image1592.png"/><Relationship Id="rId3631" Type="http://schemas.openxmlformats.org/officeDocument/2006/relationships/customXml" Target="../ink/ink1832.xml"/><Relationship Id="rId6787" Type="http://schemas.openxmlformats.org/officeDocument/2006/relationships/customXml" Target="../ink/ink3418.xml"/><Relationship Id="rId138" Type="http://schemas.openxmlformats.org/officeDocument/2006/relationships/customXml" Target="../ink/ink69.xml"/><Relationship Id="rId552" Type="http://schemas.openxmlformats.org/officeDocument/2006/relationships/image" Target="../media/image275.png"/><Relationship Id="rId1182" Type="http://schemas.openxmlformats.org/officeDocument/2006/relationships/customXml" Target="../ink/ink593.xml"/><Relationship Id="rId2233" Type="http://schemas.openxmlformats.org/officeDocument/2006/relationships/image" Target="../media/image1108.png"/><Relationship Id="rId5389" Type="http://schemas.openxmlformats.org/officeDocument/2006/relationships/image" Target="../media/image2673.png"/><Relationship Id="rId6854" Type="http://schemas.openxmlformats.org/officeDocument/2006/relationships/customXml" Target="../ink/ink3453.xml"/><Relationship Id="rId205" Type="http://schemas.openxmlformats.org/officeDocument/2006/relationships/image" Target="../media/image102.png"/><Relationship Id="rId2300" Type="http://schemas.openxmlformats.org/officeDocument/2006/relationships/customXml" Target="../ink/ink1158.xml"/><Relationship Id="rId5456" Type="http://schemas.openxmlformats.org/officeDocument/2006/relationships/image" Target="../media/image2705.png"/><Relationship Id="rId6507" Type="http://schemas.openxmlformats.org/officeDocument/2006/relationships/image" Target="../media/image3229.png"/><Relationship Id="rId1999" Type="http://schemas.openxmlformats.org/officeDocument/2006/relationships/image" Target="../media/image991.png"/><Relationship Id="rId4058" Type="http://schemas.openxmlformats.org/officeDocument/2006/relationships/image" Target="../media/image2011.png"/><Relationship Id="rId4472" Type="http://schemas.openxmlformats.org/officeDocument/2006/relationships/customXml" Target="../ink/ink2254.xml"/><Relationship Id="rId5109" Type="http://schemas.openxmlformats.org/officeDocument/2006/relationships/image" Target="../media/image2533.png"/><Relationship Id="rId5870" Type="http://schemas.openxmlformats.org/officeDocument/2006/relationships/image" Target="../media/image2911.png"/><Relationship Id="rId6921" Type="http://schemas.openxmlformats.org/officeDocument/2006/relationships/image" Target="../media/image3434.png"/><Relationship Id="rId3074" Type="http://schemas.openxmlformats.org/officeDocument/2006/relationships/image" Target="../media/image1521.png"/><Relationship Id="rId4125" Type="http://schemas.openxmlformats.org/officeDocument/2006/relationships/customXml" Target="../ink/ink2080.xml"/><Relationship Id="rId5523" Type="http://schemas.openxmlformats.org/officeDocument/2006/relationships/image" Target="../media/image2738.png"/><Relationship Id="rId1719" Type="http://schemas.openxmlformats.org/officeDocument/2006/relationships/customXml" Target="../ink/ink866.xml"/><Relationship Id="rId2090" Type="http://schemas.openxmlformats.org/officeDocument/2006/relationships/customXml" Target="../ink/ink1053.xml"/><Relationship Id="rId3141" Type="http://schemas.openxmlformats.org/officeDocument/2006/relationships/customXml" Target="../ink/ink1586.xml"/><Relationship Id="rId6297" Type="http://schemas.openxmlformats.org/officeDocument/2006/relationships/customXml" Target="../ink/ink3172.xml"/><Relationship Id="rId3958" Type="http://schemas.openxmlformats.org/officeDocument/2006/relationships/image" Target="../media/image1961.png"/><Relationship Id="rId6364" Type="http://schemas.openxmlformats.org/officeDocument/2006/relationships/image" Target="../media/image3158.png"/><Relationship Id="rId879" Type="http://schemas.openxmlformats.org/officeDocument/2006/relationships/image" Target="../media/image438.png"/><Relationship Id="rId5380" Type="http://schemas.openxmlformats.org/officeDocument/2006/relationships/customXml" Target="../ink/ink2711.xml"/><Relationship Id="rId6017" Type="http://schemas.openxmlformats.org/officeDocument/2006/relationships/customXml" Target="../ink/ink3032.xml"/><Relationship Id="rId6431" Type="http://schemas.openxmlformats.org/officeDocument/2006/relationships/image" Target="../media/image3191.png"/><Relationship Id="rId1576" Type="http://schemas.openxmlformats.org/officeDocument/2006/relationships/customXml" Target="../ink/ink793.xml"/><Relationship Id="rId2974" Type="http://schemas.openxmlformats.org/officeDocument/2006/relationships/image" Target="../media/image1474.png"/><Relationship Id="rId5033" Type="http://schemas.openxmlformats.org/officeDocument/2006/relationships/image" Target="../media/image2496.png"/><Relationship Id="rId946" Type="http://schemas.openxmlformats.org/officeDocument/2006/relationships/image" Target="../media/image471.png"/><Relationship Id="rId1229" Type="http://schemas.openxmlformats.org/officeDocument/2006/relationships/image" Target="../media/image612.png"/><Relationship Id="rId1990" Type="http://schemas.openxmlformats.org/officeDocument/2006/relationships/customXml" Target="../ink/ink1003.xml"/><Relationship Id="rId2627" Type="http://schemas.openxmlformats.org/officeDocument/2006/relationships/customXml" Target="../ink/ink1322.xml"/><Relationship Id="rId5100" Type="http://schemas.openxmlformats.org/officeDocument/2006/relationships/customXml" Target="../ink/ink2570.xml"/><Relationship Id="rId1643" Type="http://schemas.openxmlformats.org/officeDocument/2006/relationships/customXml" Target="../ink/ink827.xml"/><Relationship Id="rId4799" Type="http://schemas.openxmlformats.org/officeDocument/2006/relationships/image" Target="../media/image2380.png"/><Relationship Id="rId1710" Type="http://schemas.openxmlformats.org/officeDocument/2006/relationships/image" Target="../media/image848.png"/><Relationship Id="rId4866" Type="http://schemas.openxmlformats.org/officeDocument/2006/relationships/image" Target="../media/image2413.png"/><Relationship Id="rId5917" Type="http://schemas.openxmlformats.org/officeDocument/2006/relationships/customXml" Target="../ink/ink2982.xml"/><Relationship Id="rId7272" Type="http://schemas.openxmlformats.org/officeDocument/2006/relationships/customXml" Target="../ink/ink3663.xml"/><Relationship Id="rId3468" Type="http://schemas.openxmlformats.org/officeDocument/2006/relationships/image" Target="../media/image1717.png"/><Relationship Id="rId3882" Type="http://schemas.openxmlformats.org/officeDocument/2006/relationships/image" Target="../media/image1923.png"/><Relationship Id="rId4519" Type="http://schemas.openxmlformats.org/officeDocument/2006/relationships/image" Target="../media/image2241.png"/><Relationship Id="rId4933" Type="http://schemas.openxmlformats.org/officeDocument/2006/relationships/customXml" Target="../ink/ink2486.xml"/><Relationship Id="rId389" Type="http://schemas.openxmlformats.org/officeDocument/2006/relationships/image" Target="../media/image194.png"/><Relationship Id="rId2484" Type="http://schemas.openxmlformats.org/officeDocument/2006/relationships/image" Target="../media/image1233.png"/><Relationship Id="rId3535" Type="http://schemas.openxmlformats.org/officeDocument/2006/relationships/customXml" Target="../ink/ink1784.xml"/><Relationship Id="rId456" Type="http://schemas.openxmlformats.org/officeDocument/2006/relationships/image" Target="../media/image227.png"/><Relationship Id="rId870" Type="http://schemas.openxmlformats.org/officeDocument/2006/relationships/customXml" Target="../ink/ink436.xml"/><Relationship Id="rId1086" Type="http://schemas.openxmlformats.org/officeDocument/2006/relationships/image" Target="../media/image541.png"/><Relationship Id="rId2137" Type="http://schemas.openxmlformats.org/officeDocument/2006/relationships/image" Target="../media/image1060.png"/><Relationship Id="rId2551" Type="http://schemas.openxmlformats.org/officeDocument/2006/relationships/customXml" Target="../ink/ink1284.xml"/><Relationship Id="rId109" Type="http://schemas.openxmlformats.org/officeDocument/2006/relationships/image" Target="../media/image54.png"/><Relationship Id="rId523" Type="http://schemas.openxmlformats.org/officeDocument/2006/relationships/customXml" Target="../ink/ink262.xml"/><Relationship Id="rId1153" Type="http://schemas.openxmlformats.org/officeDocument/2006/relationships/customXml" Target="../ink/ink578.xml"/><Relationship Id="rId2204" Type="http://schemas.openxmlformats.org/officeDocument/2006/relationships/customXml" Target="../ink/ink1110.xml"/><Relationship Id="rId3602" Type="http://schemas.openxmlformats.org/officeDocument/2006/relationships/image" Target="../media/image1784.png"/><Relationship Id="rId6758" Type="http://schemas.openxmlformats.org/officeDocument/2006/relationships/image" Target="../media/image3354.png"/><Relationship Id="rId5774" Type="http://schemas.openxmlformats.org/officeDocument/2006/relationships/image" Target="../media/image2863.png"/><Relationship Id="rId6825" Type="http://schemas.openxmlformats.org/officeDocument/2006/relationships/customXml" Target="../ink/ink3438.xml"/><Relationship Id="rId1220" Type="http://schemas.openxmlformats.org/officeDocument/2006/relationships/customXml" Target="../ink/ink612.xml"/><Relationship Id="rId4376" Type="http://schemas.openxmlformats.org/officeDocument/2006/relationships/image" Target="../media/image2170.png"/><Relationship Id="rId4790" Type="http://schemas.openxmlformats.org/officeDocument/2006/relationships/customXml" Target="../ink/ink2414.xml"/><Relationship Id="rId5427" Type="http://schemas.openxmlformats.org/officeDocument/2006/relationships/image" Target="../media/image2691.png"/><Relationship Id="rId5841" Type="http://schemas.openxmlformats.org/officeDocument/2006/relationships/customXml" Target="../ink/ink2944.xml"/><Relationship Id="rId3392" Type="http://schemas.openxmlformats.org/officeDocument/2006/relationships/image" Target="../media/image1679.png"/><Relationship Id="rId4029" Type="http://schemas.openxmlformats.org/officeDocument/2006/relationships/customXml" Target="../ink/ink2032.xml"/><Relationship Id="rId4443" Type="http://schemas.openxmlformats.org/officeDocument/2006/relationships/image" Target="../media/image2203.png"/><Relationship Id="rId3045" Type="http://schemas.openxmlformats.org/officeDocument/2006/relationships/customXml" Target="../ink/ink1537.xml"/><Relationship Id="rId4510" Type="http://schemas.openxmlformats.org/officeDocument/2006/relationships/customXml" Target="../ink/ink2273.xml"/><Relationship Id="rId380" Type="http://schemas.openxmlformats.org/officeDocument/2006/relationships/customXml" Target="../ink/ink190.xml"/><Relationship Id="rId2061" Type="http://schemas.openxmlformats.org/officeDocument/2006/relationships/image" Target="../media/image1022.png"/><Relationship Id="rId3112" Type="http://schemas.openxmlformats.org/officeDocument/2006/relationships/image" Target="../media/image1540.png"/><Relationship Id="rId6268" Type="http://schemas.openxmlformats.org/officeDocument/2006/relationships/image" Target="../media/image3110.png"/><Relationship Id="rId6682" Type="http://schemas.openxmlformats.org/officeDocument/2006/relationships/image" Target="../media/image3316.png"/><Relationship Id="rId7319" Type="http://schemas.openxmlformats.org/officeDocument/2006/relationships/image" Target="../media/image3632.png"/><Relationship Id="rId5284" Type="http://schemas.openxmlformats.org/officeDocument/2006/relationships/customXml" Target="../ink/ink2663.xml"/><Relationship Id="rId6335" Type="http://schemas.openxmlformats.org/officeDocument/2006/relationships/customXml" Target="../ink/ink3191.xml"/><Relationship Id="rId100" Type="http://schemas.openxmlformats.org/officeDocument/2006/relationships/customXml" Target="../ink/ink50.xml"/><Relationship Id="rId2878" Type="http://schemas.openxmlformats.org/officeDocument/2006/relationships/image" Target="../media/image1428.png"/><Relationship Id="rId3929" Type="http://schemas.openxmlformats.org/officeDocument/2006/relationships/customXml" Target="../ink/ink1982.xml"/><Relationship Id="rId1894" Type="http://schemas.openxmlformats.org/officeDocument/2006/relationships/customXml" Target="../ink/ink954.xml"/><Relationship Id="rId2945" Type="http://schemas.openxmlformats.org/officeDocument/2006/relationships/customXml" Target="../ink/ink1483.xml"/><Relationship Id="rId5351" Type="http://schemas.openxmlformats.org/officeDocument/2006/relationships/image" Target="../media/image2654.png"/><Relationship Id="rId6402" Type="http://schemas.openxmlformats.org/officeDocument/2006/relationships/customXml" Target="../ink/ink3225.xml"/><Relationship Id="rId917" Type="http://schemas.openxmlformats.org/officeDocument/2006/relationships/image" Target="../media/image457.png"/><Relationship Id="rId1547" Type="http://schemas.openxmlformats.org/officeDocument/2006/relationships/customXml" Target="../ink/ink778.xml"/><Relationship Id="rId1961" Type="http://schemas.openxmlformats.org/officeDocument/2006/relationships/customXml" Target="../ink/ink988.xml"/><Relationship Id="rId5004" Type="http://schemas.openxmlformats.org/officeDocument/2006/relationships/customXml" Target="../ink/ink2522.xml"/><Relationship Id="rId1614" Type="http://schemas.openxmlformats.org/officeDocument/2006/relationships/image" Target="../media/image801.png"/><Relationship Id="rId4020" Type="http://schemas.openxmlformats.org/officeDocument/2006/relationships/image" Target="../media/image1992.png"/><Relationship Id="rId7176" Type="http://schemas.openxmlformats.org/officeDocument/2006/relationships/customXml" Target="../ink/ink3615.xml"/><Relationship Id="rId3786" Type="http://schemas.openxmlformats.org/officeDocument/2006/relationships/customXml" Target="../ink/ink1910.xml"/><Relationship Id="rId6192" Type="http://schemas.openxmlformats.org/officeDocument/2006/relationships/image" Target="../media/image3072.png"/><Relationship Id="rId7243" Type="http://schemas.openxmlformats.org/officeDocument/2006/relationships/image" Target="../media/image3594.png"/><Relationship Id="rId2388" Type="http://schemas.openxmlformats.org/officeDocument/2006/relationships/image" Target="../media/image1185.png"/><Relationship Id="rId3439" Type="http://schemas.openxmlformats.org/officeDocument/2006/relationships/customXml" Target="../ink/ink1736.xml"/><Relationship Id="rId4837" Type="http://schemas.openxmlformats.org/officeDocument/2006/relationships/image" Target="../media/image2399.png"/><Relationship Id="rId7310" Type="http://schemas.openxmlformats.org/officeDocument/2006/relationships/customXml" Target="../ink/ink3682.xml"/><Relationship Id="rId3853" Type="http://schemas.openxmlformats.org/officeDocument/2006/relationships/customXml" Target="../ink/ink1944.xml"/><Relationship Id="rId4904" Type="http://schemas.openxmlformats.org/officeDocument/2006/relationships/image" Target="../media/image2432.png"/><Relationship Id="rId774" Type="http://schemas.openxmlformats.org/officeDocument/2006/relationships/customXml" Target="../ink/ink388.xml"/><Relationship Id="rId1057" Type="http://schemas.openxmlformats.org/officeDocument/2006/relationships/customXml" Target="../ink/ink530.xml"/><Relationship Id="rId2455" Type="http://schemas.openxmlformats.org/officeDocument/2006/relationships/customXml" Target="../ink/ink1236.xml"/><Relationship Id="rId3506" Type="http://schemas.openxmlformats.org/officeDocument/2006/relationships/image" Target="../media/image1736.png"/><Relationship Id="rId3920" Type="http://schemas.openxmlformats.org/officeDocument/2006/relationships/image" Target="../media/image1942.png"/><Relationship Id="rId427" Type="http://schemas.openxmlformats.org/officeDocument/2006/relationships/image" Target="../media/image213.png"/><Relationship Id="rId841" Type="http://schemas.openxmlformats.org/officeDocument/2006/relationships/image" Target="../media/image419.png"/><Relationship Id="rId1471" Type="http://schemas.openxmlformats.org/officeDocument/2006/relationships/customXml" Target="../ink/ink739.xml"/><Relationship Id="rId2108" Type="http://schemas.openxmlformats.org/officeDocument/2006/relationships/customXml" Target="../ink/ink1062.xml"/><Relationship Id="rId2522" Type="http://schemas.openxmlformats.org/officeDocument/2006/relationships/image" Target="../media/image1252.png"/><Relationship Id="rId5678" Type="http://schemas.openxmlformats.org/officeDocument/2006/relationships/customXml" Target="../ink/ink2862.xml"/><Relationship Id="rId6729" Type="http://schemas.openxmlformats.org/officeDocument/2006/relationships/customXml" Target="../ink/ink3389.xml"/><Relationship Id="rId1124" Type="http://schemas.openxmlformats.org/officeDocument/2006/relationships/image" Target="../media/image560.png"/><Relationship Id="rId4694" Type="http://schemas.openxmlformats.org/officeDocument/2006/relationships/image" Target="../media/image2328.png"/><Relationship Id="rId5745" Type="http://schemas.openxmlformats.org/officeDocument/2006/relationships/customXml" Target="../ink/ink2896.xml"/><Relationship Id="rId3296" Type="http://schemas.openxmlformats.org/officeDocument/2006/relationships/customXml" Target="../ink/ink1664.xml"/><Relationship Id="rId4347" Type="http://schemas.openxmlformats.org/officeDocument/2006/relationships/customXml" Target="../ink/ink2191.xml"/><Relationship Id="rId4761" Type="http://schemas.openxmlformats.org/officeDocument/2006/relationships/image" Target="../media/image2361.png"/><Relationship Id="rId3363" Type="http://schemas.openxmlformats.org/officeDocument/2006/relationships/customXml" Target="../ink/ink1698.xml"/><Relationship Id="rId4414" Type="http://schemas.openxmlformats.org/officeDocument/2006/relationships/customXml" Target="../ink/ink2225.xml"/><Relationship Id="rId5812" Type="http://schemas.openxmlformats.org/officeDocument/2006/relationships/image" Target="../media/image2882.png"/><Relationship Id="rId284" Type="http://schemas.openxmlformats.org/officeDocument/2006/relationships/customXml" Target="../ink/ink142.xml"/><Relationship Id="rId3016" Type="http://schemas.openxmlformats.org/officeDocument/2006/relationships/image" Target="../media/image1495.png"/><Relationship Id="rId3430" Type="http://schemas.openxmlformats.org/officeDocument/2006/relationships/image" Target="../media/image1698.png"/><Relationship Id="rId5188" Type="http://schemas.openxmlformats.org/officeDocument/2006/relationships/customXml" Target="../ink/ink2615.xml"/><Relationship Id="rId6586" Type="http://schemas.openxmlformats.org/officeDocument/2006/relationships/image" Target="../media/image3268.png"/><Relationship Id="rId351" Type="http://schemas.openxmlformats.org/officeDocument/2006/relationships/image" Target="../media/image175.png"/><Relationship Id="rId2032" Type="http://schemas.openxmlformats.org/officeDocument/2006/relationships/customXml" Target="../ink/ink1024.xml"/><Relationship Id="rId6239" Type="http://schemas.openxmlformats.org/officeDocument/2006/relationships/customXml" Target="../ink/ink3143.xml"/><Relationship Id="rId6653" Type="http://schemas.openxmlformats.org/officeDocument/2006/relationships/customXml" Target="../ink/ink3351.xml"/><Relationship Id="rId1798" Type="http://schemas.openxmlformats.org/officeDocument/2006/relationships/image" Target="../media/image892.png"/><Relationship Id="rId2849" Type="http://schemas.openxmlformats.org/officeDocument/2006/relationships/image" Target="../media/image1414.png"/><Relationship Id="rId5255" Type="http://schemas.openxmlformats.org/officeDocument/2006/relationships/image" Target="../media/image2606.png"/><Relationship Id="rId6306" Type="http://schemas.openxmlformats.org/officeDocument/2006/relationships/image" Target="../media/image3129.png"/><Relationship Id="rId6720" Type="http://schemas.openxmlformats.org/officeDocument/2006/relationships/image" Target="../media/image3335.png"/><Relationship Id="rId1865" Type="http://schemas.openxmlformats.org/officeDocument/2006/relationships/customXml" Target="../ink/ink939.xml"/><Relationship Id="rId4271" Type="http://schemas.openxmlformats.org/officeDocument/2006/relationships/customXml" Target="../ink/ink2153.xml"/><Relationship Id="rId5322" Type="http://schemas.openxmlformats.org/officeDocument/2006/relationships/customXml" Target="../ink/ink2682.xml"/><Relationship Id="rId1518" Type="http://schemas.openxmlformats.org/officeDocument/2006/relationships/customXml" Target="../ink/ink763.xml"/><Relationship Id="rId2916" Type="http://schemas.openxmlformats.org/officeDocument/2006/relationships/image" Target="../media/image1447.png"/><Relationship Id="rId1932" Type="http://schemas.openxmlformats.org/officeDocument/2006/relationships/image" Target="../media/image958.png"/><Relationship Id="rId6096" Type="http://schemas.openxmlformats.org/officeDocument/2006/relationships/image" Target="../media/image3024.png"/><Relationship Id="rId7147" Type="http://schemas.openxmlformats.org/officeDocument/2006/relationships/image" Target="../media/image3546.png"/><Relationship Id="rId6163" Type="http://schemas.openxmlformats.org/officeDocument/2006/relationships/customXml" Target="../ink/ink3105.xml"/><Relationship Id="rId3757" Type="http://schemas.openxmlformats.org/officeDocument/2006/relationships/image" Target="../media/image1861.png"/><Relationship Id="rId4808" Type="http://schemas.openxmlformats.org/officeDocument/2006/relationships/customXml" Target="../ink/ink2423.xml"/><Relationship Id="rId7214" Type="http://schemas.openxmlformats.org/officeDocument/2006/relationships/customXml" Target="../ink/ink3634.xml"/><Relationship Id="rId678" Type="http://schemas.openxmlformats.org/officeDocument/2006/relationships/image" Target="../media/image338.png"/><Relationship Id="rId2359" Type="http://schemas.openxmlformats.org/officeDocument/2006/relationships/customXml" Target="../ink/ink1188.xml"/><Relationship Id="rId2773" Type="http://schemas.openxmlformats.org/officeDocument/2006/relationships/image" Target="../media/image1377.png"/><Relationship Id="rId3824" Type="http://schemas.openxmlformats.org/officeDocument/2006/relationships/image" Target="../media/image1894.png"/><Relationship Id="rId6230" Type="http://schemas.openxmlformats.org/officeDocument/2006/relationships/image" Target="../media/image3091.png"/><Relationship Id="rId745" Type="http://schemas.openxmlformats.org/officeDocument/2006/relationships/customXml" Target="../ink/ink373.xml"/><Relationship Id="rId1375" Type="http://schemas.openxmlformats.org/officeDocument/2006/relationships/image" Target="../media/image684.png"/><Relationship Id="rId2426" Type="http://schemas.openxmlformats.org/officeDocument/2006/relationships/image" Target="../media/image1204.png"/><Relationship Id="rId5996" Type="http://schemas.openxmlformats.org/officeDocument/2006/relationships/image" Target="../media/image2974.png"/><Relationship Id="rId81" Type="http://schemas.openxmlformats.org/officeDocument/2006/relationships/image" Target="../media/image40.png"/><Relationship Id="rId812" Type="http://schemas.openxmlformats.org/officeDocument/2006/relationships/customXml" Target="../ink/ink407.xml"/><Relationship Id="rId1028" Type="http://schemas.openxmlformats.org/officeDocument/2006/relationships/image" Target="../media/image512.png"/><Relationship Id="rId1442" Type="http://schemas.openxmlformats.org/officeDocument/2006/relationships/image" Target="../media/image717.png"/><Relationship Id="rId2840" Type="http://schemas.openxmlformats.org/officeDocument/2006/relationships/customXml" Target="../ink/ink1430.xml"/><Relationship Id="rId4598" Type="http://schemas.openxmlformats.org/officeDocument/2006/relationships/image" Target="../media/image2280.png"/><Relationship Id="rId5649" Type="http://schemas.openxmlformats.org/officeDocument/2006/relationships/image" Target="../media/image2801.png"/><Relationship Id="rId7071" Type="http://schemas.openxmlformats.org/officeDocument/2006/relationships/image" Target="../media/image3508.png"/><Relationship Id="rId3267" Type="http://schemas.openxmlformats.org/officeDocument/2006/relationships/image" Target="../media/image1617.png"/><Relationship Id="rId4665" Type="http://schemas.openxmlformats.org/officeDocument/2006/relationships/customXml" Target="../ink/ink2351.xml"/><Relationship Id="rId5716" Type="http://schemas.openxmlformats.org/officeDocument/2006/relationships/image" Target="../media/image2834.png"/><Relationship Id="rId188" Type="http://schemas.openxmlformats.org/officeDocument/2006/relationships/customXml" Target="../ink/ink94.xml"/><Relationship Id="rId3681" Type="http://schemas.openxmlformats.org/officeDocument/2006/relationships/customXml" Target="../ink/ink1857.xml"/><Relationship Id="rId4318" Type="http://schemas.openxmlformats.org/officeDocument/2006/relationships/image" Target="../media/image2141.png"/><Relationship Id="rId4732" Type="http://schemas.openxmlformats.org/officeDocument/2006/relationships/customXml" Target="../ink/ink2385.xml"/><Relationship Id="rId2283" Type="http://schemas.openxmlformats.org/officeDocument/2006/relationships/image" Target="../media/image1133.png"/><Relationship Id="rId3334" Type="http://schemas.openxmlformats.org/officeDocument/2006/relationships/image" Target="../media/image1650.png"/><Relationship Id="rId255" Type="http://schemas.openxmlformats.org/officeDocument/2006/relationships/image" Target="../media/image127.png"/><Relationship Id="rId2350" Type="http://schemas.openxmlformats.org/officeDocument/2006/relationships/image" Target="../media/image1166.png"/><Relationship Id="rId3401" Type="http://schemas.openxmlformats.org/officeDocument/2006/relationships/customXml" Target="../ink/ink1717.xml"/><Relationship Id="rId6557" Type="http://schemas.openxmlformats.org/officeDocument/2006/relationships/customXml" Target="../ink/ink3303.xml"/><Relationship Id="rId6971" Type="http://schemas.openxmlformats.org/officeDocument/2006/relationships/image" Target="../media/image3458.png"/><Relationship Id="rId322" Type="http://schemas.openxmlformats.org/officeDocument/2006/relationships/customXml" Target="../ink/ink161.xml"/><Relationship Id="rId2003" Type="http://schemas.openxmlformats.org/officeDocument/2006/relationships/image" Target="../media/image993.png"/><Relationship Id="rId5159" Type="http://schemas.openxmlformats.org/officeDocument/2006/relationships/image" Target="../media/image2558.png"/><Relationship Id="rId5573" Type="http://schemas.openxmlformats.org/officeDocument/2006/relationships/image" Target="../media/image2763.png"/><Relationship Id="rId6624" Type="http://schemas.openxmlformats.org/officeDocument/2006/relationships/image" Target="../media/image3287.png"/><Relationship Id="rId4175" Type="http://schemas.openxmlformats.org/officeDocument/2006/relationships/customXml" Target="../ink/ink2105.xml"/><Relationship Id="rId5226" Type="http://schemas.openxmlformats.org/officeDocument/2006/relationships/customXml" Target="../ink/ink2634.xml"/><Relationship Id="rId1769" Type="http://schemas.openxmlformats.org/officeDocument/2006/relationships/customXml" Target="../ink/ink891.xml"/><Relationship Id="rId3191" Type="http://schemas.openxmlformats.org/officeDocument/2006/relationships/image" Target="../media/image1579.png"/><Relationship Id="rId4242" Type="http://schemas.openxmlformats.org/officeDocument/2006/relationships/image" Target="../media/image2103.png"/><Relationship Id="rId5640" Type="http://schemas.openxmlformats.org/officeDocument/2006/relationships/customXml" Target="../ink/ink2843.xml"/><Relationship Id="rId1836" Type="http://schemas.openxmlformats.org/officeDocument/2006/relationships/image" Target="../media/image911.png"/><Relationship Id="rId1903" Type="http://schemas.openxmlformats.org/officeDocument/2006/relationships/customXml" Target="../ink/ink959.xml"/><Relationship Id="rId6067" Type="http://schemas.openxmlformats.org/officeDocument/2006/relationships/customXml" Target="../ink/ink3057.xml"/><Relationship Id="rId6481" Type="http://schemas.openxmlformats.org/officeDocument/2006/relationships/image" Target="../media/image3216.png"/><Relationship Id="rId7118" Type="http://schemas.openxmlformats.org/officeDocument/2006/relationships/customXml" Target="../ink/ink3586.xml"/><Relationship Id="rId996" Type="http://schemas.openxmlformats.org/officeDocument/2006/relationships/image" Target="../media/image496.png"/><Relationship Id="rId2677" Type="http://schemas.openxmlformats.org/officeDocument/2006/relationships/customXml" Target="../ink/ink1347.xml"/><Relationship Id="rId3728" Type="http://schemas.openxmlformats.org/officeDocument/2006/relationships/image" Target="../media/image1847.png"/><Relationship Id="rId5083" Type="http://schemas.openxmlformats.org/officeDocument/2006/relationships/image" Target="../media/image2521.png"/><Relationship Id="rId6134" Type="http://schemas.openxmlformats.org/officeDocument/2006/relationships/image" Target="../media/image3043.png"/><Relationship Id="rId649" Type="http://schemas.openxmlformats.org/officeDocument/2006/relationships/customXml" Target="../ink/ink325.xml"/><Relationship Id="rId1279" Type="http://schemas.openxmlformats.org/officeDocument/2006/relationships/customXml" Target="../ink/ink642.xml"/><Relationship Id="rId5150" Type="http://schemas.openxmlformats.org/officeDocument/2006/relationships/customXml" Target="../ink/ink2596.xml"/><Relationship Id="rId6201" Type="http://schemas.openxmlformats.org/officeDocument/2006/relationships/customXml" Target="../ink/ink3124.xml"/><Relationship Id="rId1346" Type="http://schemas.openxmlformats.org/officeDocument/2006/relationships/customXml" Target="../ink/ink676.xml"/><Relationship Id="rId1693" Type="http://schemas.openxmlformats.org/officeDocument/2006/relationships/customXml" Target="../ink/ink853.xml"/><Relationship Id="rId2744" Type="http://schemas.openxmlformats.org/officeDocument/2006/relationships/image" Target="../media/image1363.png"/><Relationship Id="rId716" Type="http://schemas.openxmlformats.org/officeDocument/2006/relationships/image" Target="../media/image357.png"/><Relationship Id="rId1760" Type="http://schemas.openxmlformats.org/officeDocument/2006/relationships/image" Target="../media/image873.png"/><Relationship Id="rId2811" Type="http://schemas.openxmlformats.org/officeDocument/2006/relationships/image" Target="../media/image1395.png"/><Relationship Id="rId5967" Type="http://schemas.openxmlformats.org/officeDocument/2006/relationships/customXml" Target="../ink/ink3007.xml"/><Relationship Id="rId52" Type="http://schemas.openxmlformats.org/officeDocument/2006/relationships/customXml" Target="../ink/ink26.xml"/><Relationship Id="rId1413" Type="http://schemas.openxmlformats.org/officeDocument/2006/relationships/image" Target="../media/image703.png"/><Relationship Id="rId4569" Type="http://schemas.openxmlformats.org/officeDocument/2006/relationships/image" Target="../media/image2266.png"/><Relationship Id="rId4983" Type="http://schemas.openxmlformats.org/officeDocument/2006/relationships/image" Target="../media/image2471.png"/><Relationship Id="rId3585" Type="http://schemas.openxmlformats.org/officeDocument/2006/relationships/customXml" Target="../ink/ink1809.xml"/><Relationship Id="rId4636" Type="http://schemas.openxmlformats.org/officeDocument/2006/relationships/image" Target="../media/image2299.png"/><Relationship Id="rId7042" Type="http://schemas.openxmlformats.org/officeDocument/2006/relationships/customXml" Target="../ink/ink3548.xml"/><Relationship Id="rId2187" Type="http://schemas.openxmlformats.org/officeDocument/2006/relationships/image" Target="../media/image1085.png"/><Relationship Id="rId3238" Type="http://schemas.openxmlformats.org/officeDocument/2006/relationships/customXml" Target="../ink/ink1635.xml"/><Relationship Id="rId3652" Type="http://schemas.openxmlformats.org/officeDocument/2006/relationships/image" Target="../media/image1809.png"/><Relationship Id="rId4703" Type="http://schemas.openxmlformats.org/officeDocument/2006/relationships/customXml" Target="../ink/ink2370.xml"/><Relationship Id="rId159" Type="http://schemas.openxmlformats.org/officeDocument/2006/relationships/image" Target="../media/image79.png"/><Relationship Id="rId573" Type="http://schemas.openxmlformats.org/officeDocument/2006/relationships/customXml" Target="../ink/ink287.xml"/><Relationship Id="rId2254" Type="http://schemas.openxmlformats.org/officeDocument/2006/relationships/customXml" Target="../ink/ink1135.xml"/><Relationship Id="rId3305" Type="http://schemas.openxmlformats.org/officeDocument/2006/relationships/customXml" Target="../ink/ink1669.xml"/><Relationship Id="rId226" Type="http://schemas.openxmlformats.org/officeDocument/2006/relationships/customXml" Target="../ink/ink113.xml"/><Relationship Id="rId1270" Type="http://schemas.openxmlformats.org/officeDocument/2006/relationships/image" Target="../media/image632.png"/><Relationship Id="rId5477" Type="http://schemas.openxmlformats.org/officeDocument/2006/relationships/image" Target="../media/image2715.png"/><Relationship Id="rId6875" Type="http://schemas.openxmlformats.org/officeDocument/2006/relationships/image" Target="../media/image3411.png"/><Relationship Id="rId640" Type="http://schemas.openxmlformats.org/officeDocument/2006/relationships/image" Target="../media/image319.png"/><Relationship Id="rId2321" Type="http://schemas.openxmlformats.org/officeDocument/2006/relationships/image" Target="../media/image1152.png"/><Relationship Id="rId4079" Type="http://schemas.openxmlformats.org/officeDocument/2006/relationships/customXml" Target="../ink/ink2057.xml"/><Relationship Id="rId5891" Type="http://schemas.openxmlformats.org/officeDocument/2006/relationships/customXml" Target="../ink/ink2969.xml"/><Relationship Id="rId6528" Type="http://schemas.openxmlformats.org/officeDocument/2006/relationships/customXml" Target="../ink/ink3288.xml"/><Relationship Id="rId6942" Type="http://schemas.openxmlformats.org/officeDocument/2006/relationships/customXml" Target="../ink/ink3497.xml"/><Relationship Id="rId4493" Type="http://schemas.openxmlformats.org/officeDocument/2006/relationships/image" Target="../media/image2228.png"/><Relationship Id="rId5544" Type="http://schemas.openxmlformats.org/officeDocument/2006/relationships/customXml" Target="../ink/ink2795.xml"/><Relationship Id="rId3095" Type="http://schemas.openxmlformats.org/officeDocument/2006/relationships/customXml" Target="../ink/ink1563.xml"/><Relationship Id="rId4146" Type="http://schemas.openxmlformats.org/officeDocument/2006/relationships/image" Target="../media/image2055.png"/><Relationship Id="rId4560" Type="http://schemas.openxmlformats.org/officeDocument/2006/relationships/customXml" Target="../ink/ink2298.xml"/><Relationship Id="rId5611" Type="http://schemas.openxmlformats.org/officeDocument/2006/relationships/image" Target="../media/image2782.png"/><Relationship Id="rId1807" Type="http://schemas.openxmlformats.org/officeDocument/2006/relationships/customXml" Target="../ink/ink910.xml"/><Relationship Id="rId3162" Type="http://schemas.openxmlformats.org/officeDocument/2006/relationships/image" Target="../media/image1565.png"/><Relationship Id="rId4213" Type="http://schemas.openxmlformats.org/officeDocument/2006/relationships/customXml" Target="../ink/ink2124.xml"/><Relationship Id="rId6385" Type="http://schemas.openxmlformats.org/officeDocument/2006/relationships/image" Target="../media/image3168.png"/><Relationship Id="rId150" Type="http://schemas.openxmlformats.org/officeDocument/2006/relationships/customXml" Target="../ink/ink75.xml"/><Relationship Id="rId3979" Type="http://schemas.openxmlformats.org/officeDocument/2006/relationships/customXml" Target="../ink/ink2007.xml"/><Relationship Id="rId6038" Type="http://schemas.openxmlformats.org/officeDocument/2006/relationships/image" Target="../media/image2995.png"/><Relationship Id="rId6452" Type="http://schemas.openxmlformats.org/officeDocument/2006/relationships/customXml" Target="../ink/ink3250.xml"/><Relationship Id="rId2995" Type="http://schemas.openxmlformats.org/officeDocument/2006/relationships/customXml" Target="../ink/ink1510.xml"/><Relationship Id="rId5054" Type="http://schemas.openxmlformats.org/officeDocument/2006/relationships/customXml" Target="../ink/ink2547.xml"/><Relationship Id="rId6105" Type="http://schemas.openxmlformats.org/officeDocument/2006/relationships/customXml" Target="../ink/ink3076.xml"/><Relationship Id="rId967" Type="http://schemas.openxmlformats.org/officeDocument/2006/relationships/customXml" Target="../ink/ink485.xml"/><Relationship Id="rId1597" Type="http://schemas.openxmlformats.org/officeDocument/2006/relationships/customXml" Target="../ink/ink804.xml"/><Relationship Id="rId2648" Type="http://schemas.openxmlformats.org/officeDocument/2006/relationships/image" Target="../media/image1315.png"/><Relationship Id="rId1664" Type="http://schemas.openxmlformats.org/officeDocument/2006/relationships/customXml" Target="../ink/ink838.xml"/><Relationship Id="rId2715" Type="http://schemas.openxmlformats.org/officeDocument/2006/relationships/customXml" Target="../ink/ink1366.xml"/><Relationship Id="rId4070" Type="http://schemas.openxmlformats.org/officeDocument/2006/relationships/image" Target="../media/image2017.png"/><Relationship Id="rId5121" Type="http://schemas.openxmlformats.org/officeDocument/2006/relationships/image" Target="../media/image2539.png"/><Relationship Id="rId1317" Type="http://schemas.openxmlformats.org/officeDocument/2006/relationships/image" Target="../media/image655.png"/><Relationship Id="rId1731" Type="http://schemas.openxmlformats.org/officeDocument/2006/relationships/customXml" Target="../ink/ink872.xml"/><Relationship Id="rId4887" Type="http://schemas.openxmlformats.org/officeDocument/2006/relationships/customXml" Target="../ink/ink2463.xml"/><Relationship Id="rId5938" Type="http://schemas.openxmlformats.org/officeDocument/2006/relationships/image" Target="../media/image2945.png"/><Relationship Id="rId7293" Type="http://schemas.openxmlformats.org/officeDocument/2006/relationships/image" Target="../media/image3619.png"/><Relationship Id="rId23" Type="http://schemas.openxmlformats.org/officeDocument/2006/relationships/image" Target="../media/image11.png"/><Relationship Id="rId3489" Type="http://schemas.openxmlformats.org/officeDocument/2006/relationships/customXml" Target="../ink/ink1761.xml"/><Relationship Id="rId3556" Type="http://schemas.openxmlformats.org/officeDocument/2006/relationships/image" Target="../media/image1761.png"/><Relationship Id="rId4954" Type="http://schemas.openxmlformats.org/officeDocument/2006/relationships/customXml" Target="../ink/ink2497.xml"/><Relationship Id="rId7013" Type="http://schemas.openxmlformats.org/officeDocument/2006/relationships/image" Target="../media/image3479.png"/><Relationship Id="rId477" Type="http://schemas.openxmlformats.org/officeDocument/2006/relationships/customXml" Target="../ink/ink239.xml"/><Relationship Id="rId2158" Type="http://schemas.openxmlformats.org/officeDocument/2006/relationships/customXml" Target="../ink/ink1087.xml"/><Relationship Id="rId3209" Type="http://schemas.openxmlformats.org/officeDocument/2006/relationships/image" Target="../media/image1588.png"/><Relationship Id="rId3970" Type="http://schemas.openxmlformats.org/officeDocument/2006/relationships/image" Target="../media/image1967.png"/><Relationship Id="rId4607" Type="http://schemas.openxmlformats.org/officeDocument/2006/relationships/customXml" Target="../ink/ink2322.xml"/><Relationship Id="rId891" Type="http://schemas.openxmlformats.org/officeDocument/2006/relationships/image" Target="../media/image444.png"/><Relationship Id="rId2572" Type="http://schemas.openxmlformats.org/officeDocument/2006/relationships/image" Target="../media/image1277.png"/><Relationship Id="rId3623" Type="http://schemas.openxmlformats.org/officeDocument/2006/relationships/customXml" Target="../ink/ink1828.xml"/><Relationship Id="rId6779" Type="http://schemas.openxmlformats.org/officeDocument/2006/relationships/customXml" Target="../ink/ink3414.xml"/><Relationship Id="rId544" Type="http://schemas.openxmlformats.org/officeDocument/2006/relationships/image" Target="../media/image271.png"/><Relationship Id="rId1174" Type="http://schemas.openxmlformats.org/officeDocument/2006/relationships/customXml" Target="../ink/ink589.xml"/><Relationship Id="rId2225" Type="http://schemas.openxmlformats.org/officeDocument/2006/relationships/image" Target="../media/image1104.png"/><Relationship Id="rId5795" Type="http://schemas.openxmlformats.org/officeDocument/2006/relationships/customXml" Target="../ink/ink2921.xml"/><Relationship Id="rId6846" Type="http://schemas.openxmlformats.org/officeDocument/2006/relationships/customXml" Target="../ink/ink3449.xml"/><Relationship Id="rId611" Type="http://schemas.openxmlformats.org/officeDocument/2006/relationships/customXml" Target="../ink/ink306.xml"/><Relationship Id="rId1241" Type="http://schemas.openxmlformats.org/officeDocument/2006/relationships/customXml" Target="../ink/ink623.xml"/><Relationship Id="rId4397" Type="http://schemas.openxmlformats.org/officeDocument/2006/relationships/customXml" Target="../ink/ink2216.xml"/><Relationship Id="rId5448" Type="http://schemas.openxmlformats.org/officeDocument/2006/relationships/customXml" Target="../ink/ink2746.xml"/><Relationship Id="rId5862" Type="http://schemas.openxmlformats.org/officeDocument/2006/relationships/image" Target="../media/image2907.png"/><Relationship Id="rId6913" Type="http://schemas.openxmlformats.org/officeDocument/2006/relationships/image" Target="../media/image3430.png"/><Relationship Id="rId4464" Type="http://schemas.openxmlformats.org/officeDocument/2006/relationships/customXml" Target="../ink/ink2250.xml"/><Relationship Id="rId5515" Type="http://schemas.openxmlformats.org/officeDocument/2006/relationships/image" Target="../media/image2734.png"/><Relationship Id="rId3066" Type="http://schemas.openxmlformats.org/officeDocument/2006/relationships/customXml" Target="../ink/ink1548.xml"/><Relationship Id="rId3480" Type="http://schemas.openxmlformats.org/officeDocument/2006/relationships/image" Target="../media/image1723.png"/><Relationship Id="rId4117" Type="http://schemas.openxmlformats.org/officeDocument/2006/relationships/customXml" Target="../ink/ink2076.xml"/><Relationship Id="rId4531" Type="http://schemas.openxmlformats.org/officeDocument/2006/relationships/image" Target="../media/image2247.png"/><Relationship Id="rId2082" Type="http://schemas.openxmlformats.org/officeDocument/2006/relationships/customXml" Target="../ink/ink1049.xml"/><Relationship Id="rId3133" Type="http://schemas.openxmlformats.org/officeDocument/2006/relationships/customXml" Target="../ink/ink1582.xml"/><Relationship Id="rId6289" Type="http://schemas.openxmlformats.org/officeDocument/2006/relationships/customXml" Target="../ink/ink3168.xml"/><Relationship Id="rId2899" Type="http://schemas.openxmlformats.org/officeDocument/2006/relationships/customXml" Target="../ink/ink1460.xml"/><Relationship Id="rId3200" Type="http://schemas.openxmlformats.org/officeDocument/2006/relationships/customXml" Target="../ink/ink1616.xml"/><Relationship Id="rId6356" Type="http://schemas.openxmlformats.org/officeDocument/2006/relationships/image" Target="../media/image3154.png"/><Relationship Id="rId6770" Type="http://schemas.openxmlformats.org/officeDocument/2006/relationships/image" Target="../media/image3360.png"/><Relationship Id="rId121" Type="http://schemas.openxmlformats.org/officeDocument/2006/relationships/image" Target="../media/image60.png"/><Relationship Id="rId2966" Type="http://schemas.openxmlformats.org/officeDocument/2006/relationships/image" Target="../media/image1470.png"/><Relationship Id="rId5372" Type="http://schemas.openxmlformats.org/officeDocument/2006/relationships/customXml" Target="../ink/ink2707.xml"/><Relationship Id="rId6009" Type="http://schemas.openxmlformats.org/officeDocument/2006/relationships/customXml" Target="../ink/ink3028.xml"/><Relationship Id="rId6423" Type="http://schemas.openxmlformats.org/officeDocument/2006/relationships/image" Target="../media/image3187.png"/><Relationship Id="rId938" Type="http://schemas.openxmlformats.org/officeDocument/2006/relationships/image" Target="../media/image467.png"/><Relationship Id="rId1568" Type="http://schemas.openxmlformats.org/officeDocument/2006/relationships/customXml" Target="../ink/ink789.xml"/><Relationship Id="rId2619" Type="http://schemas.openxmlformats.org/officeDocument/2006/relationships/customXml" Target="../ink/ink1318.xml"/><Relationship Id="rId5025" Type="http://schemas.openxmlformats.org/officeDocument/2006/relationships/image" Target="../media/image2492.png"/><Relationship Id="rId1635" Type="http://schemas.openxmlformats.org/officeDocument/2006/relationships/customXml" Target="../ink/ink823.xml"/><Relationship Id="rId1982" Type="http://schemas.openxmlformats.org/officeDocument/2006/relationships/customXml" Target="../ink/ink999.xml"/><Relationship Id="rId4041" Type="http://schemas.openxmlformats.org/officeDocument/2006/relationships/customXml" Target="../ink/ink2038.xml"/><Relationship Id="rId7197" Type="http://schemas.openxmlformats.org/officeDocument/2006/relationships/image" Target="../media/image3571.png"/><Relationship Id="rId7264" Type="http://schemas.openxmlformats.org/officeDocument/2006/relationships/customXml" Target="../ink/ink3659.xml"/><Relationship Id="rId1702" Type="http://schemas.openxmlformats.org/officeDocument/2006/relationships/image" Target="../media/image844.png"/><Relationship Id="rId4858" Type="http://schemas.openxmlformats.org/officeDocument/2006/relationships/image" Target="../media/image2409.png"/><Relationship Id="rId5909" Type="http://schemas.openxmlformats.org/officeDocument/2006/relationships/customXml" Target="../ink/ink2978.xml"/><Relationship Id="rId3874" Type="http://schemas.openxmlformats.org/officeDocument/2006/relationships/image" Target="../media/image1919.png"/><Relationship Id="rId4925" Type="http://schemas.openxmlformats.org/officeDocument/2006/relationships/customXml" Target="../ink/ink2482.xml"/><Relationship Id="rId6280" Type="http://schemas.openxmlformats.org/officeDocument/2006/relationships/image" Target="../media/image3116.png"/><Relationship Id="rId7331" Type="http://schemas.openxmlformats.org/officeDocument/2006/relationships/image" Target="../media/image3638.png"/><Relationship Id="rId795" Type="http://schemas.openxmlformats.org/officeDocument/2006/relationships/image" Target="../media/image396.png"/><Relationship Id="rId2476" Type="http://schemas.openxmlformats.org/officeDocument/2006/relationships/image" Target="../media/image1229.png"/><Relationship Id="rId2890" Type="http://schemas.openxmlformats.org/officeDocument/2006/relationships/image" Target="../media/image1434.png"/><Relationship Id="rId3527" Type="http://schemas.openxmlformats.org/officeDocument/2006/relationships/customXml" Target="../ink/ink1780.xml"/><Relationship Id="rId3941" Type="http://schemas.openxmlformats.org/officeDocument/2006/relationships/customXml" Target="../ink/ink1988.xml"/><Relationship Id="rId448" Type="http://schemas.openxmlformats.org/officeDocument/2006/relationships/image" Target="../media/image223.png"/><Relationship Id="rId862" Type="http://schemas.openxmlformats.org/officeDocument/2006/relationships/customXml" Target="../ink/ink432.xml"/><Relationship Id="rId1078" Type="http://schemas.openxmlformats.org/officeDocument/2006/relationships/image" Target="../media/image537.png"/><Relationship Id="rId1492" Type="http://schemas.openxmlformats.org/officeDocument/2006/relationships/customXml" Target="../ink/ink750.xml"/><Relationship Id="rId2129" Type="http://schemas.openxmlformats.org/officeDocument/2006/relationships/image" Target="../media/image1056.png"/><Relationship Id="rId2543" Type="http://schemas.openxmlformats.org/officeDocument/2006/relationships/customXml" Target="../ink/ink1280.xml"/><Relationship Id="rId5699" Type="http://schemas.openxmlformats.org/officeDocument/2006/relationships/image" Target="../media/image2826.png"/><Relationship Id="rId6000" Type="http://schemas.openxmlformats.org/officeDocument/2006/relationships/image" Target="../media/image2976.png"/><Relationship Id="rId515" Type="http://schemas.openxmlformats.org/officeDocument/2006/relationships/customXml" Target="../ink/ink258.xml"/><Relationship Id="rId1145" Type="http://schemas.openxmlformats.org/officeDocument/2006/relationships/customXml" Target="../ink/ink574.xml"/><Relationship Id="rId5766" Type="http://schemas.openxmlformats.org/officeDocument/2006/relationships/image" Target="../media/image2859.png"/><Relationship Id="rId1212" Type="http://schemas.openxmlformats.org/officeDocument/2006/relationships/customXml" Target="../ink/ink608.xml"/><Relationship Id="rId2610" Type="http://schemas.openxmlformats.org/officeDocument/2006/relationships/image" Target="../media/image1296.png"/><Relationship Id="rId4368" Type="http://schemas.openxmlformats.org/officeDocument/2006/relationships/image" Target="../media/image2166.png"/><Relationship Id="rId5419" Type="http://schemas.openxmlformats.org/officeDocument/2006/relationships/image" Target="../media/image2687.png"/><Relationship Id="rId6817" Type="http://schemas.openxmlformats.org/officeDocument/2006/relationships/image" Target="../media/image3383.png"/><Relationship Id="rId4782" Type="http://schemas.openxmlformats.org/officeDocument/2006/relationships/customXml" Target="../ink/ink2410.xml"/><Relationship Id="rId5833" Type="http://schemas.openxmlformats.org/officeDocument/2006/relationships/customXml" Target="../ink/ink2940.xml"/><Relationship Id="rId3037" Type="http://schemas.openxmlformats.org/officeDocument/2006/relationships/customXml" Target="../ink/ink1533.xml"/><Relationship Id="rId3384" Type="http://schemas.openxmlformats.org/officeDocument/2006/relationships/image" Target="../media/image1675.png"/><Relationship Id="rId4435" Type="http://schemas.openxmlformats.org/officeDocument/2006/relationships/image" Target="../media/image2199.png"/><Relationship Id="rId5900" Type="http://schemas.openxmlformats.org/officeDocument/2006/relationships/image" Target="../media/image2926.png"/><Relationship Id="rId3451" Type="http://schemas.openxmlformats.org/officeDocument/2006/relationships/customXml" Target="../ink/ink1742.xml"/><Relationship Id="rId4502" Type="http://schemas.openxmlformats.org/officeDocument/2006/relationships/customXml" Target="../ink/ink2269.xml"/><Relationship Id="rId372" Type="http://schemas.openxmlformats.org/officeDocument/2006/relationships/customXml" Target="../ink/ink186.xml"/><Relationship Id="rId2053" Type="http://schemas.openxmlformats.org/officeDocument/2006/relationships/image" Target="../media/image1018.png"/><Relationship Id="rId3104" Type="http://schemas.openxmlformats.org/officeDocument/2006/relationships/image" Target="../media/image1536.png"/><Relationship Id="rId6674" Type="http://schemas.openxmlformats.org/officeDocument/2006/relationships/image" Target="../media/image3312.png"/><Relationship Id="rId2120" Type="http://schemas.openxmlformats.org/officeDocument/2006/relationships/customXml" Target="../ink/ink1068.xml"/><Relationship Id="rId5276" Type="http://schemas.openxmlformats.org/officeDocument/2006/relationships/customXml" Target="../ink/ink2659.xml"/><Relationship Id="rId5690" Type="http://schemas.openxmlformats.org/officeDocument/2006/relationships/customXml" Target="../ink/ink2868.xml"/><Relationship Id="rId6327" Type="http://schemas.openxmlformats.org/officeDocument/2006/relationships/customXml" Target="../ink/ink3187.xml"/><Relationship Id="rId6741" Type="http://schemas.openxmlformats.org/officeDocument/2006/relationships/customXml" Target="../ink/ink3395.xml"/><Relationship Id="rId4292" Type="http://schemas.openxmlformats.org/officeDocument/2006/relationships/image" Target="../media/image2128.png"/><Relationship Id="rId5343" Type="http://schemas.openxmlformats.org/officeDocument/2006/relationships/image" Target="../media/image2650.png"/><Relationship Id="rId1886" Type="http://schemas.openxmlformats.org/officeDocument/2006/relationships/customXml" Target="../ink/ink950.xml"/><Relationship Id="rId2937" Type="http://schemas.openxmlformats.org/officeDocument/2006/relationships/customXml" Target="../ink/ink1479.xml"/><Relationship Id="rId909" Type="http://schemas.openxmlformats.org/officeDocument/2006/relationships/image" Target="../media/image453.png"/><Relationship Id="rId1539" Type="http://schemas.openxmlformats.org/officeDocument/2006/relationships/customXml" Target="../ink/ink774.xml"/><Relationship Id="rId1953" Type="http://schemas.openxmlformats.org/officeDocument/2006/relationships/customXml" Target="../ink/ink984.xml"/><Relationship Id="rId5410" Type="http://schemas.openxmlformats.org/officeDocument/2006/relationships/image" Target="../media/image2683.png"/><Relationship Id="rId7168" Type="http://schemas.openxmlformats.org/officeDocument/2006/relationships/customXml" Target="../ink/ink3611.xml"/><Relationship Id="rId1606" Type="http://schemas.openxmlformats.org/officeDocument/2006/relationships/image" Target="../media/image797.png"/><Relationship Id="rId4012" Type="http://schemas.openxmlformats.org/officeDocument/2006/relationships/image" Target="../media/image1988.png"/><Relationship Id="rId3778" Type="http://schemas.openxmlformats.org/officeDocument/2006/relationships/customXml" Target="../ink/ink1906.xml"/><Relationship Id="rId4829" Type="http://schemas.openxmlformats.org/officeDocument/2006/relationships/image" Target="../media/image2395.png"/><Relationship Id="rId6184" Type="http://schemas.openxmlformats.org/officeDocument/2006/relationships/image" Target="../media/image3068.png"/><Relationship Id="rId7235" Type="http://schemas.openxmlformats.org/officeDocument/2006/relationships/image" Target="../media/image3590.png"/><Relationship Id="rId699" Type="http://schemas.openxmlformats.org/officeDocument/2006/relationships/customXml" Target="../ink/ink350.xml"/><Relationship Id="rId2794" Type="http://schemas.openxmlformats.org/officeDocument/2006/relationships/customXml" Target="../ink/ink1406.xml"/><Relationship Id="rId3845" Type="http://schemas.openxmlformats.org/officeDocument/2006/relationships/customXml" Target="../ink/ink1940.xml"/><Relationship Id="rId6251" Type="http://schemas.openxmlformats.org/officeDocument/2006/relationships/customXml" Target="../ink/ink3149.xml"/><Relationship Id="rId7302" Type="http://schemas.openxmlformats.org/officeDocument/2006/relationships/customXml" Target="../ink/ink3678.xml"/><Relationship Id="rId766" Type="http://schemas.openxmlformats.org/officeDocument/2006/relationships/customXml" Target="../ink/ink384.xml"/><Relationship Id="rId1396" Type="http://schemas.openxmlformats.org/officeDocument/2006/relationships/customXml" Target="../ink/ink701.xml"/><Relationship Id="rId2447" Type="http://schemas.openxmlformats.org/officeDocument/2006/relationships/customXml" Target="../ink/ink1232.xml"/><Relationship Id="rId419" Type="http://schemas.openxmlformats.org/officeDocument/2006/relationships/image" Target="../media/image209.png"/><Relationship Id="rId1049" Type="http://schemas.openxmlformats.org/officeDocument/2006/relationships/customXml" Target="../ink/ink526.xml"/><Relationship Id="rId2861" Type="http://schemas.openxmlformats.org/officeDocument/2006/relationships/customXml" Target="../ink/ink1441.xml"/><Relationship Id="rId3912" Type="http://schemas.openxmlformats.org/officeDocument/2006/relationships/image" Target="../media/image1938.png"/><Relationship Id="rId833" Type="http://schemas.openxmlformats.org/officeDocument/2006/relationships/image" Target="../media/image415.png"/><Relationship Id="rId1116" Type="http://schemas.openxmlformats.org/officeDocument/2006/relationships/image" Target="../media/image556.png"/><Relationship Id="rId1463" Type="http://schemas.openxmlformats.org/officeDocument/2006/relationships/customXml" Target="../ink/ink735.xml"/><Relationship Id="rId2514" Type="http://schemas.openxmlformats.org/officeDocument/2006/relationships/image" Target="../media/image1248.png"/><Relationship Id="rId7092" Type="http://schemas.openxmlformats.org/officeDocument/2006/relationships/customXml" Target="../ink/ink3573.xml"/><Relationship Id="rId900" Type="http://schemas.openxmlformats.org/officeDocument/2006/relationships/customXml" Target="../ink/ink451.xml"/><Relationship Id="rId1530" Type="http://schemas.openxmlformats.org/officeDocument/2006/relationships/customXml" Target="../ink/ink769.xml"/><Relationship Id="rId4686" Type="http://schemas.openxmlformats.org/officeDocument/2006/relationships/image" Target="../media/image2324.png"/><Relationship Id="rId5737" Type="http://schemas.openxmlformats.org/officeDocument/2006/relationships/customXml" Target="../ink/ink2892.xml"/><Relationship Id="rId3288" Type="http://schemas.openxmlformats.org/officeDocument/2006/relationships/customXml" Target="../ink/ink1660.xml"/><Relationship Id="rId4339" Type="http://schemas.openxmlformats.org/officeDocument/2006/relationships/customXml" Target="../ink/ink2187.xml"/><Relationship Id="rId4753" Type="http://schemas.openxmlformats.org/officeDocument/2006/relationships/image" Target="../media/image2357.png"/><Relationship Id="rId5804" Type="http://schemas.openxmlformats.org/officeDocument/2006/relationships/image" Target="../media/image2878.png"/><Relationship Id="rId3355" Type="http://schemas.openxmlformats.org/officeDocument/2006/relationships/customXml" Target="../ink/ink1694.xml"/><Relationship Id="rId4406" Type="http://schemas.openxmlformats.org/officeDocument/2006/relationships/customXml" Target="../ink/ink2221.xml"/><Relationship Id="rId276" Type="http://schemas.openxmlformats.org/officeDocument/2006/relationships/customXml" Target="../ink/ink138.xml"/><Relationship Id="rId690" Type="http://schemas.openxmlformats.org/officeDocument/2006/relationships/image" Target="../media/image344.png"/><Relationship Id="rId2371" Type="http://schemas.openxmlformats.org/officeDocument/2006/relationships/customXml" Target="../ink/ink1194.xml"/><Relationship Id="rId3008" Type="http://schemas.openxmlformats.org/officeDocument/2006/relationships/image" Target="../media/image1491.png"/><Relationship Id="rId3422" Type="http://schemas.openxmlformats.org/officeDocument/2006/relationships/image" Target="../media/image1694.png"/><Relationship Id="rId4820" Type="http://schemas.openxmlformats.org/officeDocument/2006/relationships/customXml" Target="../ink/ink2429.xml"/><Relationship Id="rId6578" Type="http://schemas.openxmlformats.org/officeDocument/2006/relationships/image" Target="../media/image3264.png"/><Relationship Id="rId343" Type="http://schemas.openxmlformats.org/officeDocument/2006/relationships/image" Target="../media/image171.png"/><Relationship Id="rId2024" Type="http://schemas.openxmlformats.org/officeDocument/2006/relationships/customXml" Target="../ink/ink1020.xml"/><Relationship Id="rId6992" Type="http://schemas.openxmlformats.org/officeDocument/2006/relationships/customXml" Target="../ink/ink3523.xml"/><Relationship Id="rId1040" Type="http://schemas.openxmlformats.org/officeDocument/2006/relationships/image" Target="../media/image518.png"/><Relationship Id="rId4196" Type="http://schemas.openxmlformats.org/officeDocument/2006/relationships/image" Target="../media/image2080.png"/><Relationship Id="rId5247" Type="http://schemas.openxmlformats.org/officeDocument/2006/relationships/image" Target="../media/image2602.png"/><Relationship Id="rId5594" Type="http://schemas.openxmlformats.org/officeDocument/2006/relationships/customXml" Target="../ink/ink2820.xml"/><Relationship Id="rId6645" Type="http://schemas.openxmlformats.org/officeDocument/2006/relationships/customXml" Target="../ink/ink3347.xml"/><Relationship Id="rId410" Type="http://schemas.openxmlformats.org/officeDocument/2006/relationships/customXml" Target="../ink/ink205.xml"/><Relationship Id="rId5661" Type="http://schemas.openxmlformats.org/officeDocument/2006/relationships/image" Target="../media/image2807.png"/><Relationship Id="rId6712" Type="http://schemas.openxmlformats.org/officeDocument/2006/relationships/image" Target="../media/image3331.png"/><Relationship Id="rId1857" Type="http://schemas.openxmlformats.org/officeDocument/2006/relationships/customXml" Target="../ink/ink935.xml"/><Relationship Id="rId2908" Type="http://schemas.openxmlformats.org/officeDocument/2006/relationships/image" Target="../media/image1443.png"/><Relationship Id="rId4263" Type="http://schemas.openxmlformats.org/officeDocument/2006/relationships/customXml" Target="../ink/ink2149.xml"/><Relationship Id="rId5314" Type="http://schemas.openxmlformats.org/officeDocument/2006/relationships/customXml" Target="../ink/ink2678.xml"/><Relationship Id="rId1924" Type="http://schemas.openxmlformats.org/officeDocument/2006/relationships/image" Target="../media/image954.png"/><Relationship Id="rId4330" Type="http://schemas.openxmlformats.org/officeDocument/2006/relationships/image" Target="../media/image2147.png"/><Relationship Id="rId6088" Type="http://schemas.openxmlformats.org/officeDocument/2006/relationships/image" Target="../media/image3020.png"/><Relationship Id="rId7139" Type="http://schemas.openxmlformats.org/officeDocument/2006/relationships/image" Target="../media/image3542.png"/><Relationship Id="rId2698" Type="http://schemas.openxmlformats.org/officeDocument/2006/relationships/image" Target="../media/image1340.png"/><Relationship Id="rId6155" Type="http://schemas.openxmlformats.org/officeDocument/2006/relationships/customXml" Target="../ink/ink3101.xml"/><Relationship Id="rId7206" Type="http://schemas.openxmlformats.org/officeDocument/2006/relationships/customXml" Target="../ink/ink3630.xml"/><Relationship Id="rId3749" Type="http://schemas.openxmlformats.org/officeDocument/2006/relationships/image" Target="../media/image1857.png"/><Relationship Id="rId5171" Type="http://schemas.openxmlformats.org/officeDocument/2006/relationships/image" Target="../media/image2564.png"/><Relationship Id="rId6222" Type="http://schemas.openxmlformats.org/officeDocument/2006/relationships/image" Target="../media/image3087.png"/><Relationship Id="rId2765" Type="http://schemas.openxmlformats.org/officeDocument/2006/relationships/image" Target="../media/image1373.png"/><Relationship Id="rId3816" Type="http://schemas.openxmlformats.org/officeDocument/2006/relationships/image" Target="../media/image1890.png"/><Relationship Id="rId737" Type="http://schemas.openxmlformats.org/officeDocument/2006/relationships/customXml" Target="../ink/ink369.xml"/><Relationship Id="rId1367" Type="http://schemas.openxmlformats.org/officeDocument/2006/relationships/image" Target="../media/image680.png"/><Relationship Id="rId1781" Type="http://schemas.openxmlformats.org/officeDocument/2006/relationships/customXml" Target="../ink/ink897.xml"/><Relationship Id="rId2418" Type="http://schemas.openxmlformats.org/officeDocument/2006/relationships/image" Target="../media/image1200.png"/><Relationship Id="rId2832" Type="http://schemas.openxmlformats.org/officeDocument/2006/relationships/customXml" Target="../ink/ink1426.xml"/><Relationship Id="rId5988" Type="http://schemas.openxmlformats.org/officeDocument/2006/relationships/image" Target="../media/image2970.png"/><Relationship Id="rId73" Type="http://schemas.openxmlformats.org/officeDocument/2006/relationships/image" Target="../media/image36.png"/><Relationship Id="rId804" Type="http://schemas.openxmlformats.org/officeDocument/2006/relationships/customXml" Target="../ink/ink403.xml"/><Relationship Id="rId1434" Type="http://schemas.openxmlformats.org/officeDocument/2006/relationships/customXml" Target="../ink/ink720.xml"/><Relationship Id="rId1501" Type="http://schemas.openxmlformats.org/officeDocument/2006/relationships/image" Target="../media/image746.png"/><Relationship Id="rId4657" Type="http://schemas.openxmlformats.org/officeDocument/2006/relationships/customXml" Target="../ink/ink2347.xml"/><Relationship Id="rId5708" Type="http://schemas.openxmlformats.org/officeDocument/2006/relationships/customXml" Target="../ink/ink2877.xml"/><Relationship Id="rId7063" Type="http://schemas.openxmlformats.org/officeDocument/2006/relationships/image" Target="../media/image3504.png"/><Relationship Id="rId3259" Type="http://schemas.openxmlformats.org/officeDocument/2006/relationships/image" Target="../media/image1613.png"/><Relationship Id="rId7130" Type="http://schemas.openxmlformats.org/officeDocument/2006/relationships/customXml" Target="../ink/ink3592.xml"/><Relationship Id="rId594" Type="http://schemas.openxmlformats.org/officeDocument/2006/relationships/image" Target="../media/image296.png"/><Relationship Id="rId2275" Type="http://schemas.openxmlformats.org/officeDocument/2006/relationships/image" Target="../media/image1129.png"/><Relationship Id="rId3326" Type="http://schemas.openxmlformats.org/officeDocument/2006/relationships/image" Target="../media/image1646.png"/><Relationship Id="rId3673" Type="http://schemas.openxmlformats.org/officeDocument/2006/relationships/customXml" Target="../ink/ink1853.xml"/><Relationship Id="rId4724" Type="http://schemas.openxmlformats.org/officeDocument/2006/relationships/customXml" Target="../ink/ink2381.xml"/><Relationship Id="rId247" Type="http://schemas.openxmlformats.org/officeDocument/2006/relationships/image" Target="../media/image123.png"/><Relationship Id="rId3740" Type="http://schemas.openxmlformats.org/officeDocument/2006/relationships/customXml" Target="../ink/ink1887.xml"/><Relationship Id="rId6896" Type="http://schemas.openxmlformats.org/officeDocument/2006/relationships/customXml" Target="../ink/ink3474.xml"/><Relationship Id="rId661" Type="http://schemas.openxmlformats.org/officeDocument/2006/relationships/customXml" Target="../ink/ink331.xml"/><Relationship Id="rId1291" Type="http://schemas.openxmlformats.org/officeDocument/2006/relationships/customXml" Target="../ink/ink648.xml"/><Relationship Id="rId2342" Type="http://schemas.openxmlformats.org/officeDocument/2006/relationships/image" Target="../media/image1162.png"/><Relationship Id="rId5498" Type="http://schemas.openxmlformats.org/officeDocument/2006/relationships/customXml" Target="../ink/ink2772.xml"/><Relationship Id="rId6549" Type="http://schemas.openxmlformats.org/officeDocument/2006/relationships/customXml" Target="../ink/ink3299.xml"/><Relationship Id="rId6963" Type="http://schemas.openxmlformats.org/officeDocument/2006/relationships/customXml" Target="../ink/ink3508.xml"/><Relationship Id="rId314" Type="http://schemas.openxmlformats.org/officeDocument/2006/relationships/customXml" Target="../ink/ink157.xml"/><Relationship Id="rId5565" Type="http://schemas.openxmlformats.org/officeDocument/2006/relationships/image" Target="../media/image2759.png"/><Relationship Id="rId6616" Type="http://schemas.openxmlformats.org/officeDocument/2006/relationships/image" Target="../media/image3283.png"/><Relationship Id="rId1011" Type="http://schemas.openxmlformats.org/officeDocument/2006/relationships/customXml" Target="../ink/ink507.xml"/><Relationship Id="rId4167" Type="http://schemas.openxmlformats.org/officeDocument/2006/relationships/customXml" Target="../ink/ink2101.xml"/><Relationship Id="rId4581" Type="http://schemas.openxmlformats.org/officeDocument/2006/relationships/image" Target="../media/image2272.png"/><Relationship Id="rId5218" Type="http://schemas.openxmlformats.org/officeDocument/2006/relationships/customXml" Target="../ink/ink2630.xml"/><Relationship Id="rId5632" Type="http://schemas.openxmlformats.org/officeDocument/2006/relationships/customXml" Target="../ink/ink2839.xml"/><Relationship Id="rId3183" Type="http://schemas.openxmlformats.org/officeDocument/2006/relationships/customXml" Target="../ink/ink1607.xml"/><Relationship Id="rId4234" Type="http://schemas.openxmlformats.org/officeDocument/2006/relationships/image" Target="../media/image2099.png"/><Relationship Id="rId1828" Type="http://schemas.openxmlformats.org/officeDocument/2006/relationships/image" Target="../media/image907.png"/><Relationship Id="rId3250" Type="http://schemas.openxmlformats.org/officeDocument/2006/relationships/customXml" Target="../ink/ink1641.xml"/><Relationship Id="rId171" Type="http://schemas.openxmlformats.org/officeDocument/2006/relationships/image" Target="../media/image85.png"/><Relationship Id="rId4301" Type="http://schemas.openxmlformats.org/officeDocument/2006/relationships/customXml" Target="../ink/ink2168.xml"/><Relationship Id="rId6059" Type="http://schemas.openxmlformats.org/officeDocument/2006/relationships/customXml" Target="../ink/ink3053.xml"/><Relationship Id="rId6473" Type="http://schemas.openxmlformats.org/officeDocument/2006/relationships/image" Target="../media/image3212.png"/><Relationship Id="rId988" Type="http://schemas.openxmlformats.org/officeDocument/2006/relationships/image" Target="../media/image492.png"/><Relationship Id="rId2669" Type="http://schemas.openxmlformats.org/officeDocument/2006/relationships/customXml" Target="../ink/ink1343.xml"/><Relationship Id="rId5075" Type="http://schemas.openxmlformats.org/officeDocument/2006/relationships/image" Target="../media/image2517.png"/><Relationship Id="rId6126" Type="http://schemas.openxmlformats.org/officeDocument/2006/relationships/image" Target="../media/image3039.png"/><Relationship Id="rId6540" Type="http://schemas.openxmlformats.org/officeDocument/2006/relationships/customXml" Target="../ink/ink3294.xml"/><Relationship Id="rId1685" Type="http://schemas.openxmlformats.org/officeDocument/2006/relationships/image" Target="../media/image836.png"/><Relationship Id="rId2736" Type="http://schemas.openxmlformats.org/officeDocument/2006/relationships/image" Target="../media/image1359.png"/><Relationship Id="rId4091" Type="http://schemas.openxmlformats.org/officeDocument/2006/relationships/customXml" Target="../ink/ink2063.xml"/><Relationship Id="rId5142" Type="http://schemas.openxmlformats.org/officeDocument/2006/relationships/customXml" Target="../ink/ink2592.xml"/><Relationship Id="rId708" Type="http://schemas.openxmlformats.org/officeDocument/2006/relationships/image" Target="../media/image353.png"/><Relationship Id="rId1338" Type="http://schemas.openxmlformats.org/officeDocument/2006/relationships/customXml" Target="../ink/ink672.xml"/><Relationship Id="rId1405" Type="http://schemas.openxmlformats.org/officeDocument/2006/relationships/image" Target="../media/image699.png"/><Relationship Id="rId1752" Type="http://schemas.openxmlformats.org/officeDocument/2006/relationships/image" Target="../media/image869.png"/><Relationship Id="rId2803" Type="http://schemas.openxmlformats.org/officeDocument/2006/relationships/image" Target="../media/image1392.png"/><Relationship Id="rId5959" Type="http://schemas.openxmlformats.org/officeDocument/2006/relationships/customXml" Target="../ink/ink3003.xml"/><Relationship Id="rId44" Type="http://schemas.openxmlformats.org/officeDocument/2006/relationships/customXml" Target="../ink/ink22.xml"/><Relationship Id="rId4975" Type="http://schemas.openxmlformats.org/officeDocument/2006/relationships/image" Target="../media/image2467.png"/><Relationship Id="rId7034" Type="http://schemas.openxmlformats.org/officeDocument/2006/relationships/customXml" Target="../ink/ink3544.xml"/><Relationship Id="rId498" Type="http://schemas.openxmlformats.org/officeDocument/2006/relationships/image" Target="../media/image248.png"/><Relationship Id="rId2179" Type="http://schemas.openxmlformats.org/officeDocument/2006/relationships/image" Target="../media/image1081.png"/><Relationship Id="rId3577" Type="http://schemas.openxmlformats.org/officeDocument/2006/relationships/customXml" Target="../ink/ink1805.xml"/><Relationship Id="rId3991" Type="http://schemas.openxmlformats.org/officeDocument/2006/relationships/customXml" Target="../ink/ink2013.xml"/><Relationship Id="rId4628" Type="http://schemas.openxmlformats.org/officeDocument/2006/relationships/image" Target="../media/image2295.png"/><Relationship Id="rId2593" Type="http://schemas.openxmlformats.org/officeDocument/2006/relationships/customXml" Target="../ink/ink1305.xml"/><Relationship Id="rId3644" Type="http://schemas.openxmlformats.org/officeDocument/2006/relationships/image" Target="../media/image1805.png"/><Relationship Id="rId6050" Type="http://schemas.openxmlformats.org/officeDocument/2006/relationships/image" Target="../media/image3001.png"/><Relationship Id="rId7101" Type="http://schemas.openxmlformats.org/officeDocument/2006/relationships/image" Target="../media/image3523.png"/><Relationship Id="rId565" Type="http://schemas.openxmlformats.org/officeDocument/2006/relationships/customXml" Target="../ink/ink283.xml"/><Relationship Id="rId1195" Type="http://schemas.openxmlformats.org/officeDocument/2006/relationships/image" Target="../media/image595.png"/><Relationship Id="rId2246" Type="http://schemas.openxmlformats.org/officeDocument/2006/relationships/customXml" Target="../ink/ink1131.xml"/><Relationship Id="rId2660" Type="http://schemas.openxmlformats.org/officeDocument/2006/relationships/image" Target="../media/image1321.png"/><Relationship Id="rId3711" Type="http://schemas.openxmlformats.org/officeDocument/2006/relationships/customXml" Target="../ink/ink1872.xml"/><Relationship Id="rId6867" Type="http://schemas.openxmlformats.org/officeDocument/2006/relationships/image" Target="../media/image3407.png"/><Relationship Id="rId218" Type="http://schemas.openxmlformats.org/officeDocument/2006/relationships/customXml" Target="../ink/ink109.xml"/><Relationship Id="rId632" Type="http://schemas.openxmlformats.org/officeDocument/2006/relationships/image" Target="../media/image315.png"/><Relationship Id="rId1262" Type="http://schemas.openxmlformats.org/officeDocument/2006/relationships/image" Target="../media/image628.png"/><Relationship Id="rId2313" Type="http://schemas.openxmlformats.org/officeDocument/2006/relationships/image" Target="../media/image1148.png"/><Relationship Id="rId5469" Type="http://schemas.openxmlformats.org/officeDocument/2006/relationships/customXml" Target="../ink/ink2757.xml"/><Relationship Id="rId4485" Type="http://schemas.openxmlformats.org/officeDocument/2006/relationships/image" Target="../media/image2224.png"/><Relationship Id="rId5536" Type="http://schemas.openxmlformats.org/officeDocument/2006/relationships/customXml" Target="../ink/ink2791.xml"/><Relationship Id="rId5883" Type="http://schemas.openxmlformats.org/officeDocument/2006/relationships/customXml" Target="../ink/ink2965.xml"/><Relationship Id="rId6934" Type="http://schemas.openxmlformats.org/officeDocument/2006/relationships/customXml" Target="../ink/ink3493.xml"/><Relationship Id="rId3087" Type="http://schemas.openxmlformats.org/officeDocument/2006/relationships/customXml" Target="../ink/ink1559.xml"/><Relationship Id="rId4138" Type="http://schemas.openxmlformats.org/officeDocument/2006/relationships/image" Target="../media/image2051.png"/><Relationship Id="rId5950" Type="http://schemas.openxmlformats.org/officeDocument/2006/relationships/image" Target="../media/image2951.png"/><Relationship Id="rId4552" Type="http://schemas.openxmlformats.org/officeDocument/2006/relationships/customXml" Target="../ink/ink2294.xml"/><Relationship Id="rId5603" Type="http://schemas.openxmlformats.org/officeDocument/2006/relationships/image" Target="../media/image2778.png"/><Relationship Id="rId3154" Type="http://schemas.openxmlformats.org/officeDocument/2006/relationships/image" Target="../media/image1561.png"/><Relationship Id="rId4205" Type="http://schemas.openxmlformats.org/officeDocument/2006/relationships/customXml" Target="../ink/ink2120.xml"/><Relationship Id="rId2170" Type="http://schemas.openxmlformats.org/officeDocument/2006/relationships/customXml" Target="../ink/ink1093.xml"/><Relationship Id="rId3221" Type="http://schemas.openxmlformats.org/officeDocument/2006/relationships/image" Target="../media/image1594.png"/><Relationship Id="rId6377" Type="http://schemas.openxmlformats.org/officeDocument/2006/relationships/customXml" Target="../ink/ink3212.xml"/><Relationship Id="rId6791" Type="http://schemas.openxmlformats.org/officeDocument/2006/relationships/customXml" Target="../ink/ink3420.xml"/><Relationship Id="rId8" Type="http://schemas.openxmlformats.org/officeDocument/2006/relationships/customXml" Target="../ink/ink4.xml"/><Relationship Id="rId142" Type="http://schemas.openxmlformats.org/officeDocument/2006/relationships/customXml" Target="../ink/ink71.xml"/><Relationship Id="rId2987" Type="http://schemas.openxmlformats.org/officeDocument/2006/relationships/customXml" Target="../ink/ink1506.xml"/><Relationship Id="rId5393" Type="http://schemas.openxmlformats.org/officeDocument/2006/relationships/customXml" Target="../ink/ink2718.xml"/><Relationship Id="rId6444" Type="http://schemas.openxmlformats.org/officeDocument/2006/relationships/customXml" Target="../ink/ink3246.xml"/><Relationship Id="rId959" Type="http://schemas.openxmlformats.org/officeDocument/2006/relationships/customXml" Target="../ink/ink481.xml"/><Relationship Id="rId1589" Type="http://schemas.openxmlformats.org/officeDocument/2006/relationships/image" Target="../media/image789.png"/><Relationship Id="rId5046" Type="http://schemas.openxmlformats.org/officeDocument/2006/relationships/customXml" Target="../ink/ink2543.xml"/><Relationship Id="rId5460" Type="http://schemas.openxmlformats.org/officeDocument/2006/relationships/image" Target="../media/image2707.png"/><Relationship Id="rId6511" Type="http://schemas.openxmlformats.org/officeDocument/2006/relationships/image" Target="../media/image3231.png"/><Relationship Id="rId4062" Type="http://schemas.openxmlformats.org/officeDocument/2006/relationships/image" Target="../media/image2013.png"/><Relationship Id="rId5113" Type="http://schemas.openxmlformats.org/officeDocument/2006/relationships/image" Target="../media/image2535.png"/><Relationship Id="rId1656" Type="http://schemas.openxmlformats.org/officeDocument/2006/relationships/image" Target="../media/image822.png"/><Relationship Id="rId2707" Type="http://schemas.openxmlformats.org/officeDocument/2006/relationships/customXml" Target="../ink/ink1362.xml"/><Relationship Id="rId1309" Type="http://schemas.openxmlformats.org/officeDocument/2006/relationships/image" Target="../media/image651.png"/><Relationship Id="rId1723" Type="http://schemas.openxmlformats.org/officeDocument/2006/relationships/customXml" Target="../ink/ink868.xml"/><Relationship Id="rId4879" Type="http://schemas.openxmlformats.org/officeDocument/2006/relationships/customXml" Target="../ink/ink2459.xml"/><Relationship Id="rId7285" Type="http://schemas.openxmlformats.org/officeDocument/2006/relationships/image" Target="../media/image3615.png"/><Relationship Id="rId15" Type="http://schemas.openxmlformats.org/officeDocument/2006/relationships/image" Target="../media/image7.png"/><Relationship Id="rId3895" Type="http://schemas.openxmlformats.org/officeDocument/2006/relationships/customXml" Target="../ink/ink1965.xml"/><Relationship Id="rId4946" Type="http://schemas.openxmlformats.org/officeDocument/2006/relationships/customXml" Target="../ink/ink2493.xml"/><Relationship Id="rId2497" Type="http://schemas.openxmlformats.org/officeDocument/2006/relationships/customXml" Target="../ink/ink1257.xml"/><Relationship Id="rId3548" Type="http://schemas.openxmlformats.org/officeDocument/2006/relationships/image" Target="../media/image1757.png"/><Relationship Id="rId7005" Type="http://schemas.openxmlformats.org/officeDocument/2006/relationships/image" Target="../media/image3475.png"/><Relationship Id="rId469" Type="http://schemas.openxmlformats.org/officeDocument/2006/relationships/customXml" Target="../ink/ink235.xml"/><Relationship Id="rId883" Type="http://schemas.openxmlformats.org/officeDocument/2006/relationships/image" Target="../media/image440.png"/><Relationship Id="rId1099" Type="http://schemas.openxmlformats.org/officeDocument/2006/relationships/customXml" Target="../ink/ink551.xml"/><Relationship Id="rId2564" Type="http://schemas.openxmlformats.org/officeDocument/2006/relationships/image" Target="../media/image1273.png"/><Relationship Id="rId3615" Type="http://schemas.openxmlformats.org/officeDocument/2006/relationships/customXml" Target="../ink/ink1824.xml"/><Relationship Id="rId3962" Type="http://schemas.openxmlformats.org/officeDocument/2006/relationships/image" Target="../media/image1963.png"/><Relationship Id="rId6021" Type="http://schemas.openxmlformats.org/officeDocument/2006/relationships/customXml" Target="../ink/ink3034.xml"/><Relationship Id="rId536" Type="http://schemas.openxmlformats.org/officeDocument/2006/relationships/image" Target="../media/image267.png"/><Relationship Id="rId1166" Type="http://schemas.openxmlformats.org/officeDocument/2006/relationships/customXml" Target="../ink/ink585.xml"/><Relationship Id="rId2217" Type="http://schemas.openxmlformats.org/officeDocument/2006/relationships/image" Target="../media/image1100.png"/><Relationship Id="rId950" Type="http://schemas.openxmlformats.org/officeDocument/2006/relationships/image" Target="../media/image473.png"/><Relationship Id="rId1580" Type="http://schemas.openxmlformats.org/officeDocument/2006/relationships/customXml" Target="../ink/ink795.xml"/><Relationship Id="rId2631" Type="http://schemas.openxmlformats.org/officeDocument/2006/relationships/customXml" Target="../ink/ink1324.xml"/><Relationship Id="rId4389" Type="http://schemas.openxmlformats.org/officeDocument/2006/relationships/customXml" Target="../ink/ink2212.xml"/><Relationship Id="rId5787" Type="http://schemas.openxmlformats.org/officeDocument/2006/relationships/customXml" Target="../ink/ink2917.xml"/><Relationship Id="rId6838" Type="http://schemas.openxmlformats.org/officeDocument/2006/relationships/image" Target="../media/image3393.png"/><Relationship Id="rId603" Type="http://schemas.openxmlformats.org/officeDocument/2006/relationships/customXml" Target="../ink/ink302.xml"/><Relationship Id="rId1233" Type="http://schemas.openxmlformats.org/officeDocument/2006/relationships/image" Target="../media/image614.png"/><Relationship Id="rId5854" Type="http://schemas.openxmlformats.org/officeDocument/2006/relationships/image" Target="../media/image2903.png"/><Relationship Id="rId6905" Type="http://schemas.openxmlformats.org/officeDocument/2006/relationships/image" Target="../media/image3426.png"/><Relationship Id="rId1300" Type="http://schemas.openxmlformats.org/officeDocument/2006/relationships/customXml" Target="../ink/ink653.xml"/><Relationship Id="rId4456" Type="http://schemas.openxmlformats.org/officeDocument/2006/relationships/customXml" Target="../ink/ink2246.xml"/><Relationship Id="rId4870" Type="http://schemas.openxmlformats.org/officeDocument/2006/relationships/image" Target="../media/image2415.png"/><Relationship Id="rId5507" Type="http://schemas.openxmlformats.org/officeDocument/2006/relationships/image" Target="../media/image2730.png"/><Relationship Id="rId5921" Type="http://schemas.openxmlformats.org/officeDocument/2006/relationships/customXml" Target="../ink/ink2984.xml"/><Relationship Id="rId3058" Type="http://schemas.openxmlformats.org/officeDocument/2006/relationships/customXml" Target="../ink/ink1544.xml"/><Relationship Id="rId3472" Type="http://schemas.openxmlformats.org/officeDocument/2006/relationships/image" Target="../media/image1719.png"/><Relationship Id="rId4109" Type="http://schemas.openxmlformats.org/officeDocument/2006/relationships/customXml" Target="../ink/ink2072.xml"/><Relationship Id="rId4523" Type="http://schemas.openxmlformats.org/officeDocument/2006/relationships/image" Target="../media/image2243.png"/><Relationship Id="rId393" Type="http://schemas.openxmlformats.org/officeDocument/2006/relationships/image" Target="../media/image196.png"/><Relationship Id="rId2074" Type="http://schemas.openxmlformats.org/officeDocument/2006/relationships/customXml" Target="../ink/ink1045.xml"/><Relationship Id="rId3125" Type="http://schemas.openxmlformats.org/officeDocument/2006/relationships/customXml" Target="../ink/ink1578.xml"/><Relationship Id="rId6695" Type="http://schemas.openxmlformats.org/officeDocument/2006/relationships/customXml" Target="../ink/ink3372.xml"/><Relationship Id="rId460" Type="http://schemas.openxmlformats.org/officeDocument/2006/relationships/image" Target="../media/image229.png"/><Relationship Id="rId1090" Type="http://schemas.openxmlformats.org/officeDocument/2006/relationships/image" Target="../media/image543.png"/><Relationship Id="rId2141" Type="http://schemas.openxmlformats.org/officeDocument/2006/relationships/image" Target="../media/image1062.png"/><Relationship Id="rId5297" Type="http://schemas.openxmlformats.org/officeDocument/2006/relationships/image" Target="../media/image2627.png"/><Relationship Id="rId6348" Type="http://schemas.openxmlformats.org/officeDocument/2006/relationships/image" Target="../media/image3150.png"/><Relationship Id="rId113" Type="http://schemas.openxmlformats.org/officeDocument/2006/relationships/image" Target="../media/image56.png"/><Relationship Id="rId6762" Type="http://schemas.openxmlformats.org/officeDocument/2006/relationships/image" Target="../media/image3356.png"/><Relationship Id="rId2958" Type="http://schemas.openxmlformats.org/officeDocument/2006/relationships/customXml" Target="../ink/ink1490.xml"/><Relationship Id="rId5017" Type="http://schemas.openxmlformats.org/officeDocument/2006/relationships/image" Target="../media/image2488.png"/><Relationship Id="rId5364" Type="http://schemas.openxmlformats.org/officeDocument/2006/relationships/customXml" Target="../ink/ink2703.xml"/><Relationship Id="rId6415" Type="http://schemas.openxmlformats.org/officeDocument/2006/relationships/image" Target="../media/image3183.png"/><Relationship Id="rId1974" Type="http://schemas.openxmlformats.org/officeDocument/2006/relationships/customXml" Target="../ink/ink995.xml"/><Relationship Id="rId4380" Type="http://schemas.openxmlformats.org/officeDocument/2006/relationships/image" Target="../media/image2172.png"/><Relationship Id="rId5431" Type="http://schemas.openxmlformats.org/officeDocument/2006/relationships/image" Target="../media/image2693.png"/><Relationship Id="rId1627" Type="http://schemas.openxmlformats.org/officeDocument/2006/relationships/customXml" Target="../ink/ink819.xml"/><Relationship Id="rId4033" Type="http://schemas.openxmlformats.org/officeDocument/2006/relationships/customXml" Target="../ink/ink2034.xml"/><Relationship Id="rId7189" Type="http://schemas.openxmlformats.org/officeDocument/2006/relationships/image" Target="../media/image3567.png"/><Relationship Id="rId3799" Type="http://schemas.openxmlformats.org/officeDocument/2006/relationships/customXml" Target="../ink/ink1917.xml"/><Relationship Id="rId4100" Type="http://schemas.openxmlformats.org/officeDocument/2006/relationships/image" Target="../media/image2032.png"/><Relationship Id="rId7256" Type="http://schemas.openxmlformats.org/officeDocument/2006/relationships/customXml" Target="../ink/ink3655.xml"/><Relationship Id="rId6272" Type="http://schemas.openxmlformats.org/officeDocument/2006/relationships/image" Target="../media/image3112.png"/><Relationship Id="rId7323" Type="http://schemas.openxmlformats.org/officeDocument/2006/relationships/image" Target="../media/image3634.png"/><Relationship Id="rId3866" Type="http://schemas.openxmlformats.org/officeDocument/2006/relationships/image" Target="../media/image1915.png"/><Relationship Id="rId4917" Type="http://schemas.openxmlformats.org/officeDocument/2006/relationships/customXml" Target="../ink/ink2478.xml"/><Relationship Id="rId787" Type="http://schemas.openxmlformats.org/officeDocument/2006/relationships/image" Target="../media/image392.png"/><Relationship Id="rId2468" Type="http://schemas.openxmlformats.org/officeDocument/2006/relationships/image" Target="../media/image1225.png"/><Relationship Id="rId2882" Type="http://schemas.openxmlformats.org/officeDocument/2006/relationships/image" Target="../media/image1430.png"/><Relationship Id="rId3519" Type="http://schemas.openxmlformats.org/officeDocument/2006/relationships/customXml" Target="../ink/ink1776.xml"/><Relationship Id="rId3933" Type="http://schemas.openxmlformats.org/officeDocument/2006/relationships/customXml" Target="../ink/ink1984.xml"/><Relationship Id="rId854" Type="http://schemas.openxmlformats.org/officeDocument/2006/relationships/customXml" Target="../ink/ink428.xml"/><Relationship Id="rId1484" Type="http://schemas.openxmlformats.org/officeDocument/2006/relationships/customXml" Target="../ink/ink746.xml"/><Relationship Id="rId2535" Type="http://schemas.openxmlformats.org/officeDocument/2006/relationships/customXml" Target="../ink/ink1276.xml"/><Relationship Id="rId507" Type="http://schemas.openxmlformats.org/officeDocument/2006/relationships/customXml" Target="../ink/ink254.xml"/><Relationship Id="rId921" Type="http://schemas.openxmlformats.org/officeDocument/2006/relationships/image" Target="../media/image459.png"/><Relationship Id="rId1137" Type="http://schemas.openxmlformats.org/officeDocument/2006/relationships/customXml" Target="../ink/ink570.xml"/><Relationship Id="rId1551" Type="http://schemas.openxmlformats.org/officeDocument/2006/relationships/customXml" Target="../ink/ink780.xml"/><Relationship Id="rId2602" Type="http://schemas.openxmlformats.org/officeDocument/2006/relationships/image" Target="../media/image1292.png"/><Relationship Id="rId5758" Type="http://schemas.openxmlformats.org/officeDocument/2006/relationships/image" Target="../media/image2855.png"/><Relationship Id="rId6809" Type="http://schemas.openxmlformats.org/officeDocument/2006/relationships/customXml" Target="../ink/ink3429.xml"/><Relationship Id="rId1204" Type="http://schemas.openxmlformats.org/officeDocument/2006/relationships/customXml" Target="../ink/ink604.xml"/><Relationship Id="rId4774" Type="http://schemas.openxmlformats.org/officeDocument/2006/relationships/customXml" Target="../ink/ink2406.xml"/><Relationship Id="rId5825" Type="http://schemas.openxmlformats.org/officeDocument/2006/relationships/customXml" Target="../ink/ink2936.xml"/><Relationship Id="rId7180" Type="http://schemas.openxmlformats.org/officeDocument/2006/relationships/customXml" Target="../ink/ink3617.xml"/><Relationship Id="rId3376" Type="http://schemas.openxmlformats.org/officeDocument/2006/relationships/image" Target="../media/image1671.png"/><Relationship Id="rId4427" Type="http://schemas.openxmlformats.org/officeDocument/2006/relationships/image" Target="../media/image2195.png"/><Relationship Id="rId297" Type="http://schemas.openxmlformats.org/officeDocument/2006/relationships/image" Target="../media/image148.png"/><Relationship Id="rId2392" Type="http://schemas.openxmlformats.org/officeDocument/2006/relationships/image" Target="../media/image1187.png"/><Relationship Id="rId3029" Type="http://schemas.openxmlformats.org/officeDocument/2006/relationships/customXml" Target="../ink/ink1528.xml"/><Relationship Id="rId3790" Type="http://schemas.openxmlformats.org/officeDocument/2006/relationships/customXml" Target="../ink/ink1912.xml"/><Relationship Id="rId4841" Type="http://schemas.openxmlformats.org/officeDocument/2006/relationships/image" Target="../media/image2401.png"/><Relationship Id="rId6599" Type="http://schemas.openxmlformats.org/officeDocument/2006/relationships/customXml" Target="../ink/ink3324.xml"/><Relationship Id="rId364" Type="http://schemas.openxmlformats.org/officeDocument/2006/relationships/customXml" Target="../ink/ink182.xml"/><Relationship Id="rId2045" Type="http://schemas.openxmlformats.org/officeDocument/2006/relationships/image" Target="../media/image1014.png"/><Relationship Id="rId3443" Type="http://schemas.openxmlformats.org/officeDocument/2006/relationships/customXml" Target="../ink/ink1738.xml"/><Relationship Id="rId3510" Type="http://schemas.openxmlformats.org/officeDocument/2006/relationships/image" Target="../media/image1738.png"/><Relationship Id="rId6666" Type="http://schemas.openxmlformats.org/officeDocument/2006/relationships/image" Target="../media/image3308.png"/><Relationship Id="rId431" Type="http://schemas.openxmlformats.org/officeDocument/2006/relationships/customXml" Target="../ink/ink216.xml"/><Relationship Id="rId1061" Type="http://schemas.openxmlformats.org/officeDocument/2006/relationships/customXml" Target="../ink/ink532.xml"/><Relationship Id="rId2112" Type="http://schemas.openxmlformats.org/officeDocument/2006/relationships/customXml" Target="../ink/ink1064.xml"/><Relationship Id="rId5268" Type="http://schemas.openxmlformats.org/officeDocument/2006/relationships/customXml" Target="../ink/ink2655.xml"/><Relationship Id="rId5682" Type="http://schemas.openxmlformats.org/officeDocument/2006/relationships/customXml" Target="../ink/ink2864.xml"/><Relationship Id="rId6319" Type="http://schemas.openxmlformats.org/officeDocument/2006/relationships/customXml" Target="../ink/ink3183.xml"/><Relationship Id="rId6733" Type="http://schemas.openxmlformats.org/officeDocument/2006/relationships/customXml" Target="../ink/ink3391.xml"/><Relationship Id="rId1878" Type="http://schemas.openxmlformats.org/officeDocument/2006/relationships/customXml" Target="../ink/ink946.xml"/><Relationship Id="rId2929" Type="http://schemas.openxmlformats.org/officeDocument/2006/relationships/customXml" Target="../ink/ink1475.xml"/><Relationship Id="rId4284" Type="http://schemas.openxmlformats.org/officeDocument/2006/relationships/image" Target="../media/image2124.png"/><Relationship Id="rId5335" Type="http://schemas.openxmlformats.org/officeDocument/2006/relationships/image" Target="../media/image2646.png"/><Relationship Id="rId4351" Type="http://schemas.openxmlformats.org/officeDocument/2006/relationships/customXml" Target="../ink/ink2193.xml"/><Relationship Id="rId5402" Type="http://schemas.openxmlformats.org/officeDocument/2006/relationships/image" Target="../media/image2679.png"/><Relationship Id="rId6800" Type="http://schemas.openxmlformats.org/officeDocument/2006/relationships/image" Target="../media/image3375.png"/><Relationship Id="rId1945" Type="http://schemas.openxmlformats.org/officeDocument/2006/relationships/customXml" Target="../ink/ink980.xml"/><Relationship Id="rId4004" Type="http://schemas.openxmlformats.org/officeDocument/2006/relationships/image" Target="../media/image1984.png"/><Relationship Id="rId3020" Type="http://schemas.openxmlformats.org/officeDocument/2006/relationships/customXml" Target="../ink/ink1523.xml"/><Relationship Id="rId6176" Type="http://schemas.openxmlformats.org/officeDocument/2006/relationships/image" Target="../media/image3064.png"/><Relationship Id="rId7227" Type="http://schemas.openxmlformats.org/officeDocument/2006/relationships/image" Target="../media/image3586.png"/><Relationship Id="rId6590" Type="http://schemas.openxmlformats.org/officeDocument/2006/relationships/image" Target="../media/image3270.png"/><Relationship Id="rId2786" Type="http://schemas.openxmlformats.org/officeDocument/2006/relationships/customXml" Target="../ink/ink1402.xml"/><Relationship Id="rId3837" Type="http://schemas.openxmlformats.org/officeDocument/2006/relationships/customXml" Target="../ink/ink1936.xml"/><Relationship Id="rId5192" Type="http://schemas.openxmlformats.org/officeDocument/2006/relationships/customXml" Target="../ink/ink2617.xml"/><Relationship Id="rId6243" Type="http://schemas.openxmlformats.org/officeDocument/2006/relationships/customXml" Target="../ink/ink3145.xml"/><Relationship Id="rId758" Type="http://schemas.openxmlformats.org/officeDocument/2006/relationships/image" Target="../media/image378.png"/><Relationship Id="rId1388" Type="http://schemas.openxmlformats.org/officeDocument/2006/relationships/customXml" Target="../ink/ink697.xml"/><Relationship Id="rId2439" Type="http://schemas.openxmlformats.org/officeDocument/2006/relationships/customXml" Target="../ink/ink1228.xml"/><Relationship Id="rId2853" Type="http://schemas.openxmlformats.org/officeDocument/2006/relationships/image" Target="../media/image1416.png"/><Relationship Id="rId3904" Type="http://schemas.openxmlformats.org/officeDocument/2006/relationships/image" Target="../media/image1934.png"/><Relationship Id="rId6310" Type="http://schemas.openxmlformats.org/officeDocument/2006/relationships/image" Target="../media/image3131.png"/><Relationship Id="rId94" Type="http://schemas.openxmlformats.org/officeDocument/2006/relationships/customXml" Target="../ink/ink47.xml"/><Relationship Id="rId825" Type="http://schemas.openxmlformats.org/officeDocument/2006/relationships/image" Target="../media/image411.png"/><Relationship Id="rId1455" Type="http://schemas.openxmlformats.org/officeDocument/2006/relationships/customXml" Target="../ink/ink731.xml"/><Relationship Id="rId2506" Type="http://schemas.openxmlformats.org/officeDocument/2006/relationships/image" Target="../media/image1244.png"/><Relationship Id="rId1108" Type="http://schemas.openxmlformats.org/officeDocument/2006/relationships/image" Target="../media/image552.png"/><Relationship Id="rId2920" Type="http://schemas.openxmlformats.org/officeDocument/2006/relationships/image" Target="../media/image1449.png"/><Relationship Id="rId4678" Type="http://schemas.openxmlformats.org/officeDocument/2006/relationships/image" Target="../media/image2320.png"/><Relationship Id="rId7084" Type="http://schemas.openxmlformats.org/officeDocument/2006/relationships/customXml" Target="../ink/ink3569.xml"/><Relationship Id="rId1522" Type="http://schemas.openxmlformats.org/officeDocument/2006/relationships/customXml" Target="../ink/ink765.xml"/><Relationship Id="rId5729" Type="http://schemas.openxmlformats.org/officeDocument/2006/relationships/customXml" Target="../ink/ink2888.xml"/><Relationship Id="rId7151" Type="http://schemas.openxmlformats.org/officeDocument/2006/relationships/image" Target="../media/image3548.png"/><Relationship Id="rId3694" Type="http://schemas.openxmlformats.org/officeDocument/2006/relationships/image" Target="../media/image1830.png"/><Relationship Id="rId4745" Type="http://schemas.openxmlformats.org/officeDocument/2006/relationships/image" Target="../media/image2353.png"/><Relationship Id="rId2296" Type="http://schemas.openxmlformats.org/officeDocument/2006/relationships/customXml" Target="../ink/ink1156.xml"/><Relationship Id="rId3347" Type="http://schemas.openxmlformats.org/officeDocument/2006/relationships/customXml" Target="../ink/ink1690.xml"/><Relationship Id="rId3761" Type="http://schemas.openxmlformats.org/officeDocument/2006/relationships/image" Target="../media/image1863.png"/><Relationship Id="rId4812" Type="http://schemas.openxmlformats.org/officeDocument/2006/relationships/customXml" Target="../ink/ink2425.xml"/><Relationship Id="rId268" Type="http://schemas.openxmlformats.org/officeDocument/2006/relationships/customXml" Target="../ink/ink134.xml"/><Relationship Id="rId682" Type="http://schemas.openxmlformats.org/officeDocument/2006/relationships/image" Target="../media/image340.png"/><Relationship Id="rId2363" Type="http://schemas.openxmlformats.org/officeDocument/2006/relationships/customXml" Target="../ink/ink1190.xml"/><Relationship Id="rId3414" Type="http://schemas.openxmlformats.org/officeDocument/2006/relationships/image" Target="../media/image1690.png"/><Relationship Id="rId6984" Type="http://schemas.openxmlformats.org/officeDocument/2006/relationships/customXml" Target="../ink/ink3519.xml"/><Relationship Id="rId335" Type="http://schemas.openxmlformats.org/officeDocument/2006/relationships/image" Target="../media/image167.png"/><Relationship Id="rId2016" Type="http://schemas.openxmlformats.org/officeDocument/2006/relationships/customXml" Target="../ink/ink1016.xml"/><Relationship Id="rId2430" Type="http://schemas.openxmlformats.org/officeDocument/2006/relationships/image" Target="../media/image1206.png"/><Relationship Id="rId5586" Type="http://schemas.openxmlformats.org/officeDocument/2006/relationships/customXml" Target="../ink/ink2816.xml"/><Relationship Id="rId6637" Type="http://schemas.openxmlformats.org/officeDocument/2006/relationships/customXml" Target="../ink/ink3343.xml"/><Relationship Id="rId402" Type="http://schemas.openxmlformats.org/officeDocument/2006/relationships/customXml" Target="../ink/ink201.xml"/><Relationship Id="rId1032" Type="http://schemas.openxmlformats.org/officeDocument/2006/relationships/image" Target="../media/image514.png"/><Relationship Id="rId4188" Type="http://schemas.openxmlformats.org/officeDocument/2006/relationships/image" Target="../media/image2076.png"/><Relationship Id="rId5239" Type="http://schemas.openxmlformats.org/officeDocument/2006/relationships/image" Target="../media/image2598.png"/><Relationship Id="rId4255" Type="http://schemas.openxmlformats.org/officeDocument/2006/relationships/customXml" Target="../ink/ink2145.xml"/><Relationship Id="rId5306" Type="http://schemas.openxmlformats.org/officeDocument/2006/relationships/customXml" Target="../ink/ink2674.xml"/><Relationship Id="rId5653" Type="http://schemas.openxmlformats.org/officeDocument/2006/relationships/image" Target="../media/image2803.png"/><Relationship Id="rId6704" Type="http://schemas.openxmlformats.org/officeDocument/2006/relationships/image" Target="../media/image3327.png"/><Relationship Id="rId1849" Type="http://schemas.openxmlformats.org/officeDocument/2006/relationships/customXml" Target="../ink/ink931.xml"/><Relationship Id="rId5720" Type="http://schemas.openxmlformats.org/officeDocument/2006/relationships/image" Target="../media/image2836.png"/><Relationship Id="rId192" Type="http://schemas.openxmlformats.org/officeDocument/2006/relationships/customXml" Target="../ink/ink96.xml"/><Relationship Id="rId1916" Type="http://schemas.openxmlformats.org/officeDocument/2006/relationships/image" Target="../media/image950.png"/><Relationship Id="rId3271" Type="http://schemas.openxmlformats.org/officeDocument/2006/relationships/image" Target="../media/image1619.png"/><Relationship Id="rId4322" Type="http://schemas.openxmlformats.org/officeDocument/2006/relationships/image" Target="../media/image2143.png"/><Relationship Id="rId6494" Type="http://schemas.openxmlformats.org/officeDocument/2006/relationships/customXml" Target="../ink/ink3271.xml"/><Relationship Id="rId5096" Type="http://schemas.openxmlformats.org/officeDocument/2006/relationships/customXml" Target="../ink/ink2568.xml"/><Relationship Id="rId6147" Type="http://schemas.openxmlformats.org/officeDocument/2006/relationships/customXml" Target="../ink/ink3097.xml"/><Relationship Id="rId6561" Type="http://schemas.openxmlformats.org/officeDocument/2006/relationships/customXml" Target="../ink/ink3305.xml"/><Relationship Id="rId5163" Type="http://schemas.openxmlformats.org/officeDocument/2006/relationships/image" Target="../media/image2560.png"/><Relationship Id="rId6214" Type="http://schemas.openxmlformats.org/officeDocument/2006/relationships/image" Target="../media/image3083.png"/><Relationship Id="rId729" Type="http://schemas.openxmlformats.org/officeDocument/2006/relationships/customXml" Target="../ink/ink365.xml"/><Relationship Id="rId1359" Type="http://schemas.openxmlformats.org/officeDocument/2006/relationships/image" Target="../media/image676.png"/><Relationship Id="rId2757" Type="http://schemas.openxmlformats.org/officeDocument/2006/relationships/customXml" Target="../ink/ink1387.xml"/><Relationship Id="rId3808" Type="http://schemas.openxmlformats.org/officeDocument/2006/relationships/image" Target="../media/image1886.png"/><Relationship Id="rId5230" Type="http://schemas.openxmlformats.org/officeDocument/2006/relationships/customXml" Target="../ink/ink2636.xml"/><Relationship Id="rId1773" Type="http://schemas.openxmlformats.org/officeDocument/2006/relationships/customXml" Target="../ink/ink893.xml"/><Relationship Id="rId2824" Type="http://schemas.openxmlformats.org/officeDocument/2006/relationships/customXml" Target="../ink/ink1422.xml"/><Relationship Id="rId65" Type="http://schemas.openxmlformats.org/officeDocument/2006/relationships/image" Target="../media/image32.png"/><Relationship Id="rId1426" Type="http://schemas.openxmlformats.org/officeDocument/2006/relationships/customXml" Target="../ink/ink716.xml"/><Relationship Id="rId1840" Type="http://schemas.openxmlformats.org/officeDocument/2006/relationships/image" Target="../media/image913.png"/><Relationship Id="rId4996" Type="http://schemas.openxmlformats.org/officeDocument/2006/relationships/customXml" Target="../ink/ink2518.xml"/><Relationship Id="rId3598" Type="http://schemas.openxmlformats.org/officeDocument/2006/relationships/image" Target="../media/image1782.png"/><Relationship Id="rId4649" Type="http://schemas.openxmlformats.org/officeDocument/2006/relationships/customXml" Target="../ink/ink2343.xml"/><Relationship Id="rId7055" Type="http://schemas.openxmlformats.org/officeDocument/2006/relationships/image" Target="../media/image3500.png"/><Relationship Id="rId3665" Type="http://schemas.openxmlformats.org/officeDocument/2006/relationships/customXml" Target="../ink/ink1849.xml"/><Relationship Id="rId4716" Type="http://schemas.openxmlformats.org/officeDocument/2006/relationships/customXml" Target="../ink/ink2377.xml"/><Relationship Id="rId6071" Type="http://schemas.openxmlformats.org/officeDocument/2006/relationships/customXml" Target="../ink/ink3059.xml"/><Relationship Id="rId7122" Type="http://schemas.openxmlformats.org/officeDocument/2006/relationships/customXml" Target="../ink/ink3588.xml"/><Relationship Id="rId586" Type="http://schemas.openxmlformats.org/officeDocument/2006/relationships/image" Target="../media/image292.png"/><Relationship Id="rId2267" Type="http://schemas.openxmlformats.org/officeDocument/2006/relationships/image" Target="../media/image1125.png"/><Relationship Id="rId2681" Type="http://schemas.openxmlformats.org/officeDocument/2006/relationships/customXml" Target="../ink/ink1349.xml"/><Relationship Id="rId3318" Type="http://schemas.openxmlformats.org/officeDocument/2006/relationships/image" Target="../media/image1642.png"/><Relationship Id="rId6888" Type="http://schemas.openxmlformats.org/officeDocument/2006/relationships/customXml" Target="../ink/ink3470.xml"/><Relationship Id="rId239" Type="http://schemas.openxmlformats.org/officeDocument/2006/relationships/image" Target="../media/image119.png"/><Relationship Id="rId653" Type="http://schemas.openxmlformats.org/officeDocument/2006/relationships/customXml" Target="../ink/ink327.xml"/><Relationship Id="rId1283" Type="http://schemas.openxmlformats.org/officeDocument/2006/relationships/customXml" Target="../ink/ink644.xml"/><Relationship Id="rId2334" Type="http://schemas.openxmlformats.org/officeDocument/2006/relationships/image" Target="../media/image1158.png"/><Relationship Id="rId3732" Type="http://schemas.openxmlformats.org/officeDocument/2006/relationships/image" Target="../media/image1849.png"/><Relationship Id="rId306" Type="http://schemas.openxmlformats.org/officeDocument/2006/relationships/customXml" Target="../ink/ink153.xml"/><Relationship Id="rId6955" Type="http://schemas.openxmlformats.org/officeDocument/2006/relationships/customXml" Target="../ink/ink3504.xml"/><Relationship Id="rId720" Type="http://schemas.openxmlformats.org/officeDocument/2006/relationships/image" Target="../media/image359.png"/><Relationship Id="rId1350" Type="http://schemas.openxmlformats.org/officeDocument/2006/relationships/customXml" Target="../ink/ink678.xml"/><Relationship Id="rId2401" Type="http://schemas.openxmlformats.org/officeDocument/2006/relationships/customXml" Target="../ink/ink1209.xml"/><Relationship Id="rId4159" Type="http://schemas.openxmlformats.org/officeDocument/2006/relationships/customXml" Target="../ink/ink2097.xml"/><Relationship Id="rId5557" Type="http://schemas.openxmlformats.org/officeDocument/2006/relationships/image" Target="../media/image2755.png"/><Relationship Id="rId5971" Type="http://schemas.openxmlformats.org/officeDocument/2006/relationships/customXml" Target="../ink/ink3009.xml"/><Relationship Id="rId6608" Type="http://schemas.openxmlformats.org/officeDocument/2006/relationships/image" Target="../media/image3279.png"/><Relationship Id="rId1003" Type="http://schemas.openxmlformats.org/officeDocument/2006/relationships/customXml" Target="../ink/ink503.xml"/><Relationship Id="rId4573" Type="http://schemas.openxmlformats.org/officeDocument/2006/relationships/image" Target="../media/image2268.png"/><Relationship Id="rId5624" Type="http://schemas.openxmlformats.org/officeDocument/2006/relationships/customXml" Target="../ink/ink2835.xml"/><Relationship Id="rId3175" Type="http://schemas.openxmlformats.org/officeDocument/2006/relationships/customXml" Target="../ink/ink1603.xml"/><Relationship Id="rId4226" Type="http://schemas.openxmlformats.org/officeDocument/2006/relationships/image" Target="../media/image2095.png"/><Relationship Id="rId4640" Type="http://schemas.openxmlformats.org/officeDocument/2006/relationships/image" Target="../media/image2301.png"/><Relationship Id="rId2191" Type="http://schemas.openxmlformats.org/officeDocument/2006/relationships/image" Target="../media/image1087.png"/><Relationship Id="rId3242" Type="http://schemas.openxmlformats.org/officeDocument/2006/relationships/customXml" Target="../ink/ink1637.xml"/><Relationship Id="rId6398" Type="http://schemas.openxmlformats.org/officeDocument/2006/relationships/customXml" Target="../ink/ink3223.xml"/><Relationship Id="rId163" Type="http://schemas.openxmlformats.org/officeDocument/2006/relationships/image" Target="../media/image81.png"/><Relationship Id="rId6465" Type="http://schemas.openxmlformats.org/officeDocument/2006/relationships/image" Target="../media/image3208.png"/><Relationship Id="rId230" Type="http://schemas.openxmlformats.org/officeDocument/2006/relationships/customXml" Target="../ink/ink115.xml"/><Relationship Id="rId5067" Type="http://schemas.openxmlformats.org/officeDocument/2006/relationships/image" Target="../media/image2513.png"/><Relationship Id="rId6118" Type="http://schemas.openxmlformats.org/officeDocument/2006/relationships/image" Target="../media/image3035.png"/><Relationship Id="rId4083" Type="http://schemas.openxmlformats.org/officeDocument/2006/relationships/customXml" Target="../ink/ink2059.xml"/><Relationship Id="rId5481" Type="http://schemas.openxmlformats.org/officeDocument/2006/relationships/image" Target="../media/image2717.png"/><Relationship Id="rId6532" Type="http://schemas.openxmlformats.org/officeDocument/2006/relationships/customXml" Target="../ink/ink3290.xml"/><Relationship Id="rId1677" Type="http://schemas.openxmlformats.org/officeDocument/2006/relationships/image" Target="../media/image832.png"/><Relationship Id="rId2728" Type="http://schemas.openxmlformats.org/officeDocument/2006/relationships/image" Target="../media/image1355.png"/><Relationship Id="rId5134" Type="http://schemas.openxmlformats.org/officeDocument/2006/relationships/customXml" Target="../ink/ink2588.xml"/><Relationship Id="rId1744" Type="http://schemas.openxmlformats.org/officeDocument/2006/relationships/image" Target="../media/image865.png"/><Relationship Id="rId4150" Type="http://schemas.openxmlformats.org/officeDocument/2006/relationships/image" Target="../media/image2057.png"/><Relationship Id="rId5201" Type="http://schemas.openxmlformats.org/officeDocument/2006/relationships/image" Target="../media/image2579.png"/><Relationship Id="rId36" Type="http://schemas.openxmlformats.org/officeDocument/2006/relationships/customXml" Target="../ink/ink18.xml"/><Relationship Id="rId4967" Type="http://schemas.openxmlformats.org/officeDocument/2006/relationships/image" Target="../media/image2463.png"/><Relationship Id="rId1811" Type="http://schemas.openxmlformats.org/officeDocument/2006/relationships/customXml" Target="../ink/ink912.xml"/><Relationship Id="rId3569" Type="http://schemas.openxmlformats.org/officeDocument/2006/relationships/customXml" Target="../ink/ink1801.xml"/><Relationship Id="rId7026" Type="http://schemas.openxmlformats.org/officeDocument/2006/relationships/customXml" Target="../ink/ink3540.xml"/><Relationship Id="rId3983" Type="http://schemas.openxmlformats.org/officeDocument/2006/relationships/customXml" Target="../ink/ink2009.xml"/><Relationship Id="rId6042" Type="http://schemas.openxmlformats.org/officeDocument/2006/relationships/image" Target="../media/image2997.png"/><Relationship Id="rId1187" Type="http://schemas.openxmlformats.org/officeDocument/2006/relationships/image" Target="../media/image591.png"/><Relationship Id="rId2585" Type="http://schemas.openxmlformats.org/officeDocument/2006/relationships/customXml" Target="../ink/ink1301.xml"/><Relationship Id="rId3636" Type="http://schemas.openxmlformats.org/officeDocument/2006/relationships/image" Target="../media/image1801.png"/><Relationship Id="rId557" Type="http://schemas.openxmlformats.org/officeDocument/2006/relationships/customXml" Target="../ink/ink279.xml"/><Relationship Id="rId971" Type="http://schemas.openxmlformats.org/officeDocument/2006/relationships/customXml" Target="../ink/ink487.xml"/><Relationship Id="rId2238" Type="http://schemas.openxmlformats.org/officeDocument/2006/relationships/customXml" Target="../ink/ink1127.xml"/><Relationship Id="rId2652" Type="http://schemas.openxmlformats.org/officeDocument/2006/relationships/image" Target="../media/image1317.png"/><Relationship Id="rId3703" Type="http://schemas.openxmlformats.org/officeDocument/2006/relationships/customXml" Target="../ink/ink1868.xml"/><Relationship Id="rId6859" Type="http://schemas.openxmlformats.org/officeDocument/2006/relationships/image" Target="../media/image3403.png"/><Relationship Id="rId624" Type="http://schemas.openxmlformats.org/officeDocument/2006/relationships/image" Target="../media/image311.png"/><Relationship Id="rId1254" Type="http://schemas.openxmlformats.org/officeDocument/2006/relationships/image" Target="../media/image624.png"/><Relationship Id="rId2305" Type="http://schemas.openxmlformats.org/officeDocument/2006/relationships/image" Target="../media/image1144.png"/><Relationship Id="rId5875" Type="http://schemas.openxmlformats.org/officeDocument/2006/relationships/customXml" Target="../ink/ink2961.xml"/><Relationship Id="rId6926" Type="http://schemas.openxmlformats.org/officeDocument/2006/relationships/customXml" Target="../ink/ink3489.xml"/><Relationship Id="rId1321" Type="http://schemas.openxmlformats.org/officeDocument/2006/relationships/image" Target="../media/image657.png"/><Relationship Id="rId4477" Type="http://schemas.openxmlformats.org/officeDocument/2006/relationships/image" Target="../media/image2220.png"/><Relationship Id="rId4891" Type="http://schemas.openxmlformats.org/officeDocument/2006/relationships/customXml" Target="../ink/ink2465.xml"/><Relationship Id="rId5528" Type="http://schemas.openxmlformats.org/officeDocument/2006/relationships/customXml" Target="../ink/ink2787.xml"/><Relationship Id="rId3079" Type="http://schemas.openxmlformats.org/officeDocument/2006/relationships/customXml" Target="../ink/ink1555.xml"/><Relationship Id="rId3493" Type="http://schemas.openxmlformats.org/officeDocument/2006/relationships/customXml" Target="../ink/ink1763.xml"/><Relationship Id="rId4544" Type="http://schemas.openxmlformats.org/officeDocument/2006/relationships/customXml" Target="../ink/ink2290.xml"/><Relationship Id="rId5942" Type="http://schemas.openxmlformats.org/officeDocument/2006/relationships/image" Target="../media/image2947.png"/><Relationship Id="rId2095" Type="http://schemas.openxmlformats.org/officeDocument/2006/relationships/image" Target="../media/image1039.png"/><Relationship Id="rId3146" Type="http://schemas.openxmlformats.org/officeDocument/2006/relationships/image" Target="../media/image1557.png"/><Relationship Id="rId481" Type="http://schemas.openxmlformats.org/officeDocument/2006/relationships/customXml" Target="../ink/ink241.xml"/><Relationship Id="rId2162" Type="http://schemas.openxmlformats.org/officeDocument/2006/relationships/customXml" Target="../ink/ink1089.xml"/><Relationship Id="rId3560" Type="http://schemas.openxmlformats.org/officeDocument/2006/relationships/image" Target="../media/image1763.png"/><Relationship Id="rId4611" Type="http://schemas.openxmlformats.org/officeDocument/2006/relationships/customXml" Target="../ink/ink2324.xml"/><Relationship Id="rId6369" Type="http://schemas.openxmlformats.org/officeDocument/2006/relationships/customXml" Target="../ink/ink3208.xml"/><Relationship Id="rId134" Type="http://schemas.openxmlformats.org/officeDocument/2006/relationships/customXml" Target="../ink/ink67.xml"/><Relationship Id="rId3213" Type="http://schemas.openxmlformats.org/officeDocument/2006/relationships/image" Target="../media/image1590.png"/><Relationship Id="rId6783" Type="http://schemas.openxmlformats.org/officeDocument/2006/relationships/customXml" Target="../ink/ink3416.xml"/><Relationship Id="rId2979" Type="http://schemas.openxmlformats.org/officeDocument/2006/relationships/customXml" Target="../ink/ink1502.xml"/><Relationship Id="rId5385" Type="http://schemas.openxmlformats.org/officeDocument/2006/relationships/image" Target="../media/image2671.png"/><Relationship Id="rId6436" Type="http://schemas.openxmlformats.org/officeDocument/2006/relationships/customXml" Target="../ink/ink3242.xml"/><Relationship Id="rId6850" Type="http://schemas.openxmlformats.org/officeDocument/2006/relationships/customXml" Target="../ink/ink3451.xml"/><Relationship Id="rId201" Type="http://schemas.openxmlformats.org/officeDocument/2006/relationships/image" Target="../media/image100.png"/><Relationship Id="rId1995" Type="http://schemas.openxmlformats.org/officeDocument/2006/relationships/image" Target="../media/image989.png"/><Relationship Id="rId5038" Type="http://schemas.openxmlformats.org/officeDocument/2006/relationships/customXml" Target="../ink/ink2539.xml"/><Relationship Id="rId5452" Type="http://schemas.openxmlformats.org/officeDocument/2006/relationships/image" Target="../media/image2703.png"/><Relationship Id="rId6503" Type="http://schemas.openxmlformats.org/officeDocument/2006/relationships/image" Target="../media/image3227.png"/><Relationship Id="rId1648" Type="http://schemas.openxmlformats.org/officeDocument/2006/relationships/image" Target="../media/image818.png"/><Relationship Id="rId4054" Type="http://schemas.openxmlformats.org/officeDocument/2006/relationships/image" Target="../media/image2009.png"/><Relationship Id="rId5105" Type="http://schemas.openxmlformats.org/officeDocument/2006/relationships/image" Target="../media/image2531.png"/><Relationship Id="rId3070" Type="http://schemas.openxmlformats.org/officeDocument/2006/relationships/customXml" Target="../ink/ink1550.xml"/><Relationship Id="rId4121" Type="http://schemas.openxmlformats.org/officeDocument/2006/relationships/customXml" Target="../ink/ink2078.xml"/><Relationship Id="rId7277" Type="http://schemas.openxmlformats.org/officeDocument/2006/relationships/image" Target="../media/image3611.png"/><Relationship Id="rId1715" Type="http://schemas.openxmlformats.org/officeDocument/2006/relationships/customXml" Target="../ink/ink864.xml"/><Relationship Id="rId6293" Type="http://schemas.openxmlformats.org/officeDocument/2006/relationships/customXml" Target="../ink/ink3170.xml"/><Relationship Id="rId3887" Type="http://schemas.openxmlformats.org/officeDocument/2006/relationships/customXml" Target="../ink/ink1961.xml"/><Relationship Id="rId4938" Type="http://schemas.openxmlformats.org/officeDocument/2006/relationships/image" Target="../media/image2449.png"/><Relationship Id="rId2489" Type="http://schemas.openxmlformats.org/officeDocument/2006/relationships/customXml" Target="../ink/ink1253.xml"/><Relationship Id="rId3954" Type="http://schemas.openxmlformats.org/officeDocument/2006/relationships/image" Target="../media/image1959.png"/><Relationship Id="rId6360" Type="http://schemas.openxmlformats.org/officeDocument/2006/relationships/image" Target="../media/image3156.png"/><Relationship Id="rId875" Type="http://schemas.openxmlformats.org/officeDocument/2006/relationships/image" Target="../media/image436.png"/><Relationship Id="rId2556" Type="http://schemas.openxmlformats.org/officeDocument/2006/relationships/image" Target="../media/image1269.png"/><Relationship Id="rId2970" Type="http://schemas.openxmlformats.org/officeDocument/2006/relationships/image" Target="../media/image1472.png"/><Relationship Id="rId3607" Type="http://schemas.openxmlformats.org/officeDocument/2006/relationships/customXml" Target="../ink/ink1820.xml"/><Relationship Id="rId6013" Type="http://schemas.openxmlformats.org/officeDocument/2006/relationships/customXml" Target="../ink/ink3030.xml"/><Relationship Id="rId528" Type="http://schemas.openxmlformats.org/officeDocument/2006/relationships/image" Target="../media/image263.png"/><Relationship Id="rId942" Type="http://schemas.openxmlformats.org/officeDocument/2006/relationships/image" Target="../media/image469.png"/><Relationship Id="rId1158" Type="http://schemas.openxmlformats.org/officeDocument/2006/relationships/image" Target="../media/image577.png"/><Relationship Id="rId1572" Type="http://schemas.openxmlformats.org/officeDocument/2006/relationships/customXml" Target="../ink/ink791.xml"/><Relationship Id="rId2209" Type="http://schemas.openxmlformats.org/officeDocument/2006/relationships/image" Target="../media/image1096.png"/><Relationship Id="rId2623" Type="http://schemas.openxmlformats.org/officeDocument/2006/relationships/customXml" Target="../ink/ink1320.xml"/><Relationship Id="rId5779" Type="http://schemas.openxmlformats.org/officeDocument/2006/relationships/customXml" Target="../ink/ink2913.xml"/><Relationship Id="rId1225" Type="http://schemas.openxmlformats.org/officeDocument/2006/relationships/image" Target="../media/image610.png"/><Relationship Id="rId3397" Type="http://schemas.openxmlformats.org/officeDocument/2006/relationships/customXml" Target="../ink/ink1715.xml"/><Relationship Id="rId4795" Type="http://schemas.openxmlformats.org/officeDocument/2006/relationships/image" Target="../media/image2378.png"/><Relationship Id="rId5846" Type="http://schemas.openxmlformats.org/officeDocument/2006/relationships/image" Target="../media/image2899.png"/><Relationship Id="rId4448" Type="http://schemas.openxmlformats.org/officeDocument/2006/relationships/customXml" Target="../ink/ink2242.xml"/><Relationship Id="rId4862" Type="http://schemas.openxmlformats.org/officeDocument/2006/relationships/image" Target="../media/image2411.png"/><Relationship Id="rId5913" Type="http://schemas.openxmlformats.org/officeDocument/2006/relationships/customXml" Target="../ink/ink2980.xml"/><Relationship Id="rId3464" Type="http://schemas.openxmlformats.org/officeDocument/2006/relationships/image" Target="../media/image1715.png"/><Relationship Id="rId4515" Type="http://schemas.openxmlformats.org/officeDocument/2006/relationships/image" Target="../media/image2239.png"/><Relationship Id="rId385" Type="http://schemas.openxmlformats.org/officeDocument/2006/relationships/image" Target="../media/image192.png"/><Relationship Id="rId2066" Type="http://schemas.openxmlformats.org/officeDocument/2006/relationships/customXml" Target="../ink/ink1041.xml"/><Relationship Id="rId2480" Type="http://schemas.openxmlformats.org/officeDocument/2006/relationships/image" Target="../media/image1231.png"/><Relationship Id="rId3117" Type="http://schemas.openxmlformats.org/officeDocument/2006/relationships/customXml" Target="../ink/ink1574.xml"/><Relationship Id="rId3531" Type="http://schemas.openxmlformats.org/officeDocument/2006/relationships/customXml" Target="../ink/ink1782.xml"/><Relationship Id="rId6687" Type="http://schemas.openxmlformats.org/officeDocument/2006/relationships/customXml" Target="../ink/ink3368.xml"/><Relationship Id="rId452" Type="http://schemas.openxmlformats.org/officeDocument/2006/relationships/image" Target="../media/image225.png"/><Relationship Id="rId1082" Type="http://schemas.openxmlformats.org/officeDocument/2006/relationships/image" Target="../media/image539.png"/><Relationship Id="rId2133" Type="http://schemas.openxmlformats.org/officeDocument/2006/relationships/image" Target="../media/image1058.png"/><Relationship Id="rId5289" Type="http://schemas.openxmlformats.org/officeDocument/2006/relationships/image" Target="../media/image2623.png"/><Relationship Id="rId6754" Type="http://schemas.openxmlformats.org/officeDocument/2006/relationships/image" Target="../media/image3352.png"/><Relationship Id="rId105" Type="http://schemas.openxmlformats.org/officeDocument/2006/relationships/image" Target="../media/image52.png"/><Relationship Id="rId2200" Type="http://schemas.openxmlformats.org/officeDocument/2006/relationships/customXml" Target="../ink/ink1108.xml"/><Relationship Id="rId5356" Type="http://schemas.openxmlformats.org/officeDocument/2006/relationships/customXml" Target="../ink/ink2699.xml"/><Relationship Id="rId6407" Type="http://schemas.openxmlformats.org/officeDocument/2006/relationships/image" Target="../media/image3179.png"/><Relationship Id="rId1899" Type="http://schemas.openxmlformats.org/officeDocument/2006/relationships/customXml" Target="../ink/ink957.xml"/><Relationship Id="rId4372" Type="http://schemas.openxmlformats.org/officeDocument/2006/relationships/image" Target="../media/image2168.png"/><Relationship Id="rId5009" Type="http://schemas.openxmlformats.org/officeDocument/2006/relationships/image" Target="../media/image2484.png"/><Relationship Id="rId5770" Type="http://schemas.openxmlformats.org/officeDocument/2006/relationships/image" Target="../media/image2861.png"/><Relationship Id="rId6821" Type="http://schemas.openxmlformats.org/officeDocument/2006/relationships/image" Target="../media/image3385.png"/><Relationship Id="rId1966" Type="http://schemas.openxmlformats.org/officeDocument/2006/relationships/image" Target="../media/image975.png"/><Relationship Id="rId4025" Type="http://schemas.openxmlformats.org/officeDocument/2006/relationships/customXml" Target="../ink/ink2030.xml"/><Relationship Id="rId5423" Type="http://schemas.openxmlformats.org/officeDocument/2006/relationships/image" Target="../media/image2689.png"/><Relationship Id="rId1619" Type="http://schemas.openxmlformats.org/officeDocument/2006/relationships/customXml" Target="../ink/ink815.xml"/><Relationship Id="rId3041" Type="http://schemas.openxmlformats.org/officeDocument/2006/relationships/customXml" Target="../ink/ink1535.xml"/><Relationship Id="rId6197" Type="http://schemas.openxmlformats.org/officeDocument/2006/relationships/customXml" Target="../ink/ink3122.xml"/><Relationship Id="rId7248" Type="http://schemas.openxmlformats.org/officeDocument/2006/relationships/customXml" Target="../ink/ink3651.xml"/><Relationship Id="rId3858" Type="http://schemas.openxmlformats.org/officeDocument/2006/relationships/image" Target="../media/image1911.png"/><Relationship Id="rId4909" Type="http://schemas.openxmlformats.org/officeDocument/2006/relationships/customXml" Target="../ink/ink2474.xml"/><Relationship Id="rId6264" Type="http://schemas.openxmlformats.org/officeDocument/2006/relationships/image" Target="../media/image3108.png"/><Relationship Id="rId7315" Type="http://schemas.openxmlformats.org/officeDocument/2006/relationships/image" Target="../media/image3630.png"/><Relationship Id="rId779" Type="http://schemas.openxmlformats.org/officeDocument/2006/relationships/image" Target="../media/image388.png"/><Relationship Id="rId5280" Type="http://schemas.openxmlformats.org/officeDocument/2006/relationships/customXml" Target="../ink/ink2661.xml"/><Relationship Id="rId6331" Type="http://schemas.openxmlformats.org/officeDocument/2006/relationships/customXml" Target="../ink/ink3189.xml"/><Relationship Id="rId1476" Type="http://schemas.openxmlformats.org/officeDocument/2006/relationships/customXml" Target="../ink/ink742.xml"/><Relationship Id="rId2874" Type="http://schemas.openxmlformats.org/officeDocument/2006/relationships/image" Target="../media/image1426.png"/><Relationship Id="rId3925" Type="http://schemas.openxmlformats.org/officeDocument/2006/relationships/customXml" Target="../ink/ink1980.xml"/><Relationship Id="rId846" Type="http://schemas.openxmlformats.org/officeDocument/2006/relationships/customXml" Target="../ink/ink424.xml"/><Relationship Id="rId1129" Type="http://schemas.openxmlformats.org/officeDocument/2006/relationships/customXml" Target="../ink/ink566.xml"/><Relationship Id="rId1890" Type="http://schemas.openxmlformats.org/officeDocument/2006/relationships/customXml" Target="../ink/ink952.xml"/><Relationship Id="rId2527" Type="http://schemas.openxmlformats.org/officeDocument/2006/relationships/customXml" Target="../ink/ink1272.xml"/><Relationship Id="rId2941" Type="http://schemas.openxmlformats.org/officeDocument/2006/relationships/customXml" Target="../ink/ink1481.xml"/><Relationship Id="rId5000" Type="http://schemas.openxmlformats.org/officeDocument/2006/relationships/customXml" Target="../ink/ink2520.xml"/><Relationship Id="rId913" Type="http://schemas.openxmlformats.org/officeDocument/2006/relationships/image" Target="../media/image455.png"/><Relationship Id="rId1543" Type="http://schemas.openxmlformats.org/officeDocument/2006/relationships/customXml" Target="../ink/ink776.xml"/><Relationship Id="rId4699" Type="http://schemas.openxmlformats.org/officeDocument/2006/relationships/customXml" Target="../ink/ink2368.xml"/><Relationship Id="rId1610" Type="http://schemas.openxmlformats.org/officeDocument/2006/relationships/image" Target="../media/image799.png"/><Relationship Id="rId4766" Type="http://schemas.openxmlformats.org/officeDocument/2006/relationships/customXml" Target="../ink/ink2402.xml"/><Relationship Id="rId5817" Type="http://schemas.openxmlformats.org/officeDocument/2006/relationships/customXml" Target="../ink/ink2932.xml"/><Relationship Id="rId7172" Type="http://schemas.openxmlformats.org/officeDocument/2006/relationships/customXml" Target="../ink/ink3613.xml"/><Relationship Id="rId3368" Type="http://schemas.openxmlformats.org/officeDocument/2006/relationships/image" Target="../media/image1667.png"/><Relationship Id="rId3782" Type="http://schemas.openxmlformats.org/officeDocument/2006/relationships/customXml" Target="../ink/ink1908.xml"/><Relationship Id="rId4419" Type="http://schemas.openxmlformats.org/officeDocument/2006/relationships/image" Target="../media/image2191.png"/><Relationship Id="rId4833" Type="http://schemas.openxmlformats.org/officeDocument/2006/relationships/image" Target="../media/image2397.png"/><Relationship Id="rId289" Type="http://schemas.openxmlformats.org/officeDocument/2006/relationships/image" Target="../media/image144.png"/><Relationship Id="rId2384" Type="http://schemas.openxmlformats.org/officeDocument/2006/relationships/image" Target="../media/image1183.png"/><Relationship Id="rId3435" Type="http://schemas.openxmlformats.org/officeDocument/2006/relationships/customXml" Target="../ink/ink1734.xml"/><Relationship Id="rId356" Type="http://schemas.openxmlformats.org/officeDocument/2006/relationships/customXml" Target="../ink/ink178.xml"/><Relationship Id="rId770" Type="http://schemas.openxmlformats.org/officeDocument/2006/relationships/customXml" Target="../ink/ink386.xml"/><Relationship Id="rId2037" Type="http://schemas.openxmlformats.org/officeDocument/2006/relationships/image" Target="../media/image1010.png"/><Relationship Id="rId2451" Type="http://schemas.openxmlformats.org/officeDocument/2006/relationships/customXml" Target="../ink/ink1234.xml"/><Relationship Id="rId4900" Type="http://schemas.openxmlformats.org/officeDocument/2006/relationships/image" Target="../media/image2430.png"/><Relationship Id="rId6658" Type="http://schemas.openxmlformats.org/officeDocument/2006/relationships/image" Target="../media/image3304.png"/><Relationship Id="rId423" Type="http://schemas.openxmlformats.org/officeDocument/2006/relationships/image" Target="../media/image211.png"/><Relationship Id="rId1053" Type="http://schemas.openxmlformats.org/officeDocument/2006/relationships/customXml" Target="../ink/ink528.xml"/><Relationship Id="rId2104" Type="http://schemas.openxmlformats.org/officeDocument/2006/relationships/customXml" Target="../ink/ink1060.xml"/><Relationship Id="rId3502" Type="http://schemas.openxmlformats.org/officeDocument/2006/relationships/image" Target="../media/image1734.png"/><Relationship Id="rId5674" Type="http://schemas.openxmlformats.org/officeDocument/2006/relationships/customXml" Target="../ink/ink2860.xml"/><Relationship Id="rId6725" Type="http://schemas.openxmlformats.org/officeDocument/2006/relationships/customXml" Target="../ink/ink3387.xml"/><Relationship Id="rId1120" Type="http://schemas.openxmlformats.org/officeDocument/2006/relationships/image" Target="../media/image558.png"/><Relationship Id="rId4276" Type="http://schemas.openxmlformats.org/officeDocument/2006/relationships/image" Target="../media/image2120.png"/><Relationship Id="rId4690" Type="http://schemas.openxmlformats.org/officeDocument/2006/relationships/image" Target="../media/image2326.png"/><Relationship Id="rId5327" Type="http://schemas.openxmlformats.org/officeDocument/2006/relationships/image" Target="../media/image2642.png"/><Relationship Id="rId5741" Type="http://schemas.openxmlformats.org/officeDocument/2006/relationships/customXml" Target="../ink/ink2894.xml"/><Relationship Id="rId1937" Type="http://schemas.openxmlformats.org/officeDocument/2006/relationships/customXml" Target="../ink/ink976.xml"/><Relationship Id="rId3292" Type="http://schemas.openxmlformats.org/officeDocument/2006/relationships/customXml" Target="../ink/ink1662.xml"/><Relationship Id="rId4343" Type="http://schemas.openxmlformats.org/officeDocument/2006/relationships/customXml" Target="../ink/ink2189.xml"/><Relationship Id="rId4410" Type="http://schemas.openxmlformats.org/officeDocument/2006/relationships/customXml" Target="../ink/ink2223.xml"/><Relationship Id="rId280" Type="http://schemas.openxmlformats.org/officeDocument/2006/relationships/customXml" Target="../ink/ink140.xml"/><Relationship Id="rId3012" Type="http://schemas.openxmlformats.org/officeDocument/2006/relationships/image" Target="../media/image1493.png"/><Relationship Id="rId6168" Type="http://schemas.openxmlformats.org/officeDocument/2006/relationships/image" Target="../media/image3060.png"/><Relationship Id="rId6582" Type="http://schemas.openxmlformats.org/officeDocument/2006/relationships/image" Target="../media/image3266.png"/><Relationship Id="rId7219" Type="http://schemas.openxmlformats.org/officeDocument/2006/relationships/image" Target="../media/image3582.png"/><Relationship Id="rId5184" Type="http://schemas.openxmlformats.org/officeDocument/2006/relationships/customXml" Target="../ink/ink2613.xml"/><Relationship Id="rId6235" Type="http://schemas.openxmlformats.org/officeDocument/2006/relationships/customXml" Target="../ink/ink3141.xml"/><Relationship Id="rId2778" Type="http://schemas.openxmlformats.org/officeDocument/2006/relationships/customXml" Target="../ink/ink1398.xml"/><Relationship Id="rId3829" Type="http://schemas.openxmlformats.org/officeDocument/2006/relationships/customXml" Target="../ink/ink1932.xml"/><Relationship Id="rId1794" Type="http://schemas.openxmlformats.org/officeDocument/2006/relationships/image" Target="../media/image890.png"/><Relationship Id="rId2845" Type="http://schemas.openxmlformats.org/officeDocument/2006/relationships/image" Target="../media/image1412.png"/><Relationship Id="rId5251" Type="http://schemas.openxmlformats.org/officeDocument/2006/relationships/image" Target="../media/image2604.png"/><Relationship Id="rId6302" Type="http://schemas.openxmlformats.org/officeDocument/2006/relationships/image" Target="../media/image3127.png"/><Relationship Id="rId86" Type="http://schemas.openxmlformats.org/officeDocument/2006/relationships/customXml" Target="../ink/ink43.xml"/><Relationship Id="rId817" Type="http://schemas.openxmlformats.org/officeDocument/2006/relationships/image" Target="../media/image407.png"/><Relationship Id="rId1447" Type="http://schemas.openxmlformats.org/officeDocument/2006/relationships/customXml" Target="../ink/ink727.xml"/><Relationship Id="rId1861" Type="http://schemas.openxmlformats.org/officeDocument/2006/relationships/customXml" Target="../ink/ink937.xml"/><Relationship Id="rId2912" Type="http://schemas.openxmlformats.org/officeDocument/2006/relationships/image" Target="../media/image1445.png"/><Relationship Id="rId1514" Type="http://schemas.openxmlformats.org/officeDocument/2006/relationships/customXml" Target="../ink/ink761.xml"/><Relationship Id="rId7076" Type="http://schemas.openxmlformats.org/officeDocument/2006/relationships/customXml" Target="../ink/ink3565.xml"/><Relationship Id="rId3686" Type="http://schemas.openxmlformats.org/officeDocument/2006/relationships/image" Target="../media/image1826.png"/><Relationship Id="rId6092" Type="http://schemas.openxmlformats.org/officeDocument/2006/relationships/image" Target="../media/image3022.png"/><Relationship Id="rId7143" Type="http://schemas.openxmlformats.org/officeDocument/2006/relationships/image" Target="../media/image3544.png"/><Relationship Id="rId2288" Type="http://schemas.openxmlformats.org/officeDocument/2006/relationships/customXml" Target="../ink/ink1152.xml"/><Relationship Id="rId3339" Type="http://schemas.openxmlformats.org/officeDocument/2006/relationships/customXml" Target="../ink/ink1686.xml"/><Relationship Id="rId4737" Type="http://schemas.openxmlformats.org/officeDocument/2006/relationships/image" Target="../media/image2349.png"/><Relationship Id="rId7210" Type="http://schemas.openxmlformats.org/officeDocument/2006/relationships/customXml" Target="../ink/ink3632.xml"/><Relationship Id="rId3753" Type="http://schemas.openxmlformats.org/officeDocument/2006/relationships/image" Target="../media/image1859.png"/><Relationship Id="rId4804" Type="http://schemas.openxmlformats.org/officeDocument/2006/relationships/customXml" Target="../ink/ink2421.xml"/><Relationship Id="rId674" Type="http://schemas.openxmlformats.org/officeDocument/2006/relationships/image" Target="../media/image336.png"/><Relationship Id="rId2355" Type="http://schemas.openxmlformats.org/officeDocument/2006/relationships/customXml" Target="../ink/ink1186.xml"/><Relationship Id="rId3406" Type="http://schemas.openxmlformats.org/officeDocument/2006/relationships/image" Target="../media/image1686.png"/><Relationship Id="rId3820" Type="http://schemas.openxmlformats.org/officeDocument/2006/relationships/image" Target="../media/image1892.png"/><Relationship Id="rId6976" Type="http://schemas.openxmlformats.org/officeDocument/2006/relationships/customXml" Target="../ink/ink3515.xml"/><Relationship Id="rId327" Type="http://schemas.openxmlformats.org/officeDocument/2006/relationships/image" Target="../media/image163.png"/><Relationship Id="rId741" Type="http://schemas.openxmlformats.org/officeDocument/2006/relationships/customXml" Target="../ink/ink371.xml"/><Relationship Id="rId1371" Type="http://schemas.openxmlformats.org/officeDocument/2006/relationships/image" Target="../media/image682.png"/><Relationship Id="rId2008" Type="http://schemas.openxmlformats.org/officeDocument/2006/relationships/customXml" Target="../ink/ink1012.xml"/><Relationship Id="rId2422" Type="http://schemas.openxmlformats.org/officeDocument/2006/relationships/image" Target="../media/image1202.png"/><Relationship Id="rId5578" Type="http://schemas.openxmlformats.org/officeDocument/2006/relationships/customXml" Target="../ink/ink2812.xml"/><Relationship Id="rId5992" Type="http://schemas.openxmlformats.org/officeDocument/2006/relationships/image" Target="../media/image2972.png"/><Relationship Id="rId6629" Type="http://schemas.openxmlformats.org/officeDocument/2006/relationships/customXml" Target="../ink/ink3339.xml"/><Relationship Id="rId1024" Type="http://schemas.openxmlformats.org/officeDocument/2006/relationships/image" Target="../media/image510.png"/><Relationship Id="rId4594" Type="http://schemas.openxmlformats.org/officeDocument/2006/relationships/image" Target="../media/image2278.png"/><Relationship Id="rId5645" Type="http://schemas.openxmlformats.org/officeDocument/2006/relationships/image" Target="../media/image2799.png"/><Relationship Id="rId3196" Type="http://schemas.openxmlformats.org/officeDocument/2006/relationships/customXml" Target="../ink/ink1614.xml"/><Relationship Id="rId4247" Type="http://schemas.openxmlformats.org/officeDocument/2006/relationships/customXml" Target="../ink/ink2141.xml"/><Relationship Id="rId4661" Type="http://schemas.openxmlformats.org/officeDocument/2006/relationships/customXml" Target="../ink/ink2349.xml"/><Relationship Id="rId3263" Type="http://schemas.openxmlformats.org/officeDocument/2006/relationships/image" Target="../media/image1615.png"/><Relationship Id="rId4314" Type="http://schemas.openxmlformats.org/officeDocument/2006/relationships/image" Target="../media/image2139.png"/><Relationship Id="rId5712" Type="http://schemas.openxmlformats.org/officeDocument/2006/relationships/image" Target="../media/image2832.png"/><Relationship Id="rId184" Type="http://schemas.openxmlformats.org/officeDocument/2006/relationships/customXml" Target="../ink/ink92.xml"/><Relationship Id="rId1908" Type="http://schemas.openxmlformats.org/officeDocument/2006/relationships/image" Target="../media/image946.png"/><Relationship Id="rId251" Type="http://schemas.openxmlformats.org/officeDocument/2006/relationships/image" Target="../media/image125.png"/><Relationship Id="rId3330" Type="http://schemas.openxmlformats.org/officeDocument/2006/relationships/image" Target="../media/image1648.png"/><Relationship Id="rId5088" Type="http://schemas.openxmlformats.org/officeDocument/2006/relationships/customXml" Target="../ink/ink2564.xml"/><Relationship Id="rId6139" Type="http://schemas.openxmlformats.org/officeDocument/2006/relationships/customXml" Target="../ink/ink3093.xml"/><Relationship Id="rId6486" Type="http://schemas.openxmlformats.org/officeDocument/2006/relationships/customXml" Target="../ink/ink3267.xml"/><Relationship Id="rId6553" Type="http://schemas.openxmlformats.org/officeDocument/2006/relationships/customXml" Target="../ink/ink3301.xml"/><Relationship Id="rId1698" Type="http://schemas.openxmlformats.org/officeDocument/2006/relationships/image" Target="../media/image842.png"/><Relationship Id="rId2749" Type="http://schemas.openxmlformats.org/officeDocument/2006/relationships/customXml" Target="../ink/ink1383.xml"/><Relationship Id="rId5155" Type="http://schemas.openxmlformats.org/officeDocument/2006/relationships/image" Target="../media/image2556.png"/><Relationship Id="rId6206" Type="http://schemas.openxmlformats.org/officeDocument/2006/relationships/image" Target="../media/image3079.png"/><Relationship Id="rId6620" Type="http://schemas.openxmlformats.org/officeDocument/2006/relationships/image" Target="../media/image3285.png"/><Relationship Id="rId1765" Type="http://schemas.openxmlformats.org/officeDocument/2006/relationships/customXml" Target="../ink/ink889.xml"/><Relationship Id="rId4171" Type="http://schemas.openxmlformats.org/officeDocument/2006/relationships/customXml" Target="../ink/ink2103.xml"/><Relationship Id="rId5222" Type="http://schemas.openxmlformats.org/officeDocument/2006/relationships/customXml" Target="../ink/ink2632.xml"/><Relationship Id="rId57" Type="http://schemas.openxmlformats.org/officeDocument/2006/relationships/image" Target="../media/image28.png"/><Relationship Id="rId1418" Type="http://schemas.openxmlformats.org/officeDocument/2006/relationships/customXml" Target="../ink/ink712.xml"/><Relationship Id="rId2816" Type="http://schemas.openxmlformats.org/officeDocument/2006/relationships/customXml" Target="../ink/ink1418.xml"/><Relationship Id="rId1832" Type="http://schemas.openxmlformats.org/officeDocument/2006/relationships/image" Target="../media/image909.png"/><Relationship Id="rId4988" Type="http://schemas.openxmlformats.org/officeDocument/2006/relationships/customXml" Target="../ink/ink2514.xml"/><Relationship Id="rId7047" Type="http://schemas.openxmlformats.org/officeDocument/2006/relationships/image" Target="../media/image3496.png"/><Relationship Id="rId6063" Type="http://schemas.openxmlformats.org/officeDocument/2006/relationships/customXml" Target="../ink/ink3055.xml"/><Relationship Id="rId3657" Type="http://schemas.openxmlformats.org/officeDocument/2006/relationships/customXml" Target="../ink/ink1845.xml"/><Relationship Id="rId4708" Type="http://schemas.openxmlformats.org/officeDocument/2006/relationships/customXml" Target="../ink/ink2373.xml"/><Relationship Id="rId7114" Type="http://schemas.openxmlformats.org/officeDocument/2006/relationships/customXml" Target="../ink/ink3584.xml"/><Relationship Id="rId578" Type="http://schemas.openxmlformats.org/officeDocument/2006/relationships/image" Target="../media/image288.png"/><Relationship Id="rId992" Type="http://schemas.openxmlformats.org/officeDocument/2006/relationships/image" Target="../media/image494.png"/><Relationship Id="rId2259" Type="http://schemas.openxmlformats.org/officeDocument/2006/relationships/image" Target="../media/image1121.png"/><Relationship Id="rId2673" Type="http://schemas.openxmlformats.org/officeDocument/2006/relationships/customXml" Target="../ink/ink1345.xml"/><Relationship Id="rId3724" Type="http://schemas.openxmlformats.org/officeDocument/2006/relationships/image" Target="../media/image1845.png"/><Relationship Id="rId6130" Type="http://schemas.openxmlformats.org/officeDocument/2006/relationships/image" Target="../media/image3041.png"/><Relationship Id="rId645" Type="http://schemas.openxmlformats.org/officeDocument/2006/relationships/customXml" Target="../ink/ink323.xml"/><Relationship Id="rId1275" Type="http://schemas.openxmlformats.org/officeDocument/2006/relationships/customXml" Target="../ink/ink640.xml"/><Relationship Id="rId2326" Type="http://schemas.openxmlformats.org/officeDocument/2006/relationships/customXml" Target="../ink/ink1171.xml"/><Relationship Id="rId2740" Type="http://schemas.openxmlformats.org/officeDocument/2006/relationships/image" Target="../media/image1361.png"/><Relationship Id="rId5896" Type="http://schemas.openxmlformats.org/officeDocument/2006/relationships/image" Target="../media/image2924.png"/><Relationship Id="rId6947" Type="http://schemas.openxmlformats.org/officeDocument/2006/relationships/customXml" Target="../ink/ink3500.xml"/><Relationship Id="rId712" Type="http://schemas.openxmlformats.org/officeDocument/2006/relationships/image" Target="../media/image355.png"/><Relationship Id="rId1342" Type="http://schemas.openxmlformats.org/officeDocument/2006/relationships/customXml" Target="../ink/ink674.xml"/><Relationship Id="rId4498" Type="http://schemas.openxmlformats.org/officeDocument/2006/relationships/customXml" Target="../ink/ink2267.xml"/><Relationship Id="rId5549" Type="http://schemas.openxmlformats.org/officeDocument/2006/relationships/image" Target="../media/image2751.png"/><Relationship Id="rId5963" Type="http://schemas.openxmlformats.org/officeDocument/2006/relationships/customXml" Target="../ink/ink3005.xml"/><Relationship Id="rId3167" Type="http://schemas.openxmlformats.org/officeDocument/2006/relationships/customXml" Target="../ink/ink1599.xml"/><Relationship Id="rId4565" Type="http://schemas.openxmlformats.org/officeDocument/2006/relationships/image" Target="../media/image2264.png"/><Relationship Id="rId5616" Type="http://schemas.openxmlformats.org/officeDocument/2006/relationships/customXml" Target="../ink/ink2831.xml"/><Relationship Id="rId3581" Type="http://schemas.openxmlformats.org/officeDocument/2006/relationships/customXml" Target="../ink/ink1807.xml"/><Relationship Id="rId4218" Type="http://schemas.openxmlformats.org/officeDocument/2006/relationships/image" Target="../media/image2091.png"/><Relationship Id="rId4632" Type="http://schemas.openxmlformats.org/officeDocument/2006/relationships/image" Target="../media/image2297.png"/><Relationship Id="rId2183" Type="http://schemas.openxmlformats.org/officeDocument/2006/relationships/image" Target="../media/image1083.png"/><Relationship Id="rId3234" Type="http://schemas.openxmlformats.org/officeDocument/2006/relationships/customXml" Target="../ink/ink1633.xml"/><Relationship Id="rId155" Type="http://schemas.openxmlformats.org/officeDocument/2006/relationships/image" Target="../media/image77.png"/><Relationship Id="rId2250" Type="http://schemas.openxmlformats.org/officeDocument/2006/relationships/customXml" Target="../ink/ink1133.xml"/><Relationship Id="rId3301" Type="http://schemas.openxmlformats.org/officeDocument/2006/relationships/image" Target="../media/image1634.png"/><Relationship Id="rId6457" Type="http://schemas.openxmlformats.org/officeDocument/2006/relationships/image" Target="../media/image3204.png"/><Relationship Id="rId6871" Type="http://schemas.openxmlformats.org/officeDocument/2006/relationships/image" Target="../media/image3409.png"/><Relationship Id="rId222" Type="http://schemas.openxmlformats.org/officeDocument/2006/relationships/customXml" Target="../ink/ink111.xml"/><Relationship Id="rId5059" Type="http://schemas.openxmlformats.org/officeDocument/2006/relationships/image" Target="../media/image2509.png"/><Relationship Id="rId5473" Type="http://schemas.openxmlformats.org/officeDocument/2006/relationships/customXml" Target="../ink/ink2759.xml"/><Relationship Id="rId6524" Type="http://schemas.openxmlformats.org/officeDocument/2006/relationships/customXml" Target="../ink/ink3286.xml"/><Relationship Id="rId4075" Type="http://schemas.openxmlformats.org/officeDocument/2006/relationships/customXml" Target="../ink/ink2055.xml"/><Relationship Id="rId5126" Type="http://schemas.openxmlformats.org/officeDocument/2006/relationships/customXml" Target="../ink/ink2584.xml"/><Relationship Id="rId1669" Type="http://schemas.openxmlformats.org/officeDocument/2006/relationships/image" Target="../media/image828.png"/><Relationship Id="rId3091" Type="http://schemas.openxmlformats.org/officeDocument/2006/relationships/customXml" Target="../ink/ink1561.xml"/><Relationship Id="rId4142" Type="http://schemas.openxmlformats.org/officeDocument/2006/relationships/image" Target="../media/image2053.png"/><Relationship Id="rId5540" Type="http://schemas.openxmlformats.org/officeDocument/2006/relationships/customXml" Target="../ink/ink2793.xml"/><Relationship Id="rId7298" Type="http://schemas.openxmlformats.org/officeDocument/2006/relationships/customXml" Target="../ink/ink3676.xml"/><Relationship Id="rId1736" Type="http://schemas.openxmlformats.org/officeDocument/2006/relationships/image" Target="../media/image861.png"/><Relationship Id="rId28" Type="http://schemas.openxmlformats.org/officeDocument/2006/relationships/customXml" Target="../ink/ink14.xml"/><Relationship Id="rId1803" Type="http://schemas.openxmlformats.org/officeDocument/2006/relationships/customXml" Target="../ink/ink908.xml"/><Relationship Id="rId4959" Type="http://schemas.openxmlformats.org/officeDocument/2006/relationships/image" Target="../media/image2459.png"/><Relationship Id="rId3975" Type="http://schemas.openxmlformats.org/officeDocument/2006/relationships/customXml" Target="../ink/ink2005.xml"/><Relationship Id="rId6381" Type="http://schemas.openxmlformats.org/officeDocument/2006/relationships/image" Target="../media/image3166.png"/><Relationship Id="rId7018" Type="http://schemas.openxmlformats.org/officeDocument/2006/relationships/customXml" Target="../ink/ink3536.xml"/><Relationship Id="rId896" Type="http://schemas.openxmlformats.org/officeDocument/2006/relationships/customXml" Target="../ink/ink449.xml"/><Relationship Id="rId2577" Type="http://schemas.openxmlformats.org/officeDocument/2006/relationships/customXml" Target="../ink/ink1297.xml"/><Relationship Id="rId3628" Type="http://schemas.openxmlformats.org/officeDocument/2006/relationships/image" Target="../media/image1797.png"/><Relationship Id="rId6034" Type="http://schemas.openxmlformats.org/officeDocument/2006/relationships/image" Target="../media/image2993.png"/><Relationship Id="rId549" Type="http://schemas.openxmlformats.org/officeDocument/2006/relationships/customXml" Target="../ink/ink275.xml"/><Relationship Id="rId1179" Type="http://schemas.openxmlformats.org/officeDocument/2006/relationships/image" Target="../media/image587.png"/><Relationship Id="rId1593" Type="http://schemas.openxmlformats.org/officeDocument/2006/relationships/image" Target="../media/image791.png"/><Relationship Id="rId2991" Type="http://schemas.openxmlformats.org/officeDocument/2006/relationships/customXml" Target="../ink/ink1508.xml"/><Relationship Id="rId5050" Type="http://schemas.openxmlformats.org/officeDocument/2006/relationships/customXml" Target="../ink/ink2545.xml"/><Relationship Id="rId6101" Type="http://schemas.openxmlformats.org/officeDocument/2006/relationships/customXml" Target="../ink/ink3074.xml"/><Relationship Id="rId963" Type="http://schemas.openxmlformats.org/officeDocument/2006/relationships/customXml" Target="../ink/ink483.xml"/><Relationship Id="rId1246" Type="http://schemas.openxmlformats.org/officeDocument/2006/relationships/image" Target="../media/image620.png"/><Relationship Id="rId2644" Type="http://schemas.openxmlformats.org/officeDocument/2006/relationships/image" Target="../media/image1313.png"/><Relationship Id="rId616" Type="http://schemas.openxmlformats.org/officeDocument/2006/relationships/image" Target="../media/image307.png"/><Relationship Id="rId1660" Type="http://schemas.openxmlformats.org/officeDocument/2006/relationships/image" Target="../media/image824.png"/><Relationship Id="rId2711" Type="http://schemas.openxmlformats.org/officeDocument/2006/relationships/customXml" Target="../ink/ink1364.xml"/><Relationship Id="rId5867" Type="http://schemas.openxmlformats.org/officeDocument/2006/relationships/customXml" Target="../ink/ink2957.xml"/><Relationship Id="rId6918" Type="http://schemas.openxmlformats.org/officeDocument/2006/relationships/customXml" Target="../ink/ink3485.xml"/><Relationship Id="rId1313" Type="http://schemas.openxmlformats.org/officeDocument/2006/relationships/image" Target="../media/image653.png"/><Relationship Id="rId4469" Type="http://schemas.openxmlformats.org/officeDocument/2006/relationships/image" Target="../media/image2216.png"/><Relationship Id="rId4883" Type="http://schemas.openxmlformats.org/officeDocument/2006/relationships/customXml" Target="../ink/ink2461.xml"/><Relationship Id="rId5934" Type="http://schemas.openxmlformats.org/officeDocument/2006/relationships/image" Target="../media/image2943.png"/><Relationship Id="rId3485" Type="http://schemas.openxmlformats.org/officeDocument/2006/relationships/customXml" Target="../ink/ink1759.xml"/><Relationship Id="rId4536" Type="http://schemas.openxmlformats.org/officeDocument/2006/relationships/customXml" Target="../ink/ink2286.xml"/><Relationship Id="rId4950" Type="http://schemas.openxmlformats.org/officeDocument/2006/relationships/customXml" Target="../ink/ink2495.xml"/><Relationship Id="rId2087" Type="http://schemas.openxmlformats.org/officeDocument/2006/relationships/image" Target="../media/image1035.png"/><Relationship Id="rId3138" Type="http://schemas.openxmlformats.org/officeDocument/2006/relationships/image" Target="../media/image1553.png"/><Relationship Id="rId3552" Type="http://schemas.openxmlformats.org/officeDocument/2006/relationships/image" Target="../media/image1759.png"/><Relationship Id="rId4603" Type="http://schemas.openxmlformats.org/officeDocument/2006/relationships/customXml" Target="../ink/ink2320.xml"/><Relationship Id="rId473" Type="http://schemas.openxmlformats.org/officeDocument/2006/relationships/customXml" Target="../ink/ink237.xml"/><Relationship Id="rId2154" Type="http://schemas.openxmlformats.org/officeDocument/2006/relationships/customXml" Target="../ink/ink1085.xml"/><Relationship Id="rId3205" Type="http://schemas.openxmlformats.org/officeDocument/2006/relationships/image" Target="../media/image1586.png"/><Relationship Id="rId126" Type="http://schemas.openxmlformats.org/officeDocument/2006/relationships/customXml" Target="../ink/ink63.xml"/><Relationship Id="rId540" Type="http://schemas.openxmlformats.org/officeDocument/2006/relationships/image" Target="../media/image269.png"/><Relationship Id="rId1170" Type="http://schemas.openxmlformats.org/officeDocument/2006/relationships/customXml" Target="../ink/ink587.xml"/><Relationship Id="rId2221" Type="http://schemas.openxmlformats.org/officeDocument/2006/relationships/image" Target="../media/image1102.png"/><Relationship Id="rId5377" Type="http://schemas.openxmlformats.org/officeDocument/2006/relationships/image" Target="../media/image2667.png"/><Relationship Id="rId6428" Type="http://schemas.openxmlformats.org/officeDocument/2006/relationships/customXml" Target="../ink/ink3238.xml"/><Relationship Id="rId6775" Type="http://schemas.openxmlformats.org/officeDocument/2006/relationships/customXml" Target="../ink/ink3412.xml"/><Relationship Id="rId5791" Type="http://schemas.openxmlformats.org/officeDocument/2006/relationships/customXml" Target="../ink/ink2919.xml"/><Relationship Id="rId6842" Type="http://schemas.openxmlformats.org/officeDocument/2006/relationships/image" Target="../media/image3395.png"/><Relationship Id="rId1987" Type="http://schemas.openxmlformats.org/officeDocument/2006/relationships/image" Target="../media/image985.png"/><Relationship Id="rId4393" Type="http://schemas.openxmlformats.org/officeDocument/2006/relationships/customXml" Target="../ink/ink2214.xml"/><Relationship Id="rId5444" Type="http://schemas.openxmlformats.org/officeDocument/2006/relationships/customXml" Target="../ink/ink2744.xml"/><Relationship Id="rId4046" Type="http://schemas.openxmlformats.org/officeDocument/2006/relationships/image" Target="../media/image2005.png"/><Relationship Id="rId4460" Type="http://schemas.openxmlformats.org/officeDocument/2006/relationships/customXml" Target="../ink/ink2248.xml"/><Relationship Id="rId5511" Type="http://schemas.openxmlformats.org/officeDocument/2006/relationships/image" Target="../media/image2732.png"/><Relationship Id="rId1707" Type="http://schemas.openxmlformats.org/officeDocument/2006/relationships/customXml" Target="../ink/ink860.xml"/><Relationship Id="rId3062" Type="http://schemas.openxmlformats.org/officeDocument/2006/relationships/customXml" Target="../ink/ink1546.xml"/><Relationship Id="rId4113" Type="http://schemas.openxmlformats.org/officeDocument/2006/relationships/customXml" Target="../ink/ink2074.xml"/><Relationship Id="rId7269" Type="http://schemas.openxmlformats.org/officeDocument/2006/relationships/image" Target="../media/image3607.png"/><Relationship Id="rId6285" Type="http://schemas.openxmlformats.org/officeDocument/2006/relationships/customXml" Target="../ink/ink3166.xml"/><Relationship Id="rId7336" Type="http://schemas.openxmlformats.org/officeDocument/2006/relationships/customXml" Target="../ink/ink3695.xml"/><Relationship Id="rId3879" Type="http://schemas.openxmlformats.org/officeDocument/2006/relationships/customXml" Target="../ink/ink1957.xml"/><Relationship Id="rId6352" Type="http://schemas.openxmlformats.org/officeDocument/2006/relationships/image" Target="../media/image3152.png"/><Relationship Id="rId2895" Type="http://schemas.openxmlformats.org/officeDocument/2006/relationships/customXml" Target="../ink/ink1458.xml"/><Relationship Id="rId3946" Type="http://schemas.openxmlformats.org/officeDocument/2006/relationships/image" Target="../media/image1955.png"/><Relationship Id="rId6005" Type="http://schemas.openxmlformats.org/officeDocument/2006/relationships/customXml" Target="../ink/ink3026.xml"/><Relationship Id="rId867" Type="http://schemas.openxmlformats.org/officeDocument/2006/relationships/image" Target="../media/image432.png"/><Relationship Id="rId1497" Type="http://schemas.openxmlformats.org/officeDocument/2006/relationships/image" Target="../media/image744.png"/><Relationship Id="rId2548" Type="http://schemas.openxmlformats.org/officeDocument/2006/relationships/image" Target="../media/image1265.png"/><Relationship Id="rId2962" Type="http://schemas.openxmlformats.org/officeDocument/2006/relationships/image" Target="../media/image1468.png"/><Relationship Id="rId934" Type="http://schemas.openxmlformats.org/officeDocument/2006/relationships/image" Target="../media/image465.png"/><Relationship Id="rId1564" Type="http://schemas.openxmlformats.org/officeDocument/2006/relationships/customXml" Target="../ink/ink787.xml"/><Relationship Id="rId2615" Type="http://schemas.openxmlformats.org/officeDocument/2006/relationships/customXml" Target="../ink/ink1316.xml"/><Relationship Id="rId5021" Type="http://schemas.openxmlformats.org/officeDocument/2006/relationships/image" Target="../media/image2490.png"/><Relationship Id="rId1217" Type="http://schemas.openxmlformats.org/officeDocument/2006/relationships/image" Target="../media/image606.png"/><Relationship Id="rId1631" Type="http://schemas.openxmlformats.org/officeDocument/2006/relationships/customXml" Target="../ink/ink821.xml"/><Relationship Id="rId4787" Type="http://schemas.openxmlformats.org/officeDocument/2006/relationships/image" Target="../media/image2374.png"/><Relationship Id="rId5838" Type="http://schemas.openxmlformats.org/officeDocument/2006/relationships/image" Target="../media/image2895.png"/><Relationship Id="rId7193" Type="http://schemas.openxmlformats.org/officeDocument/2006/relationships/image" Target="../media/image3569.png"/><Relationship Id="rId3389" Type="http://schemas.openxmlformats.org/officeDocument/2006/relationships/customXml" Target="../ink/ink1711.xml"/><Relationship Id="rId7260" Type="http://schemas.openxmlformats.org/officeDocument/2006/relationships/customXml" Target="../ink/ink3657.xml"/><Relationship Id="rId3456" Type="http://schemas.openxmlformats.org/officeDocument/2006/relationships/image" Target="../media/image1711.png"/><Relationship Id="rId4854" Type="http://schemas.openxmlformats.org/officeDocument/2006/relationships/image" Target="../media/image2407.png"/><Relationship Id="rId5905" Type="http://schemas.openxmlformats.org/officeDocument/2006/relationships/customXml" Target="../ink/ink2976.xml"/><Relationship Id="rId377" Type="http://schemas.openxmlformats.org/officeDocument/2006/relationships/image" Target="../media/image188.png"/><Relationship Id="rId2058" Type="http://schemas.openxmlformats.org/officeDocument/2006/relationships/customXml" Target="../ink/ink1037.xml"/><Relationship Id="rId3109" Type="http://schemas.openxmlformats.org/officeDocument/2006/relationships/customXml" Target="../ink/ink1570.xml"/><Relationship Id="rId3870" Type="http://schemas.openxmlformats.org/officeDocument/2006/relationships/image" Target="../media/image1917.png"/><Relationship Id="rId4507" Type="http://schemas.openxmlformats.org/officeDocument/2006/relationships/image" Target="../media/image2235.png"/><Relationship Id="rId4921" Type="http://schemas.openxmlformats.org/officeDocument/2006/relationships/customXml" Target="../ink/ink2480.xml"/><Relationship Id="rId791" Type="http://schemas.openxmlformats.org/officeDocument/2006/relationships/image" Target="../media/image394.png"/><Relationship Id="rId1074" Type="http://schemas.openxmlformats.org/officeDocument/2006/relationships/image" Target="../media/image535.png"/><Relationship Id="rId2472" Type="http://schemas.openxmlformats.org/officeDocument/2006/relationships/image" Target="../media/image1227.png"/><Relationship Id="rId3523" Type="http://schemas.openxmlformats.org/officeDocument/2006/relationships/customXml" Target="../ink/ink1778.xml"/><Relationship Id="rId6679" Type="http://schemas.openxmlformats.org/officeDocument/2006/relationships/customXml" Target="../ink/ink3364.xml"/><Relationship Id="rId444" Type="http://schemas.openxmlformats.org/officeDocument/2006/relationships/image" Target="../media/image221.png"/><Relationship Id="rId2125" Type="http://schemas.openxmlformats.org/officeDocument/2006/relationships/image" Target="../media/image1054.png"/><Relationship Id="rId5695" Type="http://schemas.openxmlformats.org/officeDocument/2006/relationships/image" Target="../media/image2824.png"/><Relationship Id="rId6746" Type="http://schemas.openxmlformats.org/officeDocument/2006/relationships/image" Target="../media/image3348.png"/><Relationship Id="rId511" Type="http://schemas.openxmlformats.org/officeDocument/2006/relationships/customXml" Target="../ink/ink256.xml"/><Relationship Id="rId1141" Type="http://schemas.openxmlformats.org/officeDocument/2006/relationships/customXml" Target="../ink/ink572.xml"/><Relationship Id="rId4297" Type="http://schemas.openxmlformats.org/officeDocument/2006/relationships/customXml" Target="../ink/ink2166.xml"/><Relationship Id="rId5348" Type="http://schemas.openxmlformats.org/officeDocument/2006/relationships/customXml" Target="../ink/ink2695.xml"/><Relationship Id="rId5762" Type="http://schemas.openxmlformats.org/officeDocument/2006/relationships/image" Target="../media/image2857.png"/><Relationship Id="rId6813" Type="http://schemas.openxmlformats.org/officeDocument/2006/relationships/customXml" Target="../ink/ink3431.xml"/><Relationship Id="rId4364" Type="http://schemas.openxmlformats.org/officeDocument/2006/relationships/image" Target="../media/image2164.png"/><Relationship Id="rId5415" Type="http://schemas.openxmlformats.org/officeDocument/2006/relationships/image" Target="../media/image2685.png"/><Relationship Id="rId1958" Type="http://schemas.openxmlformats.org/officeDocument/2006/relationships/image" Target="../media/image971.png"/><Relationship Id="rId3380" Type="http://schemas.openxmlformats.org/officeDocument/2006/relationships/image" Target="../media/image1673.png"/><Relationship Id="rId4017" Type="http://schemas.openxmlformats.org/officeDocument/2006/relationships/customXml" Target="../ink/ink2026.xml"/><Relationship Id="rId4431" Type="http://schemas.openxmlformats.org/officeDocument/2006/relationships/image" Target="../media/image2197.png"/><Relationship Id="rId3033" Type="http://schemas.openxmlformats.org/officeDocument/2006/relationships/customXml" Target="../ink/ink1530.xml"/><Relationship Id="rId6189" Type="http://schemas.openxmlformats.org/officeDocument/2006/relationships/customXml" Target="../ink/ink3118.xml"/><Relationship Id="rId2799" Type="http://schemas.openxmlformats.org/officeDocument/2006/relationships/image" Target="../media/image1390.png"/><Relationship Id="rId3100" Type="http://schemas.openxmlformats.org/officeDocument/2006/relationships/image" Target="../media/image1534.png"/><Relationship Id="rId6256" Type="http://schemas.openxmlformats.org/officeDocument/2006/relationships/image" Target="../media/image3104.png"/><Relationship Id="rId6670" Type="http://schemas.openxmlformats.org/officeDocument/2006/relationships/image" Target="../media/image3310.png"/><Relationship Id="rId7307" Type="http://schemas.openxmlformats.org/officeDocument/2006/relationships/image" Target="../media/image3626.png"/><Relationship Id="rId2866" Type="http://schemas.openxmlformats.org/officeDocument/2006/relationships/image" Target="../media/image1422.png"/><Relationship Id="rId3917" Type="http://schemas.openxmlformats.org/officeDocument/2006/relationships/customXml" Target="../ink/ink1976.xml"/><Relationship Id="rId5272" Type="http://schemas.openxmlformats.org/officeDocument/2006/relationships/customXml" Target="../ink/ink2657.xml"/><Relationship Id="rId6323" Type="http://schemas.openxmlformats.org/officeDocument/2006/relationships/customXml" Target="../ink/ink3185.xml"/><Relationship Id="rId838" Type="http://schemas.openxmlformats.org/officeDocument/2006/relationships/customXml" Target="../ink/ink420.xml"/><Relationship Id="rId1468" Type="http://schemas.openxmlformats.org/officeDocument/2006/relationships/image" Target="../media/image730.png"/><Relationship Id="rId1882" Type="http://schemas.openxmlformats.org/officeDocument/2006/relationships/customXml" Target="../ink/ink948.xml"/><Relationship Id="rId2519" Type="http://schemas.openxmlformats.org/officeDocument/2006/relationships/customXml" Target="../ink/ink1268.xml"/><Relationship Id="rId1535" Type="http://schemas.openxmlformats.org/officeDocument/2006/relationships/customXml" Target="../ink/ink772.xml"/><Relationship Id="rId2933" Type="http://schemas.openxmlformats.org/officeDocument/2006/relationships/customXml" Target="../ink/ink1477.xml"/><Relationship Id="rId7097" Type="http://schemas.openxmlformats.org/officeDocument/2006/relationships/image" Target="../media/image3521.png"/><Relationship Id="rId905" Type="http://schemas.openxmlformats.org/officeDocument/2006/relationships/image" Target="../media/image451.png"/><Relationship Id="rId7164" Type="http://schemas.openxmlformats.org/officeDocument/2006/relationships/customXml" Target="../ink/ink3609.xml"/><Relationship Id="rId1602" Type="http://schemas.openxmlformats.org/officeDocument/2006/relationships/image" Target="../media/image795.png"/><Relationship Id="rId4758" Type="http://schemas.openxmlformats.org/officeDocument/2006/relationships/customXml" Target="../ink/ink2398.xml"/><Relationship Id="rId5809" Type="http://schemas.openxmlformats.org/officeDocument/2006/relationships/customXml" Target="../ink/ink2928.xml"/><Relationship Id="rId6180" Type="http://schemas.openxmlformats.org/officeDocument/2006/relationships/image" Target="../media/image3066.png"/><Relationship Id="rId3774" Type="http://schemas.openxmlformats.org/officeDocument/2006/relationships/customXml" Target="../ink/ink1904.xml"/><Relationship Id="rId4825" Type="http://schemas.openxmlformats.org/officeDocument/2006/relationships/image" Target="../media/image2393.png"/><Relationship Id="rId7231" Type="http://schemas.openxmlformats.org/officeDocument/2006/relationships/image" Target="../media/image3588.png"/><Relationship Id="rId695" Type="http://schemas.openxmlformats.org/officeDocument/2006/relationships/customXml" Target="../ink/ink348.xml"/><Relationship Id="rId2376" Type="http://schemas.openxmlformats.org/officeDocument/2006/relationships/image" Target="../media/image1179.png"/><Relationship Id="rId2790" Type="http://schemas.openxmlformats.org/officeDocument/2006/relationships/customXml" Target="../ink/ink1404.xml"/><Relationship Id="rId3427" Type="http://schemas.openxmlformats.org/officeDocument/2006/relationships/customXml" Target="../ink/ink1730.xml"/><Relationship Id="rId3841" Type="http://schemas.openxmlformats.org/officeDocument/2006/relationships/customXml" Target="../ink/ink1938.xml"/><Relationship Id="rId6997" Type="http://schemas.openxmlformats.org/officeDocument/2006/relationships/image" Target="../media/image3471.png"/><Relationship Id="rId348" Type="http://schemas.openxmlformats.org/officeDocument/2006/relationships/customXml" Target="../ink/ink174.xml"/><Relationship Id="rId762" Type="http://schemas.openxmlformats.org/officeDocument/2006/relationships/image" Target="../media/image380.png"/><Relationship Id="rId1392" Type="http://schemas.openxmlformats.org/officeDocument/2006/relationships/customXml" Target="../ink/ink699.xml"/><Relationship Id="rId2029" Type="http://schemas.openxmlformats.org/officeDocument/2006/relationships/image" Target="../media/image1006.png"/><Relationship Id="rId2443" Type="http://schemas.openxmlformats.org/officeDocument/2006/relationships/customXml" Target="../ink/ink1230.xml"/><Relationship Id="rId5599" Type="http://schemas.openxmlformats.org/officeDocument/2006/relationships/image" Target="../media/image2776.png"/><Relationship Id="rId415" Type="http://schemas.openxmlformats.org/officeDocument/2006/relationships/image" Target="../media/image207.png"/><Relationship Id="rId1045" Type="http://schemas.openxmlformats.org/officeDocument/2006/relationships/customXml" Target="../ink/ink524.xml"/><Relationship Id="rId2510" Type="http://schemas.openxmlformats.org/officeDocument/2006/relationships/image" Target="../media/image1246.png"/><Relationship Id="rId5666" Type="http://schemas.openxmlformats.org/officeDocument/2006/relationships/customXml" Target="../ink/ink2856.xml"/><Relationship Id="rId1112" Type="http://schemas.openxmlformats.org/officeDocument/2006/relationships/image" Target="../media/image554.png"/><Relationship Id="rId4268" Type="http://schemas.openxmlformats.org/officeDocument/2006/relationships/image" Target="../media/image2116.png"/><Relationship Id="rId5319" Type="http://schemas.openxmlformats.org/officeDocument/2006/relationships/image" Target="../media/image2638.png"/><Relationship Id="rId6717" Type="http://schemas.openxmlformats.org/officeDocument/2006/relationships/customXml" Target="../ink/ink3383.xml"/><Relationship Id="rId3284" Type="http://schemas.openxmlformats.org/officeDocument/2006/relationships/customXml" Target="../ink/ink1658.xml"/><Relationship Id="rId4682" Type="http://schemas.openxmlformats.org/officeDocument/2006/relationships/image" Target="../media/image2322.png"/><Relationship Id="rId5733" Type="http://schemas.openxmlformats.org/officeDocument/2006/relationships/customXml" Target="../ink/ink2890.xml"/><Relationship Id="rId1929" Type="http://schemas.openxmlformats.org/officeDocument/2006/relationships/customXml" Target="../ink/ink972.xml"/><Relationship Id="rId4335" Type="http://schemas.openxmlformats.org/officeDocument/2006/relationships/customXml" Target="../ink/ink2185.xml"/><Relationship Id="rId5800" Type="http://schemas.openxmlformats.org/officeDocument/2006/relationships/image" Target="../media/image2876.png"/><Relationship Id="rId3351" Type="http://schemas.openxmlformats.org/officeDocument/2006/relationships/customXml" Target="../ink/ink1692.xml"/><Relationship Id="rId4402" Type="http://schemas.openxmlformats.org/officeDocument/2006/relationships/image" Target="../media/image2183.png"/><Relationship Id="rId272" Type="http://schemas.openxmlformats.org/officeDocument/2006/relationships/customXml" Target="../ink/ink136.xml"/><Relationship Id="rId3004" Type="http://schemas.openxmlformats.org/officeDocument/2006/relationships/image" Target="../media/image1489.png"/><Relationship Id="rId6574" Type="http://schemas.openxmlformats.org/officeDocument/2006/relationships/image" Target="../media/image3262.png"/><Relationship Id="rId2020" Type="http://schemas.openxmlformats.org/officeDocument/2006/relationships/customXml" Target="../ink/ink1018.xml"/><Relationship Id="rId5176" Type="http://schemas.openxmlformats.org/officeDocument/2006/relationships/customXml" Target="../ink/ink2609.xml"/><Relationship Id="rId5590" Type="http://schemas.openxmlformats.org/officeDocument/2006/relationships/customXml" Target="../ink/ink2818.xml"/><Relationship Id="rId6227" Type="http://schemas.openxmlformats.org/officeDocument/2006/relationships/customXml" Target="../ink/ink3137.xml"/><Relationship Id="rId6641" Type="http://schemas.openxmlformats.org/officeDocument/2006/relationships/customXml" Target="../ink/ink3345.xml"/><Relationship Id="rId4192" Type="http://schemas.openxmlformats.org/officeDocument/2006/relationships/image" Target="../media/image2078.png"/><Relationship Id="rId5243" Type="http://schemas.openxmlformats.org/officeDocument/2006/relationships/image" Target="../media/image2600.png"/><Relationship Id="rId1786" Type="http://schemas.openxmlformats.org/officeDocument/2006/relationships/image" Target="../media/image886.png"/><Relationship Id="rId2837" Type="http://schemas.openxmlformats.org/officeDocument/2006/relationships/image" Target="../media/image1408.png"/><Relationship Id="rId78" Type="http://schemas.openxmlformats.org/officeDocument/2006/relationships/customXml" Target="../ink/ink39.xml"/><Relationship Id="rId809" Type="http://schemas.openxmlformats.org/officeDocument/2006/relationships/image" Target="../media/image403.png"/><Relationship Id="rId1439" Type="http://schemas.openxmlformats.org/officeDocument/2006/relationships/customXml" Target="../ink/ink723.xml"/><Relationship Id="rId1853" Type="http://schemas.openxmlformats.org/officeDocument/2006/relationships/customXml" Target="../ink/ink933.xml"/><Relationship Id="rId2904" Type="http://schemas.openxmlformats.org/officeDocument/2006/relationships/image" Target="../media/image1441.png"/><Relationship Id="rId5310" Type="http://schemas.openxmlformats.org/officeDocument/2006/relationships/customXml" Target="../ink/ink2676.xml"/><Relationship Id="rId7068" Type="http://schemas.openxmlformats.org/officeDocument/2006/relationships/customXml" Target="../ink/ink3561.xml"/><Relationship Id="rId1506" Type="http://schemas.openxmlformats.org/officeDocument/2006/relationships/customXml" Target="../ink/ink757.xml"/><Relationship Id="rId1920" Type="http://schemas.openxmlformats.org/officeDocument/2006/relationships/image" Target="../media/image952.png"/><Relationship Id="rId3678" Type="http://schemas.openxmlformats.org/officeDocument/2006/relationships/image" Target="../media/image1822.png"/><Relationship Id="rId4729" Type="http://schemas.openxmlformats.org/officeDocument/2006/relationships/image" Target="../media/image2345.png"/><Relationship Id="rId6084" Type="http://schemas.openxmlformats.org/officeDocument/2006/relationships/image" Target="../media/image3018.png"/><Relationship Id="rId7135" Type="http://schemas.openxmlformats.org/officeDocument/2006/relationships/image" Target="../media/image3540.png"/><Relationship Id="rId599" Type="http://schemas.openxmlformats.org/officeDocument/2006/relationships/customXml" Target="../ink/ink300.xml"/><Relationship Id="rId2694" Type="http://schemas.openxmlformats.org/officeDocument/2006/relationships/image" Target="../media/image1338.png"/><Relationship Id="rId3745" Type="http://schemas.openxmlformats.org/officeDocument/2006/relationships/image" Target="../media/image1855.png"/><Relationship Id="rId6151" Type="http://schemas.openxmlformats.org/officeDocument/2006/relationships/customXml" Target="../ink/ink3099.xml"/><Relationship Id="rId7202" Type="http://schemas.openxmlformats.org/officeDocument/2006/relationships/customXml" Target="../ink/ink3628.xml"/><Relationship Id="rId666" Type="http://schemas.openxmlformats.org/officeDocument/2006/relationships/image" Target="../media/image332.png"/><Relationship Id="rId1296" Type="http://schemas.openxmlformats.org/officeDocument/2006/relationships/customXml" Target="../ink/ink651.xml"/><Relationship Id="rId2347" Type="http://schemas.openxmlformats.org/officeDocument/2006/relationships/customXml" Target="../ink/ink1182.xml"/><Relationship Id="rId319" Type="http://schemas.openxmlformats.org/officeDocument/2006/relationships/image" Target="../media/image159.png"/><Relationship Id="rId1363" Type="http://schemas.openxmlformats.org/officeDocument/2006/relationships/image" Target="../media/image678.png"/><Relationship Id="rId2761" Type="http://schemas.openxmlformats.org/officeDocument/2006/relationships/image" Target="../media/image1371.png"/><Relationship Id="rId3812" Type="http://schemas.openxmlformats.org/officeDocument/2006/relationships/image" Target="../media/image1888.png"/><Relationship Id="rId6968" Type="http://schemas.openxmlformats.org/officeDocument/2006/relationships/customXml" Target="../ink/ink3511.xml"/><Relationship Id="rId733" Type="http://schemas.openxmlformats.org/officeDocument/2006/relationships/customXml" Target="../ink/ink367.xml"/><Relationship Id="rId1016" Type="http://schemas.openxmlformats.org/officeDocument/2006/relationships/image" Target="../media/image506.png"/><Relationship Id="rId2414" Type="http://schemas.openxmlformats.org/officeDocument/2006/relationships/image" Target="../media/image1198.png"/><Relationship Id="rId5984" Type="http://schemas.openxmlformats.org/officeDocument/2006/relationships/image" Target="../media/image2968.png"/><Relationship Id="rId800" Type="http://schemas.openxmlformats.org/officeDocument/2006/relationships/customXml" Target="../ink/ink401.xml"/><Relationship Id="rId1430" Type="http://schemas.openxmlformats.org/officeDocument/2006/relationships/customXml" Target="../ink/ink718.xml"/><Relationship Id="rId4586" Type="http://schemas.openxmlformats.org/officeDocument/2006/relationships/customXml" Target="../ink/ink2311.xml"/><Relationship Id="rId5637" Type="http://schemas.openxmlformats.org/officeDocument/2006/relationships/image" Target="../media/image2795.png"/><Relationship Id="rId3188" Type="http://schemas.openxmlformats.org/officeDocument/2006/relationships/customXml" Target="../ink/ink1610.xml"/><Relationship Id="rId4239" Type="http://schemas.openxmlformats.org/officeDocument/2006/relationships/customXml" Target="../ink/ink2137.xml"/><Relationship Id="rId4653" Type="http://schemas.openxmlformats.org/officeDocument/2006/relationships/customXml" Target="../ink/ink2345.xml"/><Relationship Id="rId5704" Type="http://schemas.openxmlformats.org/officeDocument/2006/relationships/customXml" Target="../ink/ink2875.xml"/><Relationship Id="rId3255" Type="http://schemas.openxmlformats.org/officeDocument/2006/relationships/image" Target="../media/image1611.png"/><Relationship Id="rId4306" Type="http://schemas.openxmlformats.org/officeDocument/2006/relationships/image" Target="../media/image2135.png"/><Relationship Id="rId4720" Type="http://schemas.openxmlformats.org/officeDocument/2006/relationships/customXml" Target="../ink/ink2379.xml"/><Relationship Id="rId176" Type="http://schemas.openxmlformats.org/officeDocument/2006/relationships/customXml" Target="../ink/ink88.xml"/><Relationship Id="rId590" Type="http://schemas.openxmlformats.org/officeDocument/2006/relationships/image" Target="../media/image294.png"/><Relationship Id="rId2271" Type="http://schemas.openxmlformats.org/officeDocument/2006/relationships/image" Target="../media/image1127.png"/><Relationship Id="rId3322" Type="http://schemas.openxmlformats.org/officeDocument/2006/relationships/image" Target="../media/image1644.png"/><Relationship Id="rId6478" Type="http://schemas.openxmlformats.org/officeDocument/2006/relationships/customXml" Target="../ink/ink3263.xml"/><Relationship Id="rId243" Type="http://schemas.openxmlformats.org/officeDocument/2006/relationships/image" Target="../media/image121.png"/><Relationship Id="rId5494" Type="http://schemas.openxmlformats.org/officeDocument/2006/relationships/customXml" Target="../ink/ink2770.xml"/><Relationship Id="rId6892" Type="http://schemas.openxmlformats.org/officeDocument/2006/relationships/customXml" Target="../ink/ink3472.xml"/><Relationship Id="rId310" Type="http://schemas.openxmlformats.org/officeDocument/2006/relationships/customXml" Target="../ink/ink155.xml"/><Relationship Id="rId4096" Type="http://schemas.openxmlformats.org/officeDocument/2006/relationships/image" Target="../media/image2030.png"/><Relationship Id="rId5147" Type="http://schemas.openxmlformats.org/officeDocument/2006/relationships/image" Target="../media/image2552.png"/><Relationship Id="rId6545" Type="http://schemas.openxmlformats.org/officeDocument/2006/relationships/customXml" Target="../ink/ink3297.xml"/><Relationship Id="rId5561" Type="http://schemas.openxmlformats.org/officeDocument/2006/relationships/image" Target="../media/image2757.png"/><Relationship Id="rId6612" Type="http://schemas.openxmlformats.org/officeDocument/2006/relationships/image" Target="../media/image3281.png"/><Relationship Id="rId1757" Type="http://schemas.openxmlformats.org/officeDocument/2006/relationships/customXml" Target="../ink/ink885.xml"/><Relationship Id="rId2808" Type="http://schemas.openxmlformats.org/officeDocument/2006/relationships/customXml" Target="../ink/ink1413.xml"/><Relationship Id="rId4163" Type="http://schemas.openxmlformats.org/officeDocument/2006/relationships/customXml" Target="../ink/ink2099.xml"/><Relationship Id="rId5214" Type="http://schemas.openxmlformats.org/officeDocument/2006/relationships/customXml" Target="../ink/ink2628.xml"/><Relationship Id="rId49" Type="http://schemas.openxmlformats.org/officeDocument/2006/relationships/image" Target="../media/image24.png"/><Relationship Id="rId1824" Type="http://schemas.openxmlformats.org/officeDocument/2006/relationships/image" Target="../media/image905.png"/><Relationship Id="rId4230" Type="http://schemas.openxmlformats.org/officeDocument/2006/relationships/image" Target="../media/image2097.png"/><Relationship Id="rId7039" Type="http://schemas.openxmlformats.org/officeDocument/2006/relationships/image" Target="../media/image3492.png"/><Relationship Id="rId2598" Type="http://schemas.openxmlformats.org/officeDocument/2006/relationships/image" Target="../media/image1290.png"/><Relationship Id="rId3996" Type="http://schemas.openxmlformats.org/officeDocument/2006/relationships/image" Target="../media/image1980.png"/><Relationship Id="rId6055" Type="http://schemas.openxmlformats.org/officeDocument/2006/relationships/customXml" Target="../ink/ink3051.xml"/><Relationship Id="rId7106" Type="http://schemas.openxmlformats.org/officeDocument/2006/relationships/customXml" Target="../ink/ink3580.xml"/><Relationship Id="rId3649" Type="http://schemas.openxmlformats.org/officeDocument/2006/relationships/customXml" Target="../ink/ink1841.xml"/><Relationship Id="rId5071" Type="http://schemas.openxmlformats.org/officeDocument/2006/relationships/image" Target="../media/image2515.png"/><Relationship Id="rId6122" Type="http://schemas.openxmlformats.org/officeDocument/2006/relationships/image" Target="../media/image3037.png"/><Relationship Id="rId984" Type="http://schemas.openxmlformats.org/officeDocument/2006/relationships/image" Target="../media/image490.png"/><Relationship Id="rId2665" Type="http://schemas.openxmlformats.org/officeDocument/2006/relationships/customXml" Target="../ink/ink1341.xml"/><Relationship Id="rId3716" Type="http://schemas.openxmlformats.org/officeDocument/2006/relationships/image" Target="../media/image1841.png"/><Relationship Id="rId637" Type="http://schemas.openxmlformats.org/officeDocument/2006/relationships/customXml" Target="../ink/ink319.xml"/><Relationship Id="rId1267" Type="http://schemas.openxmlformats.org/officeDocument/2006/relationships/customXml" Target="../ink/ink636.xml"/><Relationship Id="rId1681" Type="http://schemas.openxmlformats.org/officeDocument/2006/relationships/image" Target="../media/image834.png"/><Relationship Id="rId2318" Type="http://schemas.openxmlformats.org/officeDocument/2006/relationships/customXml" Target="../ink/ink1167.xml"/><Relationship Id="rId2732" Type="http://schemas.openxmlformats.org/officeDocument/2006/relationships/image" Target="../media/image1357.png"/><Relationship Id="rId5888" Type="http://schemas.openxmlformats.org/officeDocument/2006/relationships/image" Target="../media/image2920.png"/><Relationship Id="rId6939" Type="http://schemas.openxmlformats.org/officeDocument/2006/relationships/image" Target="../media/image3443.png"/><Relationship Id="rId704" Type="http://schemas.openxmlformats.org/officeDocument/2006/relationships/image" Target="../media/image351.png"/><Relationship Id="rId1334" Type="http://schemas.openxmlformats.org/officeDocument/2006/relationships/customXml" Target="../ink/ink670.xml"/><Relationship Id="rId5955" Type="http://schemas.openxmlformats.org/officeDocument/2006/relationships/customXml" Target="../ink/ink3001.xml"/><Relationship Id="rId40" Type="http://schemas.openxmlformats.org/officeDocument/2006/relationships/customXml" Target="../ink/ink20.xml"/><Relationship Id="rId1401" Type="http://schemas.openxmlformats.org/officeDocument/2006/relationships/image" Target="../media/image697.png"/><Relationship Id="rId4557" Type="http://schemas.openxmlformats.org/officeDocument/2006/relationships/image" Target="../media/image2260.png"/><Relationship Id="rId5608" Type="http://schemas.openxmlformats.org/officeDocument/2006/relationships/customXml" Target="../ink/ink2827.xml"/><Relationship Id="rId3159" Type="http://schemas.openxmlformats.org/officeDocument/2006/relationships/customXml" Target="../ink/ink1595.xml"/><Relationship Id="rId3573" Type="http://schemas.openxmlformats.org/officeDocument/2006/relationships/customXml" Target="../ink/ink1803.xml"/><Relationship Id="rId4971" Type="http://schemas.openxmlformats.org/officeDocument/2006/relationships/image" Target="../media/image2465.png"/><Relationship Id="rId7030" Type="http://schemas.openxmlformats.org/officeDocument/2006/relationships/customXml" Target="../ink/ink3542.xml"/><Relationship Id="rId494" Type="http://schemas.openxmlformats.org/officeDocument/2006/relationships/image" Target="../media/image246.png"/><Relationship Id="rId2175" Type="http://schemas.openxmlformats.org/officeDocument/2006/relationships/image" Target="../media/image1079.png"/><Relationship Id="rId3226" Type="http://schemas.openxmlformats.org/officeDocument/2006/relationships/customXml" Target="../ink/ink1629.xml"/><Relationship Id="rId4624" Type="http://schemas.openxmlformats.org/officeDocument/2006/relationships/image" Target="../media/image2293.png"/><Relationship Id="rId147" Type="http://schemas.openxmlformats.org/officeDocument/2006/relationships/image" Target="../media/image73.png"/><Relationship Id="rId1191" Type="http://schemas.openxmlformats.org/officeDocument/2006/relationships/image" Target="../media/image593.png"/><Relationship Id="rId3640" Type="http://schemas.openxmlformats.org/officeDocument/2006/relationships/image" Target="../media/image1803.png"/><Relationship Id="rId6796" Type="http://schemas.openxmlformats.org/officeDocument/2006/relationships/image" Target="../media/image3373.png"/><Relationship Id="rId561" Type="http://schemas.openxmlformats.org/officeDocument/2006/relationships/customXml" Target="../ink/ink281.xml"/><Relationship Id="rId2242" Type="http://schemas.openxmlformats.org/officeDocument/2006/relationships/customXml" Target="../ink/ink1129.xml"/><Relationship Id="rId5398" Type="http://schemas.openxmlformats.org/officeDocument/2006/relationships/image" Target="../media/image2677.png"/><Relationship Id="rId6449" Type="http://schemas.openxmlformats.org/officeDocument/2006/relationships/image" Target="../media/image3200.png"/><Relationship Id="rId6863" Type="http://schemas.openxmlformats.org/officeDocument/2006/relationships/image" Target="../media/image3405.png"/><Relationship Id="rId214" Type="http://schemas.openxmlformats.org/officeDocument/2006/relationships/customXml" Target="../ink/ink107.xml"/><Relationship Id="rId5465" Type="http://schemas.openxmlformats.org/officeDocument/2006/relationships/customXml" Target="../ink/ink2755.xml"/><Relationship Id="rId6516" Type="http://schemas.openxmlformats.org/officeDocument/2006/relationships/customXml" Target="../ink/ink3282.xml"/><Relationship Id="rId6930" Type="http://schemas.openxmlformats.org/officeDocument/2006/relationships/customXml" Target="../ink/ink3491.xml"/><Relationship Id="rId4067" Type="http://schemas.openxmlformats.org/officeDocument/2006/relationships/customXml" Target="../ink/ink2051.xml"/><Relationship Id="rId4481" Type="http://schemas.openxmlformats.org/officeDocument/2006/relationships/image" Target="../media/image2222.png"/><Relationship Id="rId5118" Type="http://schemas.openxmlformats.org/officeDocument/2006/relationships/customXml" Target="../ink/ink2580.xml"/><Relationship Id="rId5532" Type="http://schemas.openxmlformats.org/officeDocument/2006/relationships/customXml" Target="../ink/ink2789.xml"/><Relationship Id="rId3083" Type="http://schemas.openxmlformats.org/officeDocument/2006/relationships/customXml" Target="../ink/ink1557.xml"/><Relationship Id="rId4134" Type="http://schemas.openxmlformats.org/officeDocument/2006/relationships/image" Target="../media/image2049.png"/><Relationship Id="rId1728" Type="http://schemas.openxmlformats.org/officeDocument/2006/relationships/image" Target="../media/image857.png"/><Relationship Id="rId3150" Type="http://schemas.openxmlformats.org/officeDocument/2006/relationships/image" Target="../media/image1559.png"/><Relationship Id="rId4201" Type="http://schemas.openxmlformats.org/officeDocument/2006/relationships/customXml" Target="../ink/ink2118.xml"/><Relationship Id="rId3967" Type="http://schemas.openxmlformats.org/officeDocument/2006/relationships/customXml" Target="../ink/ink2001.xml"/><Relationship Id="rId6373" Type="http://schemas.openxmlformats.org/officeDocument/2006/relationships/customXml" Target="../ink/ink3210.xml"/><Relationship Id="rId4" Type="http://schemas.openxmlformats.org/officeDocument/2006/relationships/customXml" Target="../ink/ink2.xml"/><Relationship Id="rId888" Type="http://schemas.openxmlformats.org/officeDocument/2006/relationships/customXml" Target="../ink/ink445.xml"/><Relationship Id="rId2569" Type="http://schemas.openxmlformats.org/officeDocument/2006/relationships/customXml" Target="../ink/ink1293.xml"/><Relationship Id="rId2983" Type="http://schemas.openxmlformats.org/officeDocument/2006/relationships/customXml" Target="../ink/ink1504.xml"/><Relationship Id="rId6026" Type="http://schemas.openxmlformats.org/officeDocument/2006/relationships/image" Target="../media/image2989.png"/><Relationship Id="rId6440" Type="http://schemas.openxmlformats.org/officeDocument/2006/relationships/customXml" Target="../ink/ink3244.xml"/><Relationship Id="rId955" Type="http://schemas.openxmlformats.org/officeDocument/2006/relationships/customXml" Target="../ink/ink479.xml"/><Relationship Id="rId1585" Type="http://schemas.openxmlformats.org/officeDocument/2006/relationships/image" Target="../media/image787.png"/><Relationship Id="rId2636" Type="http://schemas.openxmlformats.org/officeDocument/2006/relationships/image" Target="../media/image1309.png"/><Relationship Id="rId5042" Type="http://schemas.openxmlformats.org/officeDocument/2006/relationships/customXml" Target="../ink/ink2541.xml"/><Relationship Id="rId608" Type="http://schemas.openxmlformats.org/officeDocument/2006/relationships/image" Target="../media/image303.png"/><Relationship Id="rId1238" Type="http://schemas.openxmlformats.org/officeDocument/2006/relationships/image" Target="../media/image616.png"/><Relationship Id="rId1652" Type="http://schemas.openxmlformats.org/officeDocument/2006/relationships/image" Target="../media/image820.png"/><Relationship Id="rId1305" Type="http://schemas.openxmlformats.org/officeDocument/2006/relationships/image" Target="../media/image649.png"/><Relationship Id="rId2703" Type="http://schemas.openxmlformats.org/officeDocument/2006/relationships/customXml" Target="../ink/ink1360.xml"/><Relationship Id="rId5859" Type="http://schemas.openxmlformats.org/officeDocument/2006/relationships/customXml" Target="../ink/ink2953.xml"/><Relationship Id="rId7281" Type="http://schemas.openxmlformats.org/officeDocument/2006/relationships/image" Target="../media/image3613.png"/><Relationship Id="rId4875" Type="http://schemas.openxmlformats.org/officeDocument/2006/relationships/customXml" Target="../ink/ink2457.xml"/><Relationship Id="rId5926" Type="http://schemas.openxmlformats.org/officeDocument/2006/relationships/image" Target="../media/image2939.png"/><Relationship Id="rId11" Type="http://schemas.openxmlformats.org/officeDocument/2006/relationships/image" Target="../media/image5.png"/><Relationship Id="rId398" Type="http://schemas.openxmlformats.org/officeDocument/2006/relationships/customXml" Target="../ink/ink199.xml"/><Relationship Id="rId2079" Type="http://schemas.openxmlformats.org/officeDocument/2006/relationships/image" Target="../media/image1031.png"/><Relationship Id="rId3477" Type="http://schemas.openxmlformats.org/officeDocument/2006/relationships/customXml" Target="../ink/ink1755.xml"/><Relationship Id="rId3891" Type="http://schemas.openxmlformats.org/officeDocument/2006/relationships/customXml" Target="../ink/ink1963.xml"/><Relationship Id="rId4528" Type="http://schemas.openxmlformats.org/officeDocument/2006/relationships/customXml" Target="../ink/ink2282.xml"/><Relationship Id="rId4942" Type="http://schemas.openxmlformats.org/officeDocument/2006/relationships/image" Target="../media/image2451.png"/><Relationship Id="rId2493" Type="http://schemas.openxmlformats.org/officeDocument/2006/relationships/customXml" Target="../ink/ink1255.xml"/><Relationship Id="rId3544" Type="http://schemas.openxmlformats.org/officeDocument/2006/relationships/image" Target="../media/image1755.png"/><Relationship Id="rId7001" Type="http://schemas.openxmlformats.org/officeDocument/2006/relationships/image" Target="../media/image3473.png"/><Relationship Id="rId465" Type="http://schemas.openxmlformats.org/officeDocument/2006/relationships/customXml" Target="../ink/ink233.xml"/><Relationship Id="rId1095" Type="http://schemas.openxmlformats.org/officeDocument/2006/relationships/customXml" Target="../ink/ink549.xml"/><Relationship Id="rId2146" Type="http://schemas.openxmlformats.org/officeDocument/2006/relationships/customXml" Target="../ink/ink1081.xml"/><Relationship Id="rId2560" Type="http://schemas.openxmlformats.org/officeDocument/2006/relationships/image" Target="../media/image1271.png"/><Relationship Id="rId3611" Type="http://schemas.openxmlformats.org/officeDocument/2006/relationships/customXml" Target="../ink/ink1822.xml"/><Relationship Id="rId6767" Type="http://schemas.openxmlformats.org/officeDocument/2006/relationships/customXml" Target="../ink/ink3408.xml"/><Relationship Id="rId118" Type="http://schemas.openxmlformats.org/officeDocument/2006/relationships/customXml" Target="../ink/ink59.xml"/><Relationship Id="rId532" Type="http://schemas.openxmlformats.org/officeDocument/2006/relationships/image" Target="../media/image265.png"/><Relationship Id="rId1162" Type="http://schemas.openxmlformats.org/officeDocument/2006/relationships/customXml" Target="../ink/ink583.xml"/><Relationship Id="rId2213" Type="http://schemas.openxmlformats.org/officeDocument/2006/relationships/image" Target="../media/image1098.png"/><Relationship Id="rId5369" Type="http://schemas.openxmlformats.org/officeDocument/2006/relationships/image" Target="../media/image2663.png"/><Relationship Id="rId5783" Type="http://schemas.openxmlformats.org/officeDocument/2006/relationships/customXml" Target="../ink/ink2915.xml"/><Relationship Id="rId4385" Type="http://schemas.openxmlformats.org/officeDocument/2006/relationships/customXml" Target="../ink/ink2210.xml"/><Relationship Id="rId5436" Type="http://schemas.openxmlformats.org/officeDocument/2006/relationships/customXml" Target="../ink/ink2740.xml"/><Relationship Id="rId6834" Type="http://schemas.openxmlformats.org/officeDocument/2006/relationships/image" Target="../media/image3391.png"/><Relationship Id="rId1979" Type="http://schemas.openxmlformats.org/officeDocument/2006/relationships/image" Target="../media/image981.png"/><Relationship Id="rId4038" Type="http://schemas.openxmlformats.org/officeDocument/2006/relationships/image" Target="../media/image2001.png"/><Relationship Id="rId5850" Type="http://schemas.openxmlformats.org/officeDocument/2006/relationships/image" Target="../media/image2901.png"/><Relationship Id="rId6901" Type="http://schemas.openxmlformats.org/officeDocument/2006/relationships/image" Target="../media/image3424.png"/><Relationship Id="rId3054" Type="http://schemas.openxmlformats.org/officeDocument/2006/relationships/customXml" Target="../ink/ink1542.xml"/><Relationship Id="rId4452" Type="http://schemas.openxmlformats.org/officeDocument/2006/relationships/customXml" Target="../ink/ink2244.xml"/><Relationship Id="rId5503" Type="http://schemas.openxmlformats.org/officeDocument/2006/relationships/image" Target="../media/image2728.png"/><Relationship Id="rId4105" Type="http://schemas.openxmlformats.org/officeDocument/2006/relationships/customXml" Target="../ink/ink2070.xml"/><Relationship Id="rId2070" Type="http://schemas.openxmlformats.org/officeDocument/2006/relationships/customXml" Target="../ink/ink1043.xml"/><Relationship Id="rId3121" Type="http://schemas.openxmlformats.org/officeDocument/2006/relationships/customXml" Target="../ink/ink1576.xml"/><Relationship Id="rId6277" Type="http://schemas.openxmlformats.org/officeDocument/2006/relationships/customXml" Target="../ink/ink3162.xml"/><Relationship Id="rId6691" Type="http://schemas.openxmlformats.org/officeDocument/2006/relationships/customXml" Target="../ink/ink3370.xml"/><Relationship Id="rId7328" Type="http://schemas.openxmlformats.org/officeDocument/2006/relationships/customXml" Target="../ink/ink3691.xml"/><Relationship Id="rId2887" Type="http://schemas.openxmlformats.org/officeDocument/2006/relationships/customXml" Target="../ink/ink1454.xml"/><Relationship Id="rId5293" Type="http://schemas.openxmlformats.org/officeDocument/2006/relationships/image" Target="../media/image2625.png"/><Relationship Id="rId6344" Type="http://schemas.openxmlformats.org/officeDocument/2006/relationships/image" Target="../media/image3148.png"/><Relationship Id="rId859" Type="http://schemas.openxmlformats.org/officeDocument/2006/relationships/image" Target="../media/image428.png"/><Relationship Id="rId1489" Type="http://schemas.openxmlformats.org/officeDocument/2006/relationships/image" Target="../media/image740.png"/><Relationship Id="rId3938" Type="http://schemas.openxmlformats.org/officeDocument/2006/relationships/image" Target="../media/image1951.png"/><Relationship Id="rId5360" Type="http://schemas.openxmlformats.org/officeDocument/2006/relationships/customXml" Target="../ink/ink2701.xml"/><Relationship Id="rId6411" Type="http://schemas.openxmlformats.org/officeDocument/2006/relationships/image" Target="../media/image3181.png"/><Relationship Id="rId2954" Type="http://schemas.openxmlformats.org/officeDocument/2006/relationships/image" Target="../media/image1466.png"/><Relationship Id="rId5013" Type="http://schemas.openxmlformats.org/officeDocument/2006/relationships/image" Target="../media/image2486.png"/><Relationship Id="rId926" Type="http://schemas.openxmlformats.org/officeDocument/2006/relationships/customXml" Target="../ink/ink464.xml"/><Relationship Id="rId1556" Type="http://schemas.openxmlformats.org/officeDocument/2006/relationships/customXml" Target="../ink/ink783.xml"/><Relationship Id="rId1970" Type="http://schemas.openxmlformats.org/officeDocument/2006/relationships/image" Target="../media/image977.png"/><Relationship Id="rId2607" Type="http://schemas.openxmlformats.org/officeDocument/2006/relationships/customXml" Target="../ink/ink1312.xml"/><Relationship Id="rId7185" Type="http://schemas.openxmlformats.org/officeDocument/2006/relationships/image" Target="../media/image3565.png"/><Relationship Id="rId1209" Type="http://schemas.openxmlformats.org/officeDocument/2006/relationships/image" Target="../media/image602.png"/><Relationship Id="rId1623" Type="http://schemas.openxmlformats.org/officeDocument/2006/relationships/customXml" Target="../ink/ink817.xml"/><Relationship Id="rId4779" Type="http://schemas.openxmlformats.org/officeDocument/2006/relationships/image" Target="../media/image2370.png"/><Relationship Id="rId3795" Type="http://schemas.openxmlformats.org/officeDocument/2006/relationships/customXml" Target="../ink/ink1915.xml"/><Relationship Id="rId4846" Type="http://schemas.openxmlformats.org/officeDocument/2006/relationships/image" Target="../media/image2403.png"/><Relationship Id="rId7252" Type="http://schemas.openxmlformats.org/officeDocument/2006/relationships/customXml" Target="../ink/ink3653.xml"/><Relationship Id="rId2397" Type="http://schemas.openxmlformats.org/officeDocument/2006/relationships/customXml" Target="../ink/ink1207.xml"/><Relationship Id="rId3448" Type="http://schemas.openxmlformats.org/officeDocument/2006/relationships/image" Target="../media/image1707.png"/><Relationship Id="rId3862" Type="http://schemas.openxmlformats.org/officeDocument/2006/relationships/image" Target="../media/image1913.png"/><Relationship Id="rId369" Type="http://schemas.openxmlformats.org/officeDocument/2006/relationships/image" Target="../media/image184.png"/><Relationship Id="rId783" Type="http://schemas.openxmlformats.org/officeDocument/2006/relationships/image" Target="../media/image390.png"/><Relationship Id="rId2464" Type="http://schemas.openxmlformats.org/officeDocument/2006/relationships/image" Target="../media/image1223.png"/><Relationship Id="rId3515" Type="http://schemas.openxmlformats.org/officeDocument/2006/relationships/customXml" Target="../ink/ink1774.xml"/><Relationship Id="rId4913" Type="http://schemas.openxmlformats.org/officeDocument/2006/relationships/customXml" Target="../ink/ink2476.xml"/><Relationship Id="rId436" Type="http://schemas.openxmlformats.org/officeDocument/2006/relationships/image" Target="../media/image217.png"/><Relationship Id="rId1066" Type="http://schemas.openxmlformats.org/officeDocument/2006/relationships/image" Target="../media/image531.png"/><Relationship Id="rId1480" Type="http://schemas.openxmlformats.org/officeDocument/2006/relationships/customXml" Target="../ink/ink744.xml"/><Relationship Id="rId2117" Type="http://schemas.openxmlformats.org/officeDocument/2006/relationships/image" Target="../media/image1050.png"/><Relationship Id="rId850" Type="http://schemas.openxmlformats.org/officeDocument/2006/relationships/customXml" Target="../ink/ink426.xml"/><Relationship Id="rId1133" Type="http://schemas.openxmlformats.org/officeDocument/2006/relationships/customXml" Target="../ink/ink568.xml"/><Relationship Id="rId2531" Type="http://schemas.openxmlformats.org/officeDocument/2006/relationships/customXml" Target="../ink/ink1274.xml"/><Relationship Id="rId4289" Type="http://schemas.openxmlformats.org/officeDocument/2006/relationships/customXml" Target="../ink/ink2162.xml"/><Relationship Id="rId5687" Type="http://schemas.openxmlformats.org/officeDocument/2006/relationships/image" Target="../media/image2820.png"/><Relationship Id="rId6738" Type="http://schemas.openxmlformats.org/officeDocument/2006/relationships/image" Target="../media/image3344.png"/><Relationship Id="rId503" Type="http://schemas.openxmlformats.org/officeDocument/2006/relationships/customXml" Target="../ink/ink252.xml"/><Relationship Id="rId5754" Type="http://schemas.openxmlformats.org/officeDocument/2006/relationships/image" Target="../media/image2853.png"/><Relationship Id="rId6805" Type="http://schemas.openxmlformats.org/officeDocument/2006/relationships/customXml" Target="../ink/ink3427.xml"/><Relationship Id="rId1200" Type="http://schemas.openxmlformats.org/officeDocument/2006/relationships/customXml" Target="../ink/ink602.xml"/><Relationship Id="rId4356" Type="http://schemas.openxmlformats.org/officeDocument/2006/relationships/image" Target="../media/image2160.png"/><Relationship Id="rId4770" Type="http://schemas.openxmlformats.org/officeDocument/2006/relationships/customXml" Target="../ink/ink2404.xml"/><Relationship Id="rId5407" Type="http://schemas.openxmlformats.org/officeDocument/2006/relationships/customXml" Target="../ink/ink2725.xml"/><Relationship Id="rId5821" Type="http://schemas.openxmlformats.org/officeDocument/2006/relationships/customXml" Target="../ink/ink2934.xml"/><Relationship Id="rId3372" Type="http://schemas.openxmlformats.org/officeDocument/2006/relationships/image" Target="../media/image1669.png"/><Relationship Id="rId4009" Type="http://schemas.openxmlformats.org/officeDocument/2006/relationships/customXml" Target="../ink/ink2022.xml"/><Relationship Id="rId4423" Type="http://schemas.openxmlformats.org/officeDocument/2006/relationships/image" Target="../media/image2193.png"/><Relationship Id="rId293" Type="http://schemas.openxmlformats.org/officeDocument/2006/relationships/image" Target="../media/image146.png"/><Relationship Id="rId3025" Type="http://schemas.openxmlformats.org/officeDocument/2006/relationships/customXml" Target="../ink/ink1526.xml"/><Relationship Id="rId6595" Type="http://schemas.openxmlformats.org/officeDocument/2006/relationships/customXml" Target="../ink/ink3322.xml"/><Relationship Id="rId360" Type="http://schemas.openxmlformats.org/officeDocument/2006/relationships/customXml" Target="../ink/ink180.xml"/><Relationship Id="rId2041" Type="http://schemas.openxmlformats.org/officeDocument/2006/relationships/image" Target="../media/image1012.png"/><Relationship Id="rId5197" Type="http://schemas.openxmlformats.org/officeDocument/2006/relationships/image" Target="../media/image2577.png"/><Relationship Id="rId6248" Type="http://schemas.openxmlformats.org/officeDocument/2006/relationships/image" Target="../media/image3100.png"/><Relationship Id="rId5264" Type="http://schemas.openxmlformats.org/officeDocument/2006/relationships/customXml" Target="../ink/ink2653.xml"/><Relationship Id="rId6662" Type="http://schemas.openxmlformats.org/officeDocument/2006/relationships/image" Target="../media/image3306.png"/><Relationship Id="rId2858" Type="http://schemas.openxmlformats.org/officeDocument/2006/relationships/image" Target="../media/image1418.png"/><Relationship Id="rId3909" Type="http://schemas.openxmlformats.org/officeDocument/2006/relationships/customXml" Target="../ink/ink1972.xml"/><Relationship Id="rId6315" Type="http://schemas.openxmlformats.org/officeDocument/2006/relationships/customXml" Target="../ink/ink3181.xml"/><Relationship Id="rId99" Type="http://schemas.openxmlformats.org/officeDocument/2006/relationships/image" Target="../media/image49.png"/><Relationship Id="rId1874" Type="http://schemas.openxmlformats.org/officeDocument/2006/relationships/image" Target="../media/image930.png"/><Relationship Id="rId2925" Type="http://schemas.openxmlformats.org/officeDocument/2006/relationships/customXml" Target="../ink/ink1473.xml"/><Relationship Id="rId4280" Type="http://schemas.openxmlformats.org/officeDocument/2006/relationships/image" Target="../media/image2122.png"/><Relationship Id="rId5331" Type="http://schemas.openxmlformats.org/officeDocument/2006/relationships/image" Target="../media/image2644.png"/><Relationship Id="rId1527" Type="http://schemas.openxmlformats.org/officeDocument/2006/relationships/image" Target="../media/image759.png"/><Relationship Id="rId1941" Type="http://schemas.openxmlformats.org/officeDocument/2006/relationships/customXml" Target="../ink/ink978.xml"/><Relationship Id="rId7089" Type="http://schemas.openxmlformats.org/officeDocument/2006/relationships/image" Target="../media/image3517.png"/><Relationship Id="rId3699" Type="http://schemas.openxmlformats.org/officeDocument/2006/relationships/customXml" Target="../ink/ink1866.xml"/><Relationship Id="rId4000" Type="http://schemas.openxmlformats.org/officeDocument/2006/relationships/image" Target="../media/image1982.png"/><Relationship Id="rId7156" Type="http://schemas.openxmlformats.org/officeDocument/2006/relationships/customXml" Target="../ink/ink3605.xml"/><Relationship Id="rId6172" Type="http://schemas.openxmlformats.org/officeDocument/2006/relationships/image" Target="../media/image3062.png"/><Relationship Id="rId7223" Type="http://schemas.openxmlformats.org/officeDocument/2006/relationships/image" Target="../media/image3584.png"/><Relationship Id="rId687" Type="http://schemas.openxmlformats.org/officeDocument/2006/relationships/customXml" Target="../ink/ink344.xml"/><Relationship Id="rId2368" Type="http://schemas.openxmlformats.org/officeDocument/2006/relationships/image" Target="../media/image1175.png"/><Relationship Id="rId3766" Type="http://schemas.openxmlformats.org/officeDocument/2006/relationships/customXml" Target="../ink/ink1900.xml"/><Relationship Id="rId4817" Type="http://schemas.openxmlformats.org/officeDocument/2006/relationships/image" Target="../media/image2389.png"/><Relationship Id="rId2782" Type="http://schemas.openxmlformats.org/officeDocument/2006/relationships/customXml" Target="../ink/ink1400.xml"/><Relationship Id="rId3419" Type="http://schemas.openxmlformats.org/officeDocument/2006/relationships/customXml" Target="../ink/ink1726.xml"/><Relationship Id="rId3833" Type="http://schemas.openxmlformats.org/officeDocument/2006/relationships/customXml" Target="../ink/ink1934.xml"/><Relationship Id="rId6989" Type="http://schemas.openxmlformats.org/officeDocument/2006/relationships/image" Target="../media/image3467.png"/><Relationship Id="rId754" Type="http://schemas.openxmlformats.org/officeDocument/2006/relationships/image" Target="../media/image376.png"/><Relationship Id="rId1384" Type="http://schemas.openxmlformats.org/officeDocument/2006/relationships/customXml" Target="../ink/ink695.xml"/><Relationship Id="rId2435" Type="http://schemas.openxmlformats.org/officeDocument/2006/relationships/customXml" Target="../ink/ink1226.xml"/><Relationship Id="rId3900" Type="http://schemas.openxmlformats.org/officeDocument/2006/relationships/image" Target="../media/image1932.png"/><Relationship Id="rId90" Type="http://schemas.openxmlformats.org/officeDocument/2006/relationships/customXml" Target="../ink/ink45.xml"/><Relationship Id="rId407" Type="http://schemas.openxmlformats.org/officeDocument/2006/relationships/image" Target="../media/image203.png"/><Relationship Id="rId821" Type="http://schemas.openxmlformats.org/officeDocument/2006/relationships/image" Target="../media/image409.png"/><Relationship Id="rId1037" Type="http://schemas.openxmlformats.org/officeDocument/2006/relationships/customXml" Target="../ink/ink520.xml"/><Relationship Id="rId1451" Type="http://schemas.openxmlformats.org/officeDocument/2006/relationships/customXml" Target="../ink/ink729.xml"/><Relationship Id="rId2502" Type="http://schemas.openxmlformats.org/officeDocument/2006/relationships/image" Target="../media/image1242.png"/><Relationship Id="rId5658" Type="http://schemas.openxmlformats.org/officeDocument/2006/relationships/customXml" Target="../ink/ink2852.xml"/><Relationship Id="rId6709" Type="http://schemas.openxmlformats.org/officeDocument/2006/relationships/customXml" Target="../ink/ink3379.xml"/><Relationship Id="rId1104" Type="http://schemas.openxmlformats.org/officeDocument/2006/relationships/image" Target="../media/image550.png"/><Relationship Id="rId4674" Type="http://schemas.openxmlformats.org/officeDocument/2006/relationships/image" Target="../media/image2318.png"/><Relationship Id="rId5725" Type="http://schemas.openxmlformats.org/officeDocument/2006/relationships/customXml" Target="../ink/ink2886.xml"/><Relationship Id="rId7080" Type="http://schemas.openxmlformats.org/officeDocument/2006/relationships/customXml" Target="../ink/ink3567.xml"/><Relationship Id="rId3276" Type="http://schemas.openxmlformats.org/officeDocument/2006/relationships/customXml" Target="../ink/ink1654.xml"/><Relationship Id="rId3690" Type="http://schemas.openxmlformats.org/officeDocument/2006/relationships/image" Target="../media/image1828.png"/><Relationship Id="rId4327" Type="http://schemas.openxmlformats.org/officeDocument/2006/relationships/customXml" Target="../ink/ink2181.xml"/><Relationship Id="rId197" Type="http://schemas.openxmlformats.org/officeDocument/2006/relationships/image" Target="../media/image98.png"/><Relationship Id="rId2292" Type="http://schemas.openxmlformats.org/officeDocument/2006/relationships/customXml" Target="../ink/ink1154.xml"/><Relationship Id="rId3343" Type="http://schemas.openxmlformats.org/officeDocument/2006/relationships/customXml" Target="../ink/ink1688.xml"/><Relationship Id="rId4741" Type="http://schemas.openxmlformats.org/officeDocument/2006/relationships/image" Target="../media/image2351.png"/><Relationship Id="rId6499" Type="http://schemas.openxmlformats.org/officeDocument/2006/relationships/image" Target="../media/image3225.png"/><Relationship Id="rId264" Type="http://schemas.openxmlformats.org/officeDocument/2006/relationships/customXml" Target="../ink/ink132.xml"/><Relationship Id="rId3410" Type="http://schemas.openxmlformats.org/officeDocument/2006/relationships/image" Target="../media/image1688.png"/><Relationship Id="rId6566" Type="http://schemas.openxmlformats.org/officeDocument/2006/relationships/image" Target="../media/image3258.png"/><Relationship Id="rId6980" Type="http://schemas.openxmlformats.org/officeDocument/2006/relationships/customXml" Target="../ink/ink3517.xml"/><Relationship Id="rId331" Type="http://schemas.openxmlformats.org/officeDocument/2006/relationships/image" Target="../media/image165.png"/><Relationship Id="rId2012" Type="http://schemas.openxmlformats.org/officeDocument/2006/relationships/customXml" Target="../ink/ink1014.xml"/><Relationship Id="rId5168" Type="http://schemas.openxmlformats.org/officeDocument/2006/relationships/customXml" Target="../ink/ink2605.xml"/><Relationship Id="rId5582" Type="http://schemas.openxmlformats.org/officeDocument/2006/relationships/customXml" Target="../ink/ink2814.xml"/><Relationship Id="rId6219" Type="http://schemas.openxmlformats.org/officeDocument/2006/relationships/customXml" Target="../ink/ink3133.xml"/><Relationship Id="rId6633" Type="http://schemas.openxmlformats.org/officeDocument/2006/relationships/customXml" Target="../ink/ink3341.xml"/><Relationship Id="rId1778" Type="http://schemas.openxmlformats.org/officeDocument/2006/relationships/image" Target="../media/image882.png"/><Relationship Id="rId2829" Type="http://schemas.openxmlformats.org/officeDocument/2006/relationships/image" Target="../media/image1404.png"/><Relationship Id="rId4184" Type="http://schemas.openxmlformats.org/officeDocument/2006/relationships/image" Target="../media/image2074.png"/><Relationship Id="rId5235" Type="http://schemas.openxmlformats.org/officeDocument/2006/relationships/image" Target="../media/image2596.png"/><Relationship Id="rId6700" Type="http://schemas.openxmlformats.org/officeDocument/2006/relationships/image" Target="../media/image3325.png"/><Relationship Id="rId4251" Type="http://schemas.openxmlformats.org/officeDocument/2006/relationships/customXml" Target="../ink/ink2143.xml"/><Relationship Id="rId5302" Type="http://schemas.openxmlformats.org/officeDocument/2006/relationships/customXml" Target="../ink/ink2672.xml"/><Relationship Id="rId1845" Type="http://schemas.openxmlformats.org/officeDocument/2006/relationships/customXml" Target="../ink/ink929.xml"/><Relationship Id="rId1912" Type="http://schemas.openxmlformats.org/officeDocument/2006/relationships/image" Target="../media/image948.png"/><Relationship Id="rId6076" Type="http://schemas.openxmlformats.org/officeDocument/2006/relationships/image" Target="../media/image3014.png"/><Relationship Id="rId7127" Type="http://schemas.openxmlformats.org/officeDocument/2006/relationships/image" Target="../media/image3536.png"/><Relationship Id="rId5092" Type="http://schemas.openxmlformats.org/officeDocument/2006/relationships/customXml" Target="../ink/ink2566.xml"/><Relationship Id="rId6490" Type="http://schemas.openxmlformats.org/officeDocument/2006/relationships/customXml" Target="../ink/ink3269.xml"/><Relationship Id="rId2686" Type="http://schemas.openxmlformats.org/officeDocument/2006/relationships/image" Target="../media/image1334.png"/><Relationship Id="rId3737" Type="http://schemas.openxmlformats.org/officeDocument/2006/relationships/customXml" Target="../ink/ink1885.xml"/><Relationship Id="rId6143" Type="http://schemas.openxmlformats.org/officeDocument/2006/relationships/customXml" Target="../ink/ink3095.xml"/><Relationship Id="rId658" Type="http://schemas.openxmlformats.org/officeDocument/2006/relationships/image" Target="../media/image328.png"/><Relationship Id="rId1288" Type="http://schemas.openxmlformats.org/officeDocument/2006/relationships/image" Target="../media/image641.png"/><Relationship Id="rId2339" Type="http://schemas.openxmlformats.org/officeDocument/2006/relationships/customXml" Target="../ink/ink1178.xml"/><Relationship Id="rId2753" Type="http://schemas.openxmlformats.org/officeDocument/2006/relationships/customXml" Target="../ink/ink1385.xml"/><Relationship Id="rId3804" Type="http://schemas.openxmlformats.org/officeDocument/2006/relationships/image" Target="../media/image1884.png"/><Relationship Id="rId6210" Type="http://schemas.openxmlformats.org/officeDocument/2006/relationships/image" Target="../media/image3081.png"/><Relationship Id="rId725" Type="http://schemas.openxmlformats.org/officeDocument/2006/relationships/customXml" Target="../ink/ink363.xml"/><Relationship Id="rId1355" Type="http://schemas.openxmlformats.org/officeDocument/2006/relationships/image" Target="../media/image674.png"/><Relationship Id="rId2406" Type="http://schemas.openxmlformats.org/officeDocument/2006/relationships/image" Target="../media/image1194.png"/><Relationship Id="rId1008" Type="http://schemas.openxmlformats.org/officeDocument/2006/relationships/image" Target="../media/image502.png"/><Relationship Id="rId1422" Type="http://schemas.openxmlformats.org/officeDocument/2006/relationships/customXml" Target="../ink/ink714.xml"/><Relationship Id="rId2820" Type="http://schemas.openxmlformats.org/officeDocument/2006/relationships/customXml" Target="../ink/ink1420.xml"/><Relationship Id="rId4578" Type="http://schemas.openxmlformats.org/officeDocument/2006/relationships/customXml" Target="../ink/ink2307.xml"/><Relationship Id="rId5976" Type="http://schemas.openxmlformats.org/officeDocument/2006/relationships/image" Target="../media/image2964.png"/><Relationship Id="rId61" Type="http://schemas.openxmlformats.org/officeDocument/2006/relationships/image" Target="../media/image30.png"/><Relationship Id="rId4992" Type="http://schemas.openxmlformats.org/officeDocument/2006/relationships/customXml" Target="../ink/ink2516.xml"/><Relationship Id="rId5629" Type="http://schemas.openxmlformats.org/officeDocument/2006/relationships/image" Target="../media/image2791.png"/><Relationship Id="rId7051" Type="http://schemas.openxmlformats.org/officeDocument/2006/relationships/image" Target="../media/image3498.png"/><Relationship Id="rId2196" Type="http://schemas.openxmlformats.org/officeDocument/2006/relationships/customXml" Target="../ink/ink1106.xml"/><Relationship Id="rId3594" Type="http://schemas.openxmlformats.org/officeDocument/2006/relationships/image" Target="../media/image1780.png"/><Relationship Id="rId4645" Type="http://schemas.openxmlformats.org/officeDocument/2006/relationships/customXml" Target="../ink/ink2341.xml"/><Relationship Id="rId168" Type="http://schemas.openxmlformats.org/officeDocument/2006/relationships/customXml" Target="../ink/ink84.xml"/><Relationship Id="rId3247" Type="http://schemas.openxmlformats.org/officeDocument/2006/relationships/image" Target="../media/image1607.png"/><Relationship Id="rId3661" Type="http://schemas.openxmlformats.org/officeDocument/2006/relationships/customXml" Target="../ink/ink1847.xml"/><Relationship Id="rId4712" Type="http://schemas.openxmlformats.org/officeDocument/2006/relationships/customXml" Target="../ink/ink2375.xml"/><Relationship Id="rId582" Type="http://schemas.openxmlformats.org/officeDocument/2006/relationships/image" Target="../media/image290.png"/><Relationship Id="rId2263" Type="http://schemas.openxmlformats.org/officeDocument/2006/relationships/image" Target="../media/image1123.png"/><Relationship Id="rId3314" Type="http://schemas.openxmlformats.org/officeDocument/2006/relationships/image" Target="../media/image1640.png"/><Relationship Id="rId6884" Type="http://schemas.openxmlformats.org/officeDocument/2006/relationships/customXml" Target="../ink/ink3468.xml"/><Relationship Id="rId235" Type="http://schemas.openxmlformats.org/officeDocument/2006/relationships/image" Target="../media/image117.png"/><Relationship Id="rId2330" Type="http://schemas.openxmlformats.org/officeDocument/2006/relationships/image" Target="../media/image1156.png"/><Relationship Id="rId5486" Type="http://schemas.openxmlformats.org/officeDocument/2006/relationships/customXml" Target="../ink/ink2766.xml"/><Relationship Id="rId6537" Type="http://schemas.openxmlformats.org/officeDocument/2006/relationships/image" Target="../media/image3244.png"/><Relationship Id="rId302" Type="http://schemas.openxmlformats.org/officeDocument/2006/relationships/customXml" Target="../ink/ink151.xml"/><Relationship Id="rId4088" Type="http://schemas.openxmlformats.org/officeDocument/2006/relationships/image" Target="../media/image2026.png"/><Relationship Id="rId5139" Type="http://schemas.openxmlformats.org/officeDocument/2006/relationships/image" Target="../media/image2548.png"/><Relationship Id="rId5553" Type="http://schemas.openxmlformats.org/officeDocument/2006/relationships/image" Target="../media/image2753.png"/><Relationship Id="rId6951" Type="http://schemas.openxmlformats.org/officeDocument/2006/relationships/customXml" Target="../ink/ink3502.xml"/><Relationship Id="rId4155" Type="http://schemas.openxmlformats.org/officeDocument/2006/relationships/customXml" Target="../ink/ink2095.xml"/><Relationship Id="rId5206" Type="http://schemas.openxmlformats.org/officeDocument/2006/relationships/customXml" Target="../ink/ink2624.xml"/><Relationship Id="rId6604" Type="http://schemas.openxmlformats.org/officeDocument/2006/relationships/image" Target="../media/image3277.png"/><Relationship Id="rId1749" Type="http://schemas.openxmlformats.org/officeDocument/2006/relationships/customXml" Target="../ink/ink881.xml"/><Relationship Id="rId3171" Type="http://schemas.openxmlformats.org/officeDocument/2006/relationships/customXml" Target="../ink/ink1601.xml"/><Relationship Id="rId5620" Type="http://schemas.openxmlformats.org/officeDocument/2006/relationships/customXml" Target="../ink/ink2833.xml"/><Relationship Id="rId1816" Type="http://schemas.openxmlformats.org/officeDocument/2006/relationships/image" Target="../media/image901.png"/><Relationship Id="rId4222" Type="http://schemas.openxmlformats.org/officeDocument/2006/relationships/image" Target="../media/image2093.png"/><Relationship Id="rId3988" Type="http://schemas.openxmlformats.org/officeDocument/2006/relationships/image" Target="../media/image1976.png"/><Relationship Id="rId6394" Type="http://schemas.openxmlformats.org/officeDocument/2006/relationships/customXml" Target="../ink/ink3221.xml"/><Relationship Id="rId6047" Type="http://schemas.openxmlformats.org/officeDocument/2006/relationships/customXml" Target="../ink/ink3047.xml"/><Relationship Id="rId6461" Type="http://schemas.openxmlformats.org/officeDocument/2006/relationships/image" Target="../media/image3206.png"/><Relationship Id="rId976" Type="http://schemas.openxmlformats.org/officeDocument/2006/relationships/image" Target="../media/image486.png"/><Relationship Id="rId2657" Type="http://schemas.openxmlformats.org/officeDocument/2006/relationships/customXml" Target="../ink/ink1337.xml"/><Relationship Id="rId5063" Type="http://schemas.openxmlformats.org/officeDocument/2006/relationships/image" Target="../media/image2511.png"/><Relationship Id="rId6114" Type="http://schemas.openxmlformats.org/officeDocument/2006/relationships/image" Target="../media/image3033.png"/><Relationship Id="rId629" Type="http://schemas.openxmlformats.org/officeDocument/2006/relationships/customXml" Target="../ink/ink315.xml"/><Relationship Id="rId1259" Type="http://schemas.openxmlformats.org/officeDocument/2006/relationships/customXml" Target="../ink/ink632.xml"/><Relationship Id="rId3708" Type="http://schemas.openxmlformats.org/officeDocument/2006/relationships/image" Target="../media/image1837.png"/><Relationship Id="rId5130" Type="http://schemas.openxmlformats.org/officeDocument/2006/relationships/customXml" Target="../ink/ink2586.xml"/><Relationship Id="rId1673" Type="http://schemas.openxmlformats.org/officeDocument/2006/relationships/image" Target="../media/image830.png"/><Relationship Id="rId2724" Type="http://schemas.openxmlformats.org/officeDocument/2006/relationships/image" Target="../media/image1353.png"/><Relationship Id="rId1326" Type="http://schemas.openxmlformats.org/officeDocument/2006/relationships/customXml" Target="../ink/ink666.xml"/><Relationship Id="rId1740" Type="http://schemas.openxmlformats.org/officeDocument/2006/relationships/image" Target="../media/image863.png"/><Relationship Id="rId4896" Type="http://schemas.openxmlformats.org/officeDocument/2006/relationships/image" Target="../media/image2428.png"/><Relationship Id="rId5947" Type="http://schemas.openxmlformats.org/officeDocument/2006/relationships/customXml" Target="../ink/ink2997.xml"/><Relationship Id="rId32" Type="http://schemas.openxmlformats.org/officeDocument/2006/relationships/customXml" Target="../ink/ink16.xml"/><Relationship Id="rId3498" Type="http://schemas.openxmlformats.org/officeDocument/2006/relationships/image" Target="../media/image1732.png"/><Relationship Id="rId4549" Type="http://schemas.openxmlformats.org/officeDocument/2006/relationships/image" Target="../media/image2256.png"/><Relationship Id="rId4963" Type="http://schemas.openxmlformats.org/officeDocument/2006/relationships/image" Target="../media/image2461.png"/><Relationship Id="rId3565" Type="http://schemas.openxmlformats.org/officeDocument/2006/relationships/customXml" Target="../ink/ink1799.xml"/><Relationship Id="rId4616" Type="http://schemas.openxmlformats.org/officeDocument/2006/relationships/image" Target="../media/image2289.png"/><Relationship Id="rId7022" Type="http://schemas.openxmlformats.org/officeDocument/2006/relationships/customXml" Target="../ink/ink3538.xml"/><Relationship Id="rId486" Type="http://schemas.openxmlformats.org/officeDocument/2006/relationships/image" Target="../media/image242.png"/><Relationship Id="rId2167" Type="http://schemas.openxmlformats.org/officeDocument/2006/relationships/image" Target="../media/image1075.png"/><Relationship Id="rId2581" Type="http://schemas.openxmlformats.org/officeDocument/2006/relationships/customXml" Target="../ink/ink1299.xml"/><Relationship Id="rId3218" Type="http://schemas.openxmlformats.org/officeDocument/2006/relationships/customXml" Target="../ink/ink1625.xml"/><Relationship Id="rId3632" Type="http://schemas.openxmlformats.org/officeDocument/2006/relationships/image" Target="../media/image1799.png"/><Relationship Id="rId6788" Type="http://schemas.openxmlformats.org/officeDocument/2006/relationships/image" Target="../media/image3369.png"/><Relationship Id="rId139" Type="http://schemas.openxmlformats.org/officeDocument/2006/relationships/image" Target="../media/image69.png"/><Relationship Id="rId553" Type="http://schemas.openxmlformats.org/officeDocument/2006/relationships/customXml" Target="../ink/ink277.xml"/><Relationship Id="rId1183" Type="http://schemas.openxmlformats.org/officeDocument/2006/relationships/image" Target="../media/image589.png"/><Relationship Id="rId2234" Type="http://schemas.openxmlformats.org/officeDocument/2006/relationships/customXml" Target="../ink/ink1125.xml"/><Relationship Id="rId206" Type="http://schemas.openxmlformats.org/officeDocument/2006/relationships/customXml" Target="../ink/ink103.xml"/><Relationship Id="rId6855" Type="http://schemas.openxmlformats.org/officeDocument/2006/relationships/image" Target="../media/image3401.png"/><Relationship Id="rId620" Type="http://schemas.openxmlformats.org/officeDocument/2006/relationships/image" Target="../media/image309.png"/><Relationship Id="rId1250" Type="http://schemas.openxmlformats.org/officeDocument/2006/relationships/image" Target="../media/image622.png"/><Relationship Id="rId2301" Type="http://schemas.openxmlformats.org/officeDocument/2006/relationships/image" Target="../media/image1142.png"/><Relationship Id="rId4059" Type="http://schemas.openxmlformats.org/officeDocument/2006/relationships/customXml" Target="../ink/ink2047.xml"/><Relationship Id="rId5457" Type="http://schemas.openxmlformats.org/officeDocument/2006/relationships/customXml" Target="../ink/ink2751.xml"/><Relationship Id="rId5871" Type="http://schemas.openxmlformats.org/officeDocument/2006/relationships/customXml" Target="../ink/ink2959.xml"/><Relationship Id="rId6508" Type="http://schemas.openxmlformats.org/officeDocument/2006/relationships/customXml" Target="../ink/ink3278.xml"/><Relationship Id="rId6922" Type="http://schemas.openxmlformats.org/officeDocument/2006/relationships/customXml" Target="../ink/ink3487.xml"/><Relationship Id="rId4473" Type="http://schemas.openxmlformats.org/officeDocument/2006/relationships/image" Target="../media/image2218.png"/><Relationship Id="rId5524" Type="http://schemas.openxmlformats.org/officeDocument/2006/relationships/customXml" Target="../ink/ink2785.xml"/><Relationship Id="rId3075" Type="http://schemas.openxmlformats.org/officeDocument/2006/relationships/customXml" Target="../ink/ink1553.xml"/><Relationship Id="rId4126" Type="http://schemas.openxmlformats.org/officeDocument/2006/relationships/image" Target="../media/image2045.png"/><Relationship Id="rId4540" Type="http://schemas.openxmlformats.org/officeDocument/2006/relationships/customXml" Target="../ink/ink2288.xml"/><Relationship Id="rId2091" Type="http://schemas.openxmlformats.org/officeDocument/2006/relationships/image" Target="../media/image1037.png"/><Relationship Id="rId3142" Type="http://schemas.openxmlformats.org/officeDocument/2006/relationships/image" Target="../media/image1555.png"/><Relationship Id="rId6298" Type="http://schemas.openxmlformats.org/officeDocument/2006/relationships/image" Target="../media/image3125.png"/><Relationship Id="rId6365" Type="http://schemas.openxmlformats.org/officeDocument/2006/relationships/customXml" Target="../ink/ink3206.xml"/><Relationship Id="rId130" Type="http://schemas.openxmlformats.org/officeDocument/2006/relationships/customXml" Target="../ink/ink65.xml"/><Relationship Id="rId3959" Type="http://schemas.openxmlformats.org/officeDocument/2006/relationships/customXml" Target="../ink/ink1997.xml"/><Relationship Id="rId5381" Type="http://schemas.openxmlformats.org/officeDocument/2006/relationships/image" Target="../media/image2669.png"/><Relationship Id="rId6018" Type="http://schemas.openxmlformats.org/officeDocument/2006/relationships/image" Target="../media/image2985.png"/><Relationship Id="rId2975" Type="http://schemas.openxmlformats.org/officeDocument/2006/relationships/customXml" Target="../ink/ink1500.xml"/><Relationship Id="rId5034" Type="http://schemas.openxmlformats.org/officeDocument/2006/relationships/customXml" Target="../ink/ink2537.xml"/><Relationship Id="rId6432" Type="http://schemas.openxmlformats.org/officeDocument/2006/relationships/customXml" Target="../ink/ink3240.xml"/><Relationship Id="rId947" Type="http://schemas.openxmlformats.org/officeDocument/2006/relationships/customXml" Target="../ink/ink475.xml"/><Relationship Id="rId1577" Type="http://schemas.openxmlformats.org/officeDocument/2006/relationships/image" Target="../media/image783.png"/><Relationship Id="rId1991" Type="http://schemas.openxmlformats.org/officeDocument/2006/relationships/image" Target="../media/image987.png"/><Relationship Id="rId2628" Type="http://schemas.openxmlformats.org/officeDocument/2006/relationships/image" Target="../media/image1305.png"/><Relationship Id="rId1644" Type="http://schemas.openxmlformats.org/officeDocument/2006/relationships/image" Target="../media/image816.png"/><Relationship Id="rId4050" Type="http://schemas.openxmlformats.org/officeDocument/2006/relationships/image" Target="../media/image2007.png"/><Relationship Id="rId5101" Type="http://schemas.openxmlformats.org/officeDocument/2006/relationships/customXml" Target="../ink/ink2571.xml"/><Relationship Id="rId1711" Type="http://schemas.openxmlformats.org/officeDocument/2006/relationships/customXml" Target="../ink/ink862.xml"/><Relationship Id="rId4867" Type="http://schemas.openxmlformats.org/officeDocument/2006/relationships/customXml" Target="../ink/ink2453.xml"/><Relationship Id="rId7273" Type="http://schemas.openxmlformats.org/officeDocument/2006/relationships/image" Target="../media/image3609.png"/><Relationship Id="rId3469" Type="http://schemas.openxmlformats.org/officeDocument/2006/relationships/customXml" Target="../ink/ink1751.xml"/><Relationship Id="rId5918" Type="http://schemas.openxmlformats.org/officeDocument/2006/relationships/image" Target="../media/image2935.png"/><Relationship Id="rId2485" Type="http://schemas.openxmlformats.org/officeDocument/2006/relationships/customXml" Target="../ink/ink1251.xml"/><Relationship Id="rId3883" Type="http://schemas.openxmlformats.org/officeDocument/2006/relationships/customXml" Target="../ink/ink1959.xml"/><Relationship Id="rId4934" Type="http://schemas.openxmlformats.org/officeDocument/2006/relationships/image" Target="../media/image2447.png"/><Relationship Id="rId457" Type="http://schemas.openxmlformats.org/officeDocument/2006/relationships/customXml" Target="../ink/ink229.xml"/><Relationship Id="rId1087" Type="http://schemas.openxmlformats.org/officeDocument/2006/relationships/customXml" Target="../ink/ink545.xml"/><Relationship Id="rId2138" Type="http://schemas.openxmlformats.org/officeDocument/2006/relationships/customXml" Target="../ink/ink1077.xml"/><Relationship Id="rId3536" Type="http://schemas.openxmlformats.org/officeDocument/2006/relationships/image" Target="../media/image1751.png"/><Relationship Id="rId3950" Type="http://schemas.openxmlformats.org/officeDocument/2006/relationships/image" Target="../media/image1957.png"/><Relationship Id="rId871" Type="http://schemas.openxmlformats.org/officeDocument/2006/relationships/image" Target="../media/image434.png"/><Relationship Id="rId2552" Type="http://schemas.openxmlformats.org/officeDocument/2006/relationships/image" Target="../media/image1267.png"/><Relationship Id="rId3603" Type="http://schemas.openxmlformats.org/officeDocument/2006/relationships/customXml" Target="../ink/ink1818.xml"/><Relationship Id="rId6759" Type="http://schemas.openxmlformats.org/officeDocument/2006/relationships/customXml" Target="../ink/ink3404.xml"/><Relationship Id="rId524" Type="http://schemas.openxmlformats.org/officeDocument/2006/relationships/image" Target="../media/image261.png"/><Relationship Id="rId1154" Type="http://schemas.openxmlformats.org/officeDocument/2006/relationships/image" Target="../media/image575.png"/><Relationship Id="rId2205" Type="http://schemas.openxmlformats.org/officeDocument/2006/relationships/image" Target="../media/image1094.png"/><Relationship Id="rId5775" Type="http://schemas.openxmlformats.org/officeDocument/2006/relationships/customXml" Target="../ink/ink2911.xml"/><Relationship Id="rId6826" Type="http://schemas.openxmlformats.org/officeDocument/2006/relationships/image" Target="../media/image3387.png"/><Relationship Id="rId1221" Type="http://schemas.openxmlformats.org/officeDocument/2006/relationships/image" Target="../media/image608.png"/><Relationship Id="rId4377" Type="http://schemas.openxmlformats.org/officeDocument/2006/relationships/customXml" Target="../ink/ink2206.xml"/><Relationship Id="rId4791" Type="http://schemas.openxmlformats.org/officeDocument/2006/relationships/image" Target="../media/image2376.png"/><Relationship Id="rId5428" Type="http://schemas.openxmlformats.org/officeDocument/2006/relationships/customXml" Target="../ink/ink2736.xml"/><Relationship Id="rId5842" Type="http://schemas.openxmlformats.org/officeDocument/2006/relationships/image" Target="../media/image2897.png"/><Relationship Id="rId3393" Type="http://schemas.openxmlformats.org/officeDocument/2006/relationships/customXml" Target="../ink/ink1713.xml"/><Relationship Id="rId4444" Type="http://schemas.openxmlformats.org/officeDocument/2006/relationships/customXml" Target="../ink/ink2240.xml"/><Relationship Id="rId3046" Type="http://schemas.openxmlformats.org/officeDocument/2006/relationships/customXml" Target="../ink/ink1538.xml"/><Relationship Id="rId3460" Type="http://schemas.openxmlformats.org/officeDocument/2006/relationships/image" Target="../media/image1713.png"/><Relationship Id="rId381" Type="http://schemas.openxmlformats.org/officeDocument/2006/relationships/image" Target="../media/image190.png"/><Relationship Id="rId2062" Type="http://schemas.openxmlformats.org/officeDocument/2006/relationships/customXml" Target="../ink/ink1039.xml"/><Relationship Id="rId3113" Type="http://schemas.openxmlformats.org/officeDocument/2006/relationships/customXml" Target="../ink/ink1572.xml"/><Relationship Id="rId4511" Type="http://schemas.openxmlformats.org/officeDocument/2006/relationships/image" Target="../media/image2237.png"/><Relationship Id="rId6269" Type="http://schemas.openxmlformats.org/officeDocument/2006/relationships/customXml" Target="../ink/ink3158.xml"/><Relationship Id="rId6683" Type="http://schemas.openxmlformats.org/officeDocument/2006/relationships/customXml" Target="../ink/ink3366.xml"/><Relationship Id="rId2879" Type="http://schemas.openxmlformats.org/officeDocument/2006/relationships/customXml" Target="../ink/ink1450.xml"/><Relationship Id="rId5285" Type="http://schemas.openxmlformats.org/officeDocument/2006/relationships/image" Target="../media/image2621.png"/><Relationship Id="rId6336" Type="http://schemas.openxmlformats.org/officeDocument/2006/relationships/image" Target="../media/image3144.png"/><Relationship Id="rId6750" Type="http://schemas.openxmlformats.org/officeDocument/2006/relationships/image" Target="../media/image3350.png"/><Relationship Id="rId101" Type="http://schemas.openxmlformats.org/officeDocument/2006/relationships/image" Target="../media/image50.png"/><Relationship Id="rId1895" Type="http://schemas.openxmlformats.org/officeDocument/2006/relationships/customXml" Target="../ink/ink955.xml"/><Relationship Id="rId2946" Type="http://schemas.openxmlformats.org/officeDocument/2006/relationships/image" Target="../media/image1462.png"/><Relationship Id="rId5352" Type="http://schemas.openxmlformats.org/officeDocument/2006/relationships/customXml" Target="../ink/ink2697.xml"/><Relationship Id="rId6403" Type="http://schemas.openxmlformats.org/officeDocument/2006/relationships/image" Target="../media/image3177.png"/><Relationship Id="rId918" Type="http://schemas.openxmlformats.org/officeDocument/2006/relationships/customXml" Target="../ink/ink460.xml"/><Relationship Id="rId1548" Type="http://schemas.openxmlformats.org/officeDocument/2006/relationships/image" Target="../media/image769.png"/><Relationship Id="rId5005" Type="http://schemas.openxmlformats.org/officeDocument/2006/relationships/image" Target="../media/image2482.png"/><Relationship Id="rId1962" Type="http://schemas.openxmlformats.org/officeDocument/2006/relationships/image" Target="../media/image973.png"/><Relationship Id="rId4021" Type="http://schemas.openxmlformats.org/officeDocument/2006/relationships/customXml" Target="../ink/ink2028.xml"/><Relationship Id="rId7177" Type="http://schemas.openxmlformats.org/officeDocument/2006/relationships/image" Target="../media/image3561.png"/><Relationship Id="rId1615" Type="http://schemas.openxmlformats.org/officeDocument/2006/relationships/customXml" Target="../ink/ink813.xml"/><Relationship Id="rId6193" Type="http://schemas.openxmlformats.org/officeDocument/2006/relationships/customXml" Target="../ink/ink3120.xml"/><Relationship Id="rId7244" Type="http://schemas.openxmlformats.org/officeDocument/2006/relationships/customXml" Target="../ink/ink3649.xml"/><Relationship Id="rId3787" Type="http://schemas.openxmlformats.org/officeDocument/2006/relationships/image" Target="../media/image1876.png"/><Relationship Id="rId4838" Type="http://schemas.openxmlformats.org/officeDocument/2006/relationships/customXml" Target="../ink/ink2438.xml"/><Relationship Id="rId2389" Type="http://schemas.openxmlformats.org/officeDocument/2006/relationships/customXml" Target="../ink/ink1203.xml"/><Relationship Id="rId3854" Type="http://schemas.openxmlformats.org/officeDocument/2006/relationships/image" Target="../media/image1909.png"/><Relationship Id="rId4905" Type="http://schemas.openxmlformats.org/officeDocument/2006/relationships/customXml" Target="../ink/ink2472.xml"/><Relationship Id="rId6260" Type="http://schemas.openxmlformats.org/officeDocument/2006/relationships/image" Target="../media/image3106.png"/><Relationship Id="rId7311" Type="http://schemas.openxmlformats.org/officeDocument/2006/relationships/image" Target="../media/image3628.png"/><Relationship Id="rId775" Type="http://schemas.openxmlformats.org/officeDocument/2006/relationships/image" Target="../media/image386.png"/><Relationship Id="rId2456" Type="http://schemas.openxmlformats.org/officeDocument/2006/relationships/image" Target="../media/image1219.png"/><Relationship Id="rId2870" Type="http://schemas.openxmlformats.org/officeDocument/2006/relationships/image" Target="../media/image1424.png"/><Relationship Id="rId3507" Type="http://schemas.openxmlformats.org/officeDocument/2006/relationships/customXml" Target="../ink/ink1770.xml"/><Relationship Id="rId3921" Type="http://schemas.openxmlformats.org/officeDocument/2006/relationships/customXml" Target="../ink/ink1978.xml"/><Relationship Id="rId428" Type="http://schemas.openxmlformats.org/officeDocument/2006/relationships/customXml" Target="../ink/ink214.xml"/><Relationship Id="rId842" Type="http://schemas.openxmlformats.org/officeDocument/2006/relationships/customXml" Target="../ink/ink422.xml"/><Relationship Id="rId1058" Type="http://schemas.openxmlformats.org/officeDocument/2006/relationships/image" Target="../media/image527.png"/><Relationship Id="rId1472" Type="http://schemas.openxmlformats.org/officeDocument/2006/relationships/image" Target="../media/image732.png"/><Relationship Id="rId2109" Type="http://schemas.openxmlformats.org/officeDocument/2006/relationships/image" Target="../media/image1046.png"/><Relationship Id="rId2523" Type="http://schemas.openxmlformats.org/officeDocument/2006/relationships/customXml" Target="../ink/ink1270.xml"/><Relationship Id="rId5679" Type="http://schemas.openxmlformats.org/officeDocument/2006/relationships/image" Target="../media/image2816.png"/><Relationship Id="rId1125" Type="http://schemas.openxmlformats.org/officeDocument/2006/relationships/customXml" Target="../ink/ink564.xml"/><Relationship Id="rId4695" Type="http://schemas.openxmlformats.org/officeDocument/2006/relationships/customXml" Target="../ink/ink2366.xml"/><Relationship Id="rId3297" Type="http://schemas.openxmlformats.org/officeDocument/2006/relationships/image" Target="../media/image1632.png"/><Relationship Id="rId4348" Type="http://schemas.openxmlformats.org/officeDocument/2006/relationships/image" Target="../media/image2156.png"/><Relationship Id="rId5746" Type="http://schemas.openxmlformats.org/officeDocument/2006/relationships/image" Target="../media/image2849.png"/><Relationship Id="rId4762" Type="http://schemas.openxmlformats.org/officeDocument/2006/relationships/customXml" Target="../ink/ink2400.xml"/><Relationship Id="rId5813" Type="http://schemas.openxmlformats.org/officeDocument/2006/relationships/customXml" Target="../ink/ink2930.xml"/><Relationship Id="rId285" Type="http://schemas.openxmlformats.org/officeDocument/2006/relationships/image" Target="../media/image142.png"/><Relationship Id="rId3364" Type="http://schemas.openxmlformats.org/officeDocument/2006/relationships/image" Target="../media/image1665.png"/><Relationship Id="rId4415" Type="http://schemas.openxmlformats.org/officeDocument/2006/relationships/image" Target="../media/image2189.png"/><Relationship Id="rId2380" Type="http://schemas.openxmlformats.org/officeDocument/2006/relationships/image" Target="../media/image1181.png"/><Relationship Id="rId3017" Type="http://schemas.openxmlformats.org/officeDocument/2006/relationships/customXml" Target="../ink/ink1521.xml"/><Relationship Id="rId3431" Type="http://schemas.openxmlformats.org/officeDocument/2006/relationships/customXml" Target="../ink/ink1732.xml"/><Relationship Id="rId6587" Type="http://schemas.openxmlformats.org/officeDocument/2006/relationships/customXml" Target="../ink/ink3318.xml"/><Relationship Id="rId145" Type="http://schemas.openxmlformats.org/officeDocument/2006/relationships/image" Target="../media/image72.png"/><Relationship Id="rId352" Type="http://schemas.openxmlformats.org/officeDocument/2006/relationships/customXml" Target="../ink/ink176.xml"/><Relationship Id="rId2033" Type="http://schemas.openxmlformats.org/officeDocument/2006/relationships/image" Target="../media/image1008.png"/><Relationship Id="rId2240" Type="http://schemas.openxmlformats.org/officeDocument/2006/relationships/customXml" Target="../ink/ink1128.xml"/><Relationship Id="rId5189" Type="http://schemas.openxmlformats.org/officeDocument/2006/relationships/image" Target="../media/image2573.png"/><Relationship Id="rId5396" Type="http://schemas.openxmlformats.org/officeDocument/2006/relationships/image" Target="../media/image2676.png"/><Relationship Id="rId6447" Type="http://schemas.openxmlformats.org/officeDocument/2006/relationships/image" Target="../media/image3199.png"/><Relationship Id="rId6654" Type="http://schemas.openxmlformats.org/officeDocument/2006/relationships/image" Target="../media/image3302.png"/><Relationship Id="rId6861" Type="http://schemas.openxmlformats.org/officeDocument/2006/relationships/image" Target="../media/image3404.png"/><Relationship Id="rId212" Type="http://schemas.openxmlformats.org/officeDocument/2006/relationships/customXml" Target="../ink/ink106.xml"/><Relationship Id="rId1799" Type="http://schemas.openxmlformats.org/officeDocument/2006/relationships/customXml" Target="../ink/ink906.xml"/><Relationship Id="rId2100" Type="http://schemas.openxmlformats.org/officeDocument/2006/relationships/customXml" Target="../ink/ink1058.xml"/><Relationship Id="rId5049" Type="http://schemas.openxmlformats.org/officeDocument/2006/relationships/image" Target="../media/image2504.png"/><Relationship Id="rId5256" Type="http://schemas.openxmlformats.org/officeDocument/2006/relationships/customXml" Target="../ink/ink2649.xml"/><Relationship Id="rId5463" Type="http://schemas.openxmlformats.org/officeDocument/2006/relationships/customXml" Target="../ink/ink2754.xml"/><Relationship Id="rId5670" Type="http://schemas.openxmlformats.org/officeDocument/2006/relationships/customXml" Target="../ink/ink2858.xml"/><Relationship Id="rId6307" Type="http://schemas.openxmlformats.org/officeDocument/2006/relationships/customXml" Target="../ink/ink3177.xml"/><Relationship Id="rId6514" Type="http://schemas.openxmlformats.org/officeDocument/2006/relationships/customXml" Target="../ink/ink3281.xml"/><Relationship Id="rId4065" Type="http://schemas.openxmlformats.org/officeDocument/2006/relationships/customXml" Target="../ink/ink2050.xml"/><Relationship Id="rId4272" Type="http://schemas.openxmlformats.org/officeDocument/2006/relationships/image" Target="../media/image2118.png"/><Relationship Id="rId5116" Type="http://schemas.openxmlformats.org/officeDocument/2006/relationships/customXml" Target="../ink/ink2579.xml"/><Relationship Id="rId5323" Type="http://schemas.openxmlformats.org/officeDocument/2006/relationships/image" Target="../media/image2640.png"/><Relationship Id="rId6721" Type="http://schemas.openxmlformats.org/officeDocument/2006/relationships/customXml" Target="../ink/ink3385.xml"/><Relationship Id="rId1659" Type="http://schemas.openxmlformats.org/officeDocument/2006/relationships/customXml" Target="../ink/ink835.xml"/><Relationship Id="rId1866" Type="http://schemas.openxmlformats.org/officeDocument/2006/relationships/image" Target="../media/image926.png"/><Relationship Id="rId2917" Type="http://schemas.openxmlformats.org/officeDocument/2006/relationships/customXml" Target="../ink/ink1469.xml"/><Relationship Id="rId3081" Type="http://schemas.openxmlformats.org/officeDocument/2006/relationships/customXml" Target="../ink/ink1556.xml"/><Relationship Id="rId4132" Type="http://schemas.openxmlformats.org/officeDocument/2006/relationships/image" Target="../media/image2048.png"/><Relationship Id="rId5530" Type="http://schemas.openxmlformats.org/officeDocument/2006/relationships/customXml" Target="../ink/ink2788.xml"/><Relationship Id="rId7288" Type="http://schemas.openxmlformats.org/officeDocument/2006/relationships/customXml" Target="../ink/ink3671.xml"/><Relationship Id="rId1519" Type="http://schemas.openxmlformats.org/officeDocument/2006/relationships/image" Target="../media/image755.png"/><Relationship Id="rId1726" Type="http://schemas.openxmlformats.org/officeDocument/2006/relationships/image" Target="../media/image856.png"/><Relationship Id="rId1933" Type="http://schemas.openxmlformats.org/officeDocument/2006/relationships/customXml" Target="../ink/ink974.xml"/><Relationship Id="rId6097" Type="http://schemas.openxmlformats.org/officeDocument/2006/relationships/customXml" Target="../ink/ink3072.xml"/><Relationship Id="rId18" Type="http://schemas.openxmlformats.org/officeDocument/2006/relationships/customXml" Target="../ink/ink9.xml"/><Relationship Id="rId3898" Type="http://schemas.openxmlformats.org/officeDocument/2006/relationships/image" Target="../media/image1931.png"/><Relationship Id="rId4949" Type="http://schemas.openxmlformats.org/officeDocument/2006/relationships/image" Target="../media/image2454.png"/><Relationship Id="rId7148" Type="http://schemas.openxmlformats.org/officeDocument/2006/relationships/customXml" Target="../ink/ink3601.xml"/><Relationship Id="rId3758" Type="http://schemas.openxmlformats.org/officeDocument/2006/relationships/customXml" Target="../ink/ink1896.xml"/><Relationship Id="rId3965" Type="http://schemas.openxmlformats.org/officeDocument/2006/relationships/customXml" Target="../ink/ink2000.xml"/><Relationship Id="rId4809" Type="http://schemas.openxmlformats.org/officeDocument/2006/relationships/image" Target="../media/image2385.png"/><Relationship Id="rId6164" Type="http://schemas.openxmlformats.org/officeDocument/2006/relationships/image" Target="../media/image3058.png"/><Relationship Id="rId6371" Type="http://schemas.openxmlformats.org/officeDocument/2006/relationships/customXml" Target="../ink/ink3209.xml"/><Relationship Id="rId7008" Type="http://schemas.openxmlformats.org/officeDocument/2006/relationships/customXml" Target="../ink/ink3531.xml"/><Relationship Id="rId7215" Type="http://schemas.openxmlformats.org/officeDocument/2006/relationships/image" Target="../media/image3580.png"/><Relationship Id="rId679" Type="http://schemas.openxmlformats.org/officeDocument/2006/relationships/customXml" Target="../ink/ink340.xml"/><Relationship Id="rId886" Type="http://schemas.openxmlformats.org/officeDocument/2006/relationships/customXml" Target="../ink/ink444.xml"/><Relationship Id="rId2567" Type="http://schemas.openxmlformats.org/officeDocument/2006/relationships/customXml" Target="../ink/ink1292.xml"/><Relationship Id="rId2774" Type="http://schemas.openxmlformats.org/officeDocument/2006/relationships/customXml" Target="../ink/ink1396.xml"/><Relationship Id="rId3618" Type="http://schemas.openxmlformats.org/officeDocument/2006/relationships/image" Target="../media/image1792.png"/><Relationship Id="rId5180" Type="http://schemas.openxmlformats.org/officeDocument/2006/relationships/customXml" Target="../ink/ink2611.xml"/><Relationship Id="rId6024" Type="http://schemas.openxmlformats.org/officeDocument/2006/relationships/image" Target="../media/image2988.png"/><Relationship Id="rId6231" Type="http://schemas.openxmlformats.org/officeDocument/2006/relationships/customXml" Target="../ink/ink3139.xml"/><Relationship Id="rId2" Type="http://schemas.openxmlformats.org/officeDocument/2006/relationships/customXml" Target="../ink/ink1.xml"/><Relationship Id="rId539" Type="http://schemas.openxmlformats.org/officeDocument/2006/relationships/customXml" Target="../ink/ink270.xml"/><Relationship Id="rId746" Type="http://schemas.openxmlformats.org/officeDocument/2006/relationships/image" Target="../media/image372.png"/><Relationship Id="rId1169" Type="http://schemas.openxmlformats.org/officeDocument/2006/relationships/image" Target="../media/image582.png"/><Relationship Id="rId1376" Type="http://schemas.openxmlformats.org/officeDocument/2006/relationships/customXml" Target="../ink/ink691.xml"/><Relationship Id="rId1583" Type="http://schemas.openxmlformats.org/officeDocument/2006/relationships/image" Target="../media/image786.png"/><Relationship Id="rId2427" Type="http://schemas.openxmlformats.org/officeDocument/2006/relationships/customXml" Target="../ink/ink1222.xml"/><Relationship Id="rId2981" Type="http://schemas.openxmlformats.org/officeDocument/2006/relationships/customXml" Target="../ink/ink1503.xml"/><Relationship Id="rId3825" Type="http://schemas.openxmlformats.org/officeDocument/2006/relationships/customXml" Target="../ink/ink1930.xml"/><Relationship Id="rId5040" Type="http://schemas.openxmlformats.org/officeDocument/2006/relationships/customXml" Target="../ink/ink2540.xml"/><Relationship Id="rId953" Type="http://schemas.openxmlformats.org/officeDocument/2006/relationships/customXml" Target="../ink/ink478.xml"/><Relationship Id="rId1029" Type="http://schemas.openxmlformats.org/officeDocument/2006/relationships/customXml" Target="../ink/ink516.xml"/><Relationship Id="rId1236" Type="http://schemas.openxmlformats.org/officeDocument/2006/relationships/image" Target="../media/image615.png"/><Relationship Id="rId1790" Type="http://schemas.openxmlformats.org/officeDocument/2006/relationships/image" Target="../media/image888.png"/><Relationship Id="rId2634" Type="http://schemas.openxmlformats.org/officeDocument/2006/relationships/image" Target="../media/image1308.png"/><Relationship Id="rId2841" Type="http://schemas.openxmlformats.org/officeDocument/2006/relationships/image" Target="../media/image1410.png"/><Relationship Id="rId5997" Type="http://schemas.openxmlformats.org/officeDocument/2006/relationships/customXml" Target="../ink/ink3022.xml"/><Relationship Id="rId82" Type="http://schemas.openxmlformats.org/officeDocument/2006/relationships/customXml" Target="../ink/ink41.xml"/><Relationship Id="rId606" Type="http://schemas.openxmlformats.org/officeDocument/2006/relationships/image" Target="../media/image302.png"/><Relationship Id="rId813" Type="http://schemas.openxmlformats.org/officeDocument/2006/relationships/image" Target="../media/image405.png"/><Relationship Id="rId1443" Type="http://schemas.openxmlformats.org/officeDocument/2006/relationships/customXml" Target="../ink/ink725.xml"/><Relationship Id="rId1650" Type="http://schemas.openxmlformats.org/officeDocument/2006/relationships/image" Target="../media/image819.png"/><Relationship Id="rId2701" Type="http://schemas.openxmlformats.org/officeDocument/2006/relationships/customXml" Target="../ink/ink1359.xml"/><Relationship Id="rId4599" Type="http://schemas.openxmlformats.org/officeDocument/2006/relationships/customXml" Target="../ink/ink2318.xml"/><Relationship Id="rId5857" Type="http://schemas.openxmlformats.org/officeDocument/2006/relationships/customXml" Target="../ink/ink2952.xml"/><Relationship Id="rId6908" Type="http://schemas.openxmlformats.org/officeDocument/2006/relationships/customXml" Target="../ink/ink3480.xml"/><Relationship Id="rId7072" Type="http://schemas.openxmlformats.org/officeDocument/2006/relationships/customXml" Target="../ink/ink3563.xml"/><Relationship Id="rId1303" Type="http://schemas.openxmlformats.org/officeDocument/2006/relationships/image" Target="../media/image648.png"/><Relationship Id="rId1510" Type="http://schemas.openxmlformats.org/officeDocument/2006/relationships/customXml" Target="../ink/ink759.xml"/><Relationship Id="rId4459" Type="http://schemas.openxmlformats.org/officeDocument/2006/relationships/image" Target="../media/image2211.png"/><Relationship Id="rId4666" Type="http://schemas.openxmlformats.org/officeDocument/2006/relationships/image" Target="../media/image2314.png"/><Relationship Id="rId4873" Type="http://schemas.openxmlformats.org/officeDocument/2006/relationships/customXml" Target="../ink/ink2456.xml"/><Relationship Id="rId5717" Type="http://schemas.openxmlformats.org/officeDocument/2006/relationships/customXml" Target="../ink/ink2882.xml"/><Relationship Id="rId5924" Type="http://schemas.openxmlformats.org/officeDocument/2006/relationships/image" Target="../media/image2938.png"/><Relationship Id="rId3268" Type="http://schemas.openxmlformats.org/officeDocument/2006/relationships/customXml" Target="../ink/ink1650.xml"/><Relationship Id="rId3475" Type="http://schemas.openxmlformats.org/officeDocument/2006/relationships/customXml" Target="../ink/ink1754.xml"/><Relationship Id="rId3682" Type="http://schemas.openxmlformats.org/officeDocument/2006/relationships/image" Target="../media/image1824.png"/><Relationship Id="rId4319" Type="http://schemas.openxmlformats.org/officeDocument/2006/relationships/customXml" Target="../ink/ink2177.xml"/><Relationship Id="rId4526" Type="http://schemas.openxmlformats.org/officeDocument/2006/relationships/customXml" Target="../ink/ink2281.xml"/><Relationship Id="rId4733" Type="http://schemas.openxmlformats.org/officeDocument/2006/relationships/image" Target="../media/image2347.png"/><Relationship Id="rId4940" Type="http://schemas.openxmlformats.org/officeDocument/2006/relationships/image" Target="../media/image2450.png"/><Relationship Id="rId189" Type="http://schemas.openxmlformats.org/officeDocument/2006/relationships/image" Target="../media/image94.png"/><Relationship Id="rId396" Type="http://schemas.openxmlformats.org/officeDocument/2006/relationships/customXml" Target="../ink/ink198.xml"/><Relationship Id="rId2077" Type="http://schemas.openxmlformats.org/officeDocument/2006/relationships/image" Target="../media/image1030.png"/><Relationship Id="rId2284" Type="http://schemas.openxmlformats.org/officeDocument/2006/relationships/customXml" Target="../ink/ink1150.xml"/><Relationship Id="rId2491" Type="http://schemas.openxmlformats.org/officeDocument/2006/relationships/customXml" Target="../ink/ink1254.xml"/><Relationship Id="rId3128" Type="http://schemas.openxmlformats.org/officeDocument/2006/relationships/image" Target="../media/image1548.png"/><Relationship Id="rId3335" Type="http://schemas.openxmlformats.org/officeDocument/2006/relationships/customXml" Target="../ink/ink1684.xml"/><Relationship Id="rId3542" Type="http://schemas.openxmlformats.org/officeDocument/2006/relationships/image" Target="../media/image1754.png"/><Relationship Id="rId6698" Type="http://schemas.openxmlformats.org/officeDocument/2006/relationships/image" Target="../media/image3324.png"/><Relationship Id="rId256" Type="http://schemas.openxmlformats.org/officeDocument/2006/relationships/customXml" Target="../ink/ink128.xml"/><Relationship Id="rId463" Type="http://schemas.openxmlformats.org/officeDocument/2006/relationships/customXml" Target="../ink/ink232.xml"/><Relationship Id="rId670" Type="http://schemas.openxmlformats.org/officeDocument/2006/relationships/image" Target="../media/image334.png"/><Relationship Id="rId1093" Type="http://schemas.openxmlformats.org/officeDocument/2006/relationships/customXml" Target="../ink/ink548.xml"/><Relationship Id="rId2144" Type="http://schemas.openxmlformats.org/officeDocument/2006/relationships/customXml" Target="../ink/ink1080.xml"/><Relationship Id="rId2351" Type="http://schemas.openxmlformats.org/officeDocument/2006/relationships/customXml" Target="../ink/ink1184.xml"/><Relationship Id="rId3402" Type="http://schemas.openxmlformats.org/officeDocument/2006/relationships/image" Target="../media/image1684.png"/><Relationship Id="rId4800" Type="http://schemas.openxmlformats.org/officeDocument/2006/relationships/customXml" Target="../ink/ink2419.xml"/><Relationship Id="rId6558" Type="http://schemas.openxmlformats.org/officeDocument/2006/relationships/image" Target="../media/image3254.png"/><Relationship Id="rId116" Type="http://schemas.openxmlformats.org/officeDocument/2006/relationships/customXml" Target="../ink/ink58.xml"/><Relationship Id="rId323" Type="http://schemas.openxmlformats.org/officeDocument/2006/relationships/image" Target="../media/image161.png"/><Relationship Id="rId530" Type="http://schemas.openxmlformats.org/officeDocument/2006/relationships/image" Target="../media/image264.png"/><Relationship Id="rId1160" Type="http://schemas.openxmlformats.org/officeDocument/2006/relationships/customXml" Target="../ink/ink582.xml"/><Relationship Id="rId2004" Type="http://schemas.openxmlformats.org/officeDocument/2006/relationships/customXml" Target="../ink/ink1010.xml"/><Relationship Id="rId2211" Type="http://schemas.openxmlformats.org/officeDocument/2006/relationships/image" Target="../media/image1097.png"/><Relationship Id="rId5367" Type="http://schemas.openxmlformats.org/officeDocument/2006/relationships/image" Target="../media/image2662.png"/><Relationship Id="rId6765" Type="http://schemas.openxmlformats.org/officeDocument/2006/relationships/customXml" Target="../ink/ink3407.xml"/><Relationship Id="rId6972" Type="http://schemas.openxmlformats.org/officeDocument/2006/relationships/customXml" Target="../ink/ink3513.xml"/><Relationship Id="rId4176" Type="http://schemas.openxmlformats.org/officeDocument/2006/relationships/image" Target="../media/image2070.png"/><Relationship Id="rId5574" Type="http://schemas.openxmlformats.org/officeDocument/2006/relationships/customXml" Target="../ink/ink2810.xml"/><Relationship Id="rId5781" Type="http://schemas.openxmlformats.org/officeDocument/2006/relationships/customXml" Target="../ink/ink2914.xml"/><Relationship Id="rId6418" Type="http://schemas.openxmlformats.org/officeDocument/2006/relationships/customXml" Target="../ink/ink3233.xml"/><Relationship Id="rId6625" Type="http://schemas.openxmlformats.org/officeDocument/2006/relationships/customXml" Target="../ink/ink3337.xml"/><Relationship Id="rId6832" Type="http://schemas.openxmlformats.org/officeDocument/2006/relationships/image" Target="../media/image3390.png"/><Relationship Id="rId1020" Type="http://schemas.openxmlformats.org/officeDocument/2006/relationships/image" Target="../media/image508.png"/><Relationship Id="rId1977" Type="http://schemas.openxmlformats.org/officeDocument/2006/relationships/image" Target="../media/image980.png"/><Relationship Id="rId4383" Type="http://schemas.openxmlformats.org/officeDocument/2006/relationships/customXml" Target="../ink/ink2209.xml"/><Relationship Id="rId4590" Type="http://schemas.openxmlformats.org/officeDocument/2006/relationships/customXml" Target="../ink/ink2313.xml"/><Relationship Id="rId5227" Type="http://schemas.openxmlformats.org/officeDocument/2006/relationships/image" Target="../media/image2592.png"/><Relationship Id="rId5434" Type="http://schemas.openxmlformats.org/officeDocument/2006/relationships/customXml" Target="../ink/ink2739.xml"/><Relationship Id="rId5641" Type="http://schemas.openxmlformats.org/officeDocument/2006/relationships/image" Target="../media/image2797.png"/><Relationship Id="rId1837" Type="http://schemas.openxmlformats.org/officeDocument/2006/relationships/customXml" Target="../ink/ink925.xml"/><Relationship Id="rId3192" Type="http://schemas.openxmlformats.org/officeDocument/2006/relationships/customXml" Target="../ink/ink1612.xml"/><Relationship Id="rId4036" Type="http://schemas.openxmlformats.org/officeDocument/2006/relationships/image" Target="../media/image2000.png"/><Relationship Id="rId4243" Type="http://schemas.openxmlformats.org/officeDocument/2006/relationships/customXml" Target="../ink/ink2139.xml"/><Relationship Id="rId4450" Type="http://schemas.openxmlformats.org/officeDocument/2006/relationships/customXml" Target="../ink/ink2243.xml"/><Relationship Id="rId5501" Type="http://schemas.openxmlformats.org/officeDocument/2006/relationships/image" Target="../media/image2727.png"/><Relationship Id="rId3052" Type="http://schemas.openxmlformats.org/officeDocument/2006/relationships/customXml" Target="../ink/ink1541.xml"/><Relationship Id="rId4103" Type="http://schemas.openxmlformats.org/officeDocument/2006/relationships/customXml" Target="../ink/ink2069.xml"/><Relationship Id="rId4310" Type="http://schemas.openxmlformats.org/officeDocument/2006/relationships/image" Target="../media/image2137.png"/><Relationship Id="rId7259" Type="http://schemas.openxmlformats.org/officeDocument/2006/relationships/image" Target="../media/image3602.png"/><Relationship Id="rId180" Type="http://schemas.openxmlformats.org/officeDocument/2006/relationships/customXml" Target="../ink/ink90.xml"/><Relationship Id="rId1904" Type="http://schemas.openxmlformats.org/officeDocument/2006/relationships/image" Target="../media/image944.png"/><Relationship Id="rId6068" Type="http://schemas.openxmlformats.org/officeDocument/2006/relationships/image" Target="../media/image3010.png"/><Relationship Id="rId6275" Type="http://schemas.openxmlformats.org/officeDocument/2006/relationships/customXml" Target="../ink/ink3161.xml"/><Relationship Id="rId6482" Type="http://schemas.openxmlformats.org/officeDocument/2006/relationships/customXml" Target="../ink/ink3265.xml"/><Relationship Id="rId7119" Type="http://schemas.openxmlformats.org/officeDocument/2006/relationships/image" Target="../media/image3532.png"/><Relationship Id="rId7326" Type="http://schemas.openxmlformats.org/officeDocument/2006/relationships/customXml" Target="../ink/ink3690.xml"/><Relationship Id="rId3869" Type="http://schemas.openxmlformats.org/officeDocument/2006/relationships/customXml" Target="../ink/ink1952.xml"/><Relationship Id="rId5084" Type="http://schemas.openxmlformats.org/officeDocument/2006/relationships/customXml" Target="../ink/ink2562.xml"/><Relationship Id="rId5291" Type="http://schemas.openxmlformats.org/officeDocument/2006/relationships/image" Target="../media/image2624.png"/><Relationship Id="rId6135" Type="http://schemas.openxmlformats.org/officeDocument/2006/relationships/customXml" Target="../ink/ink3091.xml"/><Relationship Id="rId6342" Type="http://schemas.openxmlformats.org/officeDocument/2006/relationships/image" Target="../media/image3147.png"/><Relationship Id="rId997" Type="http://schemas.openxmlformats.org/officeDocument/2006/relationships/customXml" Target="../ink/ink500.xml"/><Relationship Id="rId2678" Type="http://schemas.openxmlformats.org/officeDocument/2006/relationships/image" Target="../media/image1330.png"/><Relationship Id="rId2885" Type="http://schemas.openxmlformats.org/officeDocument/2006/relationships/customXml" Target="../ink/ink1453.xml"/><Relationship Id="rId3729" Type="http://schemas.openxmlformats.org/officeDocument/2006/relationships/customXml" Target="../ink/ink1881.xml"/><Relationship Id="rId3936" Type="http://schemas.openxmlformats.org/officeDocument/2006/relationships/image" Target="../media/image1950.png"/><Relationship Id="rId5151" Type="http://schemas.openxmlformats.org/officeDocument/2006/relationships/image" Target="../media/image2554.png"/><Relationship Id="rId857" Type="http://schemas.openxmlformats.org/officeDocument/2006/relationships/image" Target="../media/image427.png"/><Relationship Id="rId1487" Type="http://schemas.openxmlformats.org/officeDocument/2006/relationships/image" Target="../media/image739.png"/><Relationship Id="rId1694" Type="http://schemas.openxmlformats.org/officeDocument/2006/relationships/image" Target="../media/image840.png"/><Relationship Id="rId2538" Type="http://schemas.openxmlformats.org/officeDocument/2006/relationships/image" Target="../media/image1260.png"/><Relationship Id="rId2745" Type="http://schemas.openxmlformats.org/officeDocument/2006/relationships/customXml" Target="../ink/ink1381.xml"/><Relationship Id="rId2952" Type="http://schemas.openxmlformats.org/officeDocument/2006/relationships/image" Target="../media/image1465.png"/><Relationship Id="rId6202" Type="http://schemas.openxmlformats.org/officeDocument/2006/relationships/image" Target="../media/image3077.png"/><Relationship Id="rId717" Type="http://schemas.openxmlformats.org/officeDocument/2006/relationships/customXml" Target="../ink/ink359.xml"/><Relationship Id="rId924" Type="http://schemas.openxmlformats.org/officeDocument/2006/relationships/customXml" Target="../ink/ink463.xml"/><Relationship Id="rId1347" Type="http://schemas.openxmlformats.org/officeDocument/2006/relationships/image" Target="../media/image670.png"/><Relationship Id="rId1554" Type="http://schemas.openxmlformats.org/officeDocument/2006/relationships/customXml" Target="../ink/ink782.xml"/><Relationship Id="rId1761" Type="http://schemas.openxmlformats.org/officeDocument/2006/relationships/customXml" Target="../ink/ink887.xml"/><Relationship Id="rId2605" Type="http://schemas.openxmlformats.org/officeDocument/2006/relationships/customXml" Target="../ink/ink1311.xml"/><Relationship Id="rId2812" Type="http://schemas.openxmlformats.org/officeDocument/2006/relationships/customXml" Target="../ink/ink1416.xml"/><Relationship Id="rId5011" Type="http://schemas.openxmlformats.org/officeDocument/2006/relationships/image" Target="../media/image2485.png"/><Relationship Id="rId5968" Type="http://schemas.openxmlformats.org/officeDocument/2006/relationships/image" Target="../media/image2960.png"/><Relationship Id="rId53" Type="http://schemas.openxmlformats.org/officeDocument/2006/relationships/image" Target="../media/image26.png"/><Relationship Id="rId1207" Type="http://schemas.openxmlformats.org/officeDocument/2006/relationships/image" Target="../media/image601.png"/><Relationship Id="rId1414" Type="http://schemas.openxmlformats.org/officeDocument/2006/relationships/customXml" Target="../ink/ink710.xml"/><Relationship Id="rId1621" Type="http://schemas.openxmlformats.org/officeDocument/2006/relationships/customXml" Target="../ink/ink816.xml"/><Relationship Id="rId4777" Type="http://schemas.openxmlformats.org/officeDocument/2006/relationships/image" Target="../media/image2369.png"/><Relationship Id="rId4984" Type="http://schemas.openxmlformats.org/officeDocument/2006/relationships/customXml" Target="../ink/ink2512.xml"/><Relationship Id="rId5828" Type="http://schemas.openxmlformats.org/officeDocument/2006/relationships/image" Target="../media/image2890.png"/><Relationship Id="rId7183" Type="http://schemas.openxmlformats.org/officeDocument/2006/relationships/image" Target="../media/image3564.png"/><Relationship Id="rId3379" Type="http://schemas.openxmlformats.org/officeDocument/2006/relationships/customXml" Target="../ink/ink1706.xml"/><Relationship Id="rId3586" Type="http://schemas.openxmlformats.org/officeDocument/2006/relationships/image" Target="../media/image1776.png"/><Relationship Id="rId3793" Type="http://schemas.openxmlformats.org/officeDocument/2006/relationships/image" Target="../media/image1879.png"/><Relationship Id="rId4637" Type="http://schemas.openxmlformats.org/officeDocument/2006/relationships/customXml" Target="../ink/ink2337.xml"/><Relationship Id="rId7043" Type="http://schemas.openxmlformats.org/officeDocument/2006/relationships/image" Target="../media/image3494.png"/><Relationship Id="rId7250" Type="http://schemas.openxmlformats.org/officeDocument/2006/relationships/customXml" Target="../ink/ink3652.xml"/><Relationship Id="rId2188" Type="http://schemas.openxmlformats.org/officeDocument/2006/relationships/customXml" Target="../ink/ink1102.xml"/><Relationship Id="rId2395" Type="http://schemas.openxmlformats.org/officeDocument/2006/relationships/customXml" Target="../ink/ink1206.xml"/><Relationship Id="rId3239" Type="http://schemas.openxmlformats.org/officeDocument/2006/relationships/image" Target="../media/image1603.png"/><Relationship Id="rId3446" Type="http://schemas.openxmlformats.org/officeDocument/2006/relationships/image" Target="../media/image1706.png"/><Relationship Id="rId4844" Type="http://schemas.openxmlformats.org/officeDocument/2006/relationships/customXml" Target="../ink/ink2441.xml"/><Relationship Id="rId7110" Type="http://schemas.openxmlformats.org/officeDocument/2006/relationships/customXml" Target="../ink/ink3582.xml"/><Relationship Id="rId367" Type="http://schemas.openxmlformats.org/officeDocument/2006/relationships/image" Target="../media/image183.png"/><Relationship Id="rId574" Type="http://schemas.openxmlformats.org/officeDocument/2006/relationships/image" Target="../media/image286.png"/><Relationship Id="rId2048" Type="http://schemas.openxmlformats.org/officeDocument/2006/relationships/customXml" Target="../ink/ink1032.xml"/><Relationship Id="rId2255" Type="http://schemas.openxmlformats.org/officeDocument/2006/relationships/image" Target="../media/image1119.png"/><Relationship Id="rId3653" Type="http://schemas.openxmlformats.org/officeDocument/2006/relationships/customXml" Target="../ink/ink1843.xml"/><Relationship Id="rId3860" Type="http://schemas.openxmlformats.org/officeDocument/2006/relationships/image" Target="../media/image1912.png"/><Relationship Id="rId4704" Type="http://schemas.openxmlformats.org/officeDocument/2006/relationships/image" Target="../media/image2333.png"/><Relationship Id="rId4911" Type="http://schemas.openxmlformats.org/officeDocument/2006/relationships/customXml" Target="../ink/ink2475.xml"/><Relationship Id="rId227" Type="http://schemas.openxmlformats.org/officeDocument/2006/relationships/image" Target="../media/image113.png"/><Relationship Id="rId781" Type="http://schemas.openxmlformats.org/officeDocument/2006/relationships/image" Target="../media/image389.png"/><Relationship Id="rId2462" Type="http://schemas.openxmlformats.org/officeDocument/2006/relationships/image" Target="../media/image1222.png"/><Relationship Id="rId3306" Type="http://schemas.openxmlformats.org/officeDocument/2006/relationships/image" Target="../media/image1636.png"/><Relationship Id="rId3513" Type="http://schemas.openxmlformats.org/officeDocument/2006/relationships/customXml" Target="../ink/ink1773.xml"/><Relationship Id="rId3720" Type="http://schemas.openxmlformats.org/officeDocument/2006/relationships/image" Target="../media/image1843.png"/><Relationship Id="rId6669" Type="http://schemas.openxmlformats.org/officeDocument/2006/relationships/customXml" Target="../ink/ink3359.xml"/><Relationship Id="rId6876" Type="http://schemas.openxmlformats.org/officeDocument/2006/relationships/customXml" Target="../ink/ink3464.xml"/><Relationship Id="rId434" Type="http://schemas.openxmlformats.org/officeDocument/2006/relationships/image" Target="../media/image216.png"/><Relationship Id="rId641" Type="http://schemas.openxmlformats.org/officeDocument/2006/relationships/customXml" Target="../ink/ink321.xml"/><Relationship Id="rId1064" Type="http://schemas.openxmlformats.org/officeDocument/2006/relationships/image" Target="../media/image530.png"/><Relationship Id="rId1271" Type="http://schemas.openxmlformats.org/officeDocument/2006/relationships/customXml" Target="../ink/ink638.xml"/><Relationship Id="rId2115" Type="http://schemas.openxmlformats.org/officeDocument/2006/relationships/image" Target="../media/image1049.png"/><Relationship Id="rId2322" Type="http://schemas.openxmlformats.org/officeDocument/2006/relationships/customXml" Target="../ink/ink1169.xml"/><Relationship Id="rId5478" Type="http://schemas.openxmlformats.org/officeDocument/2006/relationships/customXml" Target="../ink/ink2762.xml"/><Relationship Id="rId5685" Type="http://schemas.openxmlformats.org/officeDocument/2006/relationships/image" Target="../media/image2819.png"/><Relationship Id="rId5892" Type="http://schemas.openxmlformats.org/officeDocument/2006/relationships/image" Target="../media/image2922.png"/><Relationship Id="rId6529" Type="http://schemas.openxmlformats.org/officeDocument/2006/relationships/image" Target="../media/image3240.png"/><Relationship Id="rId6736" Type="http://schemas.openxmlformats.org/officeDocument/2006/relationships/image" Target="../media/image3343.png"/><Relationship Id="rId6943" Type="http://schemas.openxmlformats.org/officeDocument/2006/relationships/image" Target="../media/image3445.png"/><Relationship Id="rId501" Type="http://schemas.openxmlformats.org/officeDocument/2006/relationships/customXml" Target="../ink/ink251.xml"/><Relationship Id="rId1131" Type="http://schemas.openxmlformats.org/officeDocument/2006/relationships/customXml" Target="../ink/ink567.xml"/><Relationship Id="rId4287" Type="http://schemas.openxmlformats.org/officeDocument/2006/relationships/customXml" Target="../ink/ink2161.xml"/><Relationship Id="rId4494" Type="http://schemas.openxmlformats.org/officeDocument/2006/relationships/customXml" Target="../ink/ink2265.xml"/><Relationship Id="rId5338" Type="http://schemas.openxmlformats.org/officeDocument/2006/relationships/customXml" Target="../ink/ink2690.xml"/><Relationship Id="rId5545" Type="http://schemas.openxmlformats.org/officeDocument/2006/relationships/image" Target="../media/image2749.png"/><Relationship Id="rId5752" Type="http://schemas.openxmlformats.org/officeDocument/2006/relationships/image" Target="../media/image2852.png"/><Relationship Id="rId6803" Type="http://schemas.openxmlformats.org/officeDocument/2006/relationships/customXml" Target="../ink/ink3426.xml"/><Relationship Id="rId3096" Type="http://schemas.openxmlformats.org/officeDocument/2006/relationships/image" Target="../media/image1532.png"/><Relationship Id="rId4147" Type="http://schemas.openxmlformats.org/officeDocument/2006/relationships/customXml" Target="../ink/ink2091.xml"/><Relationship Id="rId4354" Type="http://schemas.openxmlformats.org/officeDocument/2006/relationships/image" Target="../media/image2159.png"/><Relationship Id="rId4561" Type="http://schemas.openxmlformats.org/officeDocument/2006/relationships/image" Target="../media/image2262.png"/><Relationship Id="rId5405" Type="http://schemas.openxmlformats.org/officeDocument/2006/relationships/customXml" Target="../ink/ink2724.xml"/><Relationship Id="rId5612" Type="http://schemas.openxmlformats.org/officeDocument/2006/relationships/customXml" Target="../ink/ink2829.xml"/><Relationship Id="rId1948" Type="http://schemas.openxmlformats.org/officeDocument/2006/relationships/image" Target="../media/image966.png"/><Relationship Id="rId3163" Type="http://schemas.openxmlformats.org/officeDocument/2006/relationships/customXml" Target="../ink/ink1597.xml"/><Relationship Id="rId3370" Type="http://schemas.openxmlformats.org/officeDocument/2006/relationships/image" Target="../media/image1668.png"/><Relationship Id="rId4007" Type="http://schemas.openxmlformats.org/officeDocument/2006/relationships/customXml" Target="../ink/ink2021.xml"/><Relationship Id="rId4214" Type="http://schemas.openxmlformats.org/officeDocument/2006/relationships/image" Target="../media/image2089.png"/><Relationship Id="rId4421" Type="http://schemas.openxmlformats.org/officeDocument/2006/relationships/image" Target="../media/image2192.png"/><Relationship Id="rId291" Type="http://schemas.openxmlformats.org/officeDocument/2006/relationships/image" Target="../media/image145.png"/><Relationship Id="rId1808" Type="http://schemas.openxmlformats.org/officeDocument/2006/relationships/image" Target="../media/image897.png"/><Relationship Id="rId3023" Type="http://schemas.openxmlformats.org/officeDocument/2006/relationships/customXml" Target="../ink/ink1525.xml"/><Relationship Id="rId6179" Type="http://schemas.openxmlformats.org/officeDocument/2006/relationships/customXml" Target="../ink/ink3113.xml"/><Relationship Id="rId6386" Type="http://schemas.openxmlformats.org/officeDocument/2006/relationships/customXml" Target="../ink/ink3217.xml"/><Relationship Id="rId151" Type="http://schemas.openxmlformats.org/officeDocument/2006/relationships/image" Target="../media/image75.png"/><Relationship Id="rId3230" Type="http://schemas.openxmlformats.org/officeDocument/2006/relationships/customXml" Target="../ink/ink1631.xml"/><Relationship Id="rId5195" Type="http://schemas.openxmlformats.org/officeDocument/2006/relationships/image" Target="../media/image2576.png"/><Relationship Id="rId6039" Type="http://schemas.openxmlformats.org/officeDocument/2006/relationships/customXml" Target="../ink/ink3043.xml"/><Relationship Id="rId6593" Type="http://schemas.openxmlformats.org/officeDocument/2006/relationships/customXml" Target="../ink/ink3321.xml"/><Relationship Id="rId2789" Type="http://schemas.openxmlformats.org/officeDocument/2006/relationships/image" Target="../media/image1385.png"/><Relationship Id="rId2996" Type="http://schemas.openxmlformats.org/officeDocument/2006/relationships/image" Target="../media/image1485.png"/><Relationship Id="rId6246" Type="http://schemas.openxmlformats.org/officeDocument/2006/relationships/image" Target="../media/image3099.png"/><Relationship Id="rId6453" Type="http://schemas.openxmlformats.org/officeDocument/2006/relationships/image" Target="../media/image3202.png"/><Relationship Id="rId6660" Type="http://schemas.openxmlformats.org/officeDocument/2006/relationships/image" Target="../media/image3305.png"/><Relationship Id="rId968" Type="http://schemas.openxmlformats.org/officeDocument/2006/relationships/image" Target="../media/image482.png"/><Relationship Id="rId1598" Type="http://schemas.openxmlformats.org/officeDocument/2006/relationships/image" Target="../media/image793.png"/><Relationship Id="rId2649" Type="http://schemas.openxmlformats.org/officeDocument/2006/relationships/customXml" Target="../ink/ink1333.xml"/><Relationship Id="rId2856" Type="http://schemas.openxmlformats.org/officeDocument/2006/relationships/image" Target="../media/image1417.png"/><Relationship Id="rId3907" Type="http://schemas.openxmlformats.org/officeDocument/2006/relationships/customXml" Target="../ink/ink1971.xml"/><Relationship Id="rId5055" Type="http://schemas.openxmlformats.org/officeDocument/2006/relationships/image" Target="../media/image2507.png"/><Relationship Id="rId5262" Type="http://schemas.openxmlformats.org/officeDocument/2006/relationships/customXml" Target="../ink/ink2652.xml"/><Relationship Id="rId6106" Type="http://schemas.openxmlformats.org/officeDocument/2006/relationships/image" Target="../media/image3029.png"/><Relationship Id="rId6313" Type="http://schemas.openxmlformats.org/officeDocument/2006/relationships/customXml" Target="../ink/ink3180.xml"/><Relationship Id="rId6520" Type="http://schemas.openxmlformats.org/officeDocument/2006/relationships/customXml" Target="../ink/ink3284.xml"/><Relationship Id="rId97" Type="http://schemas.openxmlformats.org/officeDocument/2006/relationships/image" Target="../media/image48.png"/><Relationship Id="rId828" Type="http://schemas.openxmlformats.org/officeDocument/2006/relationships/customXml" Target="../ink/ink415.xml"/><Relationship Id="rId1458" Type="http://schemas.openxmlformats.org/officeDocument/2006/relationships/image" Target="../media/image725.png"/><Relationship Id="rId1665" Type="http://schemas.openxmlformats.org/officeDocument/2006/relationships/image" Target="../media/image826.png"/><Relationship Id="rId1872" Type="http://schemas.openxmlformats.org/officeDocument/2006/relationships/image" Target="../media/image929.png"/><Relationship Id="rId2509" Type="http://schemas.openxmlformats.org/officeDocument/2006/relationships/customXml" Target="../ink/ink1263.xml"/><Relationship Id="rId2716" Type="http://schemas.openxmlformats.org/officeDocument/2006/relationships/image" Target="../media/image1349.png"/><Relationship Id="rId4071" Type="http://schemas.openxmlformats.org/officeDocument/2006/relationships/customXml" Target="../ink/ink2053.xml"/><Relationship Id="rId5122" Type="http://schemas.openxmlformats.org/officeDocument/2006/relationships/customXml" Target="../ink/ink2582.xml"/><Relationship Id="rId1318" Type="http://schemas.openxmlformats.org/officeDocument/2006/relationships/customXml" Target="../ink/ink662.xml"/><Relationship Id="rId1525" Type="http://schemas.openxmlformats.org/officeDocument/2006/relationships/image" Target="../media/image758.png"/><Relationship Id="rId2923" Type="http://schemas.openxmlformats.org/officeDocument/2006/relationships/customXml" Target="../ink/ink1472.xml"/><Relationship Id="rId7087" Type="http://schemas.openxmlformats.org/officeDocument/2006/relationships/image" Target="../media/image3516.png"/><Relationship Id="rId7294" Type="http://schemas.openxmlformats.org/officeDocument/2006/relationships/customXml" Target="../ink/ink3674.xml"/><Relationship Id="rId1732" Type="http://schemas.openxmlformats.org/officeDocument/2006/relationships/image" Target="../media/image859.png"/><Relationship Id="rId4888" Type="http://schemas.openxmlformats.org/officeDocument/2006/relationships/image" Target="../media/image2424.png"/><Relationship Id="rId5939" Type="http://schemas.openxmlformats.org/officeDocument/2006/relationships/customXml" Target="../ink/ink2993.xml"/><Relationship Id="rId7154" Type="http://schemas.openxmlformats.org/officeDocument/2006/relationships/customXml" Target="../ink/ink3604.xml"/><Relationship Id="rId24" Type="http://schemas.openxmlformats.org/officeDocument/2006/relationships/customXml" Target="../ink/ink12.xml"/><Relationship Id="rId2299" Type="http://schemas.openxmlformats.org/officeDocument/2006/relationships/image" Target="../media/image1141.png"/><Relationship Id="rId3697" Type="http://schemas.openxmlformats.org/officeDocument/2006/relationships/customXml" Target="../ink/ink1865.xml"/><Relationship Id="rId4748" Type="http://schemas.openxmlformats.org/officeDocument/2006/relationships/customXml" Target="../ink/ink2393.xml"/><Relationship Id="rId4955" Type="http://schemas.openxmlformats.org/officeDocument/2006/relationships/image" Target="../media/image2457.png"/><Relationship Id="rId7014" Type="http://schemas.openxmlformats.org/officeDocument/2006/relationships/customXml" Target="../ink/ink3534.xml"/><Relationship Id="rId3557" Type="http://schemas.openxmlformats.org/officeDocument/2006/relationships/customXml" Target="../ink/ink1795.xml"/><Relationship Id="rId3764" Type="http://schemas.openxmlformats.org/officeDocument/2006/relationships/customXml" Target="../ink/ink1899.xml"/><Relationship Id="rId3971" Type="http://schemas.openxmlformats.org/officeDocument/2006/relationships/customXml" Target="../ink/ink2003.xml"/><Relationship Id="rId4608" Type="http://schemas.openxmlformats.org/officeDocument/2006/relationships/image" Target="../media/image2285.png"/><Relationship Id="rId4815" Type="http://schemas.openxmlformats.org/officeDocument/2006/relationships/image" Target="../media/image2388.png"/><Relationship Id="rId6170" Type="http://schemas.openxmlformats.org/officeDocument/2006/relationships/image" Target="../media/image3061.png"/><Relationship Id="rId7221" Type="http://schemas.openxmlformats.org/officeDocument/2006/relationships/image" Target="../media/image3583.png"/><Relationship Id="rId478" Type="http://schemas.openxmlformats.org/officeDocument/2006/relationships/image" Target="../media/image238.png"/><Relationship Id="rId685" Type="http://schemas.openxmlformats.org/officeDocument/2006/relationships/customXml" Target="../ink/ink343.xml"/><Relationship Id="rId892" Type="http://schemas.openxmlformats.org/officeDocument/2006/relationships/customXml" Target="../ink/ink447.xml"/><Relationship Id="rId2159" Type="http://schemas.openxmlformats.org/officeDocument/2006/relationships/image" Target="../media/image1071.png"/><Relationship Id="rId2366" Type="http://schemas.openxmlformats.org/officeDocument/2006/relationships/image" Target="../media/image1174.png"/><Relationship Id="rId2573" Type="http://schemas.openxmlformats.org/officeDocument/2006/relationships/customXml" Target="../ink/ink1295.xml"/><Relationship Id="rId2780" Type="http://schemas.openxmlformats.org/officeDocument/2006/relationships/customXml" Target="../ink/ink1399.xml"/><Relationship Id="rId3417" Type="http://schemas.openxmlformats.org/officeDocument/2006/relationships/customXml" Target="../ink/ink1725.xml"/><Relationship Id="rId3624" Type="http://schemas.openxmlformats.org/officeDocument/2006/relationships/image" Target="../media/image1795.png"/><Relationship Id="rId3831" Type="http://schemas.openxmlformats.org/officeDocument/2006/relationships/customXml" Target="../ink/ink1933.xml"/><Relationship Id="rId6030" Type="http://schemas.openxmlformats.org/officeDocument/2006/relationships/image" Target="../media/image2991.png"/><Relationship Id="rId6987" Type="http://schemas.openxmlformats.org/officeDocument/2006/relationships/image" Target="../media/image3466.png"/><Relationship Id="rId338" Type="http://schemas.openxmlformats.org/officeDocument/2006/relationships/customXml" Target="../ink/ink169.xml"/><Relationship Id="rId545" Type="http://schemas.openxmlformats.org/officeDocument/2006/relationships/customXml" Target="../ink/ink273.xml"/><Relationship Id="rId752" Type="http://schemas.openxmlformats.org/officeDocument/2006/relationships/image" Target="../media/image375.png"/><Relationship Id="rId1175" Type="http://schemas.openxmlformats.org/officeDocument/2006/relationships/image" Target="../media/image585.png"/><Relationship Id="rId1382" Type="http://schemas.openxmlformats.org/officeDocument/2006/relationships/customXml" Target="../ink/ink694.xml"/><Relationship Id="rId2019" Type="http://schemas.openxmlformats.org/officeDocument/2006/relationships/image" Target="../media/image1001.png"/><Relationship Id="rId2226" Type="http://schemas.openxmlformats.org/officeDocument/2006/relationships/customXml" Target="../ink/ink1121.xml"/><Relationship Id="rId2433" Type="http://schemas.openxmlformats.org/officeDocument/2006/relationships/customXml" Target="../ink/ink1225.xml"/><Relationship Id="rId2640" Type="http://schemas.openxmlformats.org/officeDocument/2006/relationships/image" Target="../media/image1311.png"/><Relationship Id="rId5589" Type="http://schemas.openxmlformats.org/officeDocument/2006/relationships/image" Target="../media/image2771.png"/><Relationship Id="rId5796" Type="http://schemas.openxmlformats.org/officeDocument/2006/relationships/image" Target="../media/image2874.png"/><Relationship Id="rId6847" Type="http://schemas.openxmlformats.org/officeDocument/2006/relationships/image" Target="../media/image3397.png"/><Relationship Id="rId405" Type="http://schemas.openxmlformats.org/officeDocument/2006/relationships/image" Target="../media/image202.png"/><Relationship Id="rId612" Type="http://schemas.openxmlformats.org/officeDocument/2006/relationships/image" Target="../media/image305.png"/><Relationship Id="rId1035" Type="http://schemas.openxmlformats.org/officeDocument/2006/relationships/customXml" Target="../ink/ink519.xml"/><Relationship Id="rId1242" Type="http://schemas.openxmlformats.org/officeDocument/2006/relationships/image" Target="../media/image618.png"/><Relationship Id="rId2500" Type="http://schemas.openxmlformats.org/officeDocument/2006/relationships/image" Target="../media/image1241.png"/><Relationship Id="rId4398" Type="http://schemas.openxmlformats.org/officeDocument/2006/relationships/image" Target="../media/image2181.png"/><Relationship Id="rId5449" Type="http://schemas.openxmlformats.org/officeDocument/2006/relationships/image" Target="../media/image2702.png"/><Relationship Id="rId5656" Type="http://schemas.openxmlformats.org/officeDocument/2006/relationships/customXml" Target="../ink/ink2851.xml"/><Relationship Id="rId1102" Type="http://schemas.openxmlformats.org/officeDocument/2006/relationships/image" Target="../media/image549.png"/><Relationship Id="rId4258" Type="http://schemas.openxmlformats.org/officeDocument/2006/relationships/image" Target="../media/image2111.png"/><Relationship Id="rId4465" Type="http://schemas.openxmlformats.org/officeDocument/2006/relationships/image" Target="../media/image2214.png"/><Relationship Id="rId5309" Type="http://schemas.openxmlformats.org/officeDocument/2006/relationships/image" Target="../media/image2633.png"/><Relationship Id="rId5863" Type="http://schemas.openxmlformats.org/officeDocument/2006/relationships/customXml" Target="../ink/ink2955.xml"/><Relationship Id="rId6707" Type="http://schemas.openxmlformats.org/officeDocument/2006/relationships/customXml" Target="../ink/ink3378.xml"/><Relationship Id="rId6914" Type="http://schemas.openxmlformats.org/officeDocument/2006/relationships/customXml" Target="../ink/ink3483.xml"/><Relationship Id="rId3067" Type="http://schemas.openxmlformats.org/officeDocument/2006/relationships/image" Target="../media/image1518.png"/><Relationship Id="rId3274" Type="http://schemas.openxmlformats.org/officeDocument/2006/relationships/customXml" Target="../ink/ink1653.xml"/><Relationship Id="rId4118" Type="http://schemas.openxmlformats.org/officeDocument/2006/relationships/image" Target="../media/image2041.png"/><Relationship Id="rId4672" Type="http://schemas.openxmlformats.org/officeDocument/2006/relationships/image" Target="../media/image2317.png"/><Relationship Id="rId5516" Type="http://schemas.openxmlformats.org/officeDocument/2006/relationships/customXml" Target="../ink/ink2781.xml"/><Relationship Id="rId5723" Type="http://schemas.openxmlformats.org/officeDocument/2006/relationships/customXml" Target="../ink/ink2885.xml"/><Relationship Id="rId5930" Type="http://schemas.openxmlformats.org/officeDocument/2006/relationships/image" Target="../media/image2941.png"/><Relationship Id="rId195" Type="http://schemas.openxmlformats.org/officeDocument/2006/relationships/image" Target="../media/image97.png"/><Relationship Id="rId1919" Type="http://schemas.openxmlformats.org/officeDocument/2006/relationships/customXml" Target="../ink/ink967.xml"/><Relationship Id="rId3481" Type="http://schemas.openxmlformats.org/officeDocument/2006/relationships/customXml" Target="../ink/ink1757.xml"/><Relationship Id="rId4325" Type="http://schemas.openxmlformats.org/officeDocument/2006/relationships/customXml" Target="../ink/ink2180.xml"/><Relationship Id="rId4532" Type="http://schemas.openxmlformats.org/officeDocument/2006/relationships/customXml" Target="../ink/ink2284.xml"/><Relationship Id="rId2083" Type="http://schemas.openxmlformats.org/officeDocument/2006/relationships/image" Target="../media/image1033.png"/><Relationship Id="rId2290" Type="http://schemas.openxmlformats.org/officeDocument/2006/relationships/customXml" Target="../ink/ink1153.xml"/><Relationship Id="rId3134" Type="http://schemas.openxmlformats.org/officeDocument/2006/relationships/image" Target="../media/image1551.png"/><Relationship Id="rId3341" Type="http://schemas.openxmlformats.org/officeDocument/2006/relationships/customXml" Target="../ink/ink1687.xml"/><Relationship Id="rId6497" Type="http://schemas.openxmlformats.org/officeDocument/2006/relationships/image" Target="../media/image3224.png"/><Relationship Id="rId262" Type="http://schemas.openxmlformats.org/officeDocument/2006/relationships/customXml" Target="../ink/ink131.xml"/><Relationship Id="rId2150" Type="http://schemas.openxmlformats.org/officeDocument/2006/relationships/customXml" Target="../ink/ink1083.xml"/><Relationship Id="rId3201" Type="http://schemas.openxmlformats.org/officeDocument/2006/relationships/image" Target="../media/image1584.png"/><Relationship Id="rId5099" Type="http://schemas.openxmlformats.org/officeDocument/2006/relationships/image" Target="../media/image2529.png"/><Relationship Id="rId6357" Type="http://schemas.openxmlformats.org/officeDocument/2006/relationships/customXml" Target="../ink/ink3202.xml"/><Relationship Id="rId6564" Type="http://schemas.openxmlformats.org/officeDocument/2006/relationships/image" Target="../media/image3257.png"/><Relationship Id="rId6771" Type="http://schemas.openxmlformats.org/officeDocument/2006/relationships/customXml" Target="../ink/ink3410.xml"/><Relationship Id="rId122" Type="http://schemas.openxmlformats.org/officeDocument/2006/relationships/customXml" Target="../ink/ink61.xml"/><Relationship Id="rId2010" Type="http://schemas.openxmlformats.org/officeDocument/2006/relationships/customXml" Target="../ink/ink1013.xml"/><Relationship Id="rId5166" Type="http://schemas.openxmlformats.org/officeDocument/2006/relationships/customXml" Target="../ink/ink2604.xml"/><Relationship Id="rId5373" Type="http://schemas.openxmlformats.org/officeDocument/2006/relationships/image" Target="../media/image2665.png"/><Relationship Id="rId5580" Type="http://schemas.openxmlformats.org/officeDocument/2006/relationships/customXml" Target="../ink/ink2813.xml"/><Relationship Id="rId6217" Type="http://schemas.openxmlformats.org/officeDocument/2006/relationships/customXml" Target="../ink/ink3132.xml"/><Relationship Id="rId6424" Type="http://schemas.openxmlformats.org/officeDocument/2006/relationships/customXml" Target="../ink/ink3236.xml"/><Relationship Id="rId6631" Type="http://schemas.openxmlformats.org/officeDocument/2006/relationships/customXml" Target="../ink/ink3340.xml"/><Relationship Id="rId1569" Type="http://schemas.openxmlformats.org/officeDocument/2006/relationships/image" Target="../media/image779.png"/><Relationship Id="rId2967" Type="http://schemas.openxmlformats.org/officeDocument/2006/relationships/customXml" Target="../ink/ink1496.xml"/><Relationship Id="rId4182" Type="http://schemas.openxmlformats.org/officeDocument/2006/relationships/image" Target="../media/image2073.png"/><Relationship Id="rId5026" Type="http://schemas.openxmlformats.org/officeDocument/2006/relationships/customXml" Target="../ink/ink2533.xml"/><Relationship Id="rId5233" Type="http://schemas.openxmlformats.org/officeDocument/2006/relationships/image" Target="../media/image2595.png"/><Relationship Id="rId5440" Type="http://schemas.openxmlformats.org/officeDocument/2006/relationships/customXml" Target="../ink/ink2742.xml"/><Relationship Id="rId939" Type="http://schemas.openxmlformats.org/officeDocument/2006/relationships/customXml" Target="../ink/ink471.xml"/><Relationship Id="rId1776" Type="http://schemas.openxmlformats.org/officeDocument/2006/relationships/image" Target="../media/image881.png"/><Relationship Id="rId1983" Type="http://schemas.openxmlformats.org/officeDocument/2006/relationships/image" Target="../media/image983.png"/><Relationship Id="rId2827" Type="http://schemas.openxmlformats.org/officeDocument/2006/relationships/image" Target="../media/image1403.png"/><Relationship Id="rId4042" Type="http://schemas.openxmlformats.org/officeDocument/2006/relationships/image" Target="../media/image2003.png"/><Relationship Id="rId7198" Type="http://schemas.openxmlformats.org/officeDocument/2006/relationships/customXml" Target="../ink/ink3626.xml"/><Relationship Id="rId68" Type="http://schemas.openxmlformats.org/officeDocument/2006/relationships/customXml" Target="../ink/ink34.xml"/><Relationship Id="rId1429" Type="http://schemas.openxmlformats.org/officeDocument/2006/relationships/image" Target="../media/image711.png"/><Relationship Id="rId1636" Type="http://schemas.openxmlformats.org/officeDocument/2006/relationships/image" Target="../media/image812.png"/><Relationship Id="rId1843" Type="http://schemas.openxmlformats.org/officeDocument/2006/relationships/customXml" Target="../ink/ink928.xml"/><Relationship Id="rId4999" Type="http://schemas.openxmlformats.org/officeDocument/2006/relationships/image" Target="../media/image2479.png"/><Relationship Id="rId5300" Type="http://schemas.openxmlformats.org/officeDocument/2006/relationships/customXml" Target="../ink/ink2671.xml"/><Relationship Id="rId7058" Type="http://schemas.openxmlformats.org/officeDocument/2006/relationships/customXml" Target="../ink/ink3556.xml"/><Relationship Id="rId1703" Type="http://schemas.openxmlformats.org/officeDocument/2006/relationships/customXml" Target="../ink/ink858.xml"/><Relationship Id="rId1910" Type="http://schemas.openxmlformats.org/officeDocument/2006/relationships/image" Target="../media/image947.png"/><Relationship Id="rId4859" Type="http://schemas.openxmlformats.org/officeDocument/2006/relationships/customXml" Target="../ink/ink2449.xml"/><Relationship Id="rId7265" Type="http://schemas.openxmlformats.org/officeDocument/2006/relationships/image" Target="../media/image3605.png"/><Relationship Id="rId3668" Type="http://schemas.openxmlformats.org/officeDocument/2006/relationships/image" Target="../media/image1817.png"/><Relationship Id="rId3875" Type="http://schemas.openxmlformats.org/officeDocument/2006/relationships/customXml" Target="../ink/ink1955.xml"/><Relationship Id="rId4719" Type="http://schemas.openxmlformats.org/officeDocument/2006/relationships/image" Target="../media/image2340.png"/><Relationship Id="rId4926" Type="http://schemas.openxmlformats.org/officeDocument/2006/relationships/image" Target="../media/image2443.png"/><Relationship Id="rId6074" Type="http://schemas.openxmlformats.org/officeDocument/2006/relationships/image" Target="../media/image3013.png"/><Relationship Id="rId6281" Type="http://schemas.openxmlformats.org/officeDocument/2006/relationships/customXml" Target="../ink/ink3164.xml"/><Relationship Id="rId7125" Type="http://schemas.openxmlformats.org/officeDocument/2006/relationships/image" Target="../media/image3535.png"/><Relationship Id="rId7332" Type="http://schemas.openxmlformats.org/officeDocument/2006/relationships/customXml" Target="../ink/ink3693.xml"/><Relationship Id="rId589" Type="http://schemas.openxmlformats.org/officeDocument/2006/relationships/customXml" Target="../ink/ink295.xml"/><Relationship Id="rId796" Type="http://schemas.openxmlformats.org/officeDocument/2006/relationships/customXml" Target="../ink/ink399.xml"/><Relationship Id="rId2477" Type="http://schemas.openxmlformats.org/officeDocument/2006/relationships/customXml" Target="../ink/ink1247.xml"/><Relationship Id="rId2684" Type="http://schemas.openxmlformats.org/officeDocument/2006/relationships/image" Target="../media/image1333.png"/><Relationship Id="rId3528" Type="http://schemas.openxmlformats.org/officeDocument/2006/relationships/image" Target="../media/image1747.png"/><Relationship Id="rId3735" Type="http://schemas.openxmlformats.org/officeDocument/2006/relationships/customXml" Target="../ink/ink1884.xml"/><Relationship Id="rId5090" Type="http://schemas.openxmlformats.org/officeDocument/2006/relationships/customXml" Target="../ink/ink2565.xml"/><Relationship Id="rId6141" Type="http://schemas.openxmlformats.org/officeDocument/2006/relationships/customXml" Target="../ink/ink3094.xml"/><Relationship Id="rId449" Type="http://schemas.openxmlformats.org/officeDocument/2006/relationships/customXml" Target="../ink/ink225.xml"/><Relationship Id="rId656" Type="http://schemas.openxmlformats.org/officeDocument/2006/relationships/image" Target="../media/image327.png"/><Relationship Id="rId863" Type="http://schemas.openxmlformats.org/officeDocument/2006/relationships/image" Target="../media/image430.png"/><Relationship Id="rId1079" Type="http://schemas.openxmlformats.org/officeDocument/2006/relationships/customXml" Target="../ink/ink541.xml"/><Relationship Id="rId1286" Type="http://schemas.openxmlformats.org/officeDocument/2006/relationships/image" Target="../media/image640.png"/><Relationship Id="rId1493" Type="http://schemas.openxmlformats.org/officeDocument/2006/relationships/image" Target="../media/image742.png"/><Relationship Id="rId2337" Type="http://schemas.openxmlformats.org/officeDocument/2006/relationships/customXml" Target="../ink/ink1177.xml"/><Relationship Id="rId2544" Type="http://schemas.openxmlformats.org/officeDocument/2006/relationships/image" Target="../media/image1263.png"/><Relationship Id="rId2891" Type="http://schemas.openxmlformats.org/officeDocument/2006/relationships/customXml" Target="../ink/ink1456.xml"/><Relationship Id="rId3942" Type="http://schemas.openxmlformats.org/officeDocument/2006/relationships/image" Target="../media/image1953.png"/><Relationship Id="rId6001" Type="http://schemas.openxmlformats.org/officeDocument/2006/relationships/customXml" Target="../ink/ink3024.xml"/><Relationship Id="rId309" Type="http://schemas.openxmlformats.org/officeDocument/2006/relationships/image" Target="../media/image154.png"/><Relationship Id="rId516" Type="http://schemas.openxmlformats.org/officeDocument/2006/relationships/image" Target="../media/image257.png"/><Relationship Id="rId1146" Type="http://schemas.openxmlformats.org/officeDocument/2006/relationships/image" Target="../media/image571.png"/><Relationship Id="rId2751" Type="http://schemas.openxmlformats.org/officeDocument/2006/relationships/customXml" Target="../ink/ink1384.xml"/><Relationship Id="rId3802" Type="http://schemas.openxmlformats.org/officeDocument/2006/relationships/image" Target="../media/image1883.png"/><Relationship Id="rId6958" Type="http://schemas.openxmlformats.org/officeDocument/2006/relationships/image" Target="../media/image3452.png"/><Relationship Id="rId723" Type="http://schemas.openxmlformats.org/officeDocument/2006/relationships/customXml" Target="../ink/ink362.xml"/><Relationship Id="rId930" Type="http://schemas.openxmlformats.org/officeDocument/2006/relationships/image" Target="../media/image463.png"/><Relationship Id="rId1006" Type="http://schemas.openxmlformats.org/officeDocument/2006/relationships/image" Target="../media/image501.png"/><Relationship Id="rId1353" Type="http://schemas.openxmlformats.org/officeDocument/2006/relationships/image" Target="../media/image673.png"/><Relationship Id="rId1560" Type="http://schemas.openxmlformats.org/officeDocument/2006/relationships/customXml" Target="../ink/ink785.xml"/><Relationship Id="rId2404" Type="http://schemas.openxmlformats.org/officeDocument/2006/relationships/image" Target="../media/image1193.png"/><Relationship Id="rId2611" Type="http://schemas.openxmlformats.org/officeDocument/2006/relationships/customXml" Target="../ink/ink1314.xml"/><Relationship Id="rId5767" Type="http://schemas.openxmlformats.org/officeDocument/2006/relationships/customXml" Target="../ink/ink2907.xml"/><Relationship Id="rId5974" Type="http://schemas.openxmlformats.org/officeDocument/2006/relationships/image" Target="../media/image2963.png"/><Relationship Id="rId6818" Type="http://schemas.openxmlformats.org/officeDocument/2006/relationships/customXml" Target="../ink/ink3434.xml"/><Relationship Id="rId1213" Type="http://schemas.openxmlformats.org/officeDocument/2006/relationships/image" Target="../media/image604.png"/><Relationship Id="rId1420" Type="http://schemas.openxmlformats.org/officeDocument/2006/relationships/customXml" Target="../ink/ink713.xml"/><Relationship Id="rId4369" Type="http://schemas.openxmlformats.org/officeDocument/2006/relationships/customXml" Target="../ink/ink2202.xml"/><Relationship Id="rId4576" Type="http://schemas.openxmlformats.org/officeDocument/2006/relationships/customXml" Target="../ink/ink2306.xml"/><Relationship Id="rId4783" Type="http://schemas.openxmlformats.org/officeDocument/2006/relationships/image" Target="../media/image2372.png"/><Relationship Id="rId4990" Type="http://schemas.openxmlformats.org/officeDocument/2006/relationships/customXml" Target="../ink/ink2515.xml"/><Relationship Id="rId5627" Type="http://schemas.openxmlformats.org/officeDocument/2006/relationships/image" Target="../media/image2790.png"/><Relationship Id="rId5834" Type="http://schemas.openxmlformats.org/officeDocument/2006/relationships/image" Target="../media/image2893.png"/><Relationship Id="rId3178" Type="http://schemas.openxmlformats.org/officeDocument/2006/relationships/image" Target="../media/image1573.png"/><Relationship Id="rId3385" Type="http://schemas.openxmlformats.org/officeDocument/2006/relationships/customXml" Target="../ink/ink1709.xml"/><Relationship Id="rId3592" Type="http://schemas.openxmlformats.org/officeDocument/2006/relationships/image" Target="../media/image1779.png"/><Relationship Id="rId4229" Type="http://schemas.openxmlformats.org/officeDocument/2006/relationships/customXml" Target="../ink/ink2132.xml"/><Relationship Id="rId4436" Type="http://schemas.openxmlformats.org/officeDocument/2006/relationships/customXml" Target="../ink/ink2236.xml"/><Relationship Id="rId4643" Type="http://schemas.openxmlformats.org/officeDocument/2006/relationships/customXml" Target="../ink/ink2340.xml"/><Relationship Id="rId4850" Type="http://schemas.openxmlformats.org/officeDocument/2006/relationships/image" Target="../media/image2405.png"/><Relationship Id="rId5901" Type="http://schemas.openxmlformats.org/officeDocument/2006/relationships/customXml" Target="../ink/ink2974.xml"/><Relationship Id="rId2194" Type="http://schemas.openxmlformats.org/officeDocument/2006/relationships/customXml" Target="../ink/ink1105.xml"/><Relationship Id="rId3038" Type="http://schemas.openxmlformats.org/officeDocument/2006/relationships/image" Target="../media/image1504.png"/><Relationship Id="rId3245" Type="http://schemas.openxmlformats.org/officeDocument/2006/relationships/image" Target="../media/image1606.png"/><Relationship Id="rId3452" Type="http://schemas.openxmlformats.org/officeDocument/2006/relationships/image" Target="../media/image1709.png"/><Relationship Id="rId4503" Type="http://schemas.openxmlformats.org/officeDocument/2006/relationships/image" Target="../media/image2233.png"/><Relationship Id="rId4710" Type="http://schemas.openxmlformats.org/officeDocument/2006/relationships/customXml" Target="../ink/ink2374.xml"/><Relationship Id="rId166" Type="http://schemas.openxmlformats.org/officeDocument/2006/relationships/customXml" Target="../ink/ink83.xml"/><Relationship Id="rId373" Type="http://schemas.openxmlformats.org/officeDocument/2006/relationships/image" Target="../media/image186.png"/><Relationship Id="rId580" Type="http://schemas.openxmlformats.org/officeDocument/2006/relationships/image" Target="../media/image289.png"/><Relationship Id="rId2054" Type="http://schemas.openxmlformats.org/officeDocument/2006/relationships/customXml" Target="../ink/ink1035.xml"/><Relationship Id="rId2261" Type="http://schemas.openxmlformats.org/officeDocument/2006/relationships/image" Target="../media/image1122.png"/><Relationship Id="rId3105" Type="http://schemas.openxmlformats.org/officeDocument/2006/relationships/customXml" Target="../ink/ink1568.xml"/><Relationship Id="rId3312" Type="http://schemas.openxmlformats.org/officeDocument/2006/relationships/image" Target="../media/image1639.png"/><Relationship Id="rId6468" Type="http://schemas.openxmlformats.org/officeDocument/2006/relationships/customXml" Target="../ink/ink3258.xml"/><Relationship Id="rId6675" Type="http://schemas.openxmlformats.org/officeDocument/2006/relationships/customXml" Target="../ink/ink3362.xml"/><Relationship Id="rId233" Type="http://schemas.openxmlformats.org/officeDocument/2006/relationships/image" Target="../media/image116.png"/><Relationship Id="rId440" Type="http://schemas.openxmlformats.org/officeDocument/2006/relationships/image" Target="../media/image219.png"/><Relationship Id="rId1070" Type="http://schemas.openxmlformats.org/officeDocument/2006/relationships/image" Target="../media/image533.png"/><Relationship Id="rId2121" Type="http://schemas.openxmlformats.org/officeDocument/2006/relationships/image" Target="../media/image1052.png"/><Relationship Id="rId5277" Type="http://schemas.openxmlformats.org/officeDocument/2006/relationships/image" Target="../media/image2617.png"/><Relationship Id="rId5484" Type="http://schemas.openxmlformats.org/officeDocument/2006/relationships/customXml" Target="../ink/ink2765.xml"/><Relationship Id="rId6328" Type="http://schemas.openxmlformats.org/officeDocument/2006/relationships/image" Target="../media/image3140.png"/><Relationship Id="rId6882" Type="http://schemas.openxmlformats.org/officeDocument/2006/relationships/customXml" Target="../ink/ink3467.xml"/><Relationship Id="rId300" Type="http://schemas.openxmlformats.org/officeDocument/2006/relationships/customXml" Target="../ink/ink150.xml"/><Relationship Id="rId4086" Type="http://schemas.openxmlformats.org/officeDocument/2006/relationships/image" Target="../media/image2025.png"/><Relationship Id="rId5137" Type="http://schemas.openxmlformats.org/officeDocument/2006/relationships/image" Target="../media/image2547.png"/><Relationship Id="rId5691" Type="http://schemas.openxmlformats.org/officeDocument/2006/relationships/image" Target="../media/image2822.png"/><Relationship Id="rId6535" Type="http://schemas.openxmlformats.org/officeDocument/2006/relationships/image" Target="../media/image3243.png"/><Relationship Id="rId6742" Type="http://schemas.openxmlformats.org/officeDocument/2006/relationships/image" Target="../media/image3346.png"/><Relationship Id="rId1887" Type="http://schemas.openxmlformats.org/officeDocument/2006/relationships/image" Target="../media/image936.png"/><Relationship Id="rId2938" Type="http://schemas.openxmlformats.org/officeDocument/2006/relationships/image" Target="../media/image1458.png"/><Relationship Id="rId4293" Type="http://schemas.openxmlformats.org/officeDocument/2006/relationships/customXml" Target="../ink/ink2164.xml"/><Relationship Id="rId5344" Type="http://schemas.openxmlformats.org/officeDocument/2006/relationships/customXml" Target="../ink/ink2693.xml"/><Relationship Id="rId5551" Type="http://schemas.openxmlformats.org/officeDocument/2006/relationships/image" Target="../media/image2752.png"/><Relationship Id="rId6602" Type="http://schemas.openxmlformats.org/officeDocument/2006/relationships/image" Target="../media/image3276.png"/><Relationship Id="rId1747" Type="http://schemas.openxmlformats.org/officeDocument/2006/relationships/customXml" Target="../ink/ink880.xml"/><Relationship Id="rId1954" Type="http://schemas.openxmlformats.org/officeDocument/2006/relationships/image" Target="../media/image969.png"/><Relationship Id="rId4153" Type="http://schemas.openxmlformats.org/officeDocument/2006/relationships/customXml" Target="../ink/ink2094.xml"/><Relationship Id="rId4360" Type="http://schemas.openxmlformats.org/officeDocument/2006/relationships/image" Target="../media/image2162.png"/><Relationship Id="rId5204" Type="http://schemas.openxmlformats.org/officeDocument/2006/relationships/customXml" Target="../ink/ink2623.xml"/><Relationship Id="rId5411" Type="http://schemas.openxmlformats.org/officeDocument/2006/relationships/customXml" Target="../ink/ink2727.xml"/><Relationship Id="rId39" Type="http://schemas.openxmlformats.org/officeDocument/2006/relationships/image" Target="../media/image19.png"/><Relationship Id="rId1607" Type="http://schemas.openxmlformats.org/officeDocument/2006/relationships/customXml" Target="../ink/ink809.xml"/><Relationship Id="rId1814" Type="http://schemas.openxmlformats.org/officeDocument/2006/relationships/image" Target="../media/image900.png"/><Relationship Id="rId4013" Type="http://schemas.openxmlformats.org/officeDocument/2006/relationships/customXml" Target="../ink/ink2024.xml"/><Relationship Id="rId4220" Type="http://schemas.openxmlformats.org/officeDocument/2006/relationships/image" Target="../media/image2092.png"/><Relationship Id="rId7169" Type="http://schemas.openxmlformats.org/officeDocument/2006/relationships/image" Target="../media/image3557.png"/><Relationship Id="rId3779" Type="http://schemas.openxmlformats.org/officeDocument/2006/relationships/image" Target="../media/image1872.png"/><Relationship Id="rId6185" Type="http://schemas.openxmlformats.org/officeDocument/2006/relationships/customXml" Target="../ink/ink3116.xml"/><Relationship Id="rId6392" Type="http://schemas.openxmlformats.org/officeDocument/2006/relationships/customXml" Target="../ink/ink3220.xml"/><Relationship Id="rId7029" Type="http://schemas.openxmlformats.org/officeDocument/2006/relationships/image" Target="../media/image3487.png"/><Relationship Id="rId7236" Type="http://schemas.openxmlformats.org/officeDocument/2006/relationships/customXml" Target="../ink/ink3645.xml"/><Relationship Id="rId2588" Type="http://schemas.openxmlformats.org/officeDocument/2006/relationships/image" Target="../media/image1285.png"/><Relationship Id="rId3986" Type="http://schemas.openxmlformats.org/officeDocument/2006/relationships/image" Target="../media/image1975.png"/><Relationship Id="rId6045" Type="http://schemas.openxmlformats.org/officeDocument/2006/relationships/customXml" Target="../ink/ink3046.xml"/><Relationship Id="rId6252" Type="http://schemas.openxmlformats.org/officeDocument/2006/relationships/image" Target="../media/image3102.png"/><Relationship Id="rId7303" Type="http://schemas.openxmlformats.org/officeDocument/2006/relationships/image" Target="../media/image3624.png"/><Relationship Id="rId1397" Type="http://schemas.openxmlformats.org/officeDocument/2006/relationships/image" Target="../media/image695.png"/><Relationship Id="rId2795" Type="http://schemas.openxmlformats.org/officeDocument/2006/relationships/image" Target="../media/image1388.png"/><Relationship Id="rId3639" Type="http://schemas.openxmlformats.org/officeDocument/2006/relationships/customXml" Target="../ink/ink1836.xml"/><Relationship Id="rId3846" Type="http://schemas.openxmlformats.org/officeDocument/2006/relationships/image" Target="../media/image1905.png"/><Relationship Id="rId5061" Type="http://schemas.openxmlformats.org/officeDocument/2006/relationships/image" Target="../media/image2510.png"/><Relationship Id="rId6112" Type="http://schemas.openxmlformats.org/officeDocument/2006/relationships/image" Target="../media/image3032.png"/><Relationship Id="rId767" Type="http://schemas.openxmlformats.org/officeDocument/2006/relationships/image" Target="../media/image382.png"/><Relationship Id="rId974" Type="http://schemas.openxmlformats.org/officeDocument/2006/relationships/image" Target="../media/image485.png"/><Relationship Id="rId2448" Type="http://schemas.openxmlformats.org/officeDocument/2006/relationships/image" Target="../media/image1215.png"/><Relationship Id="rId2655" Type="http://schemas.openxmlformats.org/officeDocument/2006/relationships/customXml" Target="../ink/ink1336.xml"/><Relationship Id="rId2862" Type="http://schemas.openxmlformats.org/officeDocument/2006/relationships/image" Target="../media/image1420.png"/><Relationship Id="rId3706" Type="http://schemas.openxmlformats.org/officeDocument/2006/relationships/image" Target="../media/image1836.png"/><Relationship Id="rId3913" Type="http://schemas.openxmlformats.org/officeDocument/2006/relationships/customXml" Target="../ink/ink1974.xml"/><Relationship Id="rId627" Type="http://schemas.openxmlformats.org/officeDocument/2006/relationships/customXml" Target="../ink/ink314.xml"/><Relationship Id="rId834" Type="http://schemas.openxmlformats.org/officeDocument/2006/relationships/customXml" Target="../ink/ink418.xml"/><Relationship Id="rId1257" Type="http://schemas.openxmlformats.org/officeDocument/2006/relationships/customXml" Target="../ink/ink631.xml"/><Relationship Id="rId1464" Type="http://schemas.openxmlformats.org/officeDocument/2006/relationships/image" Target="../media/image728.png"/><Relationship Id="rId1671" Type="http://schemas.openxmlformats.org/officeDocument/2006/relationships/image" Target="../media/image829.png"/><Relationship Id="rId2308" Type="http://schemas.openxmlformats.org/officeDocument/2006/relationships/customXml" Target="../ink/ink1162.xml"/><Relationship Id="rId2515" Type="http://schemas.openxmlformats.org/officeDocument/2006/relationships/customXml" Target="../ink/ink1266.xml"/><Relationship Id="rId2722" Type="http://schemas.openxmlformats.org/officeDocument/2006/relationships/image" Target="../media/image1352.png"/><Relationship Id="rId5878" Type="http://schemas.openxmlformats.org/officeDocument/2006/relationships/image" Target="../media/image2915.png"/><Relationship Id="rId6929" Type="http://schemas.openxmlformats.org/officeDocument/2006/relationships/image" Target="../media/image3438.png"/><Relationship Id="rId901" Type="http://schemas.openxmlformats.org/officeDocument/2006/relationships/image" Target="../media/image449.png"/><Relationship Id="rId1117" Type="http://schemas.openxmlformats.org/officeDocument/2006/relationships/customXml" Target="../ink/ink560.xml"/><Relationship Id="rId1324" Type="http://schemas.openxmlformats.org/officeDocument/2006/relationships/customXml" Target="../ink/ink665.xml"/><Relationship Id="rId1531" Type="http://schemas.openxmlformats.org/officeDocument/2006/relationships/image" Target="../media/image761.png"/><Relationship Id="rId4687" Type="http://schemas.openxmlformats.org/officeDocument/2006/relationships/customXml" Target="../ink/ink2362.xml"/><Relationship Id="rId4894" Type="http://schemas.openxmlformats.org/officeDocument/2006/relationships/image" Target="../media/image2427.png"/><Relationship Id="rId5738" Type="http://schemas.openxmlformats.org/officeDocument/2006/relationships/image" Target="../media/image2845.png"/><Relationship Id="rId5945" Type="http://schemas.openxmlformats.org/officeDocument/2006/relationships/customXml" Target="../ink/ink2996.xml"/><Relationship Id="rId7093" Type="http://schemas.openxmlformats.org/officeDocument/2006/relationships/image" Target="../media/image3519.png"/><Relationship Id="rId30" Type="http://schemas.openxmlformats.org/officeDocument/2006/relationships/customXml" Target="../ink/ink15.xml"/><Relationship Id="rId3289" Type="http://schemas.openxmlformats.org/officeDocument/2006/relationships/image" Target="../media/image1628.png"/><Relationship Id="rId3496" Type="http://schemas.openxmlformats.org/officeDocument/2006/relationships/image" Target="../media/image1731.png"/><Relationship Id="rId4547" Type="http://schemas.openxmlformats.org/officeDocument/2006/relationships/image" Target="../media/image2255.png"/><Relationship Id="rId4754" Type="http://schemas.openxmlformats.org/officeDocument/2006/relationships/customXml" Target="../ink/ink2396.xml"/><Relationship Id="rId7160" Type="http://schemas.openxmlformats.org/officeDocument/2006/relationships/customXml" Target="../ink/ink3607.xml"/><Relationship Id="rId2098" Type="http://schemas.openxmlformats.org/officeDocument/2006/relationships/customXml" Target="../ink/ink1057.xml"/><Relationship Id="rId3149" Type="http://schemas.openxmlformats.org/officeDocument/2006/relationships/customXml" Target="../ink/ink1590.xml"/><Relationship Id="rId3356" Type="http://schemas.openxmlformats.org/officeDocument/2006/relationships/image" Target="../media/image1661.png"/><Relationship Id="rId3563" Type="http://schemas.openxmlformats.org/officeDocument/2006/relationships/customXml" Target="../ink/ink1798.xml"/><Relationship Id="rId4407" Type="http://schemas.openxmlformats.org/officeDocument/2006/relationships/image" Target="../media/image2185.png"/><Relationship Id="rId4961" Type="http://schemas.openxmlformats.org/officeDocument/2006/relationships/image" Target="../media/image2460.png"/><Relationship Id="rId5805" Type="http://schemas.openxmlformats.org/officeDocument/2006/relationships/customXml" Target="../ink/ink2926.xml"/><Relationship Id="rId7020" Type="http://schemas.openxmlformats.org/officeDocument/2006/relationships/customXml" Target="../ink/ink3537.xml"/><Relationship Id="rId277" Type="http://schemas.openxmlformats.org/officeDocument/2006/relationships/image" Target="../media/image138.png"/><Relationship Id="rId484" Type="http://schemas.openxmlformats.org/officeDocument/2006/relationships/image" Target="../media/image241.png"/><Relationship Id="rId2165" Type="http://schemas.openxmlformats.org/officeDocument/2006/relationships/image" Target="../media/image1074.png"/><Relationship Id="rId3009" Type="http://schemas.openxmlformats.org/officeDocument/2006/relationships/customXml" Target="../ink/ink1517.xml"/><Relationship Id="rId3216" Type="http://schemas.openxmlformats.org/officeDocument/2006/relationships/customXml" Target="../ink/ink1624.xml"/><Relationship Id="rId3770" Type="http://schemas.openxmlformats.org/officeDocument/2006/relationships/customXml" Target="../ink/ink1902.xml"/><Relationship Id="rId4614" Type="http://schemas.openxmlformats.org/officeDocument/2006/relationships/image" Target="../media/image2288.png"/><Relationship Id="rId4821" Type="http://schemas.openxmlformats.org/officeDocument/2006/relationships/image" Target="../media/image2391.png"/><Relationship Id="rId137" Type="http://schemas.openxmlformats.org/officeDocument/2006/relationships/image" Target="../media/image68.png"/><Relationship Id="rId344" Type="http://schemas.openxmlformats.org/officeDocument/2006/relationships/customXml" Target="../ink/ink172.xml"/><Relationship Id="rId691" Type="http://schemas.openxmlformats.org/officeDocument/2006/relationships/customXml" Target="../ink/ink346.xml"/><Relationship Id="rId2025" Type="http://schemas.openxmlformats.org/officeDocument/2006/relationships/image" Target="../media/image1004.png"/><Relationship Id="rId2372" Type="http://schemas.openxmlformats.org/officeDocument/2006/relationships/image" Target="../media/image1177.png"/><Relationship Id="rId3423" Type="http://schemas.openxmlformats.org/officeDocument/2006/relationships/customXml" Target="../ink/ink1728.xml"/><Relationship Id="rId3630" Type="http://schemas.openxmlformats.org/officeDocument/2006/relationships/image" Target="../media/image1798.png"/><Relationship Id="rId6579" Type="http://schemas.openxmlformats.org/officeDocument/2006/relationships/customXml" Target="../ink/ink3314.xml"/><Relationship Id="rId6786" Type="http://schemas.openxmlformats.org/officeDocument/2006/relationships/image" Target="../media/image3368.png"/><Relationship Id="rId6993" Type="http://schemas.openxmlformats.org/officeDocument/2006/relationships/image" Target="../media/image3469.png"/><Relationship Id="rId551" Type="http://schemas.openxmlformats.org/officeDocument/2006/relationships/customXml" Target="../ink/ink276.xml"/><Relationship Id="rId1181" Type="http://schemas.openxmlformats.org/officeDocument/2006/relationships/image" Target="../media/image588.png"/><Relationship Id="rId2232" Type="http://schemas.openxmlformats.org/officeDocument/2006/relationships/customXml" Target="../ink/ink1124.xml"/><Relationship Id="rId5388" Type="http://schemas.openxmlformats.org/officeDocument/2006/relationships/customXml" Target="../ink/ink2715.xml"/><Relationship Id="rId5595" Type="http://schemas.openxmlformats.org/officeDocument/2006/relationships/image" Target="../media/image2774.png"/><Relationship Id="rId6439" Type="http://schemas.openxmlformats.org/officeDocument/2006/relationships/image" Target="../media/image3195.png"/><Relationship Id="rId6646" Type="http://schemas.openxmlformats.org/officeDocument/2006/relationships/image" Target="../media/image3298.png"/><Relationship Id="rId6853" Type="http://schemas.openxmlformats.org/officeDocument/2006/relationships/image" Target="../media/image3400.png"/><Relationship Id="rId204" Type="http://schemas.openxmlformats.org/officeDocument/2006/relationships/customXml" Target="../ink/ink102.xml"/><Relationship Id="rId411" Type="http://schemas.openxmlformats.org/officeDocument/2006/relationships/image" Target="../media/image205.png"/><Relationship Id="rId1041" Type="http://schemas.openxmlformats.org/officeDocument/2006/relationships/customXml" Target="../ink/ink522.xml"/><Relationship Id="rId1998" Type="http://schemas.openxmlformats.org/officeDocument/2006/relationships/customXml" Target="../ink/ink1007.xml"/><Relationship Id="rId4197" Type="http://schemas.openxmlformats.org/officeDocument/2006/relationships/customXml" Target="../ink/ink2116.xml"/><Relationship Id="rId5248" Type="http://schemas.openxmlformats.org/officeDocument/2006/relationships/customXml" Target="../ink/ink2645.xml"/><Relationship Id="rId5455" Type="http://schemas.openxmlformats.org/officeDocument/2006/relationships/customXml" Target="../ink/ink2750.xml"/><Relationship Id="rId5662" Type="http://schemas.openxmlformats.org/officeDocument/2006/relationships/customXml" Target="../ink/ink2854.xml"/><Relationship Id="rId6506" Type="http://schemas.openxmlformats.org/officeDocument/2006/relationships/customXml" Target="../ink/ink3277.xml"/><Relationship Id="rId6713" Type="http://schemas.openxmlformats.org/officeDocument/2006/relationships/customXml" Target="../ink/ink3381.xml"/><Relationship Id="rId6920" Type="http://schemas.openxmlformats.org/officeDocument/2006/relationships/customXml" Target="../ink/ink3486.xml"/><Relationship Id="rId1858" Type="http://schemas.openxmlformats.org/officeDocument/2006/relationships/image" Target="../media/image922.png"/><Relationship Id="rId4057" Type="http://schemas.openxmlformats.org/officeDocument/2006/relationships/customXml" Target="../ink/ink2046.xml"/><Relationship Id="rId4264" Type="http://schemas.openxmlformats.org/officeDocument/2006/relationships/image" Target="../media/image2114.png"/><Relationship Id="rId4471" Type="http://schemas.openxmlformats.org/officeDocument/2006/relationships/image" Target="../media/image2217.png"/><Relationship Id="rId5108" Type="http://schemas.openxmlformats.org/officeDocument/2006/relationships/customXml" Target="../ink/ink2575.xml"/><Relationship Id="rId5315" Type="http://schemas.openxmlformats.org/officeDocument/2006/relationships/image" Target="../media/image2636.png"/><Relationship Id="rId5522" Type="http://schemas.openxmlformats.org/officeDocument/2006/relationships/customXml" Target="../ink/ink2784.xml"/><Relationship Id="rId2909" Type="http://schemas.openxmlformats.org/officeDocument/2006/relationships/customXml" Target="../ink/ink1465.xml"/><Relationship Id="rId3073" Type="http://schemas.openxmlformats.org/officeDocument/2006/relationships/customXml" Target="../ink/ink1552.xml"/><Relationship Id="rId3280" Type="http://schemas.openxmlformats.org/officeDocument/2006/relationships/customXml" Target="../ink/ink1656.xml"/><Relationship Id="rId4124" Type="http://schemas.openxmlformats.org/officeDocument/2006/relationships/image" Target="../media/image2044.png"/><Relationship Id="rId4331" Type="http://schemas.openxmlformats.org/officeDocument/2006/relationships/customXml" Target="../ink/ink2183.xml"/><Relationship Id="rId1718" Type="http://schemas.openxmlformats.org/officeDocument/2006/relationships/image" Target="../media/image852.png"/><Relationship Id="rId1925" Type="http://schemas.openxmlformats.org/officeDocument/2006/relationships/customXml" Target="../ink/ink970.xml"/><Relationship Id="rId3140" Type="http://schemas.openxmlformats.org/officeDocument/2006/relationships/image" Target="../media/image1554.png"/><Relationship Id="rId6089" Type="http://schemas.openxmlformats.org/officeDocument/2006/relationships/customXml" Target="../ink/ink3068.xml"/><Relationship Id="rId6296" Type="http://schemas.openxmlformats.org/officeDocument/2006/relationships/image" Target="../media/image3124.png"/><Relationship Id="rId6156" Type="http://schemas.openxmlformats.org/officeDocument/2006/relationships/image" Target="../media/image3054.png"/><Relationship Id="rId2699" Type="http://schemas.openxmlformats.org/officeDocument/2006/relationships/customXml" Target="../ink/ink1358.xml"/><Relationship Id="rId3000" Type="http://schemas.openxmlformats.org/officeDocument/2006/relationships/image" Target="../media/image1487.png"/><Relationship Id="rId3957" Type="http://schemas.openxmlformats.org/officeDocument/2006/relationships/customXml" Target="../ink/ink1996.xml"/><Relationship Id="rId6363" Type="http://schemas.openxmlformats.org/officeDocument/2006/relationships/customXml" Target="../ink/ink3205.xml"/><Relationship Id="rId6570" Type="http://schemas.openxmlformats.org/officeDocument/2006/relationships/image" Target="../media/image3260.png"/><Relationship Id="rId7207" Type="http://schemas.openxmlformats.org/officeDocument/2006/relationships/image" Target="../media/image3576.png"/><Relationship Id="rId878" Type="http://schemas.openxmlformats.org/officeDocument/2006/relationships/customXml" Target="../ink/ink440.xml"/><Relationship Id="rId2559" Type="http://schemas.openxmlformats.org/officeDocument/2006/relationships/customXml" Target="../ink/ink1288.xml"/><Relationship Id="rId2766" Type="http://schemas.openxmlformats.org/officeDocument/2006/relationships/customXml" Target="../ink/ink1392.xml"/><Relationship Id="rId2973" Type="http://schemas.openxmlformats.org/officeDocument/2006/relationships/customXml" Target="../ink/ink1499.xml"/><Relationship Id="rId3817" Type="http://schemas.openxmlformats.org/officeDocument/2006/relationships/customXml" Target="../ink/ink1926.xml"/><Relationship Id="rId5172" Type="http://schemas.openxmlformats.org/officeDocument/2006/relationships/customXml" Target="../ink/ink2607.xml"/><Relationship Id="rId6016" Type="http://schemas.openxmlformats.org/officeDocument/2006/relationships/image" Target="../media/image2984.png"/><Relationship Id="rId6223" Type="http://schemas.openxmlformats.org/officeDocument/2006/relationships/customXml" Target="../ink/ink3135.xml"/><Relationship Id="rId6430" Type="http://schemas.openxmlformats.org/officeDocument/2006/relationships/customXml" Target="../ink/ink3239.xml"/><Relationship Id="rId738" Type="http://schemas.openxmlformats.org/officeDocument/2006/relationships/image" Target="../media/image368.png"/><Relationship Id="rId945" Type="http://schemas.openxmlformats.org/officeDocument/2006/relationships/customXml" Target="../ink/ink474.xml"/><Relationship Id="rId1368" Type="http://schemas.openxmlformats.org/officeDocument/2006/relationships/customXml" Target="../ink/ink687.xml"/><Relationship Id="rId1575" Type="http://schemas.openxmlformats.org/officeDocument/2006/relationships/image" Target="../media/image782.png"/><Relationship Id="rId1782" Type="http://schemas.openxmlformats.org/officeDocument/2006/relationships/image" Target="../media/image884.png"/><Relationship Id="rId2419" Type="http://schemas.openxmlformats.org/officeDocument/2006/relationships/customXml" Target="../ink/ink1218.xml"/><Relationship Id="rId2626" Type="http://schemas.openxmlformats.org/officeDocument/2006/relationships/image" Target="../media/image1304.png"/><Relationship Id="rId2833" Type="http://schemas.openxmlformats.org/officeDocument/2006/relationships/image" Target="../media/image1406.png"/><Relationship Id="rId5032" Type="http://schemas.openxmlformats.org/officeDocument/2006/relationships/customXml" Target="../ink/ink2536.xml"/><Relationship Id="rId5989" Type="http://schemas.openxmlformats.org/officeDocument/2006/relationships/customXml" Target="../ink/ink3018.xml"/><Relationship Id="rId74" Type="http://schemas.openxmlformats.org/officeDocument/2006/relationships/customXml" Target="../ink/ink37.xml"/><Relationship Id="rId805" Type="http://schemas.openxmlformats.org/officeDocument/2006/relationships/image" Target="../media/image401.png"/><Relationship Id="rId1228" Type="http://schemas.openxmlformats.org/officeDocument/2006/relationships/customXml" Target="../ink/ink616.xml"/><Relationship Id="rId1435" Type="http://schemas.openxmlformats.org/officeDocument/2006/relationships/image" Target="../media/image714.png"/><Relationship Id="rId4798" Type="http://schemas.openxmlformats.org/officeDocument/2006/relationships/customXml" Target="../ink/ink2418.xml"/><Relationship Id="rId1642" Type="http://schemas.openxmlformats.org/officeDocument/2006/relationships/image" Target="../media/image815.png"/><Relationship Id="rId2900" Type="http://schemas.openxmlformats.org/officeDocument/2006/relationships/image" Target="../media/image1439.png"/><Relationship Id="rId5849" Type="http://schemas.openxmlformats.org/officeDocument/2006/relationships/customXml" Target="../ink/ink2948.xml"/><Relationship Id="rId7064" Type="http://schemas.openxmlformats.org/officeDocument/2006/relationships/customXml" Target="../ink/ink3559.xml"/><Relationship Id="rId7271" Type="http://schemas.openxmlformats.org/officeDocument/2006/relationships/image" Target="../media/image3608.png"/><Relationship Id="rId1502" Type="http://schemas.openxmlformats.org/officeDocument/2006/relationships/customXml" Target="../ink/ink755.xml"/><Relationship Id="rId4658" Type="http://schemas.openxmlformats.org/officeDocument/2006/relationships/image" Target="../media/image2310.png"/><Relationship Id="rId4865" Type="http://schemas.openxmlformats.org/officeDocument/2006/relationships/customXml" Target="../ink/ink2452.xml"/><Relationship Id="rId5709" Type="http://schemas.openxmlformats.org/officeDocument/2006/relationships/customXml" Target="../ink/ink2878.xml"/><Relationship Id="rId5916" Type="http://schemas.openxmlformats.org/officeDocument/2006/relationships/image" Target="../media/image2934.png"/><Relationship Id="rId6080" Type="http://schemas.openxmlformats.org/officeDocument/2006/relationships/image" Target="../media/image3016.png"/><Relationship Id="rId7131" Type="http://schemas.openxmlformats.org/officeDocument/2006/relationships/image" Target="../media/image3538.png"/><Relationship Id="rId388" Type="http://schemas.openxmlformats.org/officeDocument/2006/relationships/customXml" Target="../ink/ink194.xml"/><Relationship Id="rId2069" Type="http://schemas.openxmlformats.org/officeDocument/2006/relationships/image" Target="../media/image1026.png"/><Relationship Id="rId3467" Type="http://schemas.openxmlformats.org/officeDocument/2006/relationships/customXml" Target="../ink/ink1750.xml"/><Relationship Id="rId3674" Type="http://schemas.openxmlformats.org/officeDocument/2006/relationships/image" Target="../media/image1820.png"/><Relationship Id="rId3881" Type="http://schemas.openxmlformats.org/officeDocument/2006/relationships/customXml" Target="../ink/ink1958.xml"/><Relationship Id="rId4518" Type="http://schemas.openxmlformats.org/officeDocument/2006/relationships/customXml" Target="../ink/ink2277.xml"/><Relationship Id="rId4725" Type="http://schemas.openxmlformats.org/officeDocument/2006/relationships/image" Target="../media/image2343.png"/><Relationship Id="rId4932" Type="http://schemas.openxmlformats.org/officeDocument/2006/relationships/image" Target="../media/image2446.png"/><Relationship Id="rId595" Type="http://schemas.openxmlformats.org/officeDocument/2006/relationships/customXml" Target="../ink/ink298.xml"/><Relationship Id="rId2276" Type="http://schemas.openxmlformats.org/officeDocument/2006/relationships/customXml" Target="../ink/ink1146.xml"/><Relationship Id="rId2483" Type="http://schemas.openxmlformats.org/officeDocument/2006/relationships/customXml" Target="../ink/ink1250.xml"/><Relationship Id="rId2690" Type="http://schemas.openxmlformats.org/officeDocument/2006/relationships/image" Target="../media/image1336.png"/><Relationship Id="rId3327" Type="http://schemas.openxmlformats.org/officeDocument/2006/relationships/customXml" Target="../ink/ink1680.xml"/><Relationship Id="rId3534" Type="http://schemas.openxmlformats.org/officeDocument/2006/relationships/image" Target="../media/image1750.png"/><Relationship Id="rId3741" Type="http://schemas.openxmlformats.org/officeDocument/2006/relationships/image" Target="../media/image1853.png"/><Relationship Id="rId6897" Type="http://schemas.openxmlformats.org/officeDocument/2006/relationships/image" Target="../media/image3422.png"/><Relationship Id="rId248" Type="http://schemas.openxmlformats.org/officeDocument/2006/relationships/customXml" Target="../ink/ink124.xml"/><Relationship Id="rId455" Type="http://schemas.openxmlformats.org/officeDocument/2006/relationships/customXml" Target="../ink/ink228.xml"/><Relationship Id="rId662" Type="http://schemas.openxmlformats.org/officeDocument/2006/relationships/image" Target="../media/image330.png"/><Relationship Id="rId1085" Type="http://schemas.openxmlformats.org/officeDocument/2006/relationships/customXml" Target="../ink/ink544.xml"/><Relationship Id="rId1292" Type="http://schemas.openxmlformats.org/officeDocument/2006/relationships/image" Target="../media/image643.png"/><Relationship Id="rId2136" Type="http://schemas.openxmlformats.org/officeDocument/2006/relationships/customXml" Target="../ink/ink1076.xml"/><Relationship Id="rId2343" Type="http://schemas.openxmlformats.org/officeDocument/2006/relationships/customXml" Target="../ink/ink1180.xml"/><Relationship Id="rId2550" Type="http://schemas.openxmlformats.org/officeDocument/2006/relationships/image" Target="../media/image1266.png"/><Relationship Id="rId3601" Type="http://schemas.openxmlformats.org/officeDocument/2006/relationships/customXml" Target="../ink/ink1817.xml"/><Relationship Id="rId5499" Type="http://schemas.openxmlformats.org/officeDocument/2006/relationships/image" Target="../media/image2726.png"/><Relationship Id="rId6757" Type="http://schemas.openxmlformats.org/officeDocument/2006/relationships/customXml" Target="../ink/ink3403.xml"/><Relationship Id="rId6964" Type="http://schemas.openxmlformats.org/officeDocument/2006/relationships/customXml" Target="../ink/ink3509.xml"/><Relationship Id="rId108" Type="http://schemas.openxmlformats.org/officeDocument/2006/relationships/customXml" Target="../ink/ink54.xml"/><Relationship Id="rId315" Type="http://schemas.openxmlformats.org/officeDocument/2006/relationships/image" Target="../media/image157.png"/><Relationship Id="rId522" Type="http://schemas.openxmlformats.org/officeDocument/2006/relationships/image" Target="../media/image260.png"/><Relationship Id="rId1152" Type="http://schemas.openxmlformats.org/officeDocument/2006/relationships/image" Target="../media/image574.png"/><Relationship Id="rId2203" Type="http://schemas.openxmlformats.org/officeDocument/2006/relationships/image" Target="../media/image1093.png"/><Relationship Id="rId2410" Type="http://schemas.openxmlformats.org/officeDocument/2006/relationships/image" Target="../media/image1196.png"/><Relationship Id="rId5359" Type="http://schemas.openxmlformats.org/officeDocument/2006/relationships/image" Target="../media/image2658.png"/><Relationship Id="rId5566" Type="http://schemas.openxmlformats.org/officeDocument/2006/relationships/customXml" Target="../ink/ink2806.xml"/><Relationship Id="rId5773" Type="http://schemas.openxmlformats.org/officeDocument/2006/relationships/customXml" Target="../ink/ink2910.xml"/><Relationship Id="rId6617" Type="http://schemas.openxmlformats.org/officeDocument/2006/relationships/customXml" Target="../ink/ink3333.xml"/><Relationship Id="rId1012" Type="http://schemas.openxmlformats.org/officeDocument/2006/relationships/image" Target="../media/image504.png"/><Relationship Id="rId4168" Type="http://schemas.openxmlformats.org/officeDocument/2006/relationships/image" Target="../media/image2066.png"/><Relationship Id="rId4375" Type="http://schemas.openxmlformats.org/officeDocument/2006/relationships/customXml" Target="../ink/ink2205.xml"/><Relationship Id="rId5219" Type="http://schemas.openxmlformats.org/officeDocument/2006/relationships/image" Target="../media/image2588.png"/><Relationship Id="rId5426" Type="http://schemas.openxmlformats.org/officeDocument/2006/relationships/customXml" Target="../ink/ink2735.xml"/><Relationship Id="rId5980" Type="http://schemas.openxmlformats.org/officeDocument/2006/relationships/image" Target="../media/image2966.png"/><Relationship Id="rId6824" Type="http://schemas.openxmlformats.org/officeDocument/2006/relationships/image" Target="../media/image3386.png"/><Relationship Id="rId1969" Type="http://schemas.openxmlformats.org/officeDocument/2006/relationships/customXml" Target="../ink/ink992.xml"/><Relationship Id="rId3184" Type="http://schemas.openxmlformats.org/officeDocument/2006/relationships/image" Target="../media/image1576.png"/><Relationship Id="rId4028" Type="http://schemas.openxmlformats.org/officeDocument/2006/relationships/image" Target="../media/image1996.png"/><Relationship Id="rId4235" Type="http://schemas.openxmlformats.org/officeDocument/2006/relationships/customXml" Target="../ink/ink2135.xml"/><Relationship Id="rId4582" Type="http://schemas.openxmlformats.org/officeDocument/2006/relationships/customXml" Target="../ink/ink2309.xml"/><Relationship Id="rId5633" Type="http://schemas.openxmlformats.org/officeDocument/2006/relationships/image" Target="../media/image2793.png"/><Relationship Id="rId5840" Type="http://schemas.openxmlformats.org/officeDocument/2006/relationships/image" Target="../media/image2896.png"/><Relationship Id="rId1829" Type="http://schemas.openxmlformats.org/officeDocument/2006/relationships/customXml" Target="../ink/ink921.xml"/><Relationship Id="rId3391" Type="http://schemas.openxmlformats.org/officeDocument/2006/relationships/customXml" Target="../ink/ink1712.xml"/><Relationship Id="rId4442" Type="http://schemas.openxmlformats.org/officeDocument/2006/relationships/customXml" Target="../ink/ink2239.xml"/><Relationship Id="rId5700" Type="http://schemas.openxmlformats.org/officeDocument/2006/relationships/customXml" Target="../ink/ink2873.xml"/><Relationship Id="rId3044" Type="http://schemas.openxmlformats.org/officeDocument/2006/relationships/image" Target="../media/image1507.png"/><Relationship Id="rId3251" Type="http://schemas.openxmlformats.org/officeDocument/2006/relationships/image" Target="../media/image1609.png"/><Relationship Id="rId4302" Type="http://schemas.openxmlformats.org/officeDocument/2006/relationships/image" Target="../media/image2133.png"/><Relationship Id="rId172" Type="http://schemas.openxmlformats.org/officeDocument/2006/relationships/customXml" Target="../ink/ink86.xml"/><Relationship Id="rId2060" Type="http://schemas.openxmlformats.org/officeDocument/2006/relationships/customXml" Target="../ink/ink1038.xml"/><Relationship Id="rId3111" Type="http://schemas.openxmlformats.org/officeDocument/2006/relationships/customXml" Target="../ink/ink1571.xml"/><Relationship Id="rId6267" Type="http://schemas.openxmlformats.org/officeDocument/2006/relationships/customXml" Target="../ink/ink3157.xml"/><Relationship Id="rId6474" Type="http://schemas.openxmlformats.org/officeDocument/2006/relationships/customXml" Target="../ink/ink3261.xml"/><Relationship Id="rId6681" Type="http://schemas.openxmlformats.org/officeDocument/2006/relationships/customXml" Target="../ink/ink3365.xml"/><Relationship Id="rId7318" Type="http://schemas.openxmlformats.org/officeDocument/2006/relationships/customXml" Target="../ink/ink3686.xml"/><Relationship Id="rId989" Type="http://schemas.openxmlformats.org/officeDocument/2006/relationships/customXml" Target="../ink/ink496.xml"/><Relationship Id="rId2877" Type="http://schemas.openxmlformats.org/officeDocument/2006/relationships/customXml" Target="../ink/ink1449.xml"/><Relationship Id="rId5076" Type="http://schemas.openxmlformats.org/officeDocument/2006/relationships/customXml" Target="../ink/ink2558.xml"/><Relationship Id="rId5283" Type="http://schemas.openxmlformats.org/officeDocument/2006/relationships/image" Target="../media/image2620.png"/><Relationship Id="rId5490" Type="http://schemas.openxmlformats.org/officeDocument/2006/relationships/customXml" Target="../ink/ink2768.xml"/><Relationship Id="rId6127" Type="http://schemas.openxmlformats.org/officeDocument/2006/relationships/customXml" Target="../ink/ink3087.xml"/><Relationship Id="rId6334" Type="http://schemas.openxmlformats.org/officeDocument/2006/relationships/image" Target="../media/image3143.png"/><Relationship Id="rId6541" Type="http://schemas.openxmlformats.org/officeDocument/2006/relationships/image" Target="../media/image3246.png"/><Relationship Id="rId849" Type="http://schemas.openxmlformats.org/officeDocument/2006/relationships/image" Target="../media/image423.png"/><Relationship Id="rId1479" Type="http://schemas.openxmlformats.org/officeDocument/2006/relationships/image" Target="../media/image735.png"/><Relationship Id="rId1686" Type="http://schemas.openxmlformats.org/officeDocument/2006/relationships/customXml" Target="../ink/ink849.xml"/><Relationship Id="rId3928" Type="http://schemas.openxmlformats.org/officeDocument/2006/relationships/image" Target="../media/image1946.png"/><Relationship Id="rId4092" Type="http://schemas.openxmlformats.org/officeDocument/2006/relationships/image" Target="../media/image2028.png"/><Relationship Id="rId5143" Type="http://schemas.openxmlformats.org/officeDocument/2006/relationships/image" Target="../media/image2550.png"/><Relationship Id="rId5350" Type="http://schemas.openxmlformats.org/officeDocument/2006/relationships/customXml" Target="../ink/ink2696.xml"/><Relationship Id="rId6401" Type="http://schemas.openxmlformats.org/officeDocument/2006/relationships/image" Target="../media/image3176.png"/><Relationship Id="rId1339" Type="http://schemas.openxmlformats.org/officeDocument/2006/relationships/image" Target="../media/image666.png"/><Relationship Id="rId1893" Type="http://schemas.openxmlformats.org/officeDocument/2006/relationships/image" Target="../media/image939.png"/><Relationship Id="rId2737" Type="http://schemas.openxmlformats.org/officeDocument/2006/relationships/customXml" Target="../ink/ink1377.xml"/><Relationship Id="rId2944" Type="http://schemas.openxmlformats.org/officeDocument/2006/relationships/image" Target="../media/image1461.png"/><Relationship Id="rId5003" Type="http://schemas.openxmlformats.org/officeDocument/2006/relationships/image" Target="../media/image2481.png"/><Relationship Id="rId5210" Type="http://schemas.openxmlformats.org/officeDocument/2006/relationships/customXml" Target="../ink/ink2626.xml"/><Relationship Id="rId709" Type="http://schemas.openxmlformats.org/officeDocument/2006/relationships/customXml" Target="../ink/ink355.xml"/><Relationship Id="rId916" Type="http://schemas.openxmlformats.org/officeDocument/2006/relationships/customXml" Target="../ink/ink459.xml"/><Relationship Id="rId1546" Type="http://schemas.openxmlformats.org/officeDocument/2006/relationships/image" Target="../media/image768.png"/><Relationship Id="rId1753" Type="http://schemas.openxmlformats.org/officeDocument/2006/relationships/customXml" Target="../ink/ink883.xml"/><Relationship Id="rId1960" Type="http://schemas.openxmlformats.org/officeDocument/2006/relationships/image" Target="../media/image972.png"/><Relationship Id="rId2804" Type="http://schemas.openxmlformats.org/officeDocument/2006/relationships/customXml" Target="../ink/ink1411.xml"/><Relationship Id="rId7175" Type="http://schemas.openxmlformats.org/officeDocument/2006/relationships/image" Target="../media/image3560.png"/><Relationship Id="rId45" Type="http://schemas.openxmlformats.org/officeDocument/2006/relationships/image" Target="../media/image22.png"/><Relationship Id="rId1406" Type="http://schemas.openxmlformats.org/officeDocument/2006/relationships/customXml" Target="../ink/ink706.xml"/><Relationship Id="rId1613" Type="http://schemas.openxmlformats.org/officeDocument/2006/relationships/customXml" Target="../ink/ink812.xml"/><Relationship Id="rId1820" Type="http://schemas.openxmlformats.org/officeDocument/2006/relationships/image" Target="../media/image903.png"/><Relationship Id="rId4769" Type="http://schemas.openxmlformats.org/officeDocument/2006/relationships/image" Target="../media/image2365.png"/><Relationship Id="rId4976" Type="http://schemas.openxmlformats.org/officeDocument/2006/relationships/customXml" Target="../ink/ink2508.xml"/><Relationship Id="rId3578" Type="http://schemas.openxmlformats.org/officeDocument/2006/relationships/image" Target="../media/image1772.png"/><Relationship Id="rId3785" Type="http://schemas.openxmlformats.org/officeDocument/2006/relationships/image" Target="../media/image1875.png"/><Relationship Id="rId3992" Type="http://schemas.openxmlformats.org/officeDocument/2006/relationships/image" Target="../media/image1978.png"/><Relationship Id="rId4629" Type="http://schemas.openxmlformats.org/officeDocument/2006/relationships/customXml" Target="../ink/ink2333.xml"/><Relationship Id="rId4836" Type="http://schemas.openxmlformats.org/officeDocument/2006/relationships/customXml" Target="../ink/ink2437.xml"/><Relationship Id="rId6191" Type="http://schemas.openxmlformats.org/officeDocument/2006/relationships/customXml" Target="../ink/ink3119.xml"/><Relationship Id="rId7035" Type="http://schemas.openxmlformats.org/officeDocument/2006/relationships/image" Target="../media/image3490.png"/><Relationship Id="rId7242" Type="http://schemas.openxmlformats.org/officeDocument/2006/relationships/customXml" Target="../ink/ink3648.xml"/><Relationship Id="rId499" Type="http://schemas.openxmlformats.org/officeDocument/2006/relationships/customXml" Target="../ink/ink250.xml"/><Relationship Id="rId2387" Type="http://schemas.openxmlformats.org/officeDocument/2006/relationships/customXml" Target="../ink/ink1202.xml"/><Relationship Id="rId2594" Type="http://schemas.openxmlformats.org/officeDocument/2006/relationships/image" Target="../media/image1288.png"/><Relationship Id="rId3438" Type="http://schemas.openxmlformats.org/officeDocument/2006/relationships/image" Target="../media/image1702.png"/><Relationship Id="rId3645" Type="http://schemas.openxmlformats.org/officeDocument/2006/relationships/customXml" Target="../ink/ink1839.xml"/><Relationship Id="rId3852" Type="http://schemas.openxmlformats.org/officeDocument/2006/relationships/image" Target="../media/image1908.png"/><Relationship Id="rId6051" Type="http://schemas.openxmlformats.org/officeDocument/2006/relationships/customXml" Target="../ink/ink3049.xml"/><Relationship Id="rId7102" Type="http://schemas.openxmlformats.org/officeDocument/2006/relationships/customXml" Target="../ink/ink3578.xml"/><Relationship Id="rId359" Type="http://schemas.openxmlformats.org/officeDocument/2006/relationships/image" Target="../media/image179.png"/><Relationship Id="rId566" Type="http://schemas.openxmlformats.org/officeDocument/2006/relationships/image" Target="../media/image282.png"/><Relationship Id="rId773" Type="http://schemas.openxmlformats.org/officeDocument/2006/relationships/image" Target="../media/image385.png"/><Relationship Id="rId1196" Type="http://schemas.openxmlformats.org/officeDocument/2006/relationships/customXml" Target="../ink/ink600.xml"/><Relationship Id="rId2247" Type="http://schemas.openxmlformats.org/officeDocument/2006/relationships/image" Target="../media/image1115.png"/><Relationship Id="rId2454" Type="http://schemas.openxmlformats.org/officeDocument/2006/relationships/image" Target="../media/image1218.png"/><Relationship Id="rId3505" Type="http://schemas.openxmlformats.org/officeDocument/2006/relationships/customXml" Target="../ink/ink1769.xml"/><Relationship Id="rId4903" Type="http://schemas.openxmlformats.org/officeDocument/2006/relationships/customXml" Target="../ink/ink2471.xml"/><Relationship Id="rId219" Type="http://schemas.openxmlformats.org/officeDocument/2006/relationships/image" Target="../media/image109.png"/><Relationship Id="rId426" Type="http://schemas.openxmlformats.org/officeDocument/2006/relationships/customXml" Target="../ink/ink213.xml"/><Relationship Id="rId633" Type="http://schemas.openxmlformats.org/officeDocument/2006/relationships/customXml" Target="../ink/ink317.xml"/><Relationship Id="rId980" Type="http://schemas.openxmlformats.org/officeDocument/2006/relationships/image" Target="../media/image488.png"/><Relationship Id="rId1056" Type="http://schemas.openxmlformats.org/officeDocument/2006/relationships/image" Target="../media/image526.png"/><Relationship Id="rId1263" Type="http://schemas.openxmlformats.org/officeDocument/2006/relationships/customXml" Target="../ink/ink634.xml"/><Relationship Id="rId2107" Type="http://schemas.openxmlformats.org/officeDocument/2006/relationships/image" Target="../media/image1045.png"/><Relationship Id="rId2314" Type="http://schemas.openxmlformats.org/officeDocument/2006/relationships/customXml" Target="../ink/ink1165.xml"/><Relationship Id="rId2661" Type="http://schemas.openxmlformats.org/officeDocument/2006/relationships/customXml" Target="../ink/ink1339.xml"/><Relationship Id="rId3712" Type="http://schemas.openxmlformats.org/officeDocument/2006/relationships/image" Target="../media/image1839.png"/><Relationship Id="rId6868" Type="http://schemas.openxmlformats.org/officeDocument/2006/relationships/customXml" Target="../ink/ink3460.xml"/><Relationship Id="rId840" Type="http://schemas.openxmlformats.org/officeDocument/2006/relationships/customXml" Target="../ink/ink421.xml"/><Relationship Id="rId1470" Type="http://schemas.openxmlformats.org/officeDocument/2006/relationships/image" Target="../media/image731.png"/><Relationship Id="rId2521" Type="http://schemas.openxmlformats.org/officeDocument/2006/relationships/customXml" Target="../ink/ink1269.xml"/><Relationship Id="rId4279" Type="http://schemas.openxmlformats.org/officeDocument/2006/relationships/customXml" Target="../ink/ink2157.xml"/><Relationship Id="rId5677" Type="http://schemas.openxmlformats.org/officeDocument/2006/relationships/image" Target="../media/image2815.png"/><Relationship Id="rId5884" Type="http://schemas.openxmlformats.org/officeDocument/2006/relationships/image" Target="../media/image2918.png"/><Relationship Id="rId6728" Type="http://schemas.openxmlformats.org/officeDocument/2006/relationships/image" Target="../media/image3339.png"/><Relationship Id="rId6935" Type="http://schemas.openxmlformats.org/officeDocument/2006/relationships/image" Target="../media/image3441.png"/><Relationship Id="rId700" Type="http://schemas.openxmlformats.org/officeDocument/2006/relationships/image" Target="../media/image349.png"/><Relationship Id="rId1123" Type="http://schemas.openxmlformats.org/officeDocument/2006/relationships/customXml" Target="../ink/ink563.xml"/><Relationship Id="rId1330" Type="http://schemas.openxmlformats.org/officeDocument/2006/relationships/customXml" Target="../ink/ink668.xml"/><Relationship Id="rId3088" Type="http://schemas.openxmlformats.org/officeDocument/2006/relationships/image" Target="../media/image1528.png"/><Relationship Id="rId4486" Type="http://schemas.openxmlformats.org/officeDocument/2006/relationships/customXml" Target="../ink/ink2261.xml"/><Relationship Id="rId4693" Type="http://schemas.openxmlformats.org/officeDocument/2006/relationships/customXml" Target="../ink/ink2365.xml"/><Relationship Id="rId5537" Type="http://schemas.openxmlformats.org/officeDocument/2006/relationships/image" Target="../media/image2745.png"/><Relationship Id="rId5744" Type="http://schemas.openxmlformats.org/officeDocument/2006/relationships/image" Target="../media/image2848.png"/><Relationship Id="rId5951" Type="http://schemas.openxmlformats.org/officeDocument/2006/relationships/customXml" Target="../ink/ink2999.xml"/><Relationship Id="rId3295" Type="http://schemas.openxmlformats.org/officeDocument/2006/relationships/image" Target="../media/image1631.png"/><Relationship Id="rId4139" Type="http://schemas.openxmlformats.org/officeDocument/2006/relationships/customXml" Target="../ink/ink2087.xml"/><Relationship Id="rId4346" Type="http://schemas.openxmlformats.org/officeDocument/2006/relationships/image" Target="../media/image2155.png"/><Relationship Id="rId4553" Type="http://schemas.openxmlformats.org/officeDocument/2006/relationships/image" Target="../media/image2258.png"/><Relationship Id="rId4760" Type="http://schemas.openxmlformats.org/officeDocument/2006/relationships/customXml" Target="../ink/ink2399.xml"/><Relationship Id="rId5604" Type="http://schemas.openxmlformats.org/officeDocument/2006/relationships/customXml" Target="../ink/ink2825.xml"/><Relationship Id="rId5811" Type="http://schemas.openxmlformats.org/officeDocument/2006/relationships/customXml" Target="../ink/ink2929.xml"/><Relationship Id="rId3155" Type="http://schemas.openxmlformats.org/officeDocument/2006/relationships/customXml" Target="../ink/ink1593.xml"/><Relationship Id="rId3362" Type="http://schemas.openxmlformats.org/officeDocument/2006/relationships/image" Target="../media/image1664.png"/><Relationship Id="rId4206" Type="http://schemas.openxmlformats.org/officeDocument/2006/relationships/image" Target="../media/image2085.png"/><Relationship Id="rId4413" Type="http://schemas.openxmlformats.org/officeDocument/2006/relationships/image" Target="../media/image2188.png"/><Relationship Id="rId4620" Type="http://schemas.openxmlformats.org/officeDocument/2006/relationships/image" Target="../media/image2291.png"/><Relationship Id="rId283" Type="http://schemas.openxmlformats.org/officeDocument/2006/relationships/image" Target="../media/image141.png"/><Relationship Id="rId490" Type="http://schemas.openxmlformats.org/officeDocument/2006/relationships/image" Target="../media/image244.png"/><Relationship Id="rId2171" Type="http://schemas.openxmlformats.org/officeDocument/2006/relationships/image" Target="../media/image1077.png"/><Relationship Id="rId3015" Type="http://schemas.openxmlformats.org/officeDocument/2006/relationships/customXml" Target="../ink/ink1520.xml"/><Relationship Id="rId3222" Type="http://schemas.openxmlformats.org/officeDocument/2006/relationships/customXml" Target="../ink/ink1627.xml"/><Relationship Id="rId6378" Type="http://schemas.openxmlformats.org/officeDocument/2006/relationships/customXml" Target="../ink/ink3213.xml"/><Relationship Id="rId6585" Type="http://schemas.openxmlformats.org/officeDocument/2006/relationships/customXml" Target="../ink/ink3317.xml"/><Relationship Id="rId143" Type="http://schemas.openxmlformats.org/officeDocument/2006/relationships/image" Target="../media/image71.png"/><Relationship Id="rId350" Type="http://schemas.openxmlformats.org/officeDocument/2006/relationships/customXml" Target="../ink/ink175.xml"/><Relationship Id="rId2031" Type="http://schemas.openxmlformats.org/officeDocument/2006/relationships/image" Target="../media/image1007.png"/><Relationship Id="rId5187" Type="http://schemas.openxmlformats.org/officeDocument/2006/relationships/image" Target="../media/image2572.png"/><Relationship Id="rId5394" Type="http://schemas.openxmlformats.org/officeDocument/2006/relationships/image" Target="../media/image2675.png"/><Relationship Id="rId6238" Type="http://schemas.openxmlformats.org/officeDocument/2006/relationships/image" Target="../media/image3095.png"/><Relationship Id="rId6445" Type="http://schemas.openxmlformats.org/officeDocument/2006/relationships/image" Target="../media/image3198.png"/><Relationship Id="rId6792" Type="http://schemas.openxmlformats.org/officeDocument/2006/relationships/image" Target="../media/image3371.png"/><Relationship Id="rId9" Type="http://schemas.openxmlformats.org/officeDocument/2006/relationships/image" Target="../media/image4.png"/><Relationship Id="rId210" Type="http://schemas.openxmlformats.org/officeDocument/2006/relationships/customXml" Target="../ink/ink105.xml"/><Relationship Id="rId2988" Type="http://schemas.openxmlformats.org/officeDocument/2006/relationships/image" Target="../media/image1481.png"/><Relationship Id="rId5047" Type="http://schemas.openxmlformats.org/officeDocument/2006/relationships/image" Target="../media/image2503.png"/><Relationship Id="rId5254" Type="http://schemas.openxmlformats.org/officeDocument/2006/relationships/customXml" Target="../ink/ink2648.xml"/><Relationship Id="rId6652" Type="http://schemas.openxmlformats.org/officeDocument/2006/relationships/image" Target="../media/image3301.png"/><Relationship Id="rId1797" Type="http://schemas.openxmlformats.org/officeDocument/2006/relationships/customXml" Target="../ink/ink905.xml"/><Relationship Id="rId2848" Type="http://schemas.openxmlformats.org/officeDocument/2006/relationships/customXml" Target="../ink/ink1434.xml"/><Relationship Id="rId5461" Type="http://schemas.openxmlformats.org/officeDocument/2006/relationships/customXml" Target="../ink/ink2753.xml"/><Relationship Id="rId6305" Type="http://schemas.openxmlformats.org/officeDocument/2006/relationships/customXml" Target="../ink/ink3176.xml"/><Relationship Id="rId6512" Type="http://schemas.openxmlformats.org/officeDocument/2006/relationships/customXml" Target="../ink/ink3280.xml"/><Relationship Id="rId89" Type="http://schemas.openxmlformats.org/officeDocument/2006/relationships/image" Target="../media/image44.png"/><Relationship Id="rId1657" Type="http://schemas.openxmlformats.org/officeDocument/2006/relationships/customXml" Target="../ink/ink834.xml"/><Relationship Id="rId1864" Type="http://schemas.openxmlformats.org/officeDocument/2006/relationships/image" Target="../media/image925.png"/><Relationship Id="rId2708" Type="http://schemas.openxmlformats.org/officeDocument/2006/relationships/image" Target="../media/image1345.png"/><Relationship Id="rId2915" Type="http://schemas.openxmlformats.org/officeDocument/2006/relationships/customXml" Target="../ink/ink1468.xml"/><Relationship Id="rId4063" Type="http://schemas.openxmlformats.org/officeDocument/2006/relationships/customXml" Target="../ink/ink2049.xml"/><Relationship Id="rId4270" Type="http://schemas.openxmlformats.org/officeDocument/2006/relationships/image" Target="../media/image2117.png"/><Relationship Id="rId5114" Type="http://schemas.openxmlformats.org/officeDocument/2006/relationships/customXml" Target="../ink/ink2578.xml"/><Relationship Id="rId5321" Type="http://schemas.openxmlformats.org/officeDocument/2006/relationships/image" Target="../media/image2639.png"/><Relationship Id="rId1517" Type="http://schemas.openxmlformats.org/officeDocument/2006/relationships/image" Target="../media/image754.png"/><Relationship Id="rId1724" Type="http://schemas.openxmlformats.org/officeDocument/2006/relationships/image" Target="../media/image855.png"/><Relationship Id="rId4130" Type="http://schemas.openxmlformats.org/officeDocument/2006/relationships/image" Target="../media/image2047.png"/><Relationship Id="rId7079" Type="http://schemas.openxmlformats.org/officeDocument/2006/relationships/image" Target="../media/image3512.png"/><Relationship Id="rId7286" Type="http://schemas.openxmlformats.org/officeDocument/2006/relationships/customXml" Target="../ink/ink3670.xml"/><Relationship Id="rId16" Type="http://schemas.openxmlformats.org/officeDocument/2006/relationships/customXml" Target="../ink/ink8.xml"/><Relationship Id="rId1931" Type="http://schemas.openxmlformats.org/officeDocument/2006/relationships/customXml" Target="../ink/ink973.xml"/><Relationship Id="rId3689" Type="http://schemas.openxmlformats.org/officeDocument/2006/relationships/customXml" Target="../ink/ink1861.xml"/><Relationship Id="rId3896" Type="http://schemas.openxmlformats.org/officeDocument/2006/relationships/image" Target="../media/image1930.png"/><Relationship Id="rId6095" Type="http://schemas.openxmlformats.org/officeDocument/2006/relationships/customXml" Target="../ink/ink3071.xml"/><Relationship Id="rId7146" Type="http://schemas.openxmlformats.org/officeDocument/2006/relationships/customXml" Target="../ink/ink3600.xml"/><Relationship Id="rId2498" Type="http://schemas.openxmlformats.org/officeDocument/2006/relationships/image" Target="../media/image1240.png"/><Relationship Id="rId3549" Type="http://schemas.openxmlformats.org/officeDocument/2006/relationships/customXml" Target="../ink/ink1791.xml"/><Relationship Id="rId4947" Type="http://schemas.openxmlformats.org/officeDocument/2006/relationships/image" Target="../media/image2453.png"/><Relationship Id="rId6162" Type="http://schemas.openxmlformats.org/officeDocument/2006/relationships/image" Target="../media/image3057.png"/><Relationship Id="rId7006" Type="http://schemas.openxmlformats.org/officeDocument/2006/relationships/customXml" Target="../ink/ink3530.xml"/><Relationship Id="rId7213" Type="http://schemas.openxmlformats.org/officeDocument/2006/relationships/image" Target="../media/image3579.png"/><Relationship Id="rId677" Type="http://schemas.openxmlformats.org/officeDocument/2006/relationships/customXml" Target="../ink/ink339.xml"/><Relationship Id="rId2358" Type="http://schemas.openxmlformats.org/officeDocument/2006/relationships/image" Target="../media/image1170.png"/><Relationship Id="rId3756" Type="http://schemas.openxmlformats.org/officeDocument/2006/relationships/customXml" Target="../ink/ink1895.xml"/><Relationship Id="rId3963" Type="http://schemas.openxmlformats.org/officeDocument/2006/relationships/customXml" Target="../ink/ink1999.xml"/><Relationship Id="rId4807" Type="http://schemas.openxmlformats.org/officeDocument/2006/relationships/image" Target="../media/image2384.png"/><Relationship Id="rId6022" Type="http://schemas.openxmlformats.org/officeDocument/2006/relationships/image" Target="../media/image2987.png"/><Relationship Id="rId884" Type="http://schemas.openxmlformats.org/officeDocument/2006/relationships/customXml" Target="../ink/ink443.xml"/><Relationship Id="rId2565" Type="http://schemas.openxmlformats.org/officeDocument/2006/relationships/customXml" Target="../ink/ink1291.xml"/><Relationship Id="rId2772" Type="http://schemas.openxmlformats.org/officeDocument/2006/relationships/customXml" Target="../ink/ink1395.xml"/><Relationship Id="rId3409" Type="http://schemas.openxmlformats.org/officeDocument/2006/relationships/customXml" Target="../ink/ink1721.xml"/><Relationship Id="rId3616" Type="http://schemas.openxmlformats.org/officeDocument/2006/relationships/image" Target="../media/image1791.png"/><Relationship Id="rId3823" Type="http://schemas.openxmlformats.org/officeDocument/2006/relationships/customXml" Target="../ink/ink1929.xml"/><Relationship Id="rId6979" Type="http://schemas.openxmlformats.org/officeDocument/2006/relationships/image" Target="../media/image3462.png"/><Relationship Id="rId537" Type="http://schemas.openxmlformats.org/officeDocument/2006/relationships/customXml" Target="../ink/ink269.xml"/><Relationship Id="rId744" Type="http://schemas.openxmlformats.org/officeDocument/2006/relationships/image" Target="../media/image371.png"/><Relationship Id="rId951" Type="http://schemas.openxmlformats.org/officeDocument/2006/relationships/customXml" Target="../ink/ink477.xml"/><Relationship Id="rId1167" Type="http://schemas.openxmlformats.org/officeDocument/2006/relationships/image" Target="../media/image581.png"/><Relationship Id="rId1374" Type="http://schemas.openxmlformats.org/officeDocument/2006/relationships/customXml" Target="../ink/ink690.xml"/><Relationship Id="rId1581" Type="http://schemas.openxmlformats.org/officeDocument/2006/relationships/image" Target="../media/image785.png"/><Relationship Id="rId2218" Type="http://schemas.openxmlformats.org/officeDocument/2006/relationships/customXml" Target="../ink/ink1117.xml"/><Relationship Id="rId2425" Type="http://schemas.openxmlformats.org/officeDocument/2006/relationships/customXml" Target="../ink/ink1221.xml"/><Relationship Id="rId2632" Type="http://schemas.openxmlformats.org/officeDocument/2006/relationships/image" Target="../media/image1307.png"/><Relationship Id="rId5788" Type="http://schemas.openxmlformats.org/officeDocument/2006/relationships/image" Target="../media/image2870.png"/><Relationship Id="rId5995" Type="http://schemas.openxmlformats.org/officeDocument/2006/relationships/customXml" Target="../ink/ink3021.xml"/><Relationship Id="rId6839" Type="http://schemas.openxmlformats.org/officeDocument/2006/relationships/customXml" Target="../ink/ink3445.xml"/><Relationship Id="rId80" Type="http://schemas.openxmlformats.org/officeDocument/2006/relationships/customXml" Target="../ink/ink40.xml"/><Relationship Id="rId604" Type="http://schemas.openxmlformats.org/officeDocument/2006/relationships/image" Target="../media/image301.png"/><Relationship Id="rId811" Type="http://schemas.openxmlformats.org/officeDocument/2006/relationships/image" Target="../media/image404.png"/><Relationship Id="rId1027" Type="http://schemas.openxmlformats.org/officeDocument/2006/relationships/customXml" Target="../ink/ink515.xml"/><Relationship Id="rId1234" Type="http://schemas.openxmlformats.org/officeDocument/2006/relationships/customXml" Target="../ink/ink619.xml"/><Relationship Id="rId1441" Type="http://schemas.openxmlformats.org/officeDocument/2006/relationships/customXml" Target="../ink/ink724.xml"/><Relationship Id="rId4597" Type="http://schemas.openxmlformats.org/officeDocument/2006/relationships/customXml" Target="../ink/ink2317.xml"/><Relationship Id="rId5648" Type="http://schemas.openxmlformats.org/officeDocument/2006/relationships/customXml" Target="../ink/ink2847.xml"/><Relationship Id="rId5855" Type="http://schemas.openxmlformats.org/officeDocument/2006/relationships/customXml" Target="../ink/ink2951.xml"/><Relationship Id="rId6906" Type="http://schemas.openxmlformats.org/officeDocument/2006/relationships/customXml" Target="../ink/ink3479.xml"/><Relationship Id="rId1301" Type="http://schemas.openxmlformats.org/officeDocument/2006/relationships/image" Target="../media/image647.png"/><Relationship Id="rId3199" Type="http://schemas.openxmlformats.org/officeDocument/2006/relationships/image" Target="../media/image1583.png"/><Relationship Id="rId4457" Type="http://schemas.openxmlformats.org/officeDocument/2006/relationships/image" Target="../media/image2210.png"/><Relationship Id="rId4664" Type="http://schemas.openxmlformats.org/officeDocument/2006/relationships/image" Target="../media/image2313.png"/><Relationship Id="rId5508" Type="http://schemas.openxmlformats.org/officeDocument/2006/relationships/customXml" Target="../ink/ink2777.xml"/><Relationship Id="rId5715" Type="http://schemas.openxmlformats.org/officeDocument/2006/relationships/customXml" Target="../ink/ink2881.xml"/><Relationship Id="rId7070" Type="http://schemas.openxmlformats.org/officeDocument/2006/relationships/customXml" Target="../ink/ink3562.xml"/><Relationship Id="rId3059" Type="http://schemas.openxmlformats.org/officeDocument/2006/relationships/image" Target="../media/image1514.png"/><Relationship Id="rId3266" Type="http://schemas.openxmlformats.org/officeDocument/2006/relationships/customXml" Target="../ink/ink1649.xml"/><Relationship Id="rId3473" Type="http://schemas.openxmlformats.org/officeDocument/2006/relationships/customXml" Target="../ink/ink1753.xml"/><Relationship Id="rId4317" Type="http://schemas.openxmlformats.org/officeDocument/2006/relationships/customXml" Target="../ink/ink2176.xml"/><Relationship Id="rId4524" Type="http://schemas.openxmlformats.org/officeDocument/2006/relationships/customXml" Target="../ink/ink2280.xml"/><Relationship Id="rId4871" Type="http://schemas.openxmlformats.org/officeDocument/2006/relationships/customXml" Target="../ink/ink2455.xml"/><Relationship Id="rId5922" Type="http://schemas.openxmlformats.org/officeDocument/2006/relationships/image" Target="../media/image2937.png"/><Relationship Id="rId187" Type="http://schemas.openxmlformats.org/officeDocument/2006/relationships/image" Target="../media/image93.png"/><Relationship Id="rId394" Type="http://schemas.openxmlformats.org/officeDocument/2006/relationships/customXml" Target="../ink/ink197.xml"/><Relationship Id="rId2075" Type="http://schemas.openxmlformats.org/officeDocument/2006/relationships/image" Target="../media/image1029.png"/><Relationship Id="rId2282" Type="http://schemas.openxmlformats.org/officeDocument/2006/relationships/customXml" Target="../ink/ink1149.xml"/><Relationship Id="rId3126" Type="http://schemas.openxmlformats.org/officeDocument/2006/relationships/image" Target="../media/image1547.png"/><Relationship Id="rId3680" Type="http://schemas.openxmlformats.org/officeDocument/2006/relationships/image" Target="../media/image1823.png"/><Relationship Id="rId4731" Type="http://schemas.openxmlformats.org/officeDocument/2006/relationships/image" Target="../media/image2346.png"/><Relationship Id="rId6489" Type="http://schemas.openxmlformats.org/officeDocument/2006/relationships/image" Target="../media/image3220.png"/><Relationship Id="rId254" Type="http://schemas.openxmlformats.org/officeDocument/2006/relationships/customXml" Target="../ink/ink127.xml"/><Relationship Id="rId1091" Type="http://schemas.openxmlformats.org/officeDocument/2006/relationships/customXml" Target="../ink/ink547.xml"/><Relationship Id="rId3333" Type="http://schemas.openxmlformats.org/officeDocument/2006/relationships/customXml" Target="../ink/ink1683.xml"/><Relationship Id="rId3540" Type="http://schemas.openxmlformats.org/officeDocument/2006/relationships/image" Target="../media/image1753.png"/><Relationship Id="rId5298" Type="http://schemas.openxmlformats.org/officeDocument/2006/relationships/customXml" Target="../ink/ink2670.xml"/><Relationship Id="rId6696" Type="http://schemas.openxmlformats.org/officeDocument/2006/relationships/image" Target="../media/image3323.png"/><Relationship Id="rId114" Type="http://schemas.openxmlformats.org/officeDocument/2006/relationships/customXml" Target="../ink/ink57.xml"/><Relationship Id="rId461" Type="http://schemas.openxmlformats.org/officeDocument/2006/relationships/customXml" Target="../ink/ink231.xml"/><Relationship Id="rId2142" Type="http://schemas.openxmlformats.org/officeDocument/2006/relationships/customXml" Target="../ink/ink1079.xml"/><Relationship Id="rId3400" Type="http://schemas.openxmlformats.org/officeDocument/2006/relationships/image" Target="../media/image1683.png"/><Relationship Id="rId6349" Type="http://schemas.openxmlformats.org/officeDocument/2006/relationships/customXml" Target="../ink/ink3198.xml"/><Relationship Id="rId6556" Type="http://schemas.openxmlformats.org/officeDocument/2006/relationships/image" Target="../media/image3253.png"/><Relationship Id="rId6763" Type="http://schemas.openxmlformats.org/officeDocument/2006/relationships/customXml" Target="../ink/ink3406.xml"/><Relationship Id="rId6970" Type="http://schemas.openxmlformats.org/officeDocument/2006/relationships/customXml" Target="../ink/ink3512.xml"/><Relationship Id="rId321" Type="http://schemas.openxmlformats.org/officeDocument/2006/relationships/image" Target="../media/image160.png"/><Relationship Id="rId2002" Type="http://schemas.openxmlformats.org/officeDocument/2006/relationships/customXml" Target="../ink/ink1009.xml"/><Relationship Id="rId2959" Type="http://schemas.openxmlformats.org/officeDocument/2006/relationships/customXml" Target="../ink/ink1491.xml"/><Relationship Id="rId5158" Type="http://schemas.openxmlformats.org/officeDocument/2006/relationships/customXml" Target="../ink/ink2600.xml"/><Relationship Id="rId5365" Type="http://schemas.openxmlformats.org/officeDocument/2006/relationships/image" Target="../media/image2661.png"/><Relationship Id="rId5572" Type="http://schemas.openxmlformats.org/officeDocument/2006/relationships/customXml" Target="../ink/ink2809.xml"/><Relationship Id="rId6209" Type="http://schemas.openxmlformats.org/officeDocument/2006/relationships/customXml" Target="../ink/ink3128.xml"/><Relationship Id="rId6416" Type="http://schemas.openxmlformats.org/officeDocument/2006/relationships/customXml" Target="../ink/ink3232.xml"/><Relationship Id="rId6623" Type="http://schemas.openxmlformats.org/officeDocument/2006/relationships/customXml" Target="../ink/ink3336.xml"/><Relationship Id="rId6830" Type="http://schemas.openxmlformats.org/officeDocument/2006/relationships/image" Target="../media/image3389.png"/><Relationship Id="rId1768" Type="http://schemas.openxmlformats.org/officeDocument/2006/relationships/image" Target="../media/image877.png"/><Relationship Id="rId2819" Type="http://schemas.openxmlformats.org/officeDocument/2006/relationships/image" Target="../media/image1399.png"/><Relationship Id="rId4174" Type="http://schemas.openxmlformats.org/officeDocument/2006/relationships/image" Target="../media/image2069.png"/><Relationship Id="rId4381" Type="http://schemas.openxmlformats.org/officeDocument/2006/relationships/customXml" Target="../ink/ink2208.xml"/><Relationship Id="rId5018" Type="http://schemas.openxmlformats.org/officeDocument/2006/relationships/customXml" Target="../ink/ink2529.xml"/><Relationship Id="rId5225" Type="http://schemas.openxmlformats.org/officeDocument/2006/relationships/image" Target="../media/image2591.png"/><Relationship Id="rId5432" Type="http://schemas.openxmlformats.org/officeDocument/2006/relationships/customXml" Target="../ink/ink2738.xml"/><Relationship Id="rId1628" Type="http://schemas.openxmlformats.org/officeDocument/2006/relationships/image" Target="../media/image808.png"/><Relationship Id="rId1975" Type="http://schemas.openxmlformats.org/officeDocument/2006/relationships/image" Target="../media/image979.png"/><Relationship Id="rId3190" Type="http://schemas.openxmlformats.org/officeDocument/2006/relationships/customXml" Target="../ink/ink1611.xml"/><Relationship Id="rId4034" Type="http://schemas.openxmlformats.org/officeDocument/2006/relationships/image" Target="../media/image1999.png"/><Relationship Id="rId4241" Type="http://schemas.openxmlformats.org/officeDocument/2006/relationships/customXml" Target="../ink/ink2138.xml"/><Relationship Id="rId1835" Type="http://schemas.openxmlformats.org/officeDocument/2006/relationships/customXml" Target="../ink/ink924.xml"/><Relationship Id="rId3050" Type="http://schemas.openxmlformats.org/officeDocument/2006/relationships/customXml" Target="../ink/ink1540.xml"/><Relationship Id="rId4101" Type="http://schemas.openxmlformats.org/officeDocument/2006/relationships/customXml" Target="../ink/ink2068.xml"/><Relationship Id="rId7257" Type="http://schemas.openxmlformats.org/officeDocument/2006/relationships/image" Target="../media/image3601.png"/><Relationship Id="rId1902" Type="http://schemas.openxmlformats.org/officeDocument/2006/relationships/image" Target="../media/image943.png"/><Relationship Id="rId6066" Type="http://schemas.openxmlformats.org/officeDocument/2006/relationships/image" Target="../media/image3009.png"/><Relationship Id="rId7117" Type="http://schemas.openxmlformats.org/officeDocument/2006/relationships/image" Target="../media/image3531.png"/><Relationship Id="rId3867" Type="http://schemas.openxmlformats.org/officeDocument/2006/relationships/customXml" Target="../ink/ink1951.xml"/><Relationship Id="rId4918" Type="http://schemas.openxmlformats.org/officeDocument/2006/relationships/image" Target="../media/image2439.png"/><Relationship Id="rId6273" Type="http://schemas.openxmlformats.org/officeDocument/2006/relationships/customXml" Target="../ink/ink3160.xml"/><Relationship Id="rId6480" Type="http://schemas.openxmlformats.org/officeDocument/2006/relationships/customXml" Target="../ink/ink3264.xml"/><Relationship Id="rId7324" Type="http://schemas.openxmlformats.org/officeDocument/2006/relationships/customXml" Target="../ink/ink3689.xml"/><Relationship Id="rId788" Type="http://schemas.openxmlformats.org/officeDocument/2006/relationships/customXml" Target="../ink/ink395.xml"/><Relationship Id="rId995" Type="http://schemas.openxmlformats.org/officeDocument/2006/relationships/customXml" Target="../ink/ink499.xml"/><Relationship Id="rId2469" Type="http://schemas.openxmlformats.org/officeDocument/2006/relationships/customXml" Target="../ink/ink1243.xml"/><Relationship Id="rId2676" Type="http://schemas.openxmlformats.org/officeDocument/2006/relationships/image" Target="../media/image1329.png"/><Relationship Id="rId2883" Type="http://schemas.openxmlformats.org/officeDocument/2006/relationships/customXml" Target="../ink/ink1452.xml"/><Relationship Id="rId3727" Type="http://schemas.openxmlformats.org/officeDocument/2006/relationships/customXml" Target="../ink/ink1880.xml"/><Relationship Id="rId3934" Type="http://schemas.openxmlformats.org/officeDocument/2006/relationships/image" Target="../media/image1949.png"/><Relationship Id="rId5082" Type="http://schemas.openxmlformats.org/officeDocument/2006/relationships/customXml" Target="../ink/ink2561.xml"/><Relationship Id="rId6133" Type="http://schemas.openxmlformats.org/officeDocument/2006/relationships/customXml" Target="../ink/ink3090.xml"/><Relationship Id="rId6340" Type="http://schemas.openxmlformats.org/officeDocument/2006/relationships/image" Target="../media/image3146.png"/><Relationship Id="rId648" Type="http://schemas.openxmlformats.org/officeDocument/2006/relationships/image" Target="../media/image323.png"/><Relationship Id="rId855" Type="http://schemas.openxmlformats.org/officeDocument/2006/relationships/image" Target="../media/image426.png"/><Relationship Id="rId1278" Type="http://schemas.openxmlformats.org/officeDocument/2006/relationships/image" Target="../media/image636.png"/><Relationship Id="rId1485" Type="http://schemas.openxmlformats.org/officeDocument/2006/relationships/image" Target="../media/image738.png"/><Relationship Id="rId1692" Type="http://schemas.openxmlformats.org/officeDocument/2006/relationships/customXml" Target="../ink/ink852.xml"/><Relationship Id="rId2329" Type="http://schemas.openxmlformats.org/officeDocument/2006/relationships/customXml" Target="../ink/ink1173.xml"/><Relationship Id="rId2536" Type="http://schemas.openxmlformats.org/officeDocument/2006/relationships/image" Target="../media/image1259.png"/><Relationship Id="rId2743" Type="http://schemas.openxmlformats.org/officeDocument/2006/relationships/customXml" Target="../ink/ink1380.xml"/><Relationship Id="rId5899" Type="http://schemas.openxmlformats.org/officeDocument/2006/relationships/customXml" Target="../ink/ink2973.xml"/><Relationship Id="rId6200" Type="http://schemas.openxmlformats.org/officeDocument/2006/relationships/image" Target="../media/image3076.png"/><Relationship Id="rId508" Type="http://schemas.openxmlformats.org/officeDocument/2006/relationships/image" Target="../media/image253.png"/><Relationship Id="rId715" Type="http://schemas.openxmlformats.org/officeDocument/2006/relationships/customXml" Target="../ink/ink358.xml"/><Relationship Id="rId922" Type="http://schemas.openxmlformats.org/officeDocument/2006/relationships/customXml" Target="../ink/ink462.xml"/><Relationship Id="rId1138" Type="http://schemas.openxmlformats.org/officeDocument/2006/relationships/image" Target="../media/image567.png"/><Relationship Id="rId1345" Type="http://schemas.openxmlformats.org/officeDocument/2006/relationships/image" Target="../media/image669.png"/><Relationship Id="rId1552" Type="http://schemas.openxmlformats.org/officeDocument/2006/relationships/customXml" Target="../ink/ink781.xml"/><Relationship Id="rId2603" Type="http://schemas.openxmlformats.org/officeDocument/2006/relationships/customXml" Target="../ink/ink1310.xml"/><Relationship Id="rId2950" Type="http://schemas.openxmlformats.org/officeDocument/2006/relationships/image" Target="../media/image1464.png"/><Relationship Id="rId5759" Type="http://schemas.openxmlformats.org/officeDocument/2006/relationships/customXml" Target="../ink/ink2903.xml"/><Relationship Id="rId1205" Type="http://schemas.openxmlformats.org/officeDocument/2006/relationships/image" Target="../media/image600.png"/><Relationship Id="rId2810" Type="http://schemas.openxmlformats.org/officeDocument/2006/relationships/customXml" Target="../ink/ink1415.xml"/><Relationship Id="rId4568" Type="http://schemas.openxmlformats.org/officeDocument/2006/relationships/customXml" Target="../ink/ink2302.xml"/><Relationship Id="rId5966" Type="http://schemas.openxmlformats.org/officeDocument/2006/relationships/image" Target="../media/image2959.png"/><Relationship Id="rId7181" Type="http://schemas.openxmlformats.org/officeDocument/2006/relationships/image" Target="../media/image3563.png"/><Relationship Id="rId51" Type="http://schemas.openxmlformats.org/officeDocument/2006/relationships/image" Target="../media/image25.png"/><Relationship Id="rId1412" Type="http://schemas.openxmlformats.org/officeDocument/2006/relationships/customXml" Target="../ink/ink709.xml"/><Relationship Id="rId3377" Type="http://schemas.openxmlformats.org/officeDocument/2006/relationships/customXml" Target="../ink/ink1705.xml"/><Relationship Id="rId4775" Type="http://schemas.openxmlformats.org/officeDocument/2006/relationships/image" Target="../media/image2368.png"/><Relationship Id="rId4982" Type="http://schemas.openxmlformats.org/officeDocument/2006/relationships/customXml" Target="../ink/ink2511.xml"/><Relationship Id="rId5619" Type="http://schemas.openxmlformats.org/officeDocument/2006/relationships/image" Target="../media/image2786.png"/><Relationship Id="rId5826" Type="http://schemas.openxmlformats.org/officeDocument/2006/relationships/image" Target="../media/image2889.png"/><Relationship Id="rId7041" Type="http://schemas.openxmlformats.org/officeDocument/2006/relationships/image" Target="../media/image3493.png"/><Relationship Id="rId298" Type="http://schemas.openxmlformats.org/officeDocument/2006/relationships/customXml" Target="../ink/ink149.xml"/><Relationship Id="rId3584" Type="http://schemas.openxmlformats.org/officeDocument/2006/relationships/image" Target="../media/image1775.png"/><Relationship Id="rId3791" Type="http://schemas.openxmlformats.org/officeDocument/2006/relationships/image" Target="../media/image1878.png"/><Relationship Id="rId4428" Type="http://schemas.openxmlformats.org/officeDocument/2006/relationships/customXml" Target="../ink/ink2232.xml"/><Relationship Id="rId4635" Type="http://schemas.openxmlformats.org/officeDocument/2006/relationships/customXml" Target="../ink/ink2336.xml"/><Relationship Id="rId4842" Type="http://schemas.openxmlformats.org/officeDocument/2006/relationships/customXml" Target="../ink/ink2440.xml"/><Relationship Id="rId158" Type="http://schemas.openxmlformats.org/officeDocument/2006/relationships/customXml" Target="../ink/ink79.xml"/><Relationship Id="rId2186" Type="http://schemas.openxmlformats.org/officeDocument/2006/relationships/customXml" Target="../ink/ink1101.xml"/><Relationship Id="rId2393" Type="http://schemas.openxmlformats.org/officeDocument/2006/relationships/customXml" Target="../ink/ink1205.xml"/><Relationship Id="rId3237" Type="http://schemas.openxmlformats.org/officeDocument/2006/relationships/image" Target="../media/image1602.png"/><Relationship Id="rId3444" Type="http://schemas.openxmlformats.org/officeDocument/2006/relationships/image" Target="../media/image1705.png"/><Relationship Id="rId3651" Type="http://schemas.openxmlformats.org/officeDocument/2006/relationships/customXml" Target="../ink/ink1842.xml"/><Relationship Id="rId4702" Type="http://schemas.openxmlformats.org/officeDocument/2006/relationships/image" Target="../media/image2332.png"/><Relationship Id="rId365" Type="http://schemas.openxmlformats.org/officeDocument/2006/relationships/image" Target="../media/image182.png"/><Relationship Id="rId572" Type="http://schemas.openxmlformats.org/officeDocument/2006/relationships/image" Target="../media/image285.png"/><Relationship Id="rId2046" Type="http://schemas.openxmlformats.org/officeDocument/2006/relationships/customXml" Target="../ink/ink1031.xml"/><Relationship Id="rId2253" Type="http://schemas.openxmlformats.org/officeDocument/2006/relationships/image" Target="../media/image1118.png"/><Relationship Id="rId2460" Type="http://schemas.openxmlformats.org/officeDocument/2006/relationships/image" Target="../media/image1221.png"/><Relationship Id="rId3304" Type="http://schemas.openxmlformats.org/officeDocument/2006/relationships/image" Target="../media/image1635.png"/><Relationship Id="rId3511" Type="http://schemas.openxmlformats.org/officeDocument/2006/relationships/customXml" Target="../ink/ink1772.xml"/><Relationship Id="rId6667" Type="http://schemas.openxmlformats.org/officeDocument/2006/relationships/customXml" Target="../ink/ink3358.xml"/><Relationship Id="rId6874" Type="http://schemas.openxmlformats.org/officeDocument/2006/relationships/customXml" Target="../ink/ink3463.xml"/><Relationship Id="rId225" Type="http://schemas.openxmlformats.org/officeDocument/2006/relationships/image" Target="../media/image112.png"/><Relationship Id="rId432" Type="http://schemas.openxmlformats.org/officeDocument/2006/relationships/image" Target="../media/image215.png"/><Relationship Id="rId1062" Type="http://schemas.openxmlformats.org/officeDocument/2006/relationships/image" Target="../media/image529.png"/><Relationship Id="rId2113" Type="http://schemas.openxmlformats.org/officeDocument/2006/relationships/image" Target="../media/image1048.png"/><Relationship Id="rId2320" Type="http://schemas.openxmlformats.org/officeDocument/2006/relationships/customXml" Target="../ink/ink1168.xml"/><Relationship Id="rId5269" Type="http://schemas.openxmlformats.org/officeDocument/2006/relationships/image" Target="../media/image2613.png"/><Relationship Id="rId5476" Type="http://schemas.openxmlformats.org/officeDocument/2006/relationships/customXml" Target="../ink/ink2761.xml"/><Relationship Id="rId5683" Type="http://schemas.openxmlformats.org/officeDocument/2006/relationships/image" Target="../media/image2818.png"/><Relationship Id="rId6527" Type="http://schemas.openxmlformats.org/officeDocument/2006/relationships/image" Target="../media/image3239.png"/><Relationship Id="rId6734" Type="http://schemas.openxmlformats.org/officeDocument/2006/relationships/image" Target="../media/image3342.png"/><Relationship Id="rId4078" Type="http://schemas.openxmlformats.org/officeDocument/2006/relationships/image" Target="../media/image2021.png"/><Relationship Id="rId4285" Type="http://schemas.openxmlformats.org/officeDocument/2006/relationships/customXml" Target="../ink/ink2160.xml"/><Relationship Id="rId4492" Type="http://schemas.openxmlformats.org/officeDocument/2006/relationships/customXml" Target="../ink/ink2264.xml"/><Relationship Id="rId5129" Type="http://schemas.openxmlformats.org/officeDocument/2006/relationships/image" Target="../media/image2543.png"/><Relationship Id="rId5336" Type="http://schemas.openxmlformats.org/officeDocument/2006/relationships/customXml" Target="../ink/ink2689.xml"/><Relationship Id="rId5543" Type="http://schemas.openxmlformats.org/officeDocument/2006/relationships/image" Target="../media/image2748.png"/><Relationship Id="rId5890" Type="http://schemas.openxmlformats.org/officeDocument/2006/relationships/image" Target="../media/image2921.png"/><Relationship Id="rId6941" Type="http://schemas.openxmlformats.org/officeDocument/2006/relationships/image" Target="../media/image3444.png"/><Relationship Id="rId1879" Type="http://schemas.openxmlformats.org/officeDocument/2006/relationships/image" Target="../media/image932.png"/><Relationship Id="rId3094" Type="http://schemas.openxmlformats.org/officeDocument/2006/relationships/image" Target="../media/image1531.png"/><Relationship Id="rId4145" Type="http://schemas.openxmlformats.org/officeDocument/2006/relationships/customXml" Target="../ink/ink2090.xml"/><Relationship Id="rId5750" Type="http://schemas.openxmlformats.org/officeDocument/2006/relationships/image" Target="../media/image2851.png"/><Relationship Id="rId6801" Type="http://schemas.openxmlformats.org/officeDocument/2006/relationships/customXml" Target="../ink/ink3425.xml"/><Relationship Id="rId1739" Type="http://schemas.openxmlformats.org/officeDocument/2006/relationships/customXml" Target="../ink/ink876.xml"/><Relationship Id="rId1946" Type="http://schemas.openxmlformats.org/officeDocument/2006/relationships/image" Target="../media/image965.png"/><Relationship Id="rId4005" Type="http://schemas.openxmlformats.org/officeDocument/2006/relationships/customXml" Target="../ink/ink2020.xml"/><Relationship Id="rId4352" Type="http://schemas.openxmlformats.org/officeDocument/2006/relationships/image" Target="../media/image2158.png"/><Relationship Id="rId5403" Type="http://schemas.openxmlformats.org/officeDocument/2006/relationships/customXml" Target="../ink/ink2723.xml"/><Relationship Id="rId5610" Type="http://schemas.openxmlformats.org/officeDocument/2006/relationships/customXml" Target="../ink/ink2828.xml"/><Relationship Id="rId1806" Type="http://schemas.openxmlformats.org/officeDocument/2006/relationships/image" Target="../media/image896.png"/><Relationship Id="rId3161" Type="http://schemas.openxmlformats.org/officeDocument/2006/relationships/customXml" Target="../ink/ink1596.xml"/><Relationship Id="rId4212" Type="http://schemas.openxmlformats.org/officeDocument/2006/relationships/image" Target="../media/image2088.png"/><Relationship Id="rId3021" Type="http://schemas.openxmlformats.org/officeDocument/2006/relationships/customXml" Target="../ink/ink1524.xml"/><Relationship Id="rId3978" Type="http://schemas.openxmlformats.org/officeDocument/2006/relationships/image" Target="../media/image1971.png"/><Relationship Id="rId6177" Type="http://schemas.openxmlformats.org/officeDocument/2006/relationships/customXml" Target="../ink/ink3112.xml"/><Relationship Id="rId6384" Type="http://schemas.openxmlformats.org/officeDocument/2006/relationships/customXml" Target="../ink/ink3216.xml"/><Relationship Id="rId6591" Type="http://schemas.openxmlformats.org/officeDocument/2006/relationships/customXml" Target="../ink/ink3320.xml"/><Relationship Id="rId7228" Type="http://schemas.openxmlformats.org/officeDocument/2006/relationships/customXml" Target="../ink/ink3641.xml"/><Relationship Id="rId899" Type="http://schemas.openxmlformats.org/officeDocument/2006/relationships/image" Target="../media/image448.png"/><Relationship Id="rId2787" Type="http://schemas.openxmlformats.org/officeDocument/2006/relationships/image" Target="../media/image1384.png"/><Relationship Id="rId3838" Type="http://schemas.openxmlformats.org/officeDocument/2006/relationships/image" Target="../media/image1901.png"/><Relationship Id="rId5193" Type="http://schemas.openxmlformats.org/officeDocument/2006/relationships/image" Target="../media/image2575.png"/><Relationship Id="rId6037" Type="http://schemas.openxmlformats.org/officeDocument/2006/relationships/customXml" Target="../ink/ink3042.xml"/><Relationship Id="rId6244" Type="http://schemas.openxmlformats.org/officeDocument/2006/relationships/image" Target="../media/image3098.png"/><Relationship Id="rId6451" Type="http://schemas.openxmlformats.org/officeDocument/2006/relationships/image" Target="../media/image3201.png"/><Relationship Id="rId759" Type="http://schemas.openxmlformats.org/officeDocument/2006/relationships/customXml" Target="../ink/ink380.xml"/><Relationship Id="rId966" Type="http://schemas.openxmlformats.org/officeDocument/2006/relationships/image" Target="../media/image481.png"/><Relationship Id="rId1389" Type="http://schemas.openxmlformats.org/officeDocument/2006/relationships/image" Target="../media/image691.png"/><Relationship Id="rId1596" Type="http://schemas.openxmlformats.org/officeDocument/2006/relationships/image" Target="../media/image792.png"/><Relationship Id="rId2647" Type="http://schemas.openxmlformats.org/officeDocument/2006/relationships/customXml" Target="../ink/ink1332.xml"/><Relationship Id="rId2994" Type="http://schemas.openxmlformats.org/officeDocument/2006/relationships/image" Target="../media/image1484.png"/><Relationship Id="rId5053" Type="http://schemas.openxmlformats.org/officeDocument/2006/relationships/image" Target="../media/image2506.png"/><Relationship Id="rId5260" Type="http://schemas.openxmlformats.org/officeDocument/2006/relationships/customXml" Target="../ink/ink2651.xml"/><Relationship Id="rId6104" Type="http://schemas.openxmlformats.org/officeDocument/2006/relationships/image" Target="../media/image3028.png"/><Relationship Id="rId6311" Type="http://schemas.openxmlformats.org/officeDocument/2006/relationships/customXml" Target="../ink/ink3179.xml"/><Relationship Id="rId619" Type="http://schemas.openxmlformats.org/officeDocument/2006/relationships/customXml" Target="../ink/ink310.xml"/><Relationship Id="rId1249" Type="http://schemas.openxmlformats.org/officeDocument/2006/relationships/customXml" Target="../ink/ink627.xml"/><Relationship Id="rId2854" Type="http://schemas.openxmlformats.org/officeDocument/2006/relationships/customXml" Target="../ink/ink1437.xml"/><Relationship Id="rId3905" Type="http://schemas.openxmlformats.org/officeDocument/2006/relationships/customXml" Target="../ink/ink1970.xml"/><Relationship Id="rId5120" Type="http://schemas.openxmlformats.org/officeDocument/2006/relationships/customXml" Target="../ink/ink2581.xml"/><Relationship Id="rId95" Type="http://schemas.openxmlformats.org/officeDocument/2006/relationships/image" Target="../media/image47.png"/><Relationship Id="rId826" Type="http://schemas.openxmlformats.org/officeDocument/2006/relationships/customXml" Target="../ink/ink414.xml"/><Relationship Id="rId1109" Type="http://schemas.openxmlformats.org/officeDocument/2006/relationships/customXml" Target="../ink/ink556.xml"/><Relationship Id="rId1456" Type="http://schemas.openxmlformats.org/officeDocument/2006/relationships/image" Target="../media/image724.png"/><Relationship Id="rId1663" Type="http://schemas.openxmlformats.org/officeDocument/2006/relationships/customXml" Target="../ink/ink837.xml"/><Relationship Id="rId1870" Type="http://schemas.openxmlformats.org/officeDocument/2006/relationships/image" Target="../media/image928.png"/><Relationship Id="rId2507" Type="http://schemas.openxmlformats.org/officeDocument/2006/relationships/customXml" Target="../ink/ink1262.xml"/><Relationship Id="rId2714" Type="http://schemas.openxmlformats.org/officeDocument/2006/relationships/image" Target="../media/image1348.png"/><Relationship Id="rId2921" Type="http://schemas.openxmlformats.org/officeDocument/2006/relationships/customXml" Target="../ink/ink1471.xml"/><Relationship Id="rId7085" Type="http://schemas.openxmlformats.org/officeDocument/2006/relationships/image" Target="../media/image3515.png"/><Relationship Id="rId1316" Type="http://schemas.openxmlformats.org/officeDocument/2006/relationships/customXml" Target="../ink/ink661.xml"/><Relationship Id="rId1523" Type="http://schemas.openxmlformats.org/officeDocument/2006/relationships/image" Target="../media/image757.png"/><Relationship Id="rId1730" Type="http://schemas.openxmlformats.org/officeDocument/2006/relationships/image" Target="../media/image858.png"/><Relationship Id="rId4679" Type="http://schemas.openxmlformats.org/officeDocument/2006/relationships/customXml" Target="../ink/ink2358.xml"/><Relationship Id="rId4886" Type="http://schemas.openxmlformats.org/officeDocument/2006/relationships/image" Target="../media/image2423.png"/><Relationship Id="rId5937" Type="http://schemas.openxmlformats.org/officeDocument/2006/relationships/customXml" Target="../ink/ink2992.xml"/><Relationship Id="rId7292" Type="http://schemas.openxmlformats.org/officeDocument/2006/relationships/customXml" Target="../ink/ink3673.xml"/><Relationship Id="rId22" Type="http://schemas.openxmlformats.org/officeDocument/2006/relationships/customXml" Target="../ink/ink11.xml"/><Relationship Id="rId3488" Type="http://schemas.openxmlformats.org/officeDocument/2006/relationships/image" Target="../media/image1727.png"/><Relationship Id="rId3695" Type="http://schemas.openxmlformats.org/officeDocument/2006/relationships/customXml" Target="../ink/ink1864.xml"/><Relationship Id="rId4539" Type="http://schemas.openxmlformats.org/officeDocument/2006/relationships/image" Target="../media/image2251.png"/><Relationship Id="rId4746" Type="http://schemas.openxmlformats.org/officeDocument/2006/relationships/customXml" Target="../ink/ink2392.xml"/><Relationship Id="rId4953" Type="http://schemas.openxmlformats.org/officeDocument/2006/relationships/image" Target="../media/image2456.png"/><Relationship Id="rId7152" Type="http://schemas.openxmlformats.org/officeDocument/2006/relationships/customXml" Target="../ink/ink3603.xml"/><Relationship Id="rId2297" Type="http://schemas.openxmlformats.org/officeDocument/2006/relationships/image" Target="../media/image1140.png"/><Relationship Id="rId3348" Type="http://schemas.openxmlformats.org/officeDocument/2006/relationships/image" Target="../media/image1657.png"/><Relationship Id="rId3555" Type="http://schemas.openxmlformats.org/officeDocument/2006/relationships/customXml" Target="../ink/ink1794.xml"/><Relationship Id="rId3762" Type="http://schemas.openxmlformats.org/officeDocument/2006/relationships/customXml" Target="../ink/ink1898.xml"/><Relationship Id="rId4606" Type="http://schemas.openxmlformats.org/officeDocument/2006/relationships/image" Target="../media/image2284.png"/><Relationship Id="rId4813" Type="http://schemas.openxmlformats.org/officeDocument/2006/relationships/image" Target="../media/image2387.png"/><Relationship Id="rId7012" Type="http://schemas.openxmlformats.org/officeDocument/2006/relationships/customXml" Target="../ink/ink3533.xml"/><Relationship Id="rId269" Type="http://schemas.openxmlformats.org/officeDocument/2006/relationships/image" Target="../media/image134.png"/><Relationship Id="rId476" Type="http://schemas.openxmlformats.org/officeDocument/2006/relationships/image" Target="../media/image237.png"/><Relationship Id="rId683" Type="http://schemas.openxmlformats.org/officeDocument/2006/relationships/customXml" Target="../ink/ink342.xml"/><Relationship Id="rId890" Type="http://schemas.openxmlformats.org/officeDocument/2006/relationships/customXml" Target="../ink/ink446.xml"/><Relationship Id="rId2157" Type="http://schemas.openxmlformats.org/officeDocument/2006/relationships/image" Target="../media/image1070.png"/><Relationship Id="rId2364" Type="http://schemas.openxmlformats.org/officeDocument/2006/relationships/image" Target="../media/image1173.png"/><Relationship Id="rId2571" Type="http://schemas.openxmlformats.org/officeDocument/2006/relationships/customXml" Target="../ink/ink1294.xml"/><Relationship Id="rId3208" Type="http://schemas.openxmlformats.org/officeDocument/2006/relationships/customXml" Target="../ink/ink1620.xml"/><Relationship Id="rId3415" Type="http://schemas.openxmlformats.org/officeDocument/2006/relationships/customXml" Target="../ink/ink1724.xml"/><Relationship Id="rId6778" Type="http://schemas.openxmlformats.org/officeDocument/2006/relationships/image" Target="../media/image3364.png"/><Relationship Id="rId129" Type="http://schemas.openxmlformats.org/officeDocument/2006/relationships/image" Target="../media/image64.png"/><Relationship Id="rId336" Type="http://schemas.openxmlformats.org/officeDocument/2006/relationships/customXml" Target="../ink/ink168.xml"/><Relationship Id="rId543" Type="http://schemas.openxmlformats.org/officeDocument/2006/relationships/customXml" Target="../ink/ink272.xml"/><Relationship Id="rId1173" Type="http://schemas.openxmlformats.org/officeDocument/2006/relationships/image" Target="../media/image584.png"/><Relationship Id="rId1380" Type="http://schemas.openxmlformats.org/officeDocument/2006/relationships/customXml" Target="../ink/ink693.xml"/><Relationship Id="rId2017" Type="http://schemas.openxmlformats.org/officeDocument/2006/relationships/image" Target="../media/image1000.png"/><Relationship Id="rId2224" Type="http://schemas.openxmlformats.org/officeDocument/2006/relationships/customXml" Target="../ink/ink1120.xml"/><Relationship Id="rId3622" Type="http://schemas.openxmlformats.org/officeDocument/2006/relationships/image" Target="../media/image1794.png"/><Relationship Id="rId5587" Type="http://schemas.openxmlformats.org/officeDocument/2006/relationships/image" Target="../media/image2770.png"/><Relationship Id="rId6985" Type="http://schemas.openxmlformats.org/officeDocument/2006/relationships/image" Target="../media/image3465.png"/><Relationship Id="rId403" Type="http://schemas.openxmlformats.org/officeDocument/2006/relationships/image" Target="../media/image201.png"/><Relationship Id="rId750" Type="http://schemas.openxmlformats.org/officeDocument/2006/relationships/image" Target="../media/image374.png"/><Relationship Id="rId1033" Type="http://schemas.openxmlformats.org/officeDocument/2006/relationships/customXml" Target="../ink/ink518.xml"/><Relationship Id="rId2431" Type="http://schemas.openxmlformats.org/officeDocument/2006/relationships/customXml" Target="../ink/ink1224.xml"/><Relationship Id="rId4189" Type="http://schemas.openxmlformats.org/officeDocument/2006/relationships/customXml" Target="../ink/ink2112.xml"/><Relationship Id="rId5794" Type="http://schemas.openxmlformats.org/officeDocument/2006/relationships/image" Target="../media/image2873.png"/><Relationship Id="rId6638" Type="http://schemas.openxmlformats.org/officeDocument/2006/relationships/image" Target="../media/image3294.png"/><Relationship Id="rId6845" Type="http://schemas.openxmlformats.org/officeDocument/2006/relationships/image" Target="../media/image3396.png"/><Relationship Id="rId610" Type="http://schemas.openxmlformats.org/officeDocument/2006/relationships/image" Target="../media/image304.png"/><Relationship Id="rId1240" Type="http://schemas.openxmlformats.org/officeDocument/2006/relationships/image" Target="../media/image617.png"/><Relationship Id="rId4049" Type="http://schemas.openxmlformats.org/officeDocument/2006/relationships/customXml" Target="../ink/ink2042.xml"/><Relationship Id="rId4396" Type="http://schemas.openxmlformats.org/officeDocument/2006/relationships/image" Target="../media/image2180.png"/><Relationship Id="rId5447" Type="http://schemas.openxmlformats.org/officeDocument/2006/relationships/image" Target="../media/image2701.png"/><Relationship Id="rId5654" Type="http://schemas.openxmlformats.org/officeDocument/2006/relationships/customXml" Target="../ink/ink2850.xml"/><Relationship Id="rId5861" Type="http://schemas.openxmlformats.org/officeDocument/2006/relationships/customXml" Target="../ink/ink2954.xml"/><Relationship Id="rId6705" Type="http://schemas.openxmlformats.org/officeDocument/2006/relationships/customXml" Target="../ink/ink3377.xml"/><Relationship Id="rId6912" Type="http://schemas.openxmlformats.org/officeDocument/2006/relationships/customXml" Target="../ink/ink3482.xml"/><Relationship Id="rId1100" Type="http://schemas.openxmlformats.org/officeDocument/2006/relationships/image" Target="../media/image548.png"/><Relationship Id="rId4256" Type="http://schemas.openxmlformats.org/officeDocument/2006/relationships/image" Target="../media/image2110.png"/><Relationship Id="rId4463" Type="http://schemas.openxmlformats.org/officeDocument/2006/relationships/image" Target="../media/image2213.png"/><Relationship Id="rId4670" Type="http://schemas.openxmlformats.org/officeDocument/2006/relationships/image" Target="../media/image2316.png"/><Relationship Id="rId5307" Type="http://schemas.openxmlformats.org/officeDocument/2006/relationships/image" Target="../media/image2632.png"/><Relationship Id="rId5514" Type="http://schemas.openxmlformats.org/officeDocument/2006/relationships/customXml" Target="../ink/ink2780.xml"/><Relationship Id="rId5721" Type="http://schemas.openxmlformats.org/officeDocument/2006/relationships/customXml" Target="../ink/ink2884.xml"/><Relationship Id="rId1917" Type="http://schemas.openxmlformats.org/officeDocument/2006/relationships/customXml" Target="../ink/ink966.xml"/><Relationship Id="rId3065" Type="http://schemas.openxmlformats.org/officeDocument/2006/relationships/image" Target="../media/image1517.png"/><Relationship Id="rId3272" Type="http://schemas.openxmlformats.org/officeDocument/2006/relationships/customXml" Target="../ink/ink1652.xml"/><Relationship Id="rId4116" Type="http://schemas.openxmlformats.org/officeDocument/2006/relationships/image" Target="../media/image2040.png"/><Relationship Id="rId4323" Type="http://schemas.openxmlformats.org/officeDocument/2006/relationships/customXml" Target="../ink/ink2179.xml"/><Relationship Id="rId4530" Type="http://schemas.openxmlformats.org/officeDocument/2006/relationships/customXml" Target="../ink/ink2283.xml"/><Relationship Id="rId193" Type="http://schemas.openxmlformats.org/officeDocument/2006/relationships/image" Target="../media/image96.png"/><Relationship Id="rId2081" Type="http://schemas.openxmlformats.org/officeDocument/2006/relationships/image" Target="../media/image1032.png"/><Relationship Id="rId3132" Type="http://schemas.openxmlformats.org/officeDocument/2006/relationships/image" Target="../media/image1550.png"/><Relationship Id="rId6288" Type="http://schemas.openxmlformats.org/officeDocument/2006/relationships/image" Target="../media/image3120.png"/><Relationship Id="rId6495" Type="http://schemas.openxmlformats.org/officeDocument/2006/relationships/image" Target="../media/image3223.png"/><Relationship Id="rId7339" Type="http://schemas.openxmlformats.org/officeDocument/2006/relationships/image" Target="../media/image3642.png"/><Relationship Id="rId260" Type="http://schemas.openxmlformats.org/officeDocument/2006/relationships/customXml" Target="../ink/ink130.xml"/><Relationship Id="rId5097" Type="http://schemas.openxmlformats.org/officeDocument/2006/relationships/image" Target="../media/image2528.png"/><Relationship Id="rId6148" Type="http://schemas.openxmlformats.org/officeDocument/2006/relationships/image" Target="../media/image3050.png"/><Relationship Id="rId6355" Type="http://schemas.openxmlformats.org/officeDocument/2006/relationships/customXml" Target="../ink/ink3201.xml"/><Relationship Id="rId120" Type="http://schemas.openxmlformats.org/officeDocument/2006/relationships/customXml" Target="../ink/ink60.xml"/><Relationship Id="rId2898" Type="http://schemas.openxmlformats.org/officeDocument/2006/relationships/image" Target="../media/image1438.png"/><Relationship Id="rId3949" Type="http://schemas.openxmlformats.org/officeDocument/2006/relationships/customXml" Target="../ink/ink1992.xml"/><Relationship Id="rId5164" Type="http://schemas.openxmlformats.org/officeDocument/2006/relationships/customXml" Target="../ink/ink2603.xml"/><Relationship Id="rId6008" Type="http://schemas.openxmlformats.org/officeDocument/2006/relationships/image" Target="../media/image2980.png"/><Relationship Id="rId6215" Type="http://schemas.openxmlformats.org/officeDocument/2006/relationships/customXml" Target="../ink/ink3131.xml"/><Relationship Id="rId6562" Type="http://schemas.openxmlformats.org/officeDocument/2006/relationships/image" Target="../media/image3256.png"/><Relationship Id="rId2758" Type="http://schemas.openxmlformats.org/officeDocument/2006/relationships/image" Target="../media/image1370.png"/><Relationship Id="rId2965" Type="http://schemas.openxmlformats.org/officeDocument/2006/relationships/customXml" Target="../ink/ink1495.xml"/><Relationship Id="rId3809" Type="http://schemas.openxmlformats.org/officeDocument/2006/relationships/customXml" Target="../ink/ink1922.xml"/><Relationship Id="rId5024" Type="http://schemas.openxmlformats.org/officeDocument/2006/relationships/customXml" Target="../ink/ink2532.xml"/><Relationship Id="rId5371" Type="http://schemas.openxmlformats.org/officeDocument/2006/relationships/image" Target="../media/image2664.png"/><Relationship Id="rId6422" Type="http://schemas.openxmlformats.org/officeDocument/2006/relationships/customXml" Target="../ink/ink3235.xml"/><Relationship Id="rId937" Type="http://schemas.openxmlformats.org/officeDocument/2006/relationships/customXml" Target="../ink/ink470.xml"/><Relationship Id="rId1567" Type="http://schemas.openxmlformats.org/officeDocument/2006/relationships/image" Target="../media/image778.png"/><Relationship Id="rId1774" Type="http://schemas.openxmlformats.org/officeDocument/2006/relationships/image" Target="../media/image880.png"/><Relationship Id="rId1981" Type="http://schemas.openxmlformats.org/officeDocument/2006/relationships/image" Target="../media/image982.png"/><Relationship Id="rId2618" Type="http://schemas.openxmlformats.org/officeDocument/2006/relationships/image" Target="../media/image1300.png"/><Relationship Id="rId2825" Type="http://schemas.openxmlformats.org/officeDocument/2006/relationships/image" Target="../media/image1402.png"/><Relationship Id="rId4180" Type="http://schemas.openxmlformats.org/officeDocument/2006/relationships/image" Target="../media/image2072.png"/><Relationship Id="rId5231" Type="http://schemas.openxmlformats.org/officeDocument/2006/relationships/image" Target="../media/image2594.png"/><Relationship Id="rId66" Type="http://schemas.openxmlformats.org/officeDocument/2006/relationships/customXml" Target="../ink/ink33.xml"/><Relationship Id="rId1427" Type="http://schemas.openxmlformats.org/officeDocument/2006/relationships/image" Target="../media/image710.png"/><Relationship Id="rId1634" Type="http://schemas.openxmlformats.org/officeDocument/2006/relationships/image" Target="../media/image811.png"/><Relationship Id="rId1841" Type="http://schemas.openxmlformats.org/officeDocument/2006/relationships/customXml" Target="../ink/ink927.xml"/><Relationship Id="rId4040" Type="http://schemas.openxmlformats.org/officeDocument/2006/relationships/image" Target="../media/image2002.png"/><Relationship Id="rId4997" Type="http://schemas.openxmlformats.org/officeDocument/2006/relationships/image" Target="../media/image2478.png"/><Relationship Id="rId7196" Type="http://schemas.openxmlformats.org/officeDocument/2006/relationships/customXml" Target="../ink/ink3625.xml"/><Relationship Id="rId3599" Type="http://schemas.openxmlformats.org/officeDocument/2006/relationships/customXml" Target="../ink/ink1816.xml"/><Relationship Id="rId4857" Type="http://schemas.openxmlformats.org/officeDocument/2006/relationships/customXml" Target="../ink/ink2448.xml"/><Relationship Id="rId7056" Type="http://schemas.openxmlformats.org/officeDocument/2006/relationships/customXml" Target="../ink/ink3555.xml"/><Relationship Id="rId7263" Type="http://schemas.openxmlformats.org/officeDocument/2006/relationships/image" Target="../media/image3604.png"/><Relationship Id="rId1701" Type="http://schemas.openxmlformats.org/officeDocument/2006/relationships/customXml" Target="../ink/ink857.xml"/><Relationship Id="rId3459" Type="http://schemas.openxmlformats.org/officeDocument/2006/relationships/customXml" Target="../ink/ink1746.xml"/><Relationship Id="rId3666" Type="http://schemas.openxmlformats.org/officeDocument/2006/relationships/image" Target="../media/image1816.png"/><Relationship Id="rId5908" Type="http://schemas.openxmlformats.org/officeDocument/2006/relationships/image" Target="../media/image2930.png"/><Relationship Id="rId6072" Type="http://schemas.openxmlformats.org/officeDocument/2006/relationships/image" Target="../media/image3012.png"/><Relationship Id="rId7123" Type="http://schemas.openxmlformats.org/officeDocument/2006/relationships/image" Target="../media/image3534.png"/><Relationship Id="rId7330" Type="http://schemas.openxmlformats.org/officeDocument/2006/relationships/customXml" Target="../ink/ink3692.xml"/><Relationship Id="rId587" Type="http://schemas.openxmlformats.org/officeDocument/2006/relationships/customXml" Target="../ink/ink294.xml"/><Relationship Id="rId2268" Type="http://schemas.openxmlformats.org/officeDocument/2006/relationships/customXml" Target="../ink/ink1142.xml"/><Relationship Id="rId3319" Type="http://schemas.openxmlformats.org/officeDocument/2006/relationships/customXml" Target="../ink/ink1676.xml"/><Relationship Id="rId3873" Type="http://schemas.openxmlformats.org/officeDocument/2006/relationships/customXml" Target="../ink/ink1954.xml"/><Relationship Id="rId4717" Type="http://schemas.openxmlformats.org/officeDocument/2006/relationships/image" Target="../media/image2339.png"/><Relationship Id="rId4924" Type="http://schemas.openxmlformats.org/officeDocument/2006/relationships/image" Target="../media/image2442.png"/><Relationship Id="rId447" Type="http://schemas.openxmlformats.org/officeDocument/2006/relationships/customXml" Target="../ink/ink224.xml"/><Relationship Id="rId794" Type="http://schemas.openxmlformats.org/officeDocument/2006/relationships/customXml" Target="../ink/ink398.xml"/><Relationship Id="rId1077" Type="http://schemas.openxmlformats.org/officeDocument/2006/relationships/customXml" Target="../ink/ink540.xml"/><Relationship Id="rId2128" Type="http://schemas.openxmlformats.org/officeDocument/2006/relationships/customXml" Target="../ink/ink1072.xml"/><Relationship Id="rId2475" Type="http://schemas.openxmlformats.org/officeDocument/2006/relationships/customXml" Target="../ink/ink1246.xml"/><Relationship Id="rId2682" Type="http://schemas.openxmlformats.org/officeDocument/2006/relationships/image" Target="../media/image1332.png"/><Relationship Id="rId3526" Type="http://schemas.openxmlformats.org/officeDocument/2006/relationships/image" Target="../media/image1746.png"/><Relationship Id="rId3733" Type="http://schemas.openxmlformats.org/officeDocument/2006/relationships/customXml" Target="../ink/ink1883.xml"/><Relationship Id="rId3940" Type="http://schemas.openxmlformats.org/officeDocument/2006/relationships/image" Target="../media/image1952.png"/><Relationship Id="rId6889" Type="http://schemas.openxmlformats.org/officeDocument/2006/relationships/image" Target="../media/image3418.png"/><Relationship Id="rId654" Type="http://schemas.openxmlformats.org/officeDocument/2006/relationships/image" Target="../media/image326.png"/><Relationship Id="rId861" Type="http://schemas.openxmlformats.org/officeDocument/2006/relationships/image" Target="../media/image429.png"/><Relationship Id="rId1284" Type="http://schemas.openxmlformats.org/officeDocument/2006/relationships/image" Target="../media/image639.png"/><Relationship Id="rId1491" Type="http://schemas.openxmlformats.org/officeDocument/2006/relationships/image" Target="../media/image741.png"/><Relationship Id="rId2335" Type="http://schemas.openxmlformats.org/officeDocument/2006/relationships/customXml" Target="../ink/ink1176.xml"/><Relationship Id="rId2542" Type="http://schemas.openxmlformats.org/officeDocument/2006/relationships/image" Target="../media/image1262.png"/><Relationship Id="rId3800" Type="http://schemas.openxmlformats.org/officeDocument/2006/relationships/image" Target="../media/image1882.png"/><Relationship Id="rId5698" Type="http://schemas.openxmlformats.org/officeDocument/2006/relationships/customXml" Target="../ink/ink2872.xml"/><Relationship Id="rId6749" Type="http://schemas.openxmlformats.org/officeDocument/2006/relationships/customXml" Target="../ink/ink3399.xml"/><Relationship Id="rId6956" Type="http://schemas.openxmlformats.org/officeDocument/2006/relationships/image" Target="../media/image3451.png"/><Relationship Id="rId307" Type="http://schemas.openxmlformats.org/officeDocument/2006/relationships/image" Target="../media/image153.png"/><Relationship Id="rId514" Type="http://schemas.openxmlformats.org/officeDocument/2006/relationships/image" Target="../media/image256.png"/><Relationship Id="rId721" Type="http://schemas.openxmlformats.org/officeDocument/2006/relationships/customXml" Target="../ink/ink361.xml"/><Relationship Id="rId1144" Type="http://schemas.openxmlformats.org/officeDocument/2006/relationships/image" Target="../media/image570.png"/><Relationship Id="rId1351" Type="http://schemas.openxmlformats.org/officeDocument/2006/relationships/image" Target="../media/image672.png"/><Relationship Id="rId2402" Type="http://schemas.openxmlformats.org/officeDocument/2006/relationships/image" Target="../media/image1192.png"/><Relationship Id="rId5558" Type="http://schemas.openxmlformats.org/officeDocument/2006/relationships/customXml" Target="../ink/ink2802.xml"/><Relationship Id="rId5765" Type="http://schemas.openxmlformats.org/officeDocument/2006/relationships/customXml" Target="../ink/ink2906.xml"/><Relationship Id="rId5972" Type="http://schemas.openxmlformats.org/officeDocument/2006/relationships/image" Target="../media/image2962.png"/><Relationship Id="rId6609" Type="http://schemas.openxmlformats.org/officeDocument/2006/relationships/customXml" Target="../ink/ink3329.xml"/><Relationship Id="rId6816" Type="http://schemas.openxmlformats.org/officeDocument/2006/relationships/customXml" Target="../ink/ink3433.xml"/><Relationship Id="rId1004" Type="http://schemas.openxmlformats.org/officeDocument/2006/relationships/image" Target="../media/image500.png"/><Relationship Id="rId1211" Type="http://schemas.openxmlformats.org/officeDocument/2006/relationships/image" Target="../media/image603.png"/><Relationship Id="rId4367" Type="http://schemas.openxmlformats.org/officeDocument/2006/relationships/customXml" Target="../ink/ink2201.xml"/><Relationship Id="rId4574" Type="http://schemas.openxmlformats.org/officeDocument/2006/relationships/customXml" Target="../ink/ink2305.xml"/><Relationship Id="rId4781" Type="http://schemas.openxmlformats.org/officeDocument/2006/relationships/image" Target="../media/image2371.png"/><Relationship Id="rId5418" Type="http://schemas.openxmlformats.org/officeDocument/2006/relationships/customXml" Target="../ink/ink2731.xml"/><Relationship Id="rId5625" Type="http://schemas.openxmlformats.org/officeDocument/2006/relationships/image" Target="../media/image2789.png"/><Relationship Id="rId5832" Type="http://schemas.openxmlformats.org/officeDocument/2006/relationships/image" Target="../media/image2892.png"/><Relationship Id="rId3176" Type="http://schemas.openxmlformats.org/officeDocument/2006/relationships/image" Target="../media/image1572.png"/><Relationship Id="rId3383" Type="http://schemas.openxmlformats.org/officeDocument/2006/relationships/customXml" Target="../ink/ink1708.xml"/><Relationship Id="rId3590" Type="http://schemas.openxmlformats.org/officeDocument/2006/relationships/image" Target="../media/image1778.png"/><Relationship Id="rId4227" Type="http://schemas.openxmlformats.org/officeDocument/2006/relationships/customXml" Target="../ink/ink2131.xml"/><Relationship Id="rId4434" Type="http://schemas.openxmlformats.org/officeDocument/2006/relationships/customXml" Target="../ink/ink2235.xml"/><Relationship Id="rId2192" Type="http://schemas.openxmlformats.org/officeDocument/2006/relationships/customXml" Target="../ink/ink1104.xml"/><Relationship Id="rId3036" Type="http://schemas.openxmlformats.org/officeDocument/2006/relationships/customXml" Target="../ink/ink1532.xml"/><Relationship Id="rId3243" Type="http://schemas.openxmlformats.org/officeDocument/2006/relationships/image" Target="../media/image1605.png"/><Relationship Id="rId4641" Type="http://schemas.openxmlformats.org/officeDocument/2006/relationships/customXml" Target="../ink/ink2339.xml"/><Relationship Id="rId6399" Type="http://schemas.openxmlformats.org/officeDocument/2006/relationships/image" Target="../media/image3175.png"/><Relationship Id="rId164" Type="http://schemas.openxmlformats.org/officeDocument/2006/relationships/customXml" Target="../ink/ink82.xml"/><Relationship Id="rId371" Type="http://schemas.openxmlformats.org/officeDocument/2006/relationships/image" Target="../media/image185.png"/><Relationship Id="rId2052" Type="http://schemas.openxmlformats.org/officeDocument/2006/relationships/customXml" Target="../ink/ink1034.xml"/><Relationship Id="rId3450" Type="http://schemas.openxmlformats.org/officeDocument/2006/relationships/image" Target="../media/image1708.png"/><Relationship Id="rId4501" Type="http://schemas.openxmlformats.org/officeDocument/2006/relationships/image" Target="../media/image2232.png"/><Relationship Id="rId6259" Type="http://schemas.openxmlformats.org/officeDocument/2006/relationships/customXml" Target="../ink/ink3153.xml"/><Relationship Id="rId3103" Type="http://schemas.openxmlformats.org/officeDocument/2006/relationships/customXml" Target="../ink/ink1567.xml"/><Relationship Id="rId3310" Type="http://schemas.openxmlformats.org/officeDocument/2006/relationships/image" Target="../media/image1638.png"/><Relationship Id="rId5068" Type="http://schemas.openxmlformats.org/officeDocument/2006/relationships/customXml" Target="../ink/ink2554.xml"/><Relationship Id="rId6466" Type="http://schemas.openxmlformats.org/officeDocument/2006/relationships/customXml" Target="../ink/ink3257.xml"/><Relationship Id="rId6673" Type="http://schemas.openxmlformats.org/officeDocument/2006/relationships/customXml" Target="../ink/ink3361.xml"/><Relationship Id="rId6880" Type="http://schemas.openxmlformats.org/officeDocument/2006/relationships/customXml" Target="../ink/ink3466.xml"/><Relationship Id="rId231" Type="http://schemas.openxmlformats.org/officeDocument/2006/relationships/image" Target="../media/image115.png"/><Relationship Id="rId2869" Type="http://schemas.openxmlformats.org/officeDocument/2006/relationships/customXml" Target="../ink/ink1445.xml"/><Relationship Id="rId5275" Type="http://schemas.openxmlformats.org/officeDocument/2006/relationships/image" Target="../media/image2616.png"/><Relationship Id="rId5482" Type="http://schemas.openxmlformats.org/officeDocument/2006/relationships/customXml" Target="../ink/ink2764.xml"/><Relationship Id="rId6119" Type="http://schemas.openxmlformats.org/officeDocument/2006/relationships/customXml" Target="../ink/ink3083.xml"/><Relationship Id="rId6326" Type="http://schemas.openxmlformats.org/officeDocument/2006/relationships/image" Target="../media/image3139.png"/><Relationship Id="rId6533" Type="http://schemas.openxmlformats.org/officeDocument/2006/relationships/image" Target="../media/image3242.png"/><Relationship Id="rId6740" Type="http://schemas.openxmlformats.org/officeDocument/2006/relationships/image" Target="../media/image3345.png"/><Relationship Id="rId1678" Type="http://schemas.openxmlformats.org/officeDocument/2006/relationships/customXml" Target="../ink/ink845.xml"/><Relationship Id="rId1885" Type="http://schemas.openxmlformats.org/officeDocument/2006/relationships/image" Target="../media/image935.png"/><Relationship Id="rId2729" Type="http://schemas.openxmlformats.org/officeDocument/2006/relationships/customXml" Target="../ink/ink1373.xml"/><Relationship Id="rId2936" Type="http://schemas.openxmlformats.org/officeDocument/2006/relationships/image" Target="../media/image1457.png"/><Relationship Id="rId4084" Type="http://schemas.openxmlformats.org/officeDocument/2006/relationships/image" Target="../media/image2024.png"/><Relationship Id="rId4291" Type="http://schemas.openxmlformats.org/officeDocument/2006/relationships/customXml" Target="../ink/ink2163.xml"/><Relationship Id="rId5135" Type="http://schemas.openxmlformats.org/officeDocument/2006/relationships/image" Target="../media/image2546.png"/><Relationship Id="rId5342" Type="http://schemas.openxmlformats.org/officeDocument/2006/relationships/customXml" Target="../ink/ink2692.xml"/><Relationship Id="rId6600" Type="http://schemas.openxmlformats.org/officeDocument/2006/relationships/image" Target="../media/image3275.png"/><Relationship Id="rId908" Type="http://schemas.openxmlformats.org/officeDocument/2006/relationships/customXml" Target="../ink/ink455.xml"/><Relationship Id="rId1538" Type="http://schemas.openxmlformats.org/officeDocument/2006/relationships/image" Target="../media/image764.png"/><Relationship Id="rId4151" Type="http://schemas.openxmlformats.org/officeDocument/2006/relationships/customXml" Target="../ink/ink2093.xml"/><Relationship Id="rId5202" Type="http://schemas.openxmlformats.org/officeDocument/2006/relationships/customXml" Target="../ink/ink2622.xml"/><Relationship Id="rId1745" Type="http://schemas.openxmlformats.org/officeDocument/2006/relationships/customXml" Target="../ink/ink879.xml"/><Relationship Id="rId1952" Type="http://schemas.openxmlformats.org/officeDocument/2006/relationships/image" Target="../media/image968.png"/><Relationship Id="rId4011" Type="http://schemas.openxmlformats.org/officeDocument/2006/relationships/customXml" Target="../ink/ink2023.xml"/><Relationship Id="rId7167" Type="http://schemas.openxmlformats.org/officeDocument/2006/relationships/image" Target="../media/image3556.png"/><Relationship Id="rId37" Type="http://schemas.openxmlformats.org/officeDocument/2006/relationships/image" Target="../media/image18.png"/><Relationship Id="rId1605" Type="http://schemas.openxmlformats.org/officeDocument/2006/relationships/customXml" Target="../ink/ink808.xml"/><Relationship Id="rId1812" Type="http://schemas.openxmlformats.org/officeDocument/2006/relationships/image" Target="../media/image899.png"/><Relationship Id="rId4968" Type="http://schemas.openxmlformats.org/officeDocument/2006/relationships/customXml" Target="../ink/ink2504.xml"/><Relationship Id="rId6183" Type="http://schemas.openxmlformats.org/officeDocument/2006/relationships/customXml" Target="../ink/ink3115.xml"/><Relationship Id="rId7027" Type="http://schemas.openxmlformats.org/officeDocument/2006/relationships/image" Target="../media/image3486.png"/><Relationship Id="rId7234" Type="http://schemas.openxmlformats.org/officeDocument/2006/relationships/customXml" Target="../ink/ink3644.xml"/><Relationship Id="rId3777" Type="http://schemas.openxmlformats.org/officeDocument/2006/relationships/image" Target="../media/image1871.png"/><Relationship Id="rId3984" Type="http://schemas.openxmlformats.org/officeDocument/2006/relationships/image" Target="../media/image1974.png"/><Relationship Id="rId4828" Type="http://schemas.openxmlformats.org/officeDocument/2006/relationships/customXml" Target="../ink/ink2433.xml"/><Relationship Id="rId6390" Type="http://schemas.openxmlformats.org/officeDocument/2006/relationships/customXml" Target="../ink/ink3219.xml"/><Relationship Id="rId698" Type="http://schemas.openxmlformats.org/officeDocument/2006/relationships/image" Target="../media/image348.png"/><Relationship Id="rId2379" Type="http://schemas.openxmlformats.org/officeDocument/2006/relationships/customXml" Target="../ink/ink1198.xml"/><Relationship Id="rId2586" Type="http://schemas.openxmlformats.org/officeDocument/2006/relationships/image" Target="../media/image1284.png"/><Relationship Id="rId2793" Type="http://schemas.openxmlformats.org/officeDocument/2006/relationships/image" Target="../media/image1387.png"/><Relationship Id="rId3637" Type="http://schemas.openxmlformats.org/officeDocument/2006/relationships/customXml" Target="../ink/ink1835.xml"/><Relationship Id="rId3844" Type="http://schemas.openxmlformats.org/officeDocument/2006/relationships/image" Target="../media/image1904.png"/><Relationship Id="rId6043" Type="http://schemas.openxmlformats.org/officeDocument/2006/relationships/customXml" Target="../ink/ink3045.xml"/><Relationship Id="rId6250" Type="http://schemas.openxmlformats.org/officeDocument/2006/relationships/image" Target="../media/image3101.png"/><Relationship Id="rId7301" Type="http://schemas.openxmlformats.org/officeDocument/2006/relationships/image" Target="../media/image3623.png"/><Relationship Id="rId558" Type="http://schemas.openxmlformats.org/officeDocument/2006/relationships/image" Target="../media/image278.png"/><Relationship Id="rId765" Type="http://schemas.openxmlformats.org/officeDocument/2006/relationships/image" Target="../media/image381.png"/><Relationship Id="rId972" Type="http://schemas.openxmlformats.org/officeDocument/2006/relationships/image" Target="../media/image484.png"/><Relationship Id="rId1188" Type="http://schemas.openxmlformats.org/officeDocument/2006/relationships/customXml" Target="../ink/ink596.xml"/><Relationship Id="rId1395" Type="http://schemas.openxmlformats.org/officeDocument/2006/relationships/image" Target="../media/image694.png"/><Relationship Id="rId2239" Type="http://schemas.openxmlformats.org/officeDocument/2006/relationships/image" Target="../media/image1111.png"/><Relationship Id="rId2446" Type="http://schemas.openxmlformats.org/officeDocument/2006/relationships/image" Target="../media/image1214.png"/><Relationship Id="rId2653" Type="http://schemas.openxmlformats.org/officeDocument/2006/relationships/customXml" Target="../ink/ink1335.xml"/><Relationship Id="rId2860" Type="http://schemas.openxmlformats.org/officeDocument/2006/relationships/image" Target="../media/image1419.png"/><Relationship Id="rId3704" Type="http://schemas.openxmlformats.org/officeDocument/2006/relationships/image" Target="../media/image1835.png"/><Relationship Id="rId6110" Type="http://schemas.openxmlformats.org/officeDocument/2006/relationships/image" Target="../media/image3031.png"/><Relationship Id="rId418" Type="http://schemas.openxmlformats.org/officeDocument/2006/relationships/customXml" Target="../ink/ink209.xml"/><Relationship Id="rId625" Type="http://schemas.openxmlformats.org/officeDocument/2006/relationships/customXml" Target="../ink/ink313.xml"/><Relationship Id="rId832" Type="http://schemas.openxmlformats.org/officeDocument/2006/relationships/customXml" Target="../ink/ink417.xml"/><Relationship Id="rId1048" Type="http://schemas.openxmlformats.org/officeDocument/2006/relationships/image" Target="../media/image522.png"/><Relationship Id="rId1255" Type="http://schemas.openxmlformats.org/officeDocument/2006/relationships/customXml" Target="../ink/ink630.xml"/><Relationship Id="rId1462" Type="http://schemas.openxmlformats.org/officeDocument/2006/relationships/image" Target="../media/image727.png"/><Relationship Id="rId2306" Type="http://schemas.openxmlformats.org/officeDocument/2006/relationships/customXml" Target="../ink/ink1161.xml"/><Relationship Id="rId2513" Type="http://schemas.openxmlformats.org/officeDocument/2006/relationships/customXml" Target="../ink/ink1265.xml"/><Relationship Id="rId3911" Type="http://schemas.openxmlformats.org/officeDocument/2006/relationships/customXml" Target="../ink/ink1973.xml"/><Relationship Id="rId5669" Type="http://schemas.openxmlformats.org/officeDocument/2006/relationships/image" Target="../media/image2811.png"/><Relationship Id="rId5876" Type="http://schemas.openxmlformats.org/officeDocument/2006/relationships/image" Target="../media/image2914.png"/><Relationship Id="rId1115" Type="http://schemas.openxmlformats.org/officeDocument/2006/relationships/customXml" Target="../ink/ink559.xml"/><Relationship Id="rId1322" Type="http://schemas.openxmlformats.org/officeDocument/2006/relationships/customXml" Target="../ink/ink664.xml"/><Relationship Id="rId2720" Type="http://schemas.openxmlformats.org/officeDocument/2006/relationships/image" Target="../media/image1351.png"/><Relationship Id="rId4478" Type="http://schemas.openxmlformats.org/officeDocument/2006/relationships/customXml" Target="../ink/ink2257.xml"/><Relationship Id="rId5529" Type="http://schemas.openxmlformats.org/officeDocument/2006/relationships/image" Target="../media/image2741.png"/><Relationship Id="rId6927" Type="http://schemas.openxmlformats.org/officeDocument/2006/relationships/image" Target="../media/image3437.png"/><Relationship Id="rId7091" Type="http://schemas.openxmlformats.org/officeDocument/2006/relationships/image" Target="../media/image3518.png"/><Relationship Id="rId3287" Type="http://schemas.openxmlformats.org/officeDocument/2006/relationships/image" Target="../media/image1627.png"/><Relationship Id="rId4338" Type="http://schemas.openxmlformats.org/officeDocument/2006/relationships/image" Target="../media/image2151.png"/><Relationship Id="rId4685" Type="http://schemas.openxmlformats.org/officeDocument/2006/relationships/customXml" Target="../ink/ink2361.xml"/><Relationship Id="rId4892" Type="http://schemas.openxmlformats.org/officeDocument/2006/relationships/image" Target="../media/image2426.png"/><Relationship Id="rId5736" Type="http://schemas.openxmlformats.org/officeDocument/2006/relationships/image" Target="../media/image2844.png"/><Relationship Id="rId5943" Type="http://schemas.openxmlformats.org/officeDocument/2006/relationships/customXml" Target="../ink/ink2995.xml"/><Relationship Id="rId2096" Type="http://schemas.openxmlformats.org/officeDocument/2006/relationships/customXml" Target="../ink/ink1056.xml"/><Relationship Id="rId3494" Type="http://schemas.openxmlformats.org/officeDocument/2006/relationships/image" Target="../media/image1730.png"/><Relationship Id="rId4545" Type="http://schemas.openxmlformats.org/officeDocument/2006/relationships/image" Target="../media/image2254.png"/><Relationship Id="rId4752" Type="http://schemas.openxmlformats.org/officeDocument/2006/relationships/customXml" Target="../ink/ink2395.xml"/><Relationship Id="rId5803" Type="http://schemas.openxmlformats.org/officeDocument/2006/relationships/customXml" Target="../ink/ink2925.xml"/><Relationship Id="rId3147" Type="http://schemas.openxmlformats.org/officeDocument/2006/relationships/customXml" Target="../ink/ink1589.xml"/><Relationship Id="rId3354" Type="http://schemas.openxmlformats.org/officeDocument/2006/relationships/image" Target="../media/image1660.png"/><Relationship Id="rId3561" Type="http://schemas.openxmlformats.org/officeDocument/2006/relationships/customXml" Target="../ink/ink1797.xml"/><Relationship Id="rId4405" Type="http://schemas.openxmlformats.org/officeDocument/2006/relationships/image" Target="../media/image2184.png"/><Relationship Id="rId4612" Type="http://schemas.openxmlformats.org/officeDocument/2006/relationships/image" Target="../media/image2287.png"/><Relationship Id="rId275" Type="http://schemas.openxmlformats.org/officeDocument/2006/relationships/image" Target="../media/image137.png"/><Relationship Id="rId482" Type="http://schemas.openxmlformats.org/officeDocument/2006/relationships/image" Target="../media/image240.png"/><Relationship Id="rId2163" Type="http://schemas.openxmlformats.org/officeDocument/2006/relationships/image" Target="../media/image1073.png"/><Relationship Id="rId2370" Type="http://schemas.openxmlformats.org/officeDocument/2006/relationships/image" Target="../media/image1176.png"/><Relationship Id="rId3007" Type="http://schemas.openxmlformats.org/officeDocument/2006/relationships/customXml" Target="../ink/ink1516.xml"/><Relationship Id="rId3214" Type="http://schemas.openxmlformats.org/officeDocument/2006/relationships/customXml" Target="../ink/ink1623.xml"/><Relationship Id="rId3421" Type="http://schemas.openxmlformats.org/officeDocument/2006/relationships/customXml" Target="../ink/ink1727.xml"/><Relationship Id="rId6577" Type="http://schemas.openxmlformats.org/officeDocument/2006/relationships/customXml" Target="../ink/ink3313.xml"/><Relationship Id="rId6784" Type="http://schemas.openxmlformats.org/officeDocument/2006/relationships/image" Target="../media/image3367.png"/><Relationship Id="rId6991" Type="http://schemas.openxmlformats.org/officeDocument/2006/relationships/image" Target="../media/image3468.png"/><Relationship Id="rId135" Type="http://schemas.openxmlformats.org/officeDocument/2006/relationships/image" Target="../media/image67.png"/><Relationship Id="rId342" Type="http://schemas.openxmlformats.org/officeDocument/2006/relationships/customXml" Target="../ink/ink171.xml"/><Relationship Id="rId2023" Type="http://schemas.openxmlformats.org/officeDocument/2006/relationships/image" Target="../media/image1003.png"/><Relationship Id="rId2230" Type="http://schemas.openxmlformats.org/officeDocument/2006/relationships/customXml" Target="../ink/ink1123.xml"/><Relationship Id="rId5179" Type="http://schemas.openxmlformats.org/officeDocument/2006/relationships/image" Target="../media/image2568.png"/><Relationship Id="rId5386" Type="http://schemas.openxmlformats.org/officeDocument/2006/relationships/customXml" Target="../ink/ink2714.xml"/><Relationship Id="rId5593" Type="http://schemas.openxmlformats.org/officeDocument/2006/relationships/image" Target="../media/image2773.png"/><Relationship Id="rId6437" Type="http://schemas.openxmlformats.org/officeDocument/2006/relationships/image" Target="../media/image3194.png"/><Relationship Id="rId6644" Type="http://schemas.openxmlformats.org/officeDocument/2006/relationships/image" Target="../media/image3297.png"/><Relationship Id="rId202" Type="http://schemas.openxmlformats.org/officeDocument/2006/relationships/customXml" Target="../ink/ink101.xml"/><Relationship Id="rId4195" Type="http://schemas.openxmlformats.org/officeDocument/2006/relationships/customXml" Target="../ink/ink2115.xml"/><Relationship Id="rId5039" Type="http://schemas.openxmlformats.org/officeDocument/2006/relationships/image" Target="../media/image2499.png"/><Relationship Id="rId5246" Type="http://schemas.openxmlformats.org/officeDocument/2006/relationships/customXml" Target="../ink/ink2644.xml"/><Relationship Id="rId5453" Type="http://schemas.openxmlformats.org/officeDocument/2006/relationships/customXml" Target="../ink/ink2749.xml"/><Relationship Id="rId6504" Type="http://schemas.openxmlformats.org/officeDocument/2006/relationships/customXml" Target="../ink/ink3276.xml"/><Relationship Id="rId6851" Type="http://schemas.openxmlformats.org/officeDocument/2006/relationships/image" Target="../media/image3399.png"/><Relationship Id="rId1789" Type="http://schemas.openxmlformats.org/officeDocument/2006/relationships/customXml" Target="../ink/ink901.xml"/><Relationship Id="rId1996" Type="http://schemas.openxmlformats.org/officeDocument/2006/relationships/customXml" Target="../ink/ink1006.xml"/><Relationship Id="rId4055" Type="http://schemas.openxmlformats.org/officeDocument/2006/relationships/customXml" Target="../ink/ink2045.xml"/><Relationship Id="rId4262" Type="http://schemas.openxmlformats.org/officeDocument/2006/relationships/image" Target="../media/image2113.png"/><Relationship Id="rId5106" Type="http://schemas.openxmlformats.org/officeDocument/2006/relationships/customXml" Target="../ink/ink2574.xml"/><Relationship Id="rId5660" Type="http://schemas.openxmlformats.org/officeDocument/2006/relationships/customXml" Target="../ink/ink2853.xml"/><Relationship Id="rId6711" Type="http://schemas.openxmlformats.org/officeDocument/2006/relationships/customXml" Target="../ink/ink3380.xml"/><Relationship Id="rId1649" Type="http://schemas.openxmlformats.org/officeDocument/2006/relationships/customXml" Target="../ink/ink830.xml"/><Relationship Id="rId1856" Type="http://schemas.openxmlformats.org/officeDocument/2006/relationships/image" Target="../media/image921.png"/><Relationship Id="rId2907" Type="http://schemas.openxmlformats.org/officeDocument/2006/relationships/customXml" Target="../ink/ink1464.xml"/><Relationship Id="rId3071" Type="http://schemas.openxmlformats.org/officeDocument/2006/relationships/customXml" Target="../ink/ink1551.xml"/><Relationship Id="rId5313" Type="http://schemas.openxmlformats.org/officeDocument/2006/relationships/image" Target="../media/image2635.png"/><Relationship Id="rId5520" Type="http://schemas.openxmlformats.org/officeDocument/2006/relationships/customXml" Target="../ink/ink2783.xml"/><Relationship Id="rId7278" Type="http://schemas.openxmlformats.org/officeDocument/2006/relationships/customXml" Target="../ink/ink3666.xml"/><Relationship Id="rId1509" Type="http://schemas.openxmlformats.org/officeDocument/2006/relationships/image" Target="../media/image750.png"/><Relationship Id="rId1716" Type="http://schemas.openxmlformats.org/officeDocument/2006/relationships/image" Target="../media/image851.png"/><Relationship Id="rId1923" Type="http://schemas.openxmlformats.org/officeDocument/2006/relationships/customXml" Target="../ink/ink969.xml"/><Relationship Id="rId4122" Type="http://schemas.openxmlformats.org/officeDocument/2006/relationships/image" Target="../media/image2043.png"/><Relationship Id="rId3888" Type="http://schemas.openxmlformats.org/officeDocument/2006/relationships/image" Target="../media/image1926.png"/><Relationship Id="rId4939" Type="http://schemas.openxmlformats.org/officeDocument/2006/relationships/customXml" Target="../ink/ink2489.xml"/><Relationship Id="rId6087" Type="http://schemas.openxmlformats.org/officeDocument/2006/relationships/customXml" Target="../ink/ink3067.xml"/><Relationship Id="rId6294" Type="http://schemas.openxmlformats.org/officeDocument/2006/relationships/image" Target="../media/image3123.png"/><Relationship Id="rId7138" Type="http://schemas.openxmlformats.org/officeDocument/2006/relationships/customXml" Target="../ink/ink3596.xml"/><Relationship Id="rId2697" Type="http://schemas.openxmlformats.org/officeDocument/2006/relationships/customXml" Target="../ink/ink1357.xml"/><Relationship Id="rId3748" Type="http://schemas.openxmlformats.org/officeDocument/2006/relationships/customXml" Target="../ink/ink1891.xml"/><Relationship Id="rId6154" Type="http://schemas.openxmlformats.org/officeDocument/2006/relationships/image" Target="../media/image3053.png"/><Relationship Id="rId6361" Type="http://schemas.openxmlformats.org/officeDocument/2006/relationships/customXml" Target="../ink/ink3204.xml"/><Relationship Id="rId7205" Type="http://schemas.openxmlformats.org/officeDocument/2006/relationships/image" Target="../media/image3575.png"/><Relationship Id="rId669" Type="http://schemas.openxmlformats.org/officeDocument/2006/relationships/customXml" Target="../ink/ink335.xml"/><Relationship Id="rId876" Type="http://schemas.openxmlformats.org/officeDocument/2006/relationships/customXml" Target="../ink/ink439.xml"/><Relationship Id="rId1299" Type="http://schemas.openxmlformats.org/officeDocument/2006/relationships/image" Target="../media/image646.png"/><Relationship Id="rId2557" Type="http://schemas.openxmlformats.org/officeDocument/2006/relationships/customXml" Target="../ink/ink1287.xml"/><Relationship Id="rId3608" Type="http://schemas.openxmlformats.org/officeDocument/2006/relationships/image" Target="../media/image1787.png"/><Relationship Id="rId3955" Type="http://schemas.openxmlformats.org/officeDocument/2006/relationships/customXml" Target="../ink/ink1995.xml"/><Relationship Id="rId5170" Type="http://schemas.openxmlformats.org/officeDocument/2006/relationships/customXml" Target="../ink/ink2606.xml"/><Relationship Id="rId6014" Type="http://schemas.openxmlformats.org/officeDocument/2006/relationships/image" Target="../media/image2983.png"/><Relationship Id="rId6221" Type="http://schemas.openxmlformats.org/officeDocument/2006/relationships/customXml" Target="../ink/ink3134.xml"/><Relationship Id="rId529" Type="http://schemas.openxmlformats.org/officeDocument/2006/relationships/customXml" Target="../ink/ink265.xml"/><Relationship Id="rId736" Type="http://schemas.openxmlformats.org/officeDocument/2006/relationships/image" Target="../media/image367.png"/><Relationship Id="rId1159" Type="http://schemas.openxmlformats.org/officeDocument/2006/relationships/customXml" Target="../ink/ink581.xml"/><Relationship Id="rId1366" Type="http://schemas.openxmlformats.org/officeDocument/2006/relationships/customXml" Target="../ink/ink686.xml"/><Relationship Id="rId2417" Type="http://schemas.openxmlformats.org/officeDocument/2006/relationships/customXml" Target="../ink/ink1217.xml"/><Relationship Id="rId2764" Type="http://schemas.openxmlformats.org/officeDocument/2006/relationships/customXml" Target="../ink/ink1391.xml"/><Relationship Id="rId2971" Type="http://schemas.openxmlformats.org/officeDocument/2006/relationships/customXml" Target="../ink/ink1498.xml"/><Relationship Id="rId3815" Type="http://schemas.openxmlformats.org/officeDocument/2006/relationships/customXml" Target="../ink/ink1925.xml"/><Relationship Id="rId5030" Type="http://schemas.openxmlformats.org/officeDocument/2006/relationships/customXml" Target="../ink/ink2535.xml"/><Relationship Id="rId943" Type="http://schemas.openxmlformats.org/officeDocument/2006/relationships/customXml" Target="../ink/ink473.xml"/><Relationship Id="rId1019" Type="http://schemas.openxmlformats.org/officeDocument/2006/relationships/customXml" Target="../ink/ink511.xml"/><Relationship Id="rId1573" Type="http://schemas.openxmlformats.org/officeDocument/2006/relationships/image" Target="../media/image781.png"/><Relationship Id="rId1780" Type="http://schemas.openxmlformats.org/officeDocument/2006/relationships/image" Target="../media/image883.png"/><Relationship Id="rId2624" Type="http://schemas.openxmlformats.org/officeDocument/2006/relationships/image" Target="../media/image1303.png"/><Relationship Id="rId2831" Type="http://schemas.openxmlformats.org/officeDocument/2006/relationships/image" Target="../media/image1405.png"/><Relationship Id="rId5987" Type="http://schemas.openxmlformats.org/officeDocument/2006/relationships/customXml" Target="../ink/ink3017.xml"/><Relationship Id="rId72" Type="http://schemas.openxmlformats.org/officeDocument/2006/relationships/customXml" Target="../ink/ink36.xml"/><Relationship Id="rId803" Type="http://schemas.openxmlformats.org/officeDocument/2006/relationships/image" Target="../media/image400.png"/><Relationship Id="rId1226" Type="http://schemas.openxmlformats.org/officeDocument/2006/relationships/customXml" Target="../ink/ink615.xml"/><Relationship Id="rId1433" Type="http://schemas.openxmlformats.org/officeDocument/2006/relationships/image" Target="../media/image713.png"/><Relationship Id="rId1640" Type="http://schemas.openxmlformats.org/officeDocument/2006/relationships/image" Target="../media/image814.png"/><Relationship Id="rId4589" Type="http://schemas.openxmlformats.org/officeDocument/2006/relationships/image" Target="../media/image2276.png"/><Relationship Id="rId4796" Type="http://schemas.openxmlformats.org/officeDocument/2006/relationships/customXml" Target="../ink/ink2417.xml"/><Relationship Id="rId5847" Type="http://schemas.openxmlformats.org/officeDocument/2006/relationships/customXml" Target="../ink/ink2947.xml"/><Relationship Id="rId1500" Type="http://schemas.openxmlformats.org/officeDocument/2006/relationships/customXml" Target="../ink/ink754.xml"/><Relationship Id="rId3398" Type="http://schemas.openxmlformats.org/officeDocument/2006/relationships/image" Target="../media/image1682.png"/><Relationship Id="rId4449" Type="http://schemas.openxmlformats.org/officeDocument/2006/relationships/image" Target="../media/image2206.png"/><Relationship Id="rId4656" Type="http://schemas.openxmlformats.org/officeDocument/2006/relationships/image" Target="../media/image2309.png"/><Relationship Id="rId4863" Type="http://schemas.openxmlformats.org/officeDocument/2006/relationships/customXml" Target="../ink/ink2451.xml"/><Relationship Id="rId5707" Type="http://schemas.openxmlformats.org/officeDocument/2006/relationships/image" Target="../media/image2830.png"/><Relationship Id="rId5914" Type="http://schemas.openxmlformats.org/officeDocument/2006/relationships/image" Target="../media/image2933.png"/><Relationship Id="rId7062" Type="http://schemas.openxmlformats.org/officeDocument/2006/relationships/customXml" Target="../ink/ink3558.xml"/><Relationship Id="rId3258" Type="http://schemas.openxmlformats.org/officeDocument/2006/relationships/customXml" Target="../ink/ink1645.xml"/><Relationship Id="rId3465" Type="http://schemas.openxmlformats.org/officeDocument/2006/relationships/customXml" Target="../ink/ink1749.xml"/><Relationship Id="rId3672" Type="http://schemas.openxmlformats.org/officeDocument/2006/relationships/image" Target="../media/image1819.png"/><Relationship Id="rId4309" Type="http://schemas.openxmlformats.org/officeDocument/2006/relationships/customXml" Target="../ink/ink2172.xml"/><Relationship Id="rId4516" Type="http://schemas.openxmlformats.org/officeDocument/2006/relationships/customXml" Target="../ink/ink2276.xml"/><Relationship Id="rId4723" Type="http://schemas.openxmlformats.org/officeDocument/2006/relationships/image" Target="../media/image2342.png"/><Relationship Id="rId179" Type="http://schemas.openxmlformats.org/officeDocument/2006/relationships/image" Target="../media/image89.png"/><Relationship Id="rId386" Type="http://schemas.openxmlformats.org/officeDocument/2006/relationships/customXml" Target="../ink/ink193.xml"/><Relationship Id="rId593" Type="http://schemas.openxmlformats.org/officeDocument/2006/relationships/customXml" Target="../ink/ink297.xml"/><Relationship Id="rId2067" Type="http://schemas.openxmlformats.org/officeDocument/2006/relationships/image" Target="../media/image1025.png"/><Relationship Id="rId2274" Type="http://schemas.openxmlformats.org/officeDocument/2006/relationships/customXml" Target="../ink/ink1145.xml"/><Relationship Id="rId2481" Type="http://schemas.openxmlformats.org/officeDocument/2006/relationships/customXml" Target="../ink/ink1249.xml"/><Relationship Id="rId3118" Type="http://schemas.openxmlformats.org/officeDocument/2006/relationships/image" Target="../media/image1543.png"/><Relationship Id="rId3325" Type="http://schemas.openxmlformats.org/officeDocument/2006/relationships/customXml" Target="../ink/ink1679.xml"/><Relationship Id="rId3532" Type="http://schemas.openxmlformats.org/officeDocument/2006/relationships/image" Target="../media/image1749.png"/><Relationship Id="rId4930" Type="http://schemas.openxmlformats.org/officeDocument/2006/relationships/image" Target="../media/image2445.png"/><Relationship Id="rId6688" Type="http://schemas.openxmlformats.org/officeDocument/2006/relationships/image" Target="../media/image3319.png"/><Relationship Id="rId246" Type="http://schemas.openxmlformats.org/officeDocument/2006/relationships/customXml" Target="../ink/ink123.xml"/><Relationship Id="rId453" Type="http://schemas.openxmlformats.org/officeDocument/2006/relationships/customXml" Target="../ink/ink227.xml"/><Relationship Id="rId660" Type="http://schemas.openxmlformats.org/officeDocument/2006/relationships/image" Target="../media/image329.png"/><Relationship Id="rId1083" Type="http://schemas.openxmlformats.org/officeDocument/2006/relationships/customXml" Target="../ink/ink543.xml"/><Relationship Id="rId1290" Type="http://schemas.openxmlformats.org/officeDocument/2006/relationships/image" Target="../media/image642.png"/><Relationship Id="rId2134" Type="http://schemas.openxmlformats.org/officeDocument/2006/relationships/customXml" Target="../ink/ink1075.xml"/><Relationship Id="rId2341" Type="http://schemas.openxmlformats.org/officeDocument/2006/relationships/customXml" Target="../ink/ink1179.xml"/><Relationship Id="rId5497" Type="http://schemas.openxmlformats.org/officeDocument/2006/relationships/image" Target="../media/image2725.png"/><Relationship Id="rId6548" Type="http://schemas.openxmlformats.org/officeDocument/2006/relationships/image" Target="../media/image3249.png"/><Relationship Id="rId6895" Type="http://schemas.openxmlformats.org/officeDocument/2006/relationships/image" Target="../media/image3421.png"/><Relationship Id="rId106" Type="http://schemas.openxmlformats.org/officeDocument/2006/relationships/customXml" Target="../ink/ink53.xml"/><Relationship Id="rId313" Type="http://schemas.openxmlformats.org/officeDocument/2006/relationships/image" Target="../media/image156.png"/><Relationship Id="rId1150" Type="http://schemas.openxmlformats.org/officeDocument/2006/relationships/image" Target="../media/image573.png"/><Relationship Id="rId4099" Type="http://schemas.openxmlformats.org/officeDocument/2006/relationships/customXml" Target="../ink/ink2067.xml"/><Relationship Id="rId5357" Type="http://schemas.openxmlformats.org/officeDocument/2006/relationships/image" Target="../media/image2657.png"/><Relationship Id="rId6755" Type="http://schemas.openxmlformats.org/officeDocument/2006/relationships/customXml" Target="../ink/ink3402.xml"/><Relationship Id="rId6962" Type="http://schemas.openxmlformats.org/officeDocument/2006/relationships/image" Target="../media/image3454.png"/><Relationship Id="rId520" Type="http://schemas.openxmlformats.org/officeDocument/2006/relationships/image" Target="../media/image259.png"/><Relationship Id="rId2201" Type="http://schemas.openxmlformats.org/officeDocument/2006/relationships/image" Target="../media/image1092.png"/><Relationship Id="rId5564" Type="http://schemas.openxmlformats.org/officeDocument/2006/relationships/customXml" Target="../ink/ink2805.xml"/><Relationship Id="rId5771" Type="http://schemas.openxmlformats.org/officeDocument/2006/relationships/customXml" Target="../ink/ink2909.xml"/><Relationship Id="rId6408" Type="http://schemas.openxmlformats.org/officeDocument/2006/relationships/customXml" Target="../ink/ink3228.xml"/><Relationship Id="rId6615" Type="http://schemas.openxmlformats.org/officeDocument/2006/relationships/customXml" Target="../ink/ink3332.xml"/><Relationship Id="rId6822" Type="http://schemas.openxmlformats.org/officeDocument/2006/relationships/customXml" Target="../ink/ink3436.xml"/><Relationship Id="rId1010" Type="http://schemas.openxmlformats.org/officeDocument/2006/relationships/image" Target="../media/image503.png"/><Relationship Id="rId1967" Type="http://schemas.openxmlformats.org/officeDocument/2006/relationships/customXml" Target="../ink/ink991.xml"/><Relationship Id="rId4166" Type="http://schemas.openxmlformats.org/officeDocument/2006/relationships/image" Target="../media/image2065.png"/><Relationship Id="rId4373" Type="http://schemas.openxmlformats.org/officeDocument/2006/relationships/customXml" Target="../ink/ink2204.xml"/><Relationship Id="rId4580" Type="http://schemas.openxmlformats.org/officeDocument/2006/relationships/customXml" Target="../ink/ink2308.xml"/><Relationship Id="rId5217" Type="http://schemas.openxmlformats.org/officeDocument/2006/relationships/image" Target="../media/image2587.png"/><Relationship Id="rId5424" Type="http://schemas.openxmlformats.org/officeDocument/2006/relationships/customXml" Target="../ink/ink2734.xml"/><Relationship Id="rId5631" Type="http://schemas.openxmlformats.org/officeDocument/2006/relationships/image" Target="../media/image2792.png"/><Relationship Id="rId4026" Type="http://schemas.openxmlformats.org/officeDocument/2006/relationships/image" Target="../media/image1995.png"/><Relationship Id="rId4440" Type="http://schemas.openxmlformats.org/officeDocument/2006/relationships/customXml" Target="../ink/ink2238.xml"/><Relationship Id="rId3042" Type="http://schemas.openxmlformats.org/officeDocument/2006/relationships/image" Target="../media/image1506.png"/><Relationship Id="rId6198" Type="http://schemas.openxmlformats.org/officeDocument/2006/relationships/image" Target="../media/image3075.png"/><Relationship Id="rId7249" Type="http://schemas.openxmlformats.org/officeDocument/2006/relationships/image" Target="../media/image3597.png"/><Relationship Id="rId6265" Type="http://schemas.openxmlformats.org/officeDocument/2006/relationships/customXml" Target="../ink/ink3156.xml"/><Relationship Id="rId7316" Type="http://schemas.openxmlformats.org/officeDocument/2006/relationships/customXml" Target="../ink/ink3685.xml"/><Relationship Id="rId3859" Type="http://schemas.openxmlformats.org/officeDocument/2006/relationships/customXml" Target="../ink/ink1947.xml"/><Relationship Id="rId5281" Type="http://schemas.openxmlformats.org/officeDocument/2006/relationships/image" Target="../media/image2619.png"/><Relationship Id="rId2875" Type="http://schemas.openxmlformats.org/officeDocument/2006/relationships/customXml" Target="../ink/ink1448.xml"/><Relationship Id="rId3926" Type="http://schemas.openxmlformats.org/officeDocument/2006/relationships/image" Target="../media/image1945.png"/><Relationship Id="rId6332" Type="http://schemas.openxmlformats.org/officeDocument/2006/relationships/image" Target="../media/image3142.png"/><Relationship Id="rId847" Type="http://schemas.openxmlformats.org/officeDocument/2006/relationships/image" Target="../media/image422.png"/><Relationship Id="rId1477" Type="http://schemas.openxmlformats.org/officeDocument/2006/relationships/image" Target="../media/image734.png"/><Relationship Id="rId1891" Type="http://schemas.openxmlformats.org/officeDocument/2006/relationships/image" Target="../media/image938.png"/><Relationship Id="rId2528" Type="http://schemas.openxmlformats.org/officeDocument/2006/relationships/image" Target="../media/image1255.png"/><Relationship Id="rId2942" Type="http://schemas.openxmlformats.org/officeDocument/2006/relationships/image" Target="../media/image1460.png"/><Relationship Id="rId914" Type="http://schemas.openxmlformats.org/officeDocument/2006/relationships/customXml" Target="../ink/ink458.xml"/><Relationship Id="rId1544" Type="http://schemas.openxmlformats.org/officeDocument/2006/relationships/image" Target="../media/image767.png"/><Relationship Id="rId5001" Type="http://schemas.openxmlformats.org/officeDocument/2006/relationships/image" Target="../media/image2480.png"/><Relationship Id="rId1611" Type="http://schemas.openxmlformats.org/officeDocument/2006/relationships/customXml" Target="../ink/ink811.xml"/><Relationship Id="rId4767" Type="http://schemas.openxmlformats.org/officeDocument/2006/relationships/image" Target="../media/image2364.png"/><Relationship Id="rId5818" Type="http://schemas.openxmlformats.org/officeDocument/2006/relationships/image" Target="../media/image2885.png"/><Relationship Id="rId7173" Type="http://schemas.openxmlformats.org/officeDocument/2006/relationships/image" Target="../media/image3559.png"/><Relationship Id="rId3369" Type="http://schemas.openxmlformats.org/officeDocument/2006/relationships/customXml" Target="../ink/ink1701.xml"/><Relationship Id="rId7240" Type="http://schemas.openxmlformats.org/officeDocument/2006/relationships/customXml" Target="../ink/ink3647.xml"/><Relationship Id="rId2385" Type="http://schemas.openxmlformats.org/officeDocument/2006/relationships/customXml" Target="../ink/ink1201.xml"/><Relationship Id="rId3783" Type="http://schemas.openxmlformats.org/officeDocument/2006/relationships/image" Target="../media/image1874.png"/><Relationship Id="rId4834" Type="http://schemas.openxmlformats.org/officeDocument/2006/relationships/customXml" Target="../ink/ink2436.xml"/><Relationship Id="rId357" Type="http://schemas.openxmlformats.org/officeDocument/2006/relationships/image" Target="../media/image178.png"/><Relationship Id="rId2038" Type="http://schemas.openxmlformats.org/officeDocument/2006/relationships/customXml" Target="../ink/ink1027.xml"/><Relationship Id="rId3436" Type="http://schemas.openxmlformats.org/officeDocument/2006/relationships/image" Target="../media/image1701.png"/><Relationship Id="rId3850" Type="http://schemas.openxmlformats.org/officeDocument/2006/relationships/image" Target="../media/image1907.png"/><Relationship Id="rId4901" Type="http://schemas.openxmlformats.org/officeDocument/2006/relationships/customXml" Target="../ink/ink2470.xml"/><Relationship Id="rId771" Type="http://schemas.openxmlformats.org/officeDocument/2006/relationships/image" Target="../media/image384.png"/><Relationship Id="rId2452" Type="http://schemas.openxmlformats.org/officeDocument/2006/relationships/image" Target="../media/image1217.png"/><Relationship Id="rId3503" Type="http://schemas.openxmlformats.org/officeDocument/2006/relationships/customXml" Target="../ink/ink1768.xml"/><Relationship Id="rId6659" Type="http://schemas.openxmlformats.org/officeDocument/2006/relationships/customXml" Target="../ink/ink3354.xml"/><Relationship Id="rId424" Type="http://schemas.openxmlformats.org/officeDocument/2006/relationships/customXml" Target="../ink/ink212.xml"/><Relationship Id="rId1054" Type="http://schemas.openxmlformats.org/officeDocument/2006/relationships/image" Target="../media/image525.png"/><Relationship Id="rId2105" Type="http://schemas.openxmlformats.org/officeDocument/2006/relationships/image" Target="../media/image1044.png"/><Relationship Id="rId5675" Type="http://schemas.openxmlformats.org/officeDocument/2006/relationships/image" Target="../media/image2814.png"/><Relationship Id="rId6726" Type="http://schemas.openxmlformats.org/officeDocument/2006/relationships/image" Target="../media/image3338.png"/><Relationship Id="rId1121" Type="http://schemas.openxmlformats.org/officeDocument/2006/relationships/customXml" Target="../ink/ink562.xml"/><Relationship Id="rId4277" Type="http://schemas.openxmlformats.org/officeDocument/2006/relationships/customXml" Target="../ink/ink2156.xml"/><Relationship Id="rId4691" Type="http://schemas.openxmlformats.org/officeDocument/2006/relationships/customXml" Target="../ink/ink2364.xml"/><Relationship Id="rId5328" Type="http://schemas.openxmlformats.org/officeDocument/2006/relationships/customXml" Target="../ink/ink2685.xml"/><Relationship Id="rId5742" Type="http://schemas.openxmlformats.org/officeDocument/2006/relationships/image" Target="../media/image2847.png"/><Relationship Id="rId3293" Type="http://schemas.openxmlformats.org/officeDocument/2006/relationships/image" Target="../media/image1630.png"/><Relationship Id="rId4344" Type="http://schemas.openxmlformats.org/officeDocument/2006/relationships/image" Target="../media/image2154.png"/><Relationship Id="rId1938" Type="http://schemas.openxmlformats.org/officeDocument/2006/relationships/image" Target="../media/image961.png"/><Relationship Id="rId3360" Type="http://schemas.openxmlformats.org/officeDocument/2006/relationships/image" Target="../media/image1663.png"/><Relationship Id="rId281" Type="http://schemas.openxmlformats.org/officeDocument/2006/relationships/image" Target="../media/image140.png"/><Relationship Id="rId3013" Type="http://schemas.openxmlformats.org/officeDocument/2006/relationships/customXml" Target="../ink/ink1519.xml"/><Relationship Id="rId4411" Type="http://schemas.openxmlformats.org/officeDocument/2006/relationships/image" Target="../media/image2187.png"/><Relationship Id="rId6169" Type="http://schemas.openxmlformats.org/officeDocument/2006/relationships/customXml" Target="../ink/ink3108.xml"/><Relationship Id="rId6583" Type="http://schemas.openxmlformats.org/officeDocument/2006/relationships/customXml" Target="../ink/ink3316.xml"/><Relationship Id="rId2779" Type="http://schemas.openxmlformats.org/officeDocument/2006/relationships/image" Target="../media/image1380.png"/><Relationship Id="rId5185" Type="http://schemas.openxmlformats.org/officeDocument/2006/relationships/image" Target="../media/image2571.png"/><Relationship Id="rId6236" Type="http://schemas.openxmlformats.org/officeDocument/2006/relationships/image" Target="../media/image3094.png"/><Relationship Id="rId6650" Type="http://schemas.openxmlformats.org/officeDocument/2006/relationships/image" Target="../media/image3300.png"/><Relationship Id="rId1795" Type="http://schemas.openxmlformats.org/officeDocument/2006/relationships/customXml" Target="../ink/ink904.xml"/><Relationship Id="rId2846" Type="http://schemas.openxmlformats.org/officeDocument/2006/relationships/customXml" Target="../ink/ink1433.xml"/><Relationship Id="rId5252" Type="http://schemas.openxmlformats.org/officeDocument/2006/relationships/customXml" Target="../ink/ink2647.xml"/><Relationship Id="rId6303" Type="http://schemas.openxmlformats.org/officeDocument/2006/relationships/customXml" Target="../ink/ink3175.xml"/><Relationship Id="rId87" Type="http://schemas.openxmlformats.org/officeDocument/2006/relationships/image" Target="../media/image43.png"/><Relationship Id="rId818" Type="http://schemas.openxmlformats.org/officeDocument/2006/relationships/customXml" Target="../ink/ink410.xml"/><Relationship Id="rId1448" Type="http://schemas.openxmlformats.org/officeDocument/2006/relationships/image" Target="../media/image720.png"/><Relationship Id="rId1862" Type="http://schemas.openxmlformats.org/officeDocument/2006/relationships/image" Target="../media/image924.png"/><Relationship Id="rId2913" Type="http://schemas.openxmlformats.org/officeDocument/2006/relationships/customXml" Target="../ink/ink1467.xml"/><Relationship Id="rId7077" Type="http://schemas.openxmlformats.org/officeDocument/2006/relationships/image" Target="../media/image3511.png"/><Relationship Id="rId1515" Type="http://schemas.openxmlformats.org/officeDocument/2006/relationships/image" Target="../media/image753.png"/><Relationship Id="rId6093" Type="http://schemas.openxmlformats.org/officeDocument/2006/relationships/customXml" Target="../ink/ink3070.xml"/><Relationship Id="rId7144" Type="http://schemas.openxmlformats.org/officeDocument/2006/relationships/customXml" Target="../ink/ink3599.xml"/><Relationship Id="rId3687" Type="http://schemas.openxmlformats.org/officeDocument/2006/relationships/customXml" Target="../ink/ink1860.xml"/><Relationship Id="rId4738" Type="http://schemas.openxmlformats.org/officeDocument/2006/relationships/customXml" Target="../ink/ink2388.xml"/><Relationship Id="rId2289" Type="http://schemas.openxmlformats.org/officeDocument/2006/relationships/image" Target="../media/image1136.png"/><Relationship Id="rId3754" Type="http://schemas.openxmlformats.org/officeDocument/2006/relationships/customXml" Target="../ink/ink1894.xml"/><Relationship Id="rId4805" Type="http://schemas.openxmlformats.org/officeDocument/2006/relationships/image" Target="../media/image2383.png"/><Relationship Id="rId6160" Type="http://schemas.openxmlformats.org/officeDocument/2006/relationships/image" Target="../media/image3056.png"/><Relationship Id="rId7211" Type="http://schemas.openxmlformats.org/officeDocument/2006/relationships/image" Target="../media/image3578.png"/><Relationship Id="rId675" Type="http://schemas.openxmlformats.org/officeDocument/2006/relationships/customXml" Target="../ink/ink338.xml"/><Relationship Id="rId2356" Type="http://schemas.openxmlformats.org/officeDocument/2006/relationships/image" Target="../media/image1169.png"/><Relationship Id="rId2770" Type="http://schemas.openxmlformats.org/officeDocument/2006/relationships/customXml" Target="../ink/ink1394.xml"/><Relationship Id="rId3407" Type="http://schemas.openxmlformats.org/officeDocument/2006/relationships/customXml" Target="../ink/ink1720.xml"/><Relationship Id="rId3821" Type="http://schemas.openxmlformats.org/officeDocument/2006/relationships/customXml" Target="../ink/ink1928.xml"/><Relationship Id="rId6977" Type="http://schemas.openxmlformats.org/officeDocument/2006/relationships/image" Target="../media/image3461.png"/><Relationship Id="rId328" Type="http://schemas.openxmlformats.org/officeDocument/2006/relationships/customXml" Target="../ink/ink164.xml"/><Relationship Id="rId742" Type="http://schemas.openxmlformats.org/officeDocument/2006/relationships/image" Target="../media/image370.png"/><Relationship Id="rId1372" Type="http://schemas.openxmlformats.org/officeDocument/2006/relationships/customXml" Target="../ink/ink689.xml"/><Relationship Id="rId2009" Type="http://schemas.openxmlformats.org/officeDocument/2006/relationships/image" Target="../media/image996.png"/><Relationship Id="rId2423" Type="http://schemas.openxmlformats.org/officeDocument/2006/relationships/customXml" Target="../ink/ink1220.xml"/><Relationship Id="rId5579" Type="http://schemas.openxmlformats.org/officeDocument/2006/relationships/image" Target="../media/image2766.png"/><Relationship Id="rId1025" Type="http://schemas.openxmlformats.org/officeDocument/2006/relationships/customXml" Target="../ink/ink514.xml"/><Relationship Id="rId4595" Type="http://schemas.openxmlformats.org/officeDocument/2006/relationships/customXml" Target="../ink/ink2316.xml"/><Relationship Id="rId5646" Type="http://schemas.openxmlformats.org/officeDocument/2006/relationships/customXml" Target="../ink/ink2846.xml"/><Relationship Id="rId5993" Type="http://schemas.openxmlformats.org/officeDocument/2006/relationships/customXml" Target="../ink/ink3020.xml"/><Relationship Id="rId3197" Type="http://schemas.openxmlformats.org/officeDocument/2006/relationships/image" Target="../media/image1582.png"/><Relationship Id="rId4248" Type="http://schemas.openxmlformats.org/officeDocument/2006/relationships/image" Target="../media/image2106.png"/><Relationship Id="rId4662" Type="http://schemas.openxmlformats.org/officeDocument/2006/relationships/image" Target="../media/image2312.png"/><Relationship Id="rId5713" Type="http://schemas.openxmlformats.org/officeDocument/2006/relationships/customXml" Target="../ink/ink2880.xml"/><Relationship Id="rId185" Type="http://schemas.openxmlformats.org/officeDocument/2006/relationships/image" Target="../media/image92.png"/><Relationship Id="rId1909" Type="http://schemas.openxmlformats.org/officeDocument/2006/relationships/customXml" Target="../ink/ink962.xml"/><Relationship Id="rId3264" Type="http://schemas.openxmlformats.org/officeDocument/2006/relationships/customXml" Target="../ink/ink1648.xml"/><Relationship Id="rId4315" Type="http://schemas.openxmlformats.org/officeDocument/2006/relationships/customXml" Target="../ink/ink2175.xml"/><Relationship Id="rId2280" Type="http://schemas.openxmlformats.org/officeDocument/2006/relationships/customXml" Target="../ink/ink1148.xml"/><Relationship Id="rId3331" Type="http://schemas.openxmlformats.org/officeDocument/2006/relationships/customXml" Target="../ink/ink1682.xml"/><Relationship Id="rId6487" Type="http://schemas.openxmlformats.org/officeDocument/2006/relationships/image" Target="../media/image3219.png"/><Relationship Id="rId252" Type="http://schemas.openxmlformats.org/officeDocument/2006/relationships/customXml" Target="../ink/ink126.xml"/><Relationship Id="rId5089" Type="http://schemas.openxmlformats.org/officeDocument/2006/relationships/image" Target="../media/image2524.png"/><Relationship Id="rId6554" Type="http://schemas.openxmlformats.org/officeDocument/2006/relationships/image" Target="../media/image3252.png"/><Relationship Id="rId1699" Type="http://schemas.openxmlformats.org/officeDocument/2006/relationships/customXml" Target="../ink/ink856.xml"/><Relationship Id="rId2000" Type="http://schemas.openxmlformats.org/officeDocument/2006/relationships/customXml" Target="../ink/ink1008.xml"/><Relationship Id="rId5156" Type="http://schemas.openxmlformats.org/officeDocument/2006/relationships/customXml" Target="../ink/ink2599.xml"/><Relationship Id="rId5570" Type="http://schemas.openxmlformats.org/officeDocument/2006/relationships/customXml" Target="../ink/ink2808.xml"/><Relationship Id="rId6207" Type="http://schemas.openxmlformats.org/officeDocument/2006/relationships/customXml" Target="../ink/ink3127.xml"/><Relationship Id="rId4172" Type="http://schemas.openxmlformats.org/officeDocument/2006/relationships/image" Target="../media/image2068.png"/><Relationship Id="rId5223" Type="http://schemas.openxmlformats.org/officeDocument/2006/relationships/image" Target="../media/image2590.png"/><Relationship Id="rId6621" Type="http://schemas.openxmlformats.org/officeDocument/2006/relationships/customXml" Target="../ink/ink3335.xml"/><Relationship Id="rId1766" Type="http://schemas.openxmlformats.org/officeDocument/2006/relationships/image" Target="../media/image876.png"/><Relationship Id="rId2817" Type="http://schemas.openxmlformats.org/officeDocument/2006/relationships/image" Target="../media/image1398.png"/><Relationship Id="rId58" Type="http://schemas.openxmlformats.org/officeDocument/2006/relationships/customXml" Target="../ink/ink29.xml"/><Relationship Id="rId1419" Type="http://schemas.openxmlformats.org/officeDocument/2006/relationships/image" Target="../media/image706.png"/><Relationship Id="rId1833" Type="http://schemas.openxmlformats.org/officeDocument/2006/relationships/customXml" Target="../ink/ink923.xml"/><Relationship Id="rId4989" Type="http://schemas.openxmlformats.org/officeDocument/2006/relationships/image" Target="../media/image2474.png"/><Relationship Id="rId7048" Type="http://schemas.openxmlformats.org/officeDocument/2006/relationships/customXml" Target="../ink/ink3551.xml"/><Relationship Id="rId1900" Type="http://schemas.openxmlformats.org/officeDocument/2006/relationships/image" Target="../media/image942.png"/><Relationship Id="rId3658" Type="http://schemas.openxmlformats.org/officeDocument/2006/relationships/image" Target="../media/image1812.png"/><Relationship Id="rId4709" Type="http://schemas.openxmlformats.org/officeDocument/2006/relationships/image" Target="../media/image2335.png"/><Relationship Id="rId6064" Type="http://schemas.openxmlformats.org/officeDocument/2006/relationships/image" Target="../media/image3008.png"/><Relationship Id="rId7115" Type="http://schemas.openxmlformats.org/officeDocument/2006/relationships/image" Target="../media/image3530.png"/><Relationship Id="rId579" Type="http://schemas.openxmlformats.org/officeDocument/2006/relationships/customXml" Target="../ink/ink290.xml"/><Relationship Id="rId993" Type="http://schemas.openxmlformats.org/officeDocument/2006/relationships/customXml" Target="../ink/ink498.xml"/><Relationship Id="rId2674" Type="http://schemas.openxmlformats.org/officeDocument/2006/relationships/image" Target="../media/image1328.png"/><Relationship Id="rId5080" Type="http://schemas.openxmlformats.org/officeDocument/2006/relationships/customXml" Target="../ink/ink2560.xml"/><Relationship Id="rId6131" Type="http://schemas.openxmlformats.org/officeDocument/2006/relationships/customXml" Target="../ink/ink3089.xml"/><Relationship Id="rId646" Type="http://schemas.openxmlformats.org/officeDocument/2006/relationships/image" Target="../media/image322.png"/><Relationship Id="rId1276" Type="http://schemas.openxmlformats.org/officeDocument/2006/relationships/image" Target="../media/image635.png"/><Relationship Id="rId2327" Type="http://schemas.openxmlformats.org/officeDocument/2006/relationships/image" Target="../media/image1155.png"/><Relationship Id="rId3725" Type="http://schemas.openxmlformats.org/officeDocument/2006/relationships/customXml" Target="../ink/ink1879.xml"/><Relationship Id="rId1690" Type="http://schemas.openxmlformats.org/officeDocument/2006/relationships/customXml" Target="../ink/ink851.xml"/><Relationship Id="rId2741" Type="http://schemas.openxmlformats.org/officeDocument/2006/relationships/customXml" Target="../ink/ink1379.xml"/><Relationship Id="rId5897" Type="http://schemas.openxmlformats.org/officeDocument/2006/relationships/customXml" Target="../ink/ink2972.xml"/><Relationship Id="rId6948" Type="http://schemas.openxmlformats.org/officeDocument/2006/relationships/image" Target="../media/image3447.png"/><Relationship Id="rId713" Type="http://schemas.openxmlformats.org/officeDocument/2006/relationships/customXml" Target="../ink/ink357.xml"/><Relationship Id="rId1343" Type="http://schemas.openxmlformats.org/officeDocument/2006/relationships/image" Target="../media/image668.png"/><Relationship Id="rId4499" Type="http://schemas.openxmlformats.org/officeDocument/2006/relationships/image" Target="../media/image2231.png"/><Relationship Id="rId5964" Type="http://schemas.openxmlformats.org/officeDocument/2006/relationships/image" Target="../media/image2958.png"/><Relationship Id="rId1410" Type="http://schemas.openxmlformats.org/officeDocument/2006/relationships/customXml" Target="../ink/ink708.xml"/><Relationship Id="rId4566" Type="http://schemas.openxmlformats.org/officeDocument/2006/relationships/customXml" Target="../ink/ink2301.xml"/><Relationship Id="rId4980" Type="http://schemas.openxmlformats.org/officeDocument/2006/relationships/customXml" Target="../ink/ink2510.xml"/><Relationship Id="rId5617" Type="http://schemas.openxmlformats.org/officeDocument/2006/relationships/image" Target="../media/image2785.png"/><Relationship Id="rId3168" Type="http://schemas.openxmlformats.org/officeDocument/2006/relationships/image" Target="../media/image1568.png"/><Relationship Id="rId3582" Type="http://schemas.openxmlformats.org/officeDocument/2006/relationships/image" Target="../media/image1774.png"/><Relationship Id="rId4219" Type="http://schemas.openxmlformats.org/officeDocument/2006/relationships/customXml" Target="../ink/ink2127.xml"/><Relationship Id="rId4633" Type="http://schemas.openxmlformats.org/officeDocument/2006/relationships/customXml" Target="../ink/ink2335.xml"/><Relationship Id="rId2184" Type="http://schemas.openxmlformats.org/officeDocument/2006/relationships/customXml" Target="../ink/ink1100.xml"/><Relationship Id="rId3235" Type="http://schemas.openxmlformats.org/officeDocument/2006/relationships/image" Target="../media/image1601.png"/><Relationship Id="rId156" Type="http://schemas.openxmlformats.org/officeDocument/2006/relationships/customXml" Target="../ink/ink78.xml"/><Relationship Id="rId570" Type="http://schemas.openxmlformats.org/officeDocument/2006/relationships/image" Target="../media/image284.png"/><Relationship Id="rId2251" Type="http://schemas.openxmlformats.org/officeDocument/2006/relationships/image" Target="../media/image1117.png"/><Relationship Id="rId3302" Type="http://schemas.openxmlformats.org/officeDocument/2006/relationships/customXml" Target="../ink/ink1667.xml"/><Relationship Id="rId4700" Type="http://schemas.openxmlformats.org/officeDocument/2006/relationships/image" Target="../media/image2331.png"/><Relationship Id="rId6458" Type="http://schemas.openxmlformats.org/officeDocument/2006/relationships/customXml" Target="../ink/ink3253.xml"/><Relationship Id="rId223" Type="http://schemas.openxmlformats.org/officeDocument/2006/relationships/image" Target="../media/image111.png"/><Relationship Id="rId6872" Type="http://schemas.openxmlformats.org/officeDocument/2006/relationships/customXml" Target="../ink/ink3462.xml"/><Relationship Id="rId4076" Type="http://schemas.openxmlformats.org/officeDocument/2006/relationships/image" Target="../media/image2020.png"/><Relationship Id="rId5474" Type="http://schemas.openxmlformats.org/officeDocument/2006/relationships/image" Target="../media/image2714.png"/><Relationship Id="rId6525" Type="http://schemas.openxmlformats.org/officeDocument/2006/relationships/image" Target="../media/image3238.png"/><Relationship Id="rId4490" Type="http://schemas.openxmlformats.org/officeDocument/2006/relationships/customXml" Target="../ink/ink2263.xml"/><Relationship Id="rId5127" Type="http://schemas.openxmlformats.org/officeDocument/2006/relationships/image" Target="../media/image2542.png"/><Relationship Id="rId5541" Type="http://schemas.openxmlformats.org/officeDocument/2006/relationships/image" Target="../media/image2747.png"/><Relationship Id="rId1737" Type="http://schemas.openxmlformats.org/officeDocument/2006/relationships/customXml" Target="../ink/ink875.xml"/><Relationship Id="rId3092" Type="http://schemas.openxmlformats.org/officeDocument/2006/relationships/image" Target="../media/image1530.png"/><Relationship Id="rId4143" Type="http://schemas.openxmlformats.org/officeDocument/2006/relationships/customXml" Target="../ink/ink2089.xml"/><Relationship Id="rId7299" Type="http://schemas.openxmlformats.org/officeDocument/2006/relationships/image" Target="../media/image3622.png"/><Relationship Id="rId29" Type="http://schemas.openxmlformats.org/officeDocument/2006/relationships/image" Target="../media/image14.png"/><Relationship Id="rId4210" Type="http://schemas.openxmlformats.org/officeDocument/2006/relationships/image" Target="../media/image2087.png"/><Relationship Id="rId1804" Type="http://schemas.openxmlformats.org/officeDocument/2006/relationships/image" Target="../media/image895.png"/><Relationship Id="rId6382" Type="http://schemas.openxmlformats.org/officeDocument/2006/relationships/customXml" Target="../ink/ink3215.xml"/><Relationship Id="rId7019" Type="http://schemas.openxmlformats.org/officeDocument/2006/relationships/image" Target="../media/image3482.png"/><Relationship Id="rId3976" Type="http://schemas.openxmlformats.org/officeDocument/2006/relationships/image" Target="../media/image1970.png"/><Relationship Id="rId6035" Type="http://schemas.openxmlformats.org/officeDocument/2006/relationships/customXml" Target="../ink/ink3041.xml"/><Relationship Id="rId897" Type="http://schemas.openxmlformats.org/officeDocument/2006/relationships/image" Target="../media/image447.png"/><Relationship Id="rId2578" Type="http://schemas.openxmlformats.org/officeDocument/2006/relationships/image" Target="../media/image1280.png"/><Relationship Id="rId2992" Type="http://schemas.openxmlformats.org/officeDocument/2006/relationships/image" Target="../media/image1483.png"/><Relationship Id="rId3629" Type="http://schemas.openxmlformats.org/officeDocument/2006/relationships/customXml" Target="../ink/ink1831.xml"/><Relationship Id="rId5051" Type="http://schemas.openxmlformats.org/officeDocument/2006/relationships/image" Target="../media/image2505.png"/><Relationship Id="rId964" Type="http://schemas.openxmlformats.org/officeDocument/2006/relationships/image" Target="../media/image480.png"/><Relationship Id="rId1594" Type="http://schemas.openxmlformats.org/officeDocument/2006/relationships/customXml" Target="../ink/ink802.xml"/><Relationship Id="rId2645" Type="http://schemas.openxmlformats.org/officeDocument/2006/relationships/customXml" Target="../ink/ink1331.xml"/><Relationship Id="rId6102" Type="http://schemas.openxmlformats.org/officeDocument/2006/relationships/image" Target="../media/image3027.png"/><Relationship Id="rId617" Type="http://schemas.openxmlformats.org/officeDocument/2006/relationships/customXml" Target="../ink/ink309.xml"/><Relationship Id="rId1247" Type="http://schemas.openxmlformats.org/officeDocument/2006/relationships/customXml" Target="../ink/ink626.xml"/><Relationship Id="rId1661" Type="http://schemas.openxmlformats.org/officeDocument/2006/relationships/customXml" Target="../ink/ink836.xml"/><Relationship Id="rId2712" Type="http://schemas.openxmlformats.org/officeDocument/2006/relationships/image" Target="../media/image1347.png"/><Relationship Id="rId5868" Type="http://schemas.openxmlformats.org/officeDocument/2006/relationships/image" Target="../media/image2910.png"/><Relationship Id="rId6919" Type="http://schemas.openxmlformats.org/officeDocument/2006/relationships/image" Target="../media/image3433.png"/><Relationship Id="rId1314" Type="http://schemas.openxmlformats.org/officeDocument/2006/relationships/customXml" Target="../ink/ink660.xml"/><Relationship Id="rId4884" Type="http://schemas.openxmlformats.org/officeDocument/2006/relationships/image" Target="../media/image2422.png"/><Relationship Id="rId5935" Type="http://schemas.openxmlformats.org/officeDocument/2006/relationships/customXml" Target="../ink/ink2991.xml"/><Relationship Id="rId7290" Type="http://schemas.openxmlformats.org/officeDocument/2006/relationships/customXml" Target="../ink/ink3672.xml"/><Relationship Id="rId3486" Type="http://schemas.openxmlformats.org/officeDocument/2006/relationships/image" Target="../media/image1726.png"/><Relationship Id="rId4537" Type="http://schemas.openxmlformats.org/officeDocument/2006/relationships/image" Target="../media/image2250.png"/><Relationship Id="rId20" Type="http://schemas.openxmlformats.org/officeDocument/2006/relationships/customXml" Target="../ink/ink10.xml"/><Relationship Id="rId2088" Type="http://schemas.openxmlformats.org/officeDocument/2006/relationships/customXml" Target="../ink/ink1052.xml"/><Relationship Id="rId3139" Type="http://schemas.openxmlformats.org/officeDocument/2006/relationships/customXml" Target="../ink/ink1585.xml"/><Relationship Id="rId4951" Type="http://schemas.openxmlformats.org/officeDocument/2006/relationships/image" Target="../media/image2455.png"/><Relationship Id="rId7010" Type="http://schemas.openxmlformats.org/officeDocument/2006/relationships/customXml" Target="../ink/ink3532.xml"/><Relationship Id="rId474" Type="http://schemas.openxmlformats.org/officeDocument/2006/relationships/image" Target="../media/image236.png"/><Relationship Id="rId2155" Type="http://schemas.openxmlformats.org/officeDocument/2006/relationships/image" Target="../media/image1069.png"/><Relationship Id="rId3553" Type="http://schemas.openxmlformats.org/officeDocument/2006/relationships/customXml" Target="../ink/ink1793.xml"/><Relationship Id="rId4604" Type="http://schemas.openxmlformats.org/officeDocument/2006/relationships/image" Target="../media/image2283.png"/><Relationship Id="rId127" Type="http://schemas.openxmlformats.org/officeDocument/2006/relationships/image" Target="../media/image63.png"/><Relationship Id="rId3206" Type="http://schemas.openxmlformats.org/officeDocument/2006/relationships/customXml" Target="../ink/ink1619.xml"/><Relationship Id="rId3620" Type="http://schemas.openxmlformats.org/officeDocument/2006/relationships/image" Target="../media/image1793.png"/><Relationship Id="rId6776" Type="http://schemas.openxmlformats.org/officeDocument/2006/relationships/image" Target="../media/image3363.png"/><Relationship Id="rId541" Type="http://schemas.openxmlformats.org/officeDocument/2006/relationships/customXml" Target="../ink/ink271.xml"/><Relationship Id="rId1171" Type="http://schemas.openxmlformats.org/officeDocument/2006/relationships/image" Target="../media/image583.png"/><Relationship Id="rId2222" Type="http://schemas.openxmlformats.org/officeDocument/2006/relationships/customXml" Target="../ink/ink1119.xml"/><Relationship Id="rId5378" Type="http://schemas.openxmlformats.org/officeDocument/2006/relationships/customXml" Target="../ink/ink2710.xml"/><Relationship Id="rId5792" Type="http://schemas.openxmlformats.org/officeDocument/2006/relationships/image" Target="../media/image2872.png"/><Relationship Id="rId6429" Type="http://schemas.openxmlformats.org/officeDocument/2006/relationships/image" Target="../media/image3190.png"/><Relationship Id="rId6843" Type="http://schemas.openxmlformats.org/officeDocument/2006/relationships/customXml" Target="../ink/ink3447.xml"/><Relationship Id="rId1988" Type="http://schemas.openxmlformats.org/officeDocument/2006/relationships/customXml" Target="../ink/ink1002.xml"/><Relationship Id="rId4394" Type="http://schemas.openxmlformats.org/officeDocument/2006/relationships/image" Target="../media/image2179.png"/><Relationship Id="rId5445" Type="http://schemas.openxmlformats.org/officeDocument/2006/relationships/image" Target="../media/image2700.png"/><Relationship Id="rId4047" Type="http://schemas.openxmlformats.org/officeDocument/2006/relationships/customXml" Target="../ink/ink2041.xml"/><Relationship Id="rId4461" Type="http://schemas.openxmlformats.org/officeDocument/2006/relationships/image" Target="../media/image2212.png"/><Relationship Id="rId5512" Type="http://schemas.openxmlformats.org/officeDocument/2006/relationships/customXml" Target="../ink/ink2779.xml"/><Relationship Id="rId6910" Type="http://schemas.openxmlformats.org/officeDocument/2006/relationships/customXml" Target="../ink/ink3481.xml"/><Relationship Id="rId3063" Type="http://schemas.openxmlformats.org/officeDocument/2006/relationships/image" Target="../media/image1516.png"/><Relationship Id="rId4114" Type="http://schemas.openxmlformats.org/officeDocument/2006/relationships/image" Target="../media/image2039.png"/><Relationship Id="rId1708" Type="http://schemas.openxmlformats.org/officeDocument/2006/relationships/image" Target="../media/image847.png"/><Relationship Id="rId3130" Type="http://schemas.openxmlformats.org/officeDocument/2006/relationships/image" Target="../media/image1549.png"/><Relationship Id="rId6286" Type="http://schemas.openxmlformats.org/officeDocument/2006/relationships/image" Target="../media/image3119.png"/><Relationship Id="rId7337" Type="http://schemas.openxmlformats.org/officeDocument/2006/relationships/image" Target="../media/image3641.png"/><Relationship Id="rId2896" Type="http://schemas.openxmlformats.org/officeDocument/2006/relationships/image" Target="../media/image1437.png"/><Relationship Id="rId3947" Type="http://schemas.openxmlformats.org/officeDocument/2006/relationships/customXml" Target="../ink/ink1991.xml"/><Relationship Id="rId6353" Type="http://schemas.openxmlformats.org/officeDocument/2006/relationships/customXml" Target="../ink/ink3200.xml"/><Relationship Id="rId868" Type="http://schemas.openxmlformats.org/officeDocument/2006/relationships/customXml" Target="../ink/ink435.xml"/><Relationship Id="rId1498" Type="http://schemas.openxmlformats.org/officeDocument/2006/relationships/customXml" Target="../ink/ink753.xml"/><Relationship Id="rId2549" Type="http://schemas.openxmlformats.org/officeDocument/2006/relationships/customXml" Target="../ink/ink1283.xml"/><Relationship Id="rId2963" Type="http://schemas.openxmlformats.org/officeDocument/2006/relationships/customXml" Target="../ink/ink1494.xml"/><Relationship Id="rId6006" Type="http://schemas.openxmlformats.org/officeDocument/2006/relationships/image" Target="../media/image2979.png"/><Relationship Id="rId6420" Type="http://schemas.openxmlformats.org/officeDocument/2006/relationships/customXml" Target="../ink/ink3234.xml"/><Relationship Id="rId935" Type="http://schemas.openxmlformats.org/officeDocument/2006/relationships/customXml" Target="../ink/ink469.xml"/><Relationship Id="rId1565" Type="http://schemas.openxmlformats.org/officeDocument/2006/relationships/image" Target="../media/image777.png"/><Relationship Id="rId2616" Type="http://schemas.openxmlformats.org/officeDocument/2006/relationships/image" Target="../media/image1299.png"/><Relationship Id="rId5022" Type="http://schemas.openxmlformats.org/officeDocument/2006/relationships/customXml" Target="../ink/ink2531.xml"/><Relationship Id="rId1218" Type="http://schemas.openxmlformats.org/officeDocument/2006/relationships/customXml" Target="../ink/ink611.xml"/><Relationship Id="rId7194" Type="http://schemas.openxmlformats.org/officeDocument/2006/relationships/customXml" Target="../ink/ink3624.xml"/><Relationship Id="rId1632" Type="http://schemas.openxmlformats.org/officeDocument/2006/relationships/image" Target="../media/image810.png"/><Relationship Id="rId4788" Type="http://schemas.openxmlformats.org/officeDocument/2006/relationships/customXml" Target="../ink/ink2413.xml"/><Relationship Id="rId5839" Type="http://schemas.openxmlformats.org/officeDocument/2006/relationships/customXml" Target="../ink/ink2943.xml"/><Relationship Id="rId7261" Type="http://schemas.openxmlformats.org/officeDocument/2006/relationships/image" Target="../media/image3603.png"/><Relationship Id="rId4855" Type="http://schemas.openxmlformats.org/officeDocument/2006/relationships/customXml" Target="../ink/ink2447.xml"/><Relationship Id="rId5906" Type="http://schemas.openxmlformats.org/officeDocument/2006/relationships/image" Target="../media/image2929.png"/><Relationship Id="rId3457" Type="http://schemas.openxmlformats.org/officeDocument/2006/relationships/customXml" Target="../ink/ink1745.xml"/><Relationship Id="rId3871" Type="http://schemas.openxmlformats.org/officeDocument/2006/relationships/customXml" Target="../ink/ink1953.xml"/><Relationship Id="rId4508" Type="http://schemas.openxmlformats.org/officeDocument/2006/relationships/customXml" Target="../ink/ink2272.xml"/><Relationship Id="rId4922" Type="http://schemas.openxmlformats.org/officeDocument/2006/relationships/image" Target="../media/image2441.png"/><Relationship Id="rId378" Type="http://schemas.openxmlformats.org/officeDocument/2006/relationships/customXml" Target="../ink/ink189.xml"/><Relationship Id="rId792" Type="http://schemas.openxmlformats.org/officeDocument/2006/relationships/customXml" Target="../ink/ink397.xml"/><Relationship Id="rId2059" Type="http://schemas.openxmlformats.org/officeDocument/2006/relationships/image" Target="../media/image1021.png"/><Relationship Id="rId2473" Type="http://schemas.openxmlformats.org/officeDocument/2006/relationships/customXml" Target="../ink/ink1245.xml"/><Relationship Id="rId3524" Type="http://schemas.openxmlformats.org/officeDocument/2006/relationships/image" Target="../media/image1745.png"/><Relationship Id="rId445" Type="http://schemas.openxmlformats.org/officeDocument/2006/relationships/customXml" Target="../ink/ink223.xml"/><Relationship Id="rId1075" Type="http://schemas.openxmlformats.org/officeDocument/2006/relationships/customXml" Target="../ink/ink539.xml"/><Relationship Id="rId2126" Type="http://schemas.openxmlformats.org/officeDocument/2006/relationships/customXml" Target="../ink/ink1071.xml"/><Relationship Id="rId2540" Type="http://schemas.openxmlformats.org/officeDocument/2006/relationships/image" Target="../media/image1261.png"/><Relationship Id="rId5696" Type="http://schemas.openxmlformats.org/officeDocument/2006/relationships/customXml" Target="../ink/ink2871.xml"/><Relationship Id="rId6747" Type="http://schemas.openxmlformats.org/officeDocument/2006/relationships/customXml" Target="../ink/ink3398.xml"/><Relationship Id="rId512" Type="http://schemas.openxmlformats.org/officeDocument/2006/relationships/image" Target="../media/image255.png"/><Relationship Id="rId1142" Type="http://schemas.openxmlformats.org/officeDocument/2006/relationships/image" Target="../media/image569.png"/><Relationship Id="rId4298" Type="http://schemas.openxmlformats.org/officeDocument/2006/relationships/image" Target="../media/image2131.png"/><Relationship Id="rId5349" Type="http://schemas.openxmlformats.org/officeDocument/2006/relationships/image" Target="../media/image2653.png"/><Relationship Id="rId4365" Type="http://schemas.openxmlformats.org/officeDocument/2006/relationships/customXml" Target="../ink/ink2200.xml"/><Relationship Id="rId5763" Type="http://schemas.openxmlformats.org/officeDocument/2006/relationships/customXml" Target="../ink/ink2905.xml"/><Relationship Id="rId6814" Type="http://schemas.openxmlformats.org/officeDocument/2006/relationships/customXml" Target="../ink/ink3432.xml"/><Relationship Id="rId1959" Type="http://schemas.openxmlformats.org/officeDocument/2006/relationships/customXml" Target="../ink/ink987.xml"/><Relationship Id="rId4018" Type="http://schemas.openxmlformats.org/officeDocument/2006/relationships/image" Target="../media/image1991.png"/><Relationship Id="rId5416" Type="http://schemas.openxmlformats.org/officeDocument/2006/relationships/customXml" Target="../ink/ink2730.xml"/><Relationship Id="rId5830" Type="http://schemas.openxmlformats.org/officeDocument/2006/relationships/image" Target="../media/image2891.png"/><Relationship Id="rId3381" Type="http://schemas.openxmlformats.org/officeDocument/2006/relationships/customXml" Target="../ink/ink1707.xml"/><Relationship Id="rId4432" Type="http://schemas.openxmlformats.org/officeDocument/2006/relationships/customXml" Target="../ink/ink2234.xml"/><Relationship Id="rId3034" Type="http://schemas.openxmlformats.org/officeDocument/2006/relationships/customXml" Target="../ink/ink1531.xml"/><Relationship Id="rId2050" Type="http://schemas.openxmlformats.org/officeDocument/2006/relationships/customXml" Target="../ink/ink1033.xml"/><Relationship Id="rId3101" Type="http://schemas.openxmlformats.org/officeDocument/2006/relationships/customXml" Target="../ink/ink1566.xml"/><Relationship Id="rId6257" Type="http://schemas.openxmlformats.org/officeDocument/2006/relationships/customXml" Target="../ink/ink3152.xml"/><Relationship Id="rId6671" Type="http://schemas.openxmlformats.org/officeDocument/2006/relationships/customXml" Target="../ink/ink3360.xml"/><Relationship Id="rId7308" Type="http://schemas.openxmlformats.org/officeDocument/2006/relationships/customXml" Target="../ink/ink3681.xml"/><Relationship Id="rId5273" Type="http://schemas.openxmlformats.org/officeDocument/2006/relationships/image" Target="../media/image2615.png"/><Relationship Id="rId6324" Type="http://schemas.openxmlformats.org/officeDocument/2006/relationships/image" Target="../media/image3138.png"/><Relationship Id="rId839" Type="http://schemas.openxmlformats.org/officeDocument/2006/relationships/image" Target="../media/image418.png"/><Relationship Id="rId1469" Type="http://schemas.openxmlformats.org/officeDocument/2006/relationships/customXml" Target="../ink/ink738.xml"/><Relationship Id="rId2867" Type="http://schemas.openxmlformats.org/officeDocument/2006/relationships/customXml" Target="../ink/ink1444.xml"/><Relationship Id="rId3918" Type="http://schemas.openxmlformats.org/officeDocument/2006/relationships/image" Target="../media/image1941.png"/><Relationship Id="rId5340" Type="http://schemas.openxmlformats.org/officeDocument/2006/relationships/customXml" Target="../ink/ink2691.xml"/><Relationship Id="rId1883" Type="http://schemas.openxmlformats.org/officeDocument/2006/relationships/image" Target="../media/image934.png"/><Relationship Id="rId2934" Type="http://schemas.openxmlformats.org/officeDocument/2006/relationships/image" Target="../media/image1456.png"/><Relationship Id="rId7098" Type="http://schemas.openxmlformats.org/officeDocument/2006/relationships/customXml" Target="../ink/ink3576.xml"/><Relationship Id="rId906" Type="http://schemas.openxmlformats.org/officeDocument/2006/relationships/customXml" Target="../ink/ink454.xml"/><Relationship Id="rId1536" Type="http://schemas.openxmlformats.org/officeDocument/2006/relationships/image" Target="../media/image763.png"/><Relationship Id="rId1950" Type="http://schemas.openxmlformats.org/officeDocument/2006/relationships/image" Target="../media/image967.png"/><Relationship Id="rId1603" Type="http://schemas.openxmlformats.org/officeDocument/2006/relationships/customXml" Target="../ink/ink807.xml"/><Relationship Id="rId4759" Type="http://schemas.openxmlformats.org/officeDocument/2006/relationships/image" Target="../media/image2360.png"/><Relationship Id="rId7165" Type="http://schemas.openxmlformats.org/officeDocument/2006/relationships/image" Target="../media/image3555.png"/><Relationship Id="rId3775" Type="http://schemas.openxmlformats.org/officeDocument/2006/relationships/image" Target="../media/image1870.png"/><Relationship Id="rId4826" Type="http://schemas.openxmlformats.org/officeDocument/2006/relationships/customXml" Target="../ink/ink2432.xml"/><Relationship Id="rId6181" Type="http://schemas.openxmlformats.org/officeDocument/2006/relationships/customXml" Target="../ink/ink3114.xml"/><Relationship Id="rId7232" Type="http://schemas.openxmlformats.org/officeDocument/2006/relationships/customXml" Target="../ink/ink3643.xml"/><Relationship Id="rId696" Type="http://schemas.openxmlformats.org/officeDocument/2006/relationships/image" Target="../media/image347.png"/><Relationship Id="rId2377" Type="http://schemas.openxmlformats.org/officeDocument/2006/relationships/customXml" Target="../ink/ink1197.xml"/><Relationship Id="rId2791" Type="http://schemas.openxmlformats.org/officeDocument/2006/relationships/image" Target="../media/image1386.png"/><Relationship Id="rId3428" Type="http://schemas.openxmlformats.org/officeDocument/2006/relationships/image" Target="../media/image1697.png"/><Relationship Id="rId349" Type="http://schemas.openxmlformats.org/officeDocument/2006/relationships/image" Target="../media/image174.png"/><Relationship Id="rId763" Type="http://schemas.openxmlformats.org/officeDocument/2006/relationships/customXml" Target="../ink/ink382.xml"/><Relationship Id="rId1393" Type="http://schemas.openxmlformats.org/officeDocument/2006/relationships/image" Target="../media/image693.png"/><Relationship Id="rId2444" Type="http://schemas.openxmlformats.org/officeDocument/2006/relationships/image" Target="../media/image1213.png"/><Relationship Id="rId3842" Type="http://schemas.openxmlformats.org/officeDocument/2006/relationships/image" Target="../media/image1903.png"/><Relationship Id="rId6998" Type="http://schemas.openxmlformats.org/officeDocument/2006/relationships/customXml" Target="../ink/ink3526.xml"/><Relationship Id="rId416" Type="http://schemas.openxmlformats.org/officeDocument/2006/relationships/customXml" Target="../ink/ink208.xml"/><Relationship Id="rId1046" Type="http://schemas.openxmlformats.org/officeDocument/2006/relationships/image" Target="../media/image521.png"/><Relationship Id="rId830" Type="http://schemas.openxmlformats.org/officeDocument/2006/relationships/customXml" Target="../ink/ink416.xml"/><Relationship Id="rId1460" Type="http://schemas.openxmlformats.org/officeDocument/2006/relationships/image" Target="../media/image726.png"/><Relationship Id="rId2511" Type="http://schemas.openxmlformats.org/officeDocument/2006/relationships/customXml" Target="../ink/ink1264.xml"/><Relationship Id="rId5667" Type="http://schemas.openxmlformats.org/officeDocument/2006/relationships/image" Target="../media/image2810.png"/><Relationship Id="rId6718" Type="http://schemas.openxmlformats.org/officeDocument/2006/relationships/image" Target="../media/image3334.png"/><Relationship Id="rId1113" Type="http://schemas.openxmlformats.org/officeDocument/2006/relationships/customXml" Target="../ink/ink558.xml"/><Relationship Id="rId4269" Type="http://schemas.openxmlformats.org/officeDocument/2006/relationships/customXml" Target="../ink/ink2152.xml"/><Relationship Id="rId4683" Type="http://schemas.openxmlformats.org/officeDocument/2006/relationships/customXml" Target="../ink/ink2360.xml"/><Relationship Id="rId5734" Type="http://schemas.openxmlformats.org/officeDocument/2006/relationships/image" Target="../media/image2843.png"/><Relationship Id="rId3285" Type="http://schemas.openxmlformats.org/officeDocument/2006/relationships/image" Target="../media/image1626.png"/><Relationship Id="rId4336" Type="http://schemas.openxmlformats.org/officeDocument/2006/relationships/image" Target="../media/image2150.png"/><Relationship Id="rId4750" Type="http://schemas.openxmlformats.org/officeDocument/2006/relationships/customXml" Target="../ink/ink2394.xml"/><Relationship Id="rId5801" Type="http://schemas.openxmlformats.org/officeDocument/2006/relationships/customXml" Target="../ink/ink2924.xml"/><Relationship Id="rId3352" Type="http://schemas.openxmlformats.org/officeDocument/2006/relationships/image" Target="../media/image1659.png"/><Relationship Id="rId4403" Type="http://schemas.openxmlformats.org/officeDocument/2006/relationships/customXml" Target="../ink/ink2219.xml"/><Relationship Id="rId273" Type="http://schemas.openxmlformats.org/officeDocument/2006/relationships/image" Target="../media/image136.png"/><Relationship Id="rId3005" Type="http://schemas.openxmlformats.org/officeDocument/2006/relationships/customXml" Target="../ink/ink1515.xml"/><Relationship Id="rId6575" Type="http://schemas.openxmlformats.org/officeDocument/2006/relationships/customXml" Target="../ink/ink3312.xml"/><Relationship Id="rId340" Type="http://schemas.openxmlformats.org/officeDocument/2006/relationships/customXml" Target="../ink/ink170.xml"/><Relationship Id="rId2021" Type="http://schemas.openxmlformats.org/officeDocument/2006/relationships/image" Target="../media/image1002.png"/><Relationship Id="rId5177" Type="http://schemas.openxmlformats.org/officeDocument/2006/relationships/image" Target="../media/image2567.png"/><Relationship Id="rId6228" Type="http://schemas.openxmlformats.org/officeDocument/2006/relationships/image" Target="../media/image3090.png"/><Relationship Id="rId4193" Type="http://schemas.openxmlformats.org/officeDocument/2006/relationships/customXml" Target="../ink/ink2114.xml"/><Relationship Id="rId5591" Type="http://schemas.openxmlformats.org/officeDocument/2006/relationships/image" Target="../media/image2772.png"/><Relationship Id="rId6642" Type="http://schemas.openxmlformats.org/officeDocument/2006/relationships/image" Target="../media/image3296.png"/><Relationship Id="rId1787" Type="http://schemas.openxmlformats.org/officeDocument/2006/relationships/customXml" Target="../ink/ink900.xml"/><Relationship Id="rId2838" Type="http://schemas.openxmlformats.org/officeDocument/2006/relationships/customXml" Target="../ink/ink1429.xml"/><Relationship Id="rId5244" Type="http://schemas.openxmlformats.org/officeDocument/2006/relationships/customXml" Target="../ink/ink2643.xml"/><Relationship Id="rId79" Type="http://schemas.openxmlformats.org/officeDocument/2006/relationships/image" Target="../media/image39.png"/><Relationship Id="rId1854" Type="http://schemas.openxmlformats.org/officeDocument/2006/relationships/image" Target="../media/image920.png"/><Relationship Id="rId2905" Type="http://schemas.openxmlformats.org/officeDocument/2006/relationships/customXml" Target="../ink/ink1463.xml"/><Relationship Id="rId4260" Type="http://schemas.openxmlformats.org/officeDocument/2006/relationships/image" Target="../media/image2112.png"/><Relationship Id="rId5311" Type="http://schemas.openxmlformats.org/officeDocument/2006/relationships/image" Target="../media/image2634.png"/><Relationship Id="rId1507" Type="http://schemas.openxmlformats.org/officeDocument/2006/relationships/image" Target="../media/image749.png"/><Relationship Id="rId7069" Type="http://schemas.openxmlformats.org/officeDocument/2006/relationships/image" Target="../media/image3507.png"/><Relationship Id="rId1921" Type="http://schemas.openxmlformats.org/officeDocument/2006/relationships/customXml" Target="../ink/ink968.xml"/><Relationship Id="rId3679" Type="http://schemas.openxmlformats.org/officeDocument/2006/relationships/customXml" Target="../ink/ink1856.xml"/><Relationship Id="rId6085" Type="http://schemas.openxmlformats.org/officeDocument/2006/relationships/customXml" Target="../ink/ink3066.xml"/><Relationship Id="rId7136" Type="http://schemas.openxmlformats.org/officeDocument/2006/relationships/customXml" Target="../ink/ink3595.xml"/><Relationship Id="rId6152" Type="http://schemas.openxmlformats.org/officeDocument/2006/relationships/image" Target="../media/image3052.png"/><Relationship Id="rId7203" Type="http://schemas.openxmlformats.org/officeDocument/2006/relationships/image" Target="../media/image3574.png"/><Relationship Id="rId1297" Type="http://schemas.openxmlformats.org/officeDocument/2006/relationships/image" Target="../media/image645.png"/><Relationship Id="rId2695" Type="http://schemas.openxmlformats.org/officeDocument/2006/relationships/customXml" Target="../ink/ink1356.xml"/><Relationship Id="rId3746" Type="http://schemas.openxmlformats.org/officeDocument/2006/relationships/customXml" Target="../ink/ink1890.xml"/><Relationship Id="rId667" Type="http://schemas.openxmlformats.org/officeDocument/2006/relationships/customXml" Target="../ink/ink334.xml"/><Relationship Id="rId2348" Type="http://schemas.openxmlformats.org/officeDocument/2006/relationships/image" Target="../media/image1165.png"/><Relationship Id="rId2762" Type="http://schemas.openxmlformats.org/officeDocument/2006/relationships/customXml" Target="../ink/ink1390.xml"/><Relationship Id="rId3813" Type="http://schemas.openxmlformats.org/officeDocument/2006/relationships/customXml" Target="../ink/ink1924.xml"/><Relationship Id="rId6969" Type="http://schemas.openxmlformats.org/officeDocument/2006/relationships/image" Target="../media/image3457.png"/><Relationship Id="rId734" Type="http://schemas.openxmlformats.org/officeDocument/2006/relationships/image" Target="../media/image366.png"/><Relationship Id="rId1364" Type="http://schemas.openxmlformats.org/officeDocument/2006/relationships/customXml" Target="../ink/ink685.xml"/><Relationship Id="rId2415" Type="http://schemas.openxmlformats.org/officeDocument/2006/relationships/customXml" Target="../ink/ink1216.xml"/><Relationship Id="rId5985" Type="http://schemas.openxmlformats.org/officeDocument/2006/relationships/customXml" Target="../ink/ink3016.xml"/><Relationship Id="rId70" Type="http://schemas.openxmlformats.org/officeDocument/2006/relationships/customXml" Target="../ink/ink35.xml"/><Relationship Id="rId801" Type="http://schemas.openxmlformats.org/officeDocument/2006/relationships/image" Target="../media/image399.png"/><Relationship Id="rId1017" Type="http://schemas.openxmlformats.org/officeDocument/2006/relationships/customXml" Target="../ink/ink510.xml"/><Relationship Id="rId1431" Type="http://schemas.openxmlformats.org/officeDocument/2006/relationships/image" Target="../media/image712.png"/><Relationship Id="rId4587" Type="http://schemas.openxmlformats.org/officeDocument/2006/relationships/image" Target="../media/image2275.png"/><Relationship Id="rId5638" Type="http://schemas.openxmlformats.org/officeDocument/2006/relationships/customXml" Target="../ink/ink2842.xml"/><Relationship Id="rId3189" Type="http://schemas.openxmlformats.org/officeDocument/2006/relationships/image" Target="../media/image1578.png"/><Relationship Id="rId4654" Type="http://schemas.openxmlformats.org/officeDocument/2006/relationships/image" Target="../media/image2308.png"/><Relationship Id="rId7060" Type="http://schemas.openxmlformats.org/officeDocument/2006/relationships/customXml" Target="../ink/ink3557.xml"/><Relationship Id="rId3256" Type="http://schemas.openxmlformats.org/officeDocument/2006/relationships/customXml" Target="../ink/ink1644.xml"/><Relationship Id="rId4307" Type="http://schemas.openxmlformats.org/officeDocument/2006/relationships/customXml" Target="../ink/ink2171.xml"/><Relationship Id="rId5705" Type="http://schemas.openxmlformats.org/officeDocument/2006/relationships/image" Target="../media/image2829.png"/><Relationship Id="rId177" Type="http://schemas.openxmlformats.org/officeDocument/2006/relationships/image" Target="../media/image88.png"/><Relationship Id="rId591" Type="http://schemas.openxmlformats.org/officeDocument/2006/relationships/customXml" Target="../ink/ink296.xml"/><Relationship Id="rId2272" Type="http://schemas.openxmlformats.org/officeDocument/2006/relationships/customXml" Target="../ink/ink1144.xml"/><Relationship Id="rId3670" Type="http://schemas.openxmlformats.org/officeDocument/2006/relationships/image" Target="../media/image1818.png"/><Relationship Id="rId4721" Type="http://schemas.openxmlformats.org/officeDocument/2006/relationships/image" Target="../media/image2341.png"/><Relationship Id="rId244" Type="http://schemas.openxmlformats.org/officeDocument/2006/relationships/customXml" Target="../ink/ink122.xml"/><Relationship Id="rId3323" Type="http://schemas.openxmlformats.org/officeDocument/2006/relationships/customXml" Target="../ink/ink1678.xml"/><Relationship Id="rId6479" Type="http://schemas.openxmlformats.org/officeDocument/2006/relationships/image" Target="../media/image3215.png"/><Relationship Id="rId6893" Type="http://schemas.openxmlformats.org/officeDocument/2006/relationships/image" Target="../media/image3420.png"/><Relationship Id="rId5495" Type="http://schemas.openxmlformats.org/officeDocument/2006/relationships/image" Target="../media/image2724.png"/><Relationship Id="rId6546" Type="http://schemas.openxmlformats.org/officeDocument/2006/relationships/image" Target="../media/image3248.png"/><Relationship Id="rId6960" Type="http://schemas.openxmlformats.org/officeDocument/2006/relationships/image" Target="../media/image3453.png"/><Relationship Id="rId311" Type="http://schemas.openxmlformats.org/officeDocument/2006/relationships/image" Target="../media/image155.png"/><Relationship Id="rId4097" Type="http://schemas.openxmlformats.org/officeDocument/2006/relationships/customXml" Target="../ink/ink2066.xml"/><Relationship Id="rId5148" Type="http://schemas.openxmlformats.org/officeDocument/2006/relationships/customXml" Target="../ink/ink2595.xml"/><Relationship Id="rId5562" Type="http://schemas.openxmlformats.org/officeDocument/2006/relationships/customXml" Target="../ink/ink2804.xml"/><Relationship Id="rId6613" Type="http://schemas.openxmlformats.org/officeDocument/2006/relationships/customXml" Target="../ink/ink3331.xml"/><Relationship Id="rId1758" Type="http://schemas.openxmlformats.org/officeDocument/2006/relationships/image" Target="../media/image872.png"/><Relationship Id="rId2809" Type="http://schemas.openxmlformats.org/officeDocument/2006/relationships/customXml" Target="../ink/ink1414.xml"/><Relationship Id="rId4164" Type="http://schemas.openxmlformats.org/officeDocument/2006/relationships/image" Target="../media/image2064.png"/><Relationship Id="rId5215" Type="http://schemas.openxmlformats.org/officeDocument/2006/relationships/image" Target="../media/image2586.png"/><Relationship Id="rId3180" Type="http://schemas.openxmlformats.org/officeDocument/2006/relationships/image" Target="../media/image1574.png"/><Relationship Id="rId4231" Type="http://schemas.openxmlformats.org/officeDocument/2006/relationships/customXml" Target="../ink/ink2133.xml"/><Relationship Id="rId1825" Type="http://schemas.openxmlformats.org/officeDocument/2006/relationships/customXml" Target="../ink/ink919.xml"/><Relationship Id="rId3997" Type="http://schemas.openxmlformats.org/officeDocument/2006/relationships/customXml" Target="../ink/ink2016.xml"/><Relationship Id="rId6056" Type="http://schemas.openxmlformats.org/officeDocument/2006/relationships/image" Target="../media/image3004.png"/><Relationship Id="rId2599" Type="http://schemas.openxmlformats.org/officeDocument/2006/relationships/customXml" Target="../ink/ink1308.xml"/><Relationship Id="rId6470" Type="http://schemas.openxmlformats.org/officeDocument/2006/relationships/customXml" Target="../ink/ink3259.xml"/><Relationship Id="rId7107" Type="http://schemas.openxmlformats.org/officeDocument/2006/relationships/image" Target="../media/image3526.png"/><Relationship Id="rId985" Type="http://schemas.openxmlformats.org/officeDocument/2006/relationships/customXml" Target="../ink/ink494.xml"/><Relationship Id="rId2666" Type="http://schemas.openxmlformats.org/officeDocument/2006/relationships/image" Target="../media/image1324.png"/><Relationship Id="rId3717" Type="http://schemas.openxmlformats.org/officeDocument/2006/relationships/customXml" Target="../ink/ink1875.xml"/><Relationship Id="rId5072" Type="http://schemas.openxmlformats.org/officeDocument/2006/relationships/customXml" Target="../ink/ink2556.xml"/><Relationship Id="rId6123" Type="http://schemas.openxmlformats.org/officeDocument/2006/relationships/customXml" Target="../ink/ink3085.xml"/><Relationship Id="rId638" Type="http://schemas.openxmlformats.org/officeDocument/2006/relationships/image" Target="../media/image318.png"/><Relationship Id="rId1268" Type="http://schemas.openxmlformats.org/officeDocument/2006/relationships/image" Target="../media/image631.png"/><Relationship Id="rId1682" Type="http://schemas.openxmlformats.org/officeDocument/2006/relationships/customXml" Target="../ink/ink847.xml"/><Relationship Id="rId2319" Type="http://schemas.openxmlformats.org/officeDocument/2006/relationships/image" Target="../media/image1151.png"/><Relationship Id="rId2733" Type="http://schemas.openxmlformats.org/officeDocument/2006/relationships/customXml" Target="../ink/ink1375.xml"/><Relationship Id="rId5889" Type="http://schemas.openxmlformats.org/officeDocument/2006/relationships/customXml" Target="../ink/ink2968.xml"/><Relationship Id="rId705" Type="http://schemas.openxmlformats.org/officeDocument/2006/relationships/customXml" Target="../ink/ink353.xml"/><Relationship Id="rId1335" Type="http://schemas.openxmlformats.org/officeDocument/2006/relationships/image" Target="../media/image664.png"/><Relationship Id="rId2800" Type="http://schemas.openxmlformats.org/officeDocument/2006/relationships/customXml" Target="../ink/ink1409.xml"/><Relationship Id="rId5956" Type="http://schemas.openxmlformats.org/officeDocument/2006/relationships/image" Target="../media/image2954.png"/><Relationship Id="rId41" Type="http://schemas.openxmlformats.org/officeDocument/2006/relationships/image" Target="../media/image20.png"/><Relationship Id="rId1402" Type="http://schemas.openxmlformats.org/officeDocument/2006/relationships/customXml" Target="../ink/ink704.xml"/><Relationship Id="rId4558" Type="http://schemas.openxmlformats.org/officeDocument/2006/relationships/customXml" Target="../ink/ink2297.xml"/><Relationship Id="rId4972" Type="http://schemas.openxmlformats.org/officeDocument/2006/relationships/customXml" Target="../ink/ink2506.xml"/><Relationship Id="rId5609" Type="http://schemas.openxmlformats.org/officeDocument/2006/relationships/image" Target="../media/image2781.png"/><Relationship Id="rId7031" Type="http://schemas.openxmlformats.org/officeDocument/2006/relationships/image" Target="../media/image3488.png"/><Relationship Id="rId3574" Type="http://schemas.openxmlformats.org/officeDocument/2006/relationships/image" Target="../media/image1770.png"/><Relationship Id="rId4625" Type="http://schemas.openxmlformats.org/officeDocument/2006/relationships/customXml" Target="../ink/ink2331.xml"/><Relationship Id="rId495" Type="http://schemas.openxmlformats.org/officeDocument/2006/relationships/customXml" Target="../ink/ink248.xml"/><Relationship Id="rId2176" Type="http://schemas.openxmlformats.org/officeDocument/2006/relationships/customXml" Target="../ink/ink1096.xml"/><Relationship Id="rId2590" Type="http://schemas.openxmlformats.org/officeDocument/2006/relationships/image" Target="../media/image1286.png"/><Relationship Id="rId3227" Type="http://schemas.openxmlformats.org/officeDocument/2006/relationships/image" Target="../media/image1597.png"/><Relationship Id="rId3641" Type="http://schemas.openxmlformats.org/officeDocument/2006/relationships/customXml" Target="../ink/ink1837.xml"/><Relationship Id="rId6797" Type="http://schemas.openxmlformats.org/officeDocument/2006/relationships/customXml" Target="../ink/ink3423.xml"/><Relationship Id="rId148" Type="http://schemas.openxmlformats.org/officeDocument/2006/relationships/customXml" Target="../ink/ink74.xml"/><Relationship Id="rId562" Type="http://schemas.openxmlformats.org/officeDocument/2006/relationships/image" Target="../media/image280.png"/><Relationship Id="rId1192" Type="http://schemas.openxmlformats.org/officeDocument/2006/relationships/customXml" Target="../ink/ink598.xml"/><Relationship Id="rId2243" Type="http://schemas.openxmlformats.org/officeDocument/2006/relationships/image" Target="../media/image1113.png"/><Relationship Id="rId5399" Type="http://schemas.openxmlformats.org/officeDocument/2006/relationships/customXml" Target="../ink/ink2721.xml"/><Relationship Id="rId6864" Type="http://schemas.openxmlformats.org/officeDocument/2006/relationships/customXml" Target="../ink/ink3458.xml"/><Relationship Id="rId215" Type="http://schemas.openxmlformats.org/officeDocument/2006/relationships/image" Target="../media/image107.png"/><Relationship Id="rId2310" Type="http://schemas.openxmlformats.org/officeDocument/2006/relationships/customXml" Target="../ink/ink1163.xml"/><Relationship Id="rId5466" Type="http://schemas.openxmlformats.org/officeDocument/2006/relationships/image" Target="../media/image2710.png"/><Relationship Id="rId6517" Type="http://schemas.openxmlformats.org/officeDocument/2006/relationships/image" Target="../media/image3234.png"/><Relationship Id="rId4068" Type="http://schemas.openxmlformats.org/officeDocument/2006/relationships/image" Target="../media/image2016.png"/><Relationship Id="rId4482" Type="http://schemas.openxmlformats.org/officeDocument/2006/relationships/customXml" Target="../ink/ink2259.xml"/><Relationship Id="rId5119" Type="http://schemas.openxmlformats.org/officeDocument/2006/relationships/image" Target="../media/image2538.png"/><Relationship Id="rId5880" Type="http://schemas.openxmlformats.org/officeDocument/2006/relationships/image" Target="../media/image2916.png"/><Relationship Id="rId6931" Type="http://schemas.openxmlformats.org/officeDocument/2006/relationships/image" Target="../media/image3439.png"/><Relationship Id="rId3084" Type="http://schemas.openxmlformats.org/officeDocument/2006/relationships/image" Target="../media/image1526.png"/><Relationship Id="rId4135" Type="http://schemas.openxmlformats.org/officeDocument/2006/relationships/customXml" Target="../ink/ink2085.xml"/><Relationship Id="rId5533" Type="http://schemas.openxmlformats.org/officeDocument/2006/relationships/image" Target="../media/image2743.png"/><Relationship Id="rId1729" Type="http://schemas.openxmlformats.org/officeDocument/2006/relationships/customXml" Target="../ink/ink871.xml"/><Relationship Id="rId5600" Type="http://schemas.openxmlformats.org/officeDocument/2006/relationships/customXml" Target="../ink/ink2823.xml"/><Relationship Id="rId3151" Type="http://schemas.openxmlformats.org/officeDocument/2006/relationships/customXml" Target="../ink/ink1591.xml"/><Relationship Id="rId4202" Type="http://schemas.openxmlformats.org/officeDocument/2006/relationships/image" Target="../media/image2083.png"/><Relationship Id="rId3968" Type="http://schemas.openxmlformats.org/officeDocument/2006/relationships/image" Target="../media/image1966.png"/><Relationship Id="rId6374" Type="http://schemas.openxmlformats.org/officeDocument/2006/relationships/image" Target="../media/image3163.png"/><Relationship Id="rId5" Type="http://schemas.openxmlformats.org/officeDocument/2006/relationships/image" Target="../media/image2.png"/><Relationship Id="rId889" Type="http://schemas.openxmlformats.org/officeDocument/2006/relationships/image" Target="../media/image443.png"/><Relationship Id="rId5390" Type="http://schemas.openxmlformats.org/officeDocument/2006/relationships/customXml" Target="../ink/ink2716.xml"/><Relationship Id="rId6027" Type="http://schemas.openxmlformats.org/officeDocument/2006/relationships/customXml" Target="../ink/ink3037.xml"/><Relationship Id="rId6441" Type="http://schemas.openxmlformats.org/officeDocument/2006/relationships/image" Target="../media/image3196.png"/><Relationship Id="rId1586" Type="http://schemas.openxmlformats.org/officeDocument/2006/relationships/customXml" Target="../ink/ink798.xml"/><Relationship Id="rId2984" Type="http://schemas.openxmlformats.org/officeDocument/2006/relationships/image" Target="../media/image1479.png"/><Relationship Id="rId5043" Type="http://schemas.openxmlformats.org/officeDocument/2006/relationships/image" Target="../media/image2501.png"/><Relationship Id="rId609" Type="http://schemas.openxmlformats.org/officeDocument/2006/relationships/customXml" Target="../ink/ink305.xml"/><Relationship Id="rId956" Type="http://schemas.openxmlformats.org/officeDocument/2006/relationships/image" Target="../media/image476.png"/><Relationship Id="rId1239" Type="http://schemas.openxmlformats.org/officeDocument/2006/relationships/customXml" Target="../ink/ink622.xml"/><Relationship Id="rId2637" Type="http://schemas.openxmlformats.org/officeDocument/2006/relationships/customXml" Target="../ink/ink1327.xml"/><Relationship Id="rId5110" Type="http://schemas.openxmlformats.org/officeDocument/2006/relationships/customXml" Target="../ink/ink2576.xml"/><Relationship Id="rId1653" Type="http://schemas.openxmlformats.org/officeDocument/2006/relationships/customXml" Target="../ink/ink832.xml"/><Relationship Id="rId2704" Type="http://schemas.openxmlformats.org/officeDocument/2006/relationships/image" Target="../media/image1343.png"/><Relationship Id="rId1306" Type="http://schemas.openxmlformats.org/officeDocument/2006/relationships/customXml" Target="../ink/ink656.xml"/><Relationship Id="rId1720" Type="http://schemas.openxmlformats.org/officeDocument/2006/relationships/image" Target="../media/image853.png"/><Relationship Id="rId4876" Type="http://schemas.openxmlformats.org/officeDocument/2006/relationships/image" Target="../media/image2418.png"/><Relationship Id="rId5927" Type="http://schemas.openxmlformats.org/officeDocument/2006/relationships/customXml" Target="../ink/ink2987.xml"/><Relationship Id="rId7282" Type="http://schemas.openxmlformats.org/officeDocument/2006/relationships/customXml" Target="../ink/ink3668.xml"/><Relationship Id="rId12" Type="http://schemas.openxmlformats.org/officeDocument/2006/relationships/customXml" Target="../ink/ink6.xml"/><Relationship Id="rId3478" Type="http://schemas.openxmlformats.org/officeDocument/2006/relationships/image" Target="../media/image1722.png"/><Relationship Id="rId3892" Type="http://schemas.openxmlformats.org/officeDocument/2006/relationships/image" Target="../media/image1928.png"/><Relationship Id="rId4529" Type="http://schemas.openxmlformats.org/officeDocument/2006/relationships/image" Target="../media/image2246.png"/><Relationship Id="rId4943" Type="http://schemas.openxmlformats.org/officeDocument/2006/relationships/customXml" Target="../ink/ink2491.xml"/><Relationship Id="rId399" Type="http://schemas.openxmlformats.org/officeDocument/2006/relationships/image" Target="../media/image199.png"/><Relationship Id="rId2494" Type="http://schemas.openxmlformats.org/officeDocument/2006/relationships/image" Target="../media/image1238.png"/><Relationship Id="rId3545" Type="http://schemas.openxmlformats.org/officeDocument/2006/relationships/customXml" Target="../ink/ink1789.xml"/><Relationship Id="rId7002" Type="http://schemas.openxmlformats.org/officeDocument/2006/relationships/customXml" Target="../ink/ink3528.xml"/><Relationship Id="rId466" Type="http://schemas.openxmlformats.org/officeDocument/2006/relationships/image" Target="../media/image232.png"/><Relationship Id="rId880" Type="http://schemas.openxmlformats.org/officeDocument/2006/relationships/customXml" Target="../ink/ink441.xml"/><Relationship Id="rId1096" Type="http://schemas.openxmlformats.org/officeDocument/2006/relationships/image" Target="../media/image546.png"/><Relationship Id="rId2147" Type="http://schemas.openxmlformats.org/officeDocument/2006/relationships/image" Target="../media/image1065.png"/><Relationship Id="rId2561" Type="http://schemas.openxmlformats.org/officeDocument/2006/relationships/customXml" Target="../ink/ink1289.xml"/><Relationship Id="rId119" Type="http://schemas.openxmlformats.org/officeDocument/2006/relationships/image" Target="../media/image59.png"/><Relationship Id="rId533" Type="http://schemas.openxmlformats.org/officeDocument/2006/relationships/customXml" Target="../ink/ink267.xml"/><Relationship Id="rId1163" Type="http://schemas.openxmlformats.org/officeDocument/2006/relationships/image" Target="../media/image579.png"/><Relationship Id="rId2214" Type="http://schemas.openxmlformats.org/officeDocument/2006/relationships/customXml" Target="../ink/ink1115.xml"/><Relationship Id="rId3612" Type="http://schemas.openxmlformats.org/officeDocument/2006/relationships/image" Target="../media/image1789.png"/><Relationship Id="rId6768" Type="http://schemas.openxmlformats.org/officeDocument/2006/relationships/image" Target="../media/image3359.png"/><Relationship Id="rId5784" Type="http://schemas.openxmlformats.org/officeDocument/2006/relationships/image" Target="../media/image2868.png"/><Relationship Id="rId6835" Type="http://schemas.openxmlformats.org/officeDocument/2006/relationships/customXml" Target="../ink/ink3443.xml"/><Relationship Id="rId600" Type="http://schemas.openxmlformats.org/officeDocument/2006/relationships/image" Target="../media/image299.png"/><Relationship Id="rId1230" Type="http://schemas.openxmlformats.org/officeDocument/2006/relationships/customXml" Target="../ink/ink617.xml"/><Relationship Id="rId4386" Type="http://schemas.openxmlformats.org/officeDocument/2006/relationships/image" Target="../media/image2175.png"/><Relationship Id="rId5437" Type="http://schemas.openxmlformats.org/officeDocument/2006/relationships/image" Target="../media/image2696.png"/><Relationship Id="rId5851" Type="http://schemas.openxmlformats.org/officeDocument/2006/relationships/customXml" Target="../ink/ink2949.xml"/><Relationship Id="rId6902" Type="http://schemas.openxmlformats.org/officeDocument/2006/relationships/customXml" Target="../ink/ink3477.xml"/><Relationship Id="rId4039" Type="http://schemas.openxmlformats.org/officeDocument/2006/relationships/customXml" Target="../ink/ink2037.xml"/><Relationship Id="rId4453" Type="http://schemas.openxmlformats.org/officeDocument/2006/relationships/image" Target="../media/image2208.png"/><Relationship Id="rId5504" Type="http://schemas.openxmlformats.org/officeDocument/2006/relationships/customXml" Target="../ink/ink2775.xml"/><Relationship Id="rId3055" Type="http://schemas.openxmlformats.org/officeDocument/2006/relationships/image" Target="../media/image1512.png"/><Relationship Id="rId4106" Type="http://schemas.openxmlformats.org/officeDocument/2006/relationships/image" Target="../media/image2035.png"/><Relationship Id="rId4520" Type="http://schemas.openxmlformats.org/officeDocument/2006/relationships/customXml" Target="../ink/ink2278.xml"/><Relationship Id="rId390" Type="http://schemas.openxmlformats.org/officeDocument/2006/relationships/customXml" Target="../ink/ink195.xml"/><Relationship Id="rId2071" Type="http://schemas.openxmlformats.org/officeDocument/2006/relationships/image" Target="../media/image1027.png"/><Relationship Id="rId3122" Type="http://schemas.openxmlformats.org/officeDocument/2006/relationships/image" Target="../media/image1545.png"/><Relationship Id="rId6278" Type="http://schemas.openxmlformats.org/officeDocument/2006/relationships/image" Target="../media/image3115.png"/><Relationship Id="rId6692" Type="http://schemas.openxmlformats.org/officeDocument/2006/relationships/image" Target="../media/image3321.png"/><Relationship Id="rId7329" Type="http://schemas.openxmlformats.org/officeDocument/2006/relationships/image" Target="../media/image3637.png"/><Relationship Id="rId5294" Type="http://schemas.openxmlformats.org/officeDocument/2006/relationships/customXml" Target="../ink/ink2668.xml"/><Relationship Id="rId6345" Type="http://schemas.openxmlformats.org/officeDocument/2006/relationships/customXml" Target="../ink/ink3196.xml"/><Relationship Id="rId110" Type="http://schemas.openxmlformats.org/officeDocument/2006/relationships/customXml" Target="../ink/ink55.xml"/><Relationship Id="rId2888" Type="http://schemas.openxmlformats.org/officeDocument/2006/relationships/image" Target="../media/image1433.png"/><Relationship Id="rId3939" Type="http://schemas.openxmlformats.org/officeDocument/2006/relationships/customXml" Target="../ink/ink1987.xml"/><Relationship Id="rId2955" Type="http://schemas.openxmlformats.org/officeDocument/2006/relationships/customXml" Target="../ink/ink1488.xml"/><Relationship Id="rId5361" Type="http://schemas.openxmlformats.org/officeDocument/2006/relationships/image" Target="../media/image2659.png"/><Relationship Id="rId6412" Type="http://schemas.openxmlformats.org/officeDocument/2006/relationships/customXml" Target="../ink/ink3230.xml"/><Relationship Id="rId927" Type="http://schemas.openxmlformats.org/officeDocument/2006/relationships/customXml" Target="../ink/ink465.xml"/><Relationship Id="rId1557" Type="http://schemas.openxmlformats.org/officeDocument/2006/relationships/image" Target="../media/image773.png"/><Relationship Id="rId1971" Type="http://schemas.openxmlformats.org/officeDocument/2006/relationships/customXml" Target="../ink/ink993.xml"/><Relationship Id="rId2608" Type="http://schemas.openxmlformats.org/officeDocument/2006/relationships/image" Target="../media/image1295.png"/><Relationship Id="rId5014" Type="http://schemas.openxmlformats.org/officeDocument/2006/relationships/customXml" Target="../ink/ink2527.xml"/><Relationship Id="rId1624" Type="http://schemas.openxmlformats.org/officeDocument/2006/relationships/image" Target="../media/image806.png"/><Relationship Id="rId4030" Type="http://schemas.openxmlformats.org/officeDocument/2006/relationships/image" Target="../media/image1997.png"/><Relationship Id="rId7186" Type="http://schemas.openxmlformats.org/officeDocument/2006/relationships/customXml" Target="../ink/ink3620.xml"/><Relationship Id="rId3796" Type="http://schemas.openxmlformats.org/officeDocument/2006/relationships/image" Target="../media/image1880.png"/><Relationship Id="rId7253" Type="http://schemas.openxmlformats.org/officeDocument/2006/relationships/image" Target="../media/image3599.png"/><Relationship Id="rId2398" Type="http://schemas.openxmlformats.org/officeDocument/2006/relationships/image" Target="../media/image1190.png"/><Relationship Id="rId3449" Type="http://schemas.openxmlformats.org/officeDocument/2006/relationships/customXml" Target="../ink/ink1741.xml"/><Relationship Id="rId4847" Type="http://schemas.openxmlformats.org/officeDocument/2006/relationships/customXml" Target="../ink/ink2443.xml"/><Relationship Id="rId7320" Type="http://schemas.openxmlformats.org/officeDocument/2006/relationships/customXml" Target="../ink/ink3687.xml"/><Relationship Id="rId3863" Type="http://schemas.openxmlformats.org/officeDocument/2006/relationships/customXml" Target="../ink/ink1949.xml"/><Relationship Id="rId4914" Type="http://schemas.openxmlformats.org/officeDocument/2006/relationships/image" Target="../media/image2437.png"/><Relationship Id="rId784" Type="http://schemas.openxmlformats.org/officeDocument/2006/relationships/customXml" Target="../ink/ink393.xml"/><Relationship Id="rId1067" Type="http://schemas.openxmlformats.org/officeDocument/2006/relationships/customXml" Target="../ink/ink535.xml"/><Relationship Id="rId2465" Type="http://schemas.openxmlformats.org/officeDocument/2006/relationships/customXml" Target="../ink/ink1241.xml"/><Relationship Id="rId3516" Type="http://schemas.openxmlformats.org/officeDocument/2006/relationships/image" Target="../media/image1741.png"/><Relationship Id="rId3930" Type="http://schemas.openxmlformats.org/officeDocument/2006/relationships/image" Target="../media/image1947.png"/><Relationship Id="rId437" Type="http://schemas.openxmlformats.org/officeDocument/2006/relationships/customXml" Target="../ink/ink219.xml"/><Relationship Id="rId851" Type="http://schemas.openxmlformats.org/officeDocument/2006/relationships/image" Target="../media/image424.png"/><Relationship Id="rId1481" Type="http://schemas.openxmlformats.org/officeDocument/2006/relationships/image" Target="../media/image736.png"/><Relationship Id="rId2118" Type="http://schemas.openxmlformats.org/officeDocument/2006/relationships/customXml" Target="../ink/ink1067.xml"/><Relationship Id="rId2532" Type="http://schemas.openxmlformats.org/officeDocument/2006/relationships/image" Target="../media/image1257.png"/><Relationship Id="rId5688" Type="http://schemas.openxmlformats.org/officeDocument/2006/relationships/customXml" Target="../ink/ink2867.xml"/><Relationship Id="rId6739" Type="http://schemas.openxmlformats.org/officeDocument/2006/relationships/customXml" Target="../ink/ink3394.xml"/><Relationship Id="rId504" Type="http://schemas.openxmlformats.org/officeDocument/2006/relationships/image" Target="../media/image251.png"/><Relationship Id="rId1134" Type="http://schemas.openxmlformats.org/officeDocument/2006/relationships/image" Target="../media/image565.png"/><Relationship Id="rId5755" Type="http://schemas.openxmlformats.org/officeDocument/2006/relationships/customXml" Target="../ink/ink2901.xml"/><Relationship Id="rId6806" Type="http://schemas.openxmlformats.org/officeDocument/2006/relationships/image" Target="../media/image3378.png"/><Relationship Id="rId1201" Type="http://schemas.openxmlformats.org/officeDocument/2006/relationships/image" Target="../media/image598.png"/><Relationship Id="rId4357" Type="http://schemas.openxmlformats.org/officeDocument/2006/relationships/customXml" Target="../ink/ink2196.xml"/><Relationship Id="rId4771" Type="http://schemas.openxmlformats.org/officeDocument/2006/relationships/image" Target="../media/image2366.png"/><Relationship Id="rId5408" Type="http://schemas.openxmlformats.org/officeDocument/2006/relationships/image" Target="../media/image2682.png"/><Relationship Id="rId3373" Type="http://schemas.openxmlformats.org/officeDocument/2006/relationships/customXml" Target="../ink/ink1703.xml"/><Relationship Id="rId4424" Type="http://schemas.openxmlformats.org/officeDocument/2006/relationships/customXml" Target="../ink/ink2230.xml"/><Relationship Id="rId5822" Type="http://schemas.openxmlformats.org/officeDocument/2006/relationships/image" Target="../media/image2887.png"/><Relationship Id="rId294" Type="http://schemas.openxmlformats.org/officeDocument/2006/relationships/customXml" Target="../ink/ink147.xml"/><Relationship Id="rId3026" Type="http://schemas.openxmlformats.org/officeDocument/2006/relationships/image" Target="../media/image1499.png"/><Relationship Id="rId361" Type="http://schemas.openxmlformats.org/officeDocument/2006/relationships/image" Target="../media/image180.png"/><Relationship Id="rId2042" Type="http://schemas.openxmlformats.org/officeDocument/2006/relationships/customXml" Target="../ink/ink1029.xml"/><Relationship Id="rId3440" Type="http://schemas.openxmlformats.org/officeDocument/2006/relationships/image" Target="../media/image1703.png"/><Relationship Id="rId5198" Type="http://schemas.openxmlformats.org/officeDocument/2006/relationships/customXml" Target="../ink/ink2620.xml"/><Relationship Id="rId6596" Type="http://schemas.openxmlformats.org/officeDocument/2006/relationships/image" Target="../media/image3273.png"/><Relationship Id="rId6249" Type="http://schemas.openxmlformats.org/officeDocument/2006/relationships/customXml" Target="../ink/ink3148.xml"/><Relationship Id="rId6663" Type="http://schemas.openxmlformats.org/officeDocument/2006/relationships/customXml" Target="../ink/ink3356.xml"/><Relationship Id="rId2859" Type="http://schemas.openxmlformats.org/officeDocument/2006/relationships/customXml" Target="../ink/ink1440.xml"/><Relationship Id="rId5265" Type="http://schemas.openxmlformats.org/officeDocument/2006/relationships/image" Target="../media/image2611.png"/><Relationship Id="rId6316" Type="http://schemas.openxmlformats.org/officeDocument/2006/relationships/image" Target="../media/image3134.png"/><Relationship Id="rId6730" Type="http://schemas.openxmlformats.org/officeDocument/2006/relationships/image" Target="../media/image3340.png"/><Relationship Id="rId1875" Type="http://schemas.openxmlformats.org/officeDocument/2006/relationships/customXml" Target="../ink/ink944.xml"/><Relationship Id="rId4281" Type="http://schemas.openxmlformats.org/officeDocument/2006/relationships/customXml" Target="../ink/ink2158.xml"/><Relationship Id="rId5332" Type="http://schemas.openxmlformats.org/officeDocument/2006/relationships/customXml" Target="../ink/ink2687.xml"/><Relationship Id="rId1528" Type="http://schemas.openxmlformats.org/officeDocument/2006/relationships/customXml" Target="../ink/ink768.xml"/><Relationship Id="rId2926" Type="http://schemas.openxmlformats.org/officeDocument/2006/relationships/image" Target="../media/image1452.png"/><Relationship Id="rId1942" Type="http://schemas.openxmlformats.org/officeDocument/2006/relationships/image" Target="../media/image963.png"/><Relationship Id="rId4001" Type="http://schemas.openxmlformats.org/officeDocument/2006/relationships/customXml" Target="../ink/ink2018.xml"/><Relationship Id="rId7157" Type="http://schemas.openxmlformats.org/officeDocument/2006/relationships/image" Target="../media/image3551.png"/><Relationship Id="rId6173" Type="http://schemas.openxmlformats.org/officeDocument/2006/relationships/customXml" Target="../ink/ink3110.xml"/><Relationship Id="rId3767" Type="http://schemas.openxmlformats.org/officeDocument/2006/relationships/image" Target="../media/image1866.png"/><Relationship Id="rId4818" Type="http://schemas.openxmlformats.org/officeDocument/2006/relationships/customXml" Target="../ink/ink2428.xml"/><Relationship Id="rId7224" Type="http://schemas.openxmlformats.org/officeDocument/2006/relationships/customXml" Target="../ink/ink3639.xml"/><Relationship Id="rId688" Type="http://schemas.openxmlformats.org/officeDocument/2006/relationships/image" Target="../media/image343.png"/><Relationship Id="rId2369" Type="http://schemas.openxmlformats.org/officeDocument/2006/relationships/customXml" Target="../ink/ink1193.xml"/><Relationship Id="rId2783" Type="http://schemas.openxmlformats.org/officeDocument/2006/relationships/image" Target="../media/image1382.png"/><Relationship Id="rId3834" Type="http://schemas.openxmlformats.org/officeDocument/2006/relationships/image" Target="../media/image1899.png"/><Relationship Id="rId6240" Type="http://schemas.openxmlformats.org/officeDocument/2006/relationships/image" Target="../media/image3096.png"/><Relationship Id="rId755" Type="http://schemas.openxmlformats.org/officeDocument/2006/relationships/customXml" Target="../ink/ink378.xml"/><Relationship Id="rId1385" Type="http://schemas.openxmlformats.org/officeDocument/2006/relationships/image" Target="../media/image689.png"/><Relationship Id="rId2436" Type="http://schemas.openxmlformats.org/officeDocument/2006/relationships/image" Target="../media/image1209.png"/><Relationship Id="rId2850" Type="http://schemas.openxmlformats.org/officeDocument/2006/relationships/customXml" Target="../ink/ink1435.xml"/><Relationship Id="rId91" Type="http://schemas.openxmlformats.org/officeDocument/2006/relationships/image" Target="../media/image45.png"/><Relationship Id="rId408" Type="http://schemas.openxmlformats.org/officeDocument/2006/relationships/customXml" Target="../ink/ink204.xml"/><Relationship Id="rId822" Type="http://schemas.openxmlformats.org/officeDocument/2006/relationships/customXml" Target="../ink/ink412.xml"/><Relationship Id="rId1038" Type="http://schemas.openxmlformats.org/officeDocument/2006/relationships/image" Target="../media/image517.png"/><Relationship Id="rId1452" Type="http://schemas.openxmlformats.org/officeDocument/2006/relationships/image" Target="../media/image722.png"/><Relationship Id="rId2503" Type="http://schemas.openxmlformats.org/officeDocument/2006/relationships/customXml" Target="../ink/ink1260.xml"/><Relationship Id="rId3901" Type="http://schemas.openxmlformats.org/officeDocument/2006/relationships/customXml" Target="../ink/ink1968.xml"/><Relationship Id="rId5659" Type="http://schemas.openxmlformats.org/officeDocument/2006/relationships/image" Target="../media/image2806.png"/><Relationship Id="rId1105" Type="http://schemas.openxmlformats.org/officeDocument/2006/relationships/customXml" Target="../ink/ink554.xml"/><Relationship Id="rId7081" Type="http://schemas.openxmlformats.org/officeDocument/2006/relationships/image" Target="../media/image3513.png"/><Relationship Id="rId3277" Type="http://schemas.openxmlformats.org/officeDocument/2006/relationships/image" Target="../media/image1622.png"/><Relationship Id="rId4675" Type="http://schemas.openxmlformats.org/officeDocument/2006/relationships/customXml" Target="../ink/ink2356.xml"/><Relationship Id="rId5726" Type="http://schemas.openxmlformats.org/officeDocument/2006/relationships/image" Target="../media/image2839.png"/><Relationship Id="rId198" Type="http://schemas.openxmlformats.org/officeDocument/2006/relationships/customXml" Target="../ink/ink99.xml"/><Relationship Id="rId3691" Type="http://schemas.openxmlformats.org/officeDocument/2006/relationships/customXml" Target="../ink/ink1862.xml"/><Relationship Id="rId4328" Type="http://schemas.openxmlformats.org/officeDocument/2006/relationships/image" Target="../media/image2146.png"/><Relationship Id="rId4742" Type="http://schemas.openxmlformats.org/officeDocument/2006/relationships/customXml" Target="../ink/ink2390.xml"/><Relationship Id="rId2293" Type="http://schemas.openxmlformats.org/officeDocument/2006/relationships/image" Target="../media/image1138.png"/><Relationship Id="rId3344" Type="http://schemas.openxmlformats.org/officeDocument/2006/relationships/image" Target="../media/image1655.png"/><Relationship Id="rId265" Type="http://schemas.openxmlformats.org/officeDocument/2006/relationships/image" Target="../media/image132.png"/><Relationship Id="rId2360" Type="http://schemas.openxmlformats.org/officeDocument/2006/relationships/image" Target="../media/image1171.png"/><Relationship Id="rId3411" Type="http://schemas.openxmlformats.org/officeDocument/2006/relationships/customXml" Target="../ink/ink1722.xml"/><Relationship Id="rId6567" Type="http://schemas.openxmlformats.org/officeDocument/2006/relationships/customXml" Target="../ink/ink3308.xml"/><Relationship Id="rId6981" Type="http://schemas.openxmlformats.org/officeDocument/2006/relationships/image" Target="../media/image3463.png"/><Relationship Id="rId332" Type="http://schemas.openxmlformats.org/officeDocument/2006/relationships/customXml" Target="../ink/ink166.xml"/><Relationship Id="rId2013" Type="http://schemas.openxmlformats.org/officeDocument/2006/relationships/image" Target="../media/image998.png"/><Relationship Id="rId5169" Type="http://schemas.openxmlformats.org/officeDocument/2006/relationships/image" Target="../media/image2563.png"/><Relationship Id="rId5583" Type="http://schemas.openxmlformats.org/officeDocument/2006/relationships/image" Target="../media/image2768.png"/><Relationship Id="rId6634" Type="http://schemas.openxmlformats.org/officeDocument/2006/relationships/image" Target="../media/image3292.png"/><Relationship Id="rId4185" Type="http://schemas.openxmlformats.org/officeDocument/2006/relationships/customXml" Target="../ink/ink2110.xml"/><Relationship Id="rId5236" Type="http://schemas.openxmlformats.org/officeDocument/2006/relationships/customXml" Target="../ink/ink2639.xml"/><Relationship Id="rId1779" Type="http://schemas.openxmlformats.org/officeDocument/2006/relationships/customXml" Target="../ink/ink896.xml"/><Relationship Id="rId4252" Type="http://schemas.openxmlformats.org/officeDocument/2006/relationships/image" Target="../media/image2108.png"/><Relationship Id="rId5650" Type="http://schemas.openxmlformats.org/officeDocument/2006/relationships/customXml" Target="../ink/ink2848.xml"/><Relationship Id="rId6701" Type="http://schemas.openxmlformats.org/officeDocument/2006/relationships/customXml" Target="../ink/ink3375.xml"/><Relationship Id="rId1846" Type="http://schemas.openxmlformats.org/officeDocument/2006/relationships/image" Target="../media/image916.png"/><Relationship Id="rId5303" Type="http://schemas.openxmlformats.org/officeDocument/2006/relationships/image" Target="../media/image2630.png"/><Relationship Id="rId1913" Type="http://schemas.openxmlformats.org/officeDocument/2006/relationships/customXml" Target="../ink/ink964.xml"/><Relationship Id="rId6077" Type="http://schemas.openxmlformats.org/officeDocument/2006/relationships/customXml" Target="../ink/ink3062.xml"/><Relationship Id="rId6491" Type="http://schemas.openxmlformats.org/officeDocument/2006/relationships/image" Target="../media/image3221.png"/><Relationship Id="rId7128" Type="http://schemas.openxmlformats.org/officeDocument/2006/relationships/customXml" Target="../ink/ink3591.xml"/><Relationship Id="rId2687" Type="http://schemas.openxmlformats.org/officeDocument/2006/relationships/customXml" Target="../ink/ink1352.xml"/><Relationship Id="rId3738" Type="http://schemas.openxmlformats.org/officeDocument/2006/relationships/image" Target="../media/image1852.png"/><Relationship Id="rId5093" Type="http://schemas.openxmlformats.org/officeDocument/2006/relationships/image" Target="../media/image2526.png"/><Relationship Id="rId6144" Type="http://schemas.openxmlformats.org/officeDocument/2006/relationships/image" Target="../media/image3048.png"/><Relationship Id="rId659" Type="http://schemas.openxmlformats.org/officeDocument/2006/relationships/customXml" Target="../ink/ink330.xml"/><Relationship Id="rId1289" Type="http://schemas.openxmlformats.org/officeDocument/2006/relationships/customXml" Target="../ink/ink647.xml"/><Relationship Id="rId5160" Type="http://schemas.openxmlformats.org/officeDocument/2006/relationships/customXml" Target="../ink/ink2601.xml"/><Relationship Id="rId6211" Type="http://schemas.openxmlformats.org/officeDocument/2006/relationships/customXml" Target="../ink/ink3129.xml"/><Relationship Id="rId1356" Type="http://schemas.openxmlformats.org/officeDocument/2006/relationships/customXml" Target="../ink/ink681.xml"/><Relationship Id="rId2754" Type="http://schemas.openxmlformats.org/officeDocument/2006/relationships/image" Target="../media/image1368.png"/><Relationship Id="rId3805" Type="http://schemas.openxmlformats.org/officeDocument/2006/relationships/customXml" Target="../ink/ink1920.xml"/><Relationship Id="rId726" Type="http://schemas.openxmlformats.org/officeDocument/2006/relationships/image" Target="../media/image362.png"/><Relationship Id="rId1009" Type="http://schemas.openxmlformats.org/officeDocument/2006/relationships/customXml" Target="../ink/ink506.xml"/><Relationship Id="rId1770" Type="http://schemas.openxmlformats.org/officeDocument/2006/relationships/image" Target="../media/image878.png"/><Relationship Id="rId2407" Type="http://schemas.openxmlformats.org/officeDocument/2006/relationships/customXml" Target="../ink/ink1212.xml"/><Relationship Id="rId2821" Type="http://schemas.openxmlformats.org/officeDocument/2006/relationships/image" Target="../media/image1400.png"/><Relationship Id="rId5977" Type="http://schemas.openxmlformats.org/officeDocument/2006/relationships/customXml" Target="../ink/ink3012.xml"/><Relationship Id="rId62" Type="http://schemas.openxmlformats.org/officeDocument/2006/relationships/customXml" Target="../ink/ink31.xml"/><Relationship Id="rId1423" Type="http://schemas.openxmlformats.org/officeDocument/2006/relationships/image" Target="../media/image708.png"/><Relationship Id="rId4579" Type="http://schemas.openxmlformats.org/officeDocument/2006/relationships/image" Target="../media/image2271.png"/><Relationship Id="rId4993" Type="http://schemas.openxmlformats.org/officeDocument/2006/relationships/image" Target="../media/image2476.png"/><Relationship Id="rId3595" Type="http://schemas.openxmlformats.org/officeDocument/2006/relationships/customXml" Target="../ink/ink1814.xml"/><Relationship Id="rId4646" Type="http://schemas.openxmlformats.org/officeDocument/2006/relationships/image" Target="../media/image2304.png"/><Relationship Id="rId7052" Type="http://schemas.openxmlformats.org/officeDocument/2006/relationships/customXml" Target="../ink/ink3553.xml"/><Relationship Id="rId2197" Type="http://schemas.openxmlformats.org/officeDocument/2006/relationships/image" Target="../media/image1090.png"/><Relationship Id="rId3248" Type="http://schemas.openxmlformats.org/officeDocument/2006/relationships/customXml" Target="../ink/ink1640.xml"/><Relationship Id="rId3662" Type="http://schemas.openxmlformats.org/officeDocument/2006/relationships/image" Target="../media/image1814.png"/><Relationship Id="rId4713" Type="http://schemas.openxmlformats.org/officeDocument/2006/relationships/image" Target="../media/image2337.png"/><Relationship Id="rId169" Type="http://schemas.openxmlformats.org/officeDocument/2006/relationships/image" Target="../media/image84.png"/><Relationship Id="rId583" Type="http://schemas.openxmlformats.org/officeDocument/2006/relationships/customXml" Target="../ink/ink292.xml"/><Relationship Id="rId2264" Type="http://schemas.openxmlformats.org/officeDocument/2006/relationships/customXml" Target="../ink/ink1140.xml"/><Relationship Id="rId3315" Type="http://schemas.openxmlformats.org/officeDocument/2006/relationships/customXml" Target="../ink/ink1674.xml"/><Relationship Id="rId236" Type="http://schemas.openxmlformats.org/officeDocument/2006/relationships/customXml" Target="../ink/ink118.xml"/><Relationship Id="rId650" Type="http://schemas.openxmlformats.org/officeDocument/2006/relationships/image" Target="../media/image324.png"/><Relationship Id="rId1280" Type="http://schemas.openxmlformats.org/officeDocument/2006/relationships/image" Target="../media/image637.png"/><Relationship Id="rId2331" Type="http://schemas.openxmlformats.org/officeDocument/2006/relationships/customXml" Target="../ink/ink1174.xml"/><Relationship Id="rId5487" Type="http://schemas.openxmlformats.org/officeDocument/2006/relationships/image" Target="../media/image2720.png"/><Relationship Id="rId6885" Type="http://schemas.openxmlformats.org/officeDocument/2006/relationships/image" Target="../media/image3416.png"/><Relationship Id="rId303" Type="http://schemas.openxmlformats.org/officeDocument/2006/relationships/image" Target="../media/image151.png"/><Relationship Id="rId4089" Type="http://schemas.openxmlformats.org/officeDocument/2006/relationships/customXml" Target="../ink/ink2062.xml"/><Relationship Id="rId6538" Type="http://schemas.openxmlformats.org/officeDocument/2006/relationships/customXml" Target="../ink/ink3293.xml"/><Relationship Id="rId6952" Type="http://schemas.openxmlformats.org/officeDocument/2006/relationships/image" Target="../media/image3449.png"/><Relationship Id="rId5554" Type="http://schemas.openxmlformats.org/officeDocument/2006/relationships/customXml" Target="../ink/ink2800.xml"/><Relationship Id="rId6605" Type="http://schemas.openxmlformats.org/officeDocument/2006/relationships/customXml" Target="../ink/ink3327.xml"/><Relationship Id="rId1000" Type="http://schemas.openxmlformats.org/officeDocument/2006/relationships/image" Target="../media/image498.png"/><Relationship Id="rId4156" Type="http://schemas.openxmlformats.org/officeDocument/2006/relationships/image" Target="../media/image2060.png"/><Relationship Id="rId4570" Type="http://schemas.openxmlformats.org/officeDocument/2006/relationships/customXml" Target="../ink/ink2303.xml"/><Relationship Id="rId5207" Type="http://schemas.openxmlformats.org/officeDocument/2006/relationships/image" Target="../media/image2582.png"/><Relationship Id="rId5621" Type="http://schemas.openxmlformats.org/officeDocument/2006/relationships/image" Target="../media/image2787.png"/><Relationship Id="rId1817" Type="http://schemas.openxmlformats.org/officeDocument/2006/relationships/customXml" Target="../ink/ink915.xml"/><Relationship Id="rId3172" Type="http://schemas.openxmlformats.org/officeDocument/2006/relationships/image" Target="../media/image1570.png"/><Relationship Id="rId4223" Type="http://schemas.openxmlformats.org/officeDocument/2006/relationships/customXml" Target="../ink/ink2129.xml"/><Relationship Id="rId6395" Type="http://schemas.openxmlformats.org/officeDocument/2006/relationships/image" Target="../media/image3173.png"/><Relationship Id="rId160" Type="http://schemas.openxmlformats.org/officeDocument/2006/relationships/customXml" Target="../ink/ink80.xml"/><Relationship Id="rId3989" Type="http://schemas.openxmlformats.org/officeDocument/2006/relationships/customXml" Target="../ink/ink2012.xml"/><Relationship Id="rId6048" Type="http://schemas.openxmlformats.org/officeDocument/2006/relationships/image" Target="../media/image3000.png"/><Relationship Id="rId6462" Type="http://schemas.openxmlformats.org/officeDocument/2006/relationships/customXml" Target="../ink/ink3255.xml"/><Relationship Id="rId5064" Type="http://schemas.openxmlformats.org/officeDocument/2006/relationships/customXml" Target="../ink/ink2552.xml"/><Relationship Id="rId6115" Type="http://schemas.openxmlformats.org/officeDocument/2006/relationships/customXml" Target="../ink/ink3081.xml"/><Relationship Id="rId977" Type="http://schemas.openxmlformats.org/officeDocument/2006/relationships/customXml" Target="../ink/ink490.xml"/><Relationship Id="rId2658" Type="http://schemas.openxmlformats.org/officeDocument/2006/relationships/image" Target="../media/image1320.png"/><Relationship Id="rId3709" Type="http://schemas.openxmlformats.org/officeDocument/2006/relationships/customXml" Target="../ink/ink1871.xml"/><Relationship Id="rId4080" Type="http://schemas.openxmlformats.org/officeDocument/2006/relationships/image" Target="../media/image2022.png"/><Relationship Id="rId1674" Type="http://schemas.openxmlformats.org/officeDocument/2006/relationships/customXml" Target="../ink/ink843.xml"/><Relationship Id="rId2725" Type="http://schemas.openxmlformats.org/officeDocument/2006/relationships/customXml" Target="../ink/ink1371.xml"/><Relationship Id="rId5131" Type="http://schemas.openxmlformats.org/officeDocument/2006/relationships/image" Target="../media/image2544.png"/><Relationship Id="rId1327" Type="http://schemas.openxmlformats.org/officeDocument/2006/relationships/image" Target="../media/image660.png"/><Relationship Id="rId1741" Type="http://schemas.openxmlformats.org/officeDocument/2006/relationships/customXml" Target="../ink/ink877.xml"/><Relationship Id="rId4897" Type="http://schemas.openxmlformats.org/officeDocument/2006/relationships/customXml" Target="../ink/ink2468.xml"/><Relationship Id="rId5948" Type="http://schemas.openxmlformats.org/officeDocument/2006/relationships/image" Target="../media/image2950.png"/><Relationship Id="rId33" Type="http://schemas.openxmlformats.org/officeDocument/2006/relationships/image" Target="../media/image16.png"/><Relationship Id="rId3499" Type="http://schemas.openxmlformats.org/officeDocument/2006/relationships/customXml" Target="../ink/ink1766.xml"/><Relationship Id="rId3566" Type="http://schemas.openxmlformats.org/officeDocument/2006/relationships/image" Target="../media/image1766.png"/><Relationship Id="rId4964" Type="http://schemas.openxmlformats.org/officeDocument/2006/relationships/customXml" Target="../ink/ink2502.xml"/><Relationship Id="rId7023" Type="http://schemas.openxmlformats.org/officeDocument/2006/relationships/image" Target="../media/image3484.png"/><Relationship Id="rId487" Type="http://schemas.openxmlformats.org/officeDocument/2006/relationships/customXml" Target="../ink/ink244.xml"/><Relationship Id="rId2168" Type="http://schemas.openxmlformats.org/officeDocument/2006/relationships/customXml" Target="../ink/ink1092.xml"/><Relationship Id="rId3219" Type="http://schemas.openxmlformats.org/officeDocument/2006/relationships/image" Target="../media/image1593.png"/><Relationship Id="rId3980" Type="http://schemas.openxmlformats.org/officeDocument/2006/relationships/image" Target="../media/image1972.png"/><Relationship Id="rId4617" Type="http://schemas.openxmlformats.org/officeDocument/2006/relationships/customXml" Target="../ink/ink2327.xml"/><Relationship Id="rId1184" Type="http://schemas.openxmlformats.org/officeDocument/2006/relationships/customXml" Target="../ink/ink594.xml"/><Relationship Id="rId2582" Type="http://schemas.openxmlformats.org/officeDocument/2006/relationships/image" Target="../media/image1282.png"/><Relationship Id="rId3633" Type="http://schemas.openxmlformats.org/officeDocument/2006/relationships/customXml" Target="../ink/ink1833.xml"/><Relationship Id="rId6789" Type="http://schemas.openxmlformats.org/officeDocument/2006/relationships/customXml" Target="../ink/ink3419.xml"/><Relationship Id="rId554" Type="http://schemas.openxmlformats.org/officeDocument/2006/relationships/image" Target="../media/image276.png"/><Relationship Id="rId2235" Type="http://schemas.openxmlformats.org/officeDocument/2006/relationships/image" Target="../media/image1109.png"/><Relationship Id="rId3700" Type="http://schemas.openxmlformats.org/officeDocument/2006/relationships/image" Target="../media/image1833.png"/><Relationship Id="rId6856" Type="http://schemas.openxmlformats.org/officeDocument/2006/relationships/customXml" Target="../ink/ink3454.xml"/><Relationship Id="rId207" Type="http://schemas.openxmlformats.org/officeDocument/2006/relationships/image" Target="../media/image103.png"/><Relationship Id="rId621" Type="http://schemas.openxmlformats.org/officeDocument/2006/relationships/customXml" Target="../ink/ink311.xml"/><Relationship Id="rId1251" Type="http://schemas.openxmlformats.org/officeDocument/2006/relationships/customXml" Target="../ink/ink628.xml"/><Relationship Id="rId2302" Type="http://schemas.openxmlformats.org/officeDocument/2006/relationships/customXml" Target="../ink/ink1159.xml"/><Relationship Id="rId5458" Type="http://schemas.openxmlformats.org/officeDocument/2006/relationships/image" Target="../media/image2706.png"/><Relationship Id="rId5872" Type="http://schemas.openxmlformats.org/officeDocument/2006/relationships/image" Target="../media/image2912.png"/><Relationship Id="rId6509" Type="http://schemas.openxmlformats.org/officeDocument/2006/relationships/image" Target="../media/image3230.png"/><Relationship Id="rId6923" Type="http://schemas.openxmlformats.org/officeDocument/2006/relationships/image" Target="../media/image3435.png"/><Relationship Id="rId4474" Type="http://schemas.openxmlformats.org/officeDocument/2006/relationships/customXml" Target="../ink/ink2255.xml"/><Relationship Id="rId5525" Type="http://schemas.openxmlformats.org/officeDocument/2006/relationships/image" Target="../media/image2739.png"/><Relationship Id="rId3076" Type="http://schemas.openxmlformats.org/officeDocument/2006/relationships/image" Target="../media/image1522.png"/><Relationship Id="rId3490" Type="http://schemas.openxmlformats.org/officeDocument/2006/relationships/image" Target="../media/image1728.png"/><Relationship Id="rId4127" Type="http://schemas.openxmlformats.org/officeDocument/2006/relationships/customXml" Target="../ink/ink2081.xml"/><Relationship Id="rId4541" Type="http://schemas.openxmlformats.org/officeDocument/2006/relationships/image" Target="../media/image2252.png"/><Relationship Id="rId2092" Type="http://schemas.openxmlformats.org/officeDocument/2006/relationships/customXml" Target="../ink/ink1054.xml"/><Relationship Id="rId3143" Type="http://schemas.openxmlformats.org/officeDocument/2006/relationships/customXml" Target="../ink/ink1587.xml"/><Relationship Id="rId6299" Type="http://schemas.openxmlformats.org/officeDocument/2006/relationships/customXml" Target="../ink/ink3173.xml"/><Relationship Id="rId131" Type="http://schemas.openxmlformats.org/officeDocument/2006/relationships/image" Target="../media/image65.png"/><Relationship Id="rId3210" Type="http://schemas.openxmlformats.org/officeDocument/2006/relationships/customXml" Target="../ink/ink1621.xml"/><Relationship Id="rId6366" Type="http://schemas.openxmlformats.org/officeDocument/2006/relationships/image" Target="../media/image3159.png"/><Relationship Id="rId6780" Type="http://schemas.openxmlformats.org/officeDocument/2006/relationships/image" Target="../media/image3365.png"/><Relationship Id="rId2976" Type="http://schemas.openxmlformats.org/officeDocument/2006/relationships/image" Target="../media/image1475.png"/><Relationship Id="rId5382" Type="http://schemas.openxmlformats.org/officeDocument/2006/relationships/customXml" Target="../ink/ink2712.xml"/><Relationship Id="rId6019" Type="http://schemas.openxmlformats.org/officeDocument/2006/relationships/customXml" Target="../ink/ink3033.xml"/><Relationship Id="rId6433" Type="http://schemas.openxmlformats.org/officeDocument/2006/relationships/image" Target="../media/image3192.png"/><Relationship Id="rId948" Type="http://schemas.openxmlformats.org/officeDocument/2006/relationships/image" Target="../media/image472.png"/><Relationship Id="rId1578" Type="http://schemas.openxmlformats.org/officeDocument/2006/relationships/customXml" Target="../ink/ink794.xml"/><Relationship Id="rId1992" Type="http://schemas.openxmlformats.org/officeDocument/2006/relationships/customXml" Target="../ink/ink1004.xml"/><Relationship Id="rId2629" Type="http://schemas.openxmlformats.org/officeDocument/2006/relationships/customXml" Target="../ink/ink1323.xml"/><Relationship Id="rId5035" Type="http://schemas.openxmlformats.org/officeDocument/2006/relationships/image" Target="../media/image2497.png"/><Relationship Id="rId6500" Type="http://schemas.openxmlformats.org/officeDocument/2006/relationships/customXml" Target="../ink/ink3274.xml"/><Relationship Id="rId1645" Type="http://schemas.openxmlformats.org/officeDocument/2006/relationships/customXml" Target="../ink/ink828.xml"/><Relationship Id="rId4051" Type="http://schemas.openxmlformats.org/officeDocument/2006/relationships/customXml" Target="../ink/ink2043.xml"/><Relationship Id="rId5102" Type="http://schemas.openxmlformats.org/officeDocument/2006/relationships/customXml" Target="../ink/ink2572.xml"/><Relationship Id="rId7274" Type="http://schemas.openxmlformats.org/officeDocument/2006/relationships/customXml" Target="../ink/ink3664.xml"/><Relationship Id="rId1712" Type="http://schemas.openxmlformats.org/officeDocument/2006/relationships/image" Target="../media/image849.png"/><Relationship Id="rId4868" Type="http://schemas.openxmlformats.org/officeDocument/2006/relationships/image" Target="../media/image2414.png"/><Relationship Id="rId5919" Type="http://schemas.openxmlformats.org/officeDocument/2006/relationships/customXml" Target="../ink/ink2983.xml"/><Relationship Id="rId6290" Type="http://schemas.openxmlformats.org/officeDocument/2006/relationships/image" Target="../media/image3121.png"/><Relationship Id="rId3884" Type="http://schemas.openxmlformats.org/officeDocument/2006/relationships/image" Target="../media/image1924.png"/><Relationship Id="rId4935" Type="http://schemas.openxmlformats.org/officeDocument/2006/relationships/customXml" Target="../ink/ink2487.xml"/><Relationship Id="rId2486" Type="http://schemas.openxmlformats.org/officeDocument/2006/relationships/image" Target="../media/image1234.png"/><Relationship Id="rId3537" Type="http://schemas.openxmlformats.org/officeDocument/2006/relationships/customXml" Target="../ink/ink1785.xml"/><Relationship Id="rId3951" Type="http://schemas.openxmlformats.org/officeDocument/2006/relationships/customXml" Target="../ink/ink1993.xml"/><Relationship Id="rId458" Type="http://schemas.openxmlformats.org/officeDocument/2006/relationships/image" Target="../media/image228.png"/><Relationship Id="rId872" Type="http://schemas.openxmlformats.org/officeDocument/2006/relationships/customXml" Target="../ink/ink437.xml"/><Relationship Id="rId1088" Type="http://schemas.openxmlformats.org/officeDocument/2006/relationships/image" Target="../media/image542.png"/><Relationship Id="rId2139" Type="http://schemas.openxmlformats.org/officeDocument/2006/relationships/image" Target="../media/image1061.png"/><Relationship Id="rId2553" Type="http://schemas.openxmlformats.org/officeDocument/2006/relationships/customXml" Target="../ink/ink1285.xml"/><Relationship Id="rId3604" Type="http://schemas.openxmlformats.org/officeDocument/2006/relationships/image" Target="../media/image1785.png"/><Relationship Id="rId6010" Type="http://schemas.openxmlformats.org/officeDocument/2006/relationships/image" Target="../media/image2981.png"/><Relationship Id="rId525" Type="http://schemas.openxmlformats.org/officeDocument/2006/relationships/customXml" Target="../ink/ink263.xml"/><Relationship Id="rId1155" Type="http://schemas.openxmlformats.org/officeDocument/2006/relationships/customXml" Target="../ink/ink579.xml"/><Relationship Id="rId2206" Type="http://schemas.openxmlformats.org/officeDocument/2006/relationships/customXml" Target="../ink/ink1111.xml"/><Relationship Id="rId2620" Type="http://schemas.openxmlformats.org/officeDocument/2006/relationships/image" Target="../media/image1301.png"/><Relationship Id="rId5776" Type="http://schemas.openxmlformats.org/officeDocument/2006/relationships/image" Target="../media/image2864.png"/><Relationship Id="rId1222" Type="http://schemas.openxmlformats.org/officeDocument/2006/relationships/customXml" Target="../ink/ink613.xml"/><Relationship Id="rId4378" Type="http://schemas.openxmlformats.org/officeDocument/2006/relationships/image" Target="../media/image2171.png"/><Relationship Id="rId5429" Type="http://schemas.openxmlformats.org/officeDocument/2006/relationships/image" Target="../media/image2692.png"/><Relationship Id="rId6827" Type="http://schemas.openxmlformats.org/officeDocument/2006/relationships/customXml" Target="../ink/ink3439.xml"/><Relationship Id="rId3394" Type="http://schemas.openxmlformats.org/officeDocument/2006/relationships/image" Target="../media/image1680.png"/><Relationship Id="rId4792" Type="http://schemas.openxmlformats.org/officeDocument/2006/relationships/customXml" Target="../ink/ink2415.xml"/><Relationship Id="rId5843" Type="http://schemas.openxmlformats.org/officeDocument/2006/relationships/customXml" Target="../ink/ink2945.xml"/><Relationship Id="rId3047" Type="http://schemas.openxmlformats.org/officeDocument/2006/relationships/image" Target="../media/image1508.png"/><Relationship Id="rId4445" Type="http://schemas.openxmlformats.org/officeDocument/2006/relationships/image" Target="../media/image2204.png"/><Relationship Id="rId5910" Type="http://schemas.openxmlformats.org/officeDocument/2006/relationships/image" Target="../media/image2931.png"/><Relationship Id="rId3461" Type="http://schemas.openxmlformats.org/officeDocument/2006/relationships/customXml" Target="../ink/ink1747.xml"/><Relationship Id="rId4512" Type="http://schemas.openxmlformats.org/officeDocument/2006/relationships/customXml" Target="../ink/ink2274.xml"/><Relationship Id="rId382" Type="http://schemas.openxmlformats.org/officeDocument/2006/relationships/customXml" Target="../ink/ink191.xml"/><Relationship Id="rId2063" Type="http://schemas.openxmlformats.org/officeDocument/2006/relationships/image" Target="../media/image1023.png"/><Relationship Id="rId3114" Type="http://schemas.openxmlformats.org/officeDocument/2006/relationships/image" Target="../media/image1541.png"/><Relationship Id="rId6684" Type="http://schemas.openxmlformats.org/officeDocument/2006/relationships/image" Target="../media/image3317.png"/><Relationship Id="rId2130" Type="http://schemas.openxmlformats.org/officeDocument/2006/relationships/customXml" Target="../ink/ink1073.xml"/><Relationship Id="rId5286" Type="http://schemas.openxmlformats.org/officeDocument/2006/relationships/customXml" Target="../ink/ink2664.xml"/><Relationship Id="rId6337" Type="http://schemas.openxmlformats.org/officeDocument/2006/relationships/customXml" Target="../ink/ink3192.xml"/><Relationship Id="rId6751" Type="http://schemas.openxmlformats.org/officeDocument/2006/relationships/customXml" Target="../ink/ink3400.xml"/><Relationship Id="rId102" Type="http://schemas.openxmlformats.org/officeDocument/2006/relationships/customXml" Target="../ink/ink51.xml"/><Relationship Id="rId5353" Type="http://schemas.openxmlformats.org/officeDocument/2006/relationships/image" Target="../media/image2655.png"/><Relationship Id="rId6404" Type="http://schemas.openxmlformats.org/officeDocument/2006/relationships/customXml" Target="../ink/ink3226.xml"/><Relationship Id="rId1896" Type="http://schemas.openxmlformats.org/officeDocument/2006/relationships/image" Target="../media/image940.png"/><Relationship Id="rId2947" Type="http://schemas.openxmlformats.org/officeDocument/2006/relationships/customXml" Target="../ink/ink1484.xml"/><Relationship Id="rId5006" Type="http://schemas.openxmlformats.org/officeDocument/2006/relationships/customXml" Target="../ink/ink2523.xml"/><Relationship Id="rId919" Type="http://schemas.openxmlformats.org/officeDocument/2006/relationships/image" Target="../media/image458.png"/><Relationship Id="rId1549" Type="http://schemas.openxmlformats.org/officeDocument/2006/relationships/customXml" Target="../ink/ink779.xml"/><Relationship Id="rId1963" Type="http://schemas.openxmlformats.org/officeDocument/2006/relationships/customXml" Target="../ink/ink989.xml"/><Relationship Id="rId4022" Type="http://schemas.openxmlformats.org/officeDocument/2006/relationships/image" Target="../media/image1993.png"/><Relationship Id="rId5420" Type="http://schemas.openxmlformats.org/officeDocument/2006/relationships/customXml" Target="../ink/ink2732.xml"/><Relationship Id="rId7178" Type="http://schemas.openxmlformats.org/officeDocument/2006/relationships/customXml" Target="../ink/ink3616.xml"/><Relationship Id="rId1616" Type="http://schemas.openxmlformats.org/officeDocument/2006/relationships/image" Target="../media/image802.png"/><Relationship Id="rId3788" Type="http://schemas.openxmlformats.org/officeDocument/2006/relationships/customXml" Target="../ink/ink1911.xml"/><Relationship Id="rId4839" Type="http://schemas.openxmlformats.org/officeDocument/2006/relationships/image" Target="../media/image2400.png"/><Relationship Id="rId6194" Type="http://schemas.openxmlformats.org/officeDocument/2006/relationships/image" Target="../media/image3073.png"/><Relationship Id="rId7245" Type="http://schemas.openxmlformats.org/officeDocument/2006/relationships/image" Target="../media/image3595.png"/><Relationship Id="rId3855" Type="http://schemas.openxmlformats.org/officeDocument/2006/relationships/customXml" Target="../ink/ink1945.xml"/><Relationship Id="rId6261" Type="http://schemas.openxmlformats.org/officeDocument/2006/relationships/customXml" Target="../ink/ink3154.xml"/><Relationship Id="rId7312" Type="http://schemas.openxmlformats.org/officeDocument/2006/relationships/customXml" Target="../ink/ink3683.xml"/><Relationship Id="rId776" Type="http://schemas.openxmlformats.org/officeDocument/2006/relationships/customXml" Target="../ink/ink389.xml"/><Relationship Id="rId2457" Type="http://schemas.openxmlformats.org/officeDocument/2006/relationships/customXml" Target="../ink/ink1237.xml"/><Relationship Id="rId3508" Type="http://schemas.openxmlformats.org/officeDocument/2006/relationships/image" Target="../media/image1737.png"/><Relationship Id="rId4906" Type="http://schemas.openxmlformats.org/officeDocument/2006/relationships/image" Target="../media/image2433.png"/><Relationship Id="rId429" Type="http://schemas.openxmlformats.org/officeDocument/2006/relationships/customXml" Target="../ink/ink215.xml"/><Relationship Id="rId1059" Type="http://schemas.openxmlformats.org/officeDocument/2006/relationships/customXml" Target="../ink/ink531.xml"/><Relationship Id="rId1473" Type="http://schemas.openxmlformats.org/officeDocument/2006/relationships/customXml" Target="../ink/ink740.xml"/><Relationship Id="rId2871" Type="http://schemas.openxmlformats.org/officeDocument/2006/relationships/customXml" Target="../ink/ink1446.xml"/><Relationship Id="rId3922" Type="http://schemas.openxmlformats.org/officeDocument/2006/relationships/image" Target="../media/image1943.png"/><Relationship Id="rId843" Type="http://schemas.openxmlformats.org/officeDocument/2006/relationships/image" Target="../media/image420.png"/><Relationship Id="rId1126" Type="http://schemas.openxmlformats.org/officeDocument/2006/relationships/image" Target="../media/image561.png"/><Relationship Id="rId2524" Type="http://schemas.openxmlformats.org/officeDocument/2006/relationships/image" Target="../media/image1253.png"/><Relationship Id="rId910" Type="http://schemas.openxmlformats.org/officeDocument/2006/relationships/customXml" Target="../ink/ink456.xml"/><Relationship Id="rId1540" Type="http://schemas.openxmlformats.org/officeDocument/2006/relationships/image" Target="../media/image765.png"/><Relationship Id="rId4696" Type="http://schemas.openxmlformats.org/officeDocument/2006/relationships/image" Target="../media/image2329.png"/><Relationship Id="rId5747" Type="http://schemas.openxmlformats.org/officeDocument/2006/relationships/customXml" Target="../ink/ink2897.xml"/><Relationship Id="rId3298" Type="http://schemas.openxmlformats.org/officeDocument/2006/relationships/customXml" Target="../ink/ink1665.xml"/><Relationship Id="rId4349" Type="http://schemas.openxmlformats.org/officeDocument/2006/relationships/customXml" Target="../ink/ink2192.xml"/><Relationship Id="rId4763" Type="http://schemas.openxmlformats.org/officeDocument/2006/relationships/image" Target="../media/image2362.png"/><Relationship Id="rId5814" Type="http://schemas.openxmlformats.org/officeDocument/2006/relationships/image" Target="../media/image2883.png"/><Relationship Id="rId3365" Type="http://schemas.openxmlformats.org/officeDocument/2006/relationships/customXml" Target="../ink/ink1699.xml"/><Relationship Id="rId4416" Type="http://schemas.openxmlformats.org/officeDocument/2006/relationships/customXml" Target="../ink/ink2226.xml"/><Relationship Id="rId4830" Type="http://schemas.openxmlformats.org/officeDocument/2006/relationships/customXml" Target="../ink/ink2434.xml"/><Relationship Id="rId286" Type="http://schemas.openxmlformats.org/officeDocument/2006/relationships/customXml" Target="../ink/ink143.xml"/><Relationship Id="rId2381" Type="http://schemas.openxmlformats.org/officeDocument/2006/relationships/customXml" Target="../ink/ink1199.xml"/><Relationship Id="rId3018" Type="http://schemas.openxmlformats.org/officeDocument/2006/relationships/customXml" Target="../ink/ink1522.xml"/><Relationship Id="rId3432" Type="http://schemas.openxmlformats.org/officeDocument/2006/relationships/image" Target="../media/image1699.png"/><Relationship Id="rId6588" Type="http://schemas.openxmlformats.org/officeDocument/2006/relationships/image" Target="../media/image3269.png"/><Relationship Id="rId353" Type="http://schemas.openxmlformats.org/officeDocument/2006/relationships/image" Target="../media/image176.png"/><Relationship Id="rId2034" Type="http://schemas.openxmlformats.org/officeDocument/2006/relationships/customXml" Target="../ink/ink1025.xml"/><Relationship Id="rId420" Type="http://schemas.openxmlformats.org/officeDocument/2006/relationships/customXml" Target="../ink/ink210.xml"/><Relationship Id="rId1050" Type="http://schemas.openxmlformats.org/officeDocument/2006/relationships/image" Target="../media/image523.png"/><Relationship Id="rId2101" Type="http://schemas.openxmlformats.org/officeDocument/2006/relationships/image" Target="../media/image1042.png"/><Relationship Id="rId5257" Type="http://schemas.openxmlformats.org/officeDocument/2006/relationships/image" Target="../media/image2607.png"/><Relationship Id="rId6655" Type="http://schemas.openxmlformats.org/officeDocument/2006/relationships/customXml" Target="../ink/ink3352.xml"/><Relationship Id="rId5671" Type="http://schemas.openxmlformats.org/officeDocument/2006/relationships/image" Target="../media/image2812.png"/><Relationship Id="rId6308" Type="http://schemas.openxmlformats.org/officeDocument/2006/relationships/image" Target="../media/image3130.png"/><Relationship Id="rId6722" Type="http://schemas.openxmlformats.org/officeDocument/2006/relationships/image" Target="../media/image3336.png"/><Relationship Id="rId1867" Type="http://schemas.openxmlformats.org/officeDocument/2006/relationships/customXml" Target="../ink/ink940.xml"/><Relationship Id="rId2918" Type="http://schemas.openxmlformats.org/officeDocument/2006/relationships/image" Target="../media/image1448.png"/><Relationship Id="rId4273" Type="http://schemas.openxmlformats.org/officeDocument/2006/relationships/customXml" Target="../ink/ink2154.xml"/><Relationship Id="rId5324" Type="http://schemas.openxmlformats.org/officeDocument/2006/relationships/customXml" Target="../ink/ink2683.xml"/><Relationship Id="rId1934" Type="http://schemas.openxmlformats.org/officeDocument/2006/relationships/image" Target="../media/image959.png"/><Relationship Id="rId4340" Type="http://schemas.openxmlformats.org/officeDocument/2006/relationships/image" Target="../media/image2152.png"/><Relationship Id="rId6098" Type="http://schemas.openxmlformats.org/officeDocument/2006/relationships/image" Target="../media/image3025.png"/><Relationship Id="rId7149" Type="http://schemas.openxmlformats.org/officeDocument/2006/relationships/image" Target="../media/image3547.png"/><Relationship Id="rId6165" Type="http://schemas.openxmlformats.org/officeDocument/2006/relationships/customXml" Target="../ink/ink3106.xml"/><Relationship Id="rId7216" Type="http://schemas.openxmlformats.org/officeDocument/2006/relationships/customXml" Target="../ink/ink3635.xml"/><Relationship Id="rId3759" Type="http://schemas.openxmlformats.org/officeDocument/2006/relationships/image" Target="../media/image1862.png"/><Relationship Id="rId5181" Type="http://schemas.openxmlformats.org/officeDocument/2006/relationships/image" Target="../media/image2569.png"/><Relationship Id="rId6232" Type="http://schemas.openxmlformats.org/officeDocument/2006/relationships/image" Target="../media/image3092.png"/><Relationship Id="rId2775" Type="http://schemas.openxmlformats.org/officeDocument/2006/relationships/image" Target="../media/image1378.png"/><Relationship Id="rId3826" Type="http://schemas.openxmlformats.org/officeDocument/2006/relationships/image" Target="../media/image1895.png"/><Relationship Id="rId747" Type="http://schemas.openxmlformats.org/officeDocument/2006/relationships/customXml" Target="../ink/ink374.xml"/><Relationship Id="rId1377" Type="http://schemas.openxmlformats.org/officeDocument/2006/relationships/image" Target="../media/image685.png"/><Relationship Id="rId1791" Type="http://schemas.openxmlformats.org/officeDocument/2006/relationships/customXml" Target="../ink/ink902.xml"/><Relationship Id="rId2428" Type="http://schemas.openxmlformats.org/officeDocument/2006/relationships/image" Target="../media/image1205.png"/><Relationship Id="rId2842" Type="http://schemas.openxmlformats.org/officeDocument/2006/relationships/customXml" Target="../ink/ink1431.xml"/><Relationship Id="rId5998" Type="http://schemas.openxmlformats.org/officeDocument/2006/relationships/image" Target="../media/image2975.png"/><Relationship Id="rId83" Type="http://schemas.openxmlformats.org/officeDocument/2006/relationships/image" Target="../media/image41.png"/><Relationship Id="rId814" Type="http://schemas.openxmlformats.org/officeDocument/2006/relationships/customXml" Target="../ink/ink408.xml"/><Relationship Id="rId1444" Type="http://schemas.openxmlformats.org/officeDocument/2006/relationships/image" Target="../media/image718.png"/><Relationship Id="rId1511" Type="http://schemas.openxmlformats.org/officeDocument/2006/relationships/image" Target="../media/image751.png"/><Relationship Id="rId4667" Type="http://schemas.openxmlformats.org/officeDocument/2006/relationships/customXml" Target="../ink/ink2352.xml"/><Relationship Id="rId5718" Type="http://schemas.openxmlformats.org/officeDocument/2006/relationships/image" Target="../media/image2835.png"/><Relationship Id="rId7073" Type="http://schemas.openxmlformats.org/officeDocument/2006/relationships/image" Target="../media/image3509.png"/><Relationship Id="rId3269" Type="http://schemas.openxmlformats.org/officeDocument/2006/relationships/image" Target="../media/image1618.png"/><Relationship Id="rId3683" Type="http://schemas.openxmlformats.org/officeDocument/2006/relationships/customXml" Target="../ink/ink1858.xml"/><Relationship Id="rId7140" Type="http://schemas.openxmlformats.org/officeDocument/2006/relationships/customXml" Target="../ink/ink3597.xml"/><Relationship Id="rId2285" Type="http://schemas.openxmlformats.org/officeDocument/2006/relationships/image" Target="../media/image1134.png"/><Relationship Id="rId3336" Type="http://schemas.openxmlformats.org/officeDocument/2006/relationships/image" Target="../media/image1651.png"/><Relationship Id="rId4734" Type="http://schemas.openxmlformats.org/officeDocument/2006/relationships/customXml" Target="../ink/ink2386.xml"/><Relationship Id="rId257" Type="http://schemas.openxmlformats.org/officeDocument/2006/relationships/image" Target="../media/image128.png"/><Relationship Id="rId3750" Type="http://schemas.openxmlformats.org/officeDocument/2006/relationships/customXml" Target="../ink/ink1892.xml"/><Relationship Id="rId4801" Type="http://schemas.openxmlformats.org/officeDocument/2006/relationships/image" Target="../media/image2381.png"/><Relationship Id="rId671" Type="http://schemas.openxmlformats.org/officeDocument/2006/relationships/customXml" Target="../ink/ink336.xml"/><Relationship Id="rId2352" Type="http://schemas.openxmlformats.org/officeDocument/2006/relationships/image" Target="../media/image1167.png"/><Relationship Id="rId3403" Type="http://schemas.openxmlformats.org/officeDocument/2006/relationships/customXml" Target="../ink/ink1718.xml"/><Relationship Id="rId6559" Type="http://schemas.openxmlformats.org/officeDocument/2006/relationships/customXml" Target="../ink/ink3304.xml"/><Relationship Id="rId6973" Type="http://schemas.openxmlformats.org/officeDocument/2006/relationships/image" Target="../media/image3459.png"/><Relationship Id="rId324" Type="http://schemas.openxmlformats.org/officeDocument/2006/relationships/customXml" Target="../ink/ink162.xml"/><Relationship Id="rId2005" Type="http://schemas.openxmlformats.org/officeDocument/2006/relationships/image" Target="../media/image994.png"/><Relationship Id="rId5575" Type="http://schemas.openxmlformats.org/officeDocument/2006/relationships/image" Target="../media/image2764.png"/><Relationship Id="rId6626" Type="http://schemas.openxmlformats.org/officeDocument/2006/relationships/image" Target="../media/image3288.png"/><Relationship Id="rId1021" Type="http://schemas.openxmlformats.org/officeDocument/2006/relationships/customXml" Target="../ink/ink512.xml"/><Relationship Id="rId4177" Type="http://schemas.openxmlformats.org/officeDocument/2006/relationships/customXml" Target="../ink/ink2106.xml"/><Relationship Id="rId4591" Type="http://schemas.openxmlformats.org/officeDocument/2006/relationships/image" Target="../media/image2277.png"/><Relationship Id="rId5228" Type="http://schemas.openxmlformats.org/officeDocument/2006/relationships/customXml" Target="../ink/ink2635.xml"/><Relationship Id="rId5642" Type="http://schemas.openxmlformats.org/officeDocument/2006/relationships/customXml" Target="../ink/ink2844.xml"/><Relationship Id="rId3193" Type="http://schemas.openxmlformats.org/officeDocument/2006/relationships/image" Target="../media/image1580.png"/><Relationship Id="rId4244" Type="http://schemas.openxmlformats.org/officeDocument/2006/relationships/image" Target="../media/image2104.png"/><Relationship Id="rId1838" Type="http://schemas.openxmlformats.org/officeDocument/2006/relationships/image" Target="../media/image912.png"/><Relationship Id="rId3260" Type="http://schemas.openxmlformats.org/officeDocument/2006/relationships/customXml" Target="../ink/ink1646.xml"/><Relationship Id="rId4311" Type="http://schemas.openxmlformats.org/officeDocument/2006/relationships/customXml" Target="../ink/ink2173.xml"/><Relationship Id="rId181" Type="http://schemas.openxmlformats.org/officeDocument/2006/relationships/image" Target="../media/image90.png"/><Relationship Id="rId1905" Type="http://schemas.openxmlformats.org/officeDocument/2006/relationships/customXml" Target="../ink/ink960.xml"/><Relationship Id="rId6069" Type="http://schemas.openxmlformats.org/officeDocument/2006/relationships/customXml" Target="../ink/ink3058.xml"/><Relationship Id="rId5085" Type="http://schemas.openxmlformats.org/officeDocument/2006/relationships/image" Target="../media/image2522.png"/><Relationship Id="rId6483" Type="http://schemas.openxmlformats.org/officeDocument/2006/relationships/image" Target="../media/image3217.png"/><Relationship Id="rId998" Type="http://schemas.openxmlformats.org/officeDocument/2006/relationships/image" Target="../media/image497.png"/><Relationship Id="rId2679" Type="http://schemas.openxmlformats.org/officeDocument/2006/relationships/customXml" Target="../ink/ink1348.xml"/><Relationship Id="rId6136" Type="http://schemas.openxmlformats.org/officeDocument/2006/relationships/image" Target="../media/image3044.png"/><Relationship Id="rId6550" Type="http://schemas.openxmlformats.org/officeDocument/2006/relationships/image" Target="../media/image3250.png"/><Relationship Id="rId1695" Type="http://schemas.openxmlformats.org/officeDocument/2006/relationships/customXml" Target="../ink/ink854.xml"/><Relationship Id="rId2746" Type="http://schemas.openxmlformats.org/officeDocument/2006/relationships/image" Target="../media/image1364.png"/><Relationship Id="rId5152" Type="http://schemas.openxmlformats.org/officeDocument/2006/relationships/customXml" Target="../ink/ink2597.xml"/><Relationship Id="rId6203" Type="http://schemas.openxmlformats.org/officeDocument/2006/relationships/customXml" Target="../ink/ink3125.xml"/><Relationship Id="rId718" Type="http://schemas.openxmlformats.org/officeDocument/2006/relationships/image" Target="../media/image358.png"/><Relationship Id="rId1348" Type="http://schemas.openxmlformats.org/officeDocument/2006/relationships/customXml" Target="../ink/ink677.xml"/><Relationship Id="rId1762" Type="http://schemas.openxmlformats.org/officeDocument/2006/relationships/image" Target="../media/image874.png"/><Relationship Id="rId1415" Type="http://schemas.openxmlformats.org/officeDocument/2006/relationships/image" Target="../media/image704.png"/><Relationship Id="rId2813" Type="http://schemas.openxmlformats.org/officeDocument/2006/relationships/image" Target="../media/image1396.png"/><Relationship Id="rId5969" Type="http://schemas.openxmlformats.org/officeDocument/2006/relationships/customXml" Target="../ink/ink3008.xml"/><Relationship Id="rId54" Type="http://schemas.openxmlformats.org/officeDocument/2006/relationships/customXml" Target="../ink/ink27.xml"/><Relationship Id="rId4985" Type="http://schemas.openxmlformats.org/officeDocument/2006/relationships/image" Target="../media/image2472.png"/><Relationship Id="rId7044" Type="http://schemas.openxmlformats.org/officeDocument/2006/relationships/customXml" Target="../ink/ink3549.xml"/><Relationship Id="rId2189" Type="http://schemas.openxmlformats.org/officeDocument/2006/relationships/image" Target="../media/image1086.png"/><Relationship Id="rId3587" Type="http://schemas.openxmlformats.org/officeDocument/2006/relationships/customXml" Target="../ink/ink1810.xml"/><Relationship Id="rId4638" Type="http://schemas.openxmlformats.org/officeDocument/2006/relationships/image" Target="../media/image2300.png"/><Relationship Id="rId6060" Type="http://schemas.openxmlformats.org/officeDocument/2006/relationships/image" Target="../media/image3006.png"/><Relationship Id="rId3654" Type="http://schemas.openxmlformats.org/officeDocument/2006/relationships/image" Target="../media/image1810.png"/><Relationship Id="rId4705" Type="http://schemas.openxmlformats.org/officeDocument/2006/relationships/customXml" Target="../ink/ink2371.xml"/><Relationship Id="rId7111" Type="http://schemas.openxmlformats.org/officeDocument/2006/relationships/image" Target="../media/image3528.png"/><Relationship Id="rId575" Type="http://schemas.openxmlformats.org/officeDocument/2006/relationships/customXml" Target="../ink/ink288.xml"/><Relationship Id="rId2256" Type="http://schemas.openxmlformats.org/officeDocument/2006/relationships/customXml" Target="../ink/ink1136.xml"/><Relationship Id="rId2670" Type="http://schemas.openxmlformats.org/officeDocument/2006/relationships/image" Target="../media/image1326.png"/><Relationship Id="rId3307" Type="http://schemas.openxmlformats.org/officeDocument/2006/relationships/customXml" Target="../ink/ink1670.xml"/><Relationship Id="rId3721" Type="http://schemas.openxmlformats.org/officeDocument/2006/relationships/customXml" Target="../ink/ink1877.xml"/><Relationship Id="rId6877" Type="http://schemas.openxmlformats.org/officeDocument/2006/relationships/image" Target="../media/image3412.png"/><Relationship Id="rId228" Type="http://schemas.openxmlformats.org/officeDocument/2006/relationships/customXml" Target="../ink/ink114.xml"/><Relationship Id="rId642" Type="http://schemas.openxmlformats.org/officeDocument/2006/relationships/image" Target="../media/image320.png"/><Relationship Id="rId1272" Type="http://schemas.openxmlformats.org/officeDocument/2006/relationships/image" Target="../media/image633.png"/><Relationship Id="rId2323" Type="http://schemas.openxmlformats.org/officeDocument/2006/relationships/image" Target="../media/image1153.png"/><Relationship Id="rId5479" Type="http://schemas.openxmlformats.org/officeDocument/2006/relationships/image" Target="../media/image2716.png"/><Relationship Id="rId5893" Type="http://schemas.openxmlformats.org/officeDocument/2006/relationships/customXml" Target="../ink/ink2970.xml"/><Relationship Id="rId4495" Type="http://schemas.openxmlformats.org/officeDocument/2006/relationships/image" Target="../media/image2229.png"/><Relationship Id="rId5546" Type="http://schemas.openxmlformats.org/officeDocument/2006/relationships/customXml" Target="../ink/ink2796.xml"/><Relationship Id="rId6944" Type="http://schemas.openxmlformats.org/officeDocument/2006/relationships/customXml" Target="../ink/ink3498.xml"/><Relationship Id="rId3097" Type="http://schemas.openxmlformats.org/officeDocument/2006/relationships/customXml" Target="../ink/ink1564.xml"/><Relationship Id="rId4148" Type="http://schemas.openxmlformats.org/officeDocument/2006/relationships/image" Target="../media/image2056.png"/><Relationship Id="rId5960" Type="http://schemas.openxmlformats.org/officeDocument/2006/relationships/image" Target="../media/image2956.png"/><Relationship Id="rId3164" Type="http://schemas.openxmlformats.org/officeDocument/2006/relationships/image" Target="../media/image1566.png"/><Relationship Id="rId4562" Type="http://schemas.openxmlformats.org/officeDocument/2006/relationships/customXml" Target="../ink/ink2299.xml"/><Relationship Id="rId5613" Type="http://schemas.openxmlformats.org/officeDocument/2006/relationships/image" Target="../media/image2783.png"/><Relationship Id="rId1809" Type="http://schemas.openxmlformats.org/officeDocument/2006/relationships/customXml" Target="../ink/ink911.xml"/><Relationship Id="rId4215" Type="http://schemas.openxmlformats.org/officeDocument/2006/relationships/customXml" Target="../ink/ink2125.xml"/><Relationship Id="rId2180" Type="http://schemas.openxmlformats.org/officeDocument/2006/relationships/customXml" Target="../ink/ink1098.xml"/><Relationship Id="rId3231" Type="http://schemas.openxmlformats.org/officeDocument/2006/relationships/image" Target="../media/image1599.png"/><Relationship Id="rId6387" Type="http://schemas.openxmlformats.org/officeDocument/2006/relationships/image" Target="../media/image3169.png"/><Relationship Id="rId152" Type="http://schemas.openxmlformats.org/officeDocument/2006/relationships/customXml" Target="../ink/ink76.xml"/><Relationship Id="rId2997" Type="http://schemas.openxmlformats.org/officeDocument/2006/relationships/customXml" Target="../ink/ink1511.xml"/><Relationship Id="rId6454" Type="http://schemas.openxmlformats.org/officeDocument/2006/relationships/customXml" Target="../ink/ink3251.xml"/><Relationship Id="rId969" Type="http://schemas.openxmlformats.org/officeDocument/2006/relationships/customXml" Target="../ink/ink486.xml"/><Relationship Id="rId1599" Type="http://schemas.openxmlformats.org/officeDocument/2006/relationships/customXml" Target="../ink/ink805.xml"/><Relationship Id="rId5056" Type="http://schemas.openxmlformats.org/officeDocument/2006/relationships/customXml" Target="../ink/ink2548.xml"/><Relationship Id="rId5470" Type="http://schemas.openxmlformats.org/officeDocument/2006/relationships/image" Target="../media/image2712.png"/><Relationship Id="rId6107" Type="http://schemas.openxmlformats.org/officeDocument/2006/relationships/customXml" Target="../ink/ink3077.xml"/><Relationship Id="rId6521" Type="http://schemas.openxmlformats.org/officeDocument/2006/relationships/image" Target="../media/image3236.png"/><Relationship Id="rId4072" Type="http://schemas.openxmlformats.org/officeDocument/2006/relationships/image" Target="../media/image2018.png"/><Relationship Id="rId5123" Type="http://schemas.openxmlformats.org/officeDocument/2006/relationships/image" Target="../media/image2540.png"/><Relationship Id="rId1666" Type="http://schemas.openxmlformats.org/officeDocument/2006/relationships/customXml" Target="../ink/ink839.xml"/><Relationship Id="rId2717" Type="http://schemas.openxmlformats.org/officeDocument/2006/relationships/customXml" Target="../ink/ink1367.xml"/><Relationship Id="rId7295" Type="http://schemas.openxmlformats.org/officeDocument/2006/relationships/image" Target="../media/image3620.png"/><Relationship Id="rId1319" Type="http://schemas.openxmlformats.org/officeDocument/2006/relationships/image" Target="../media/image656.png"/><Relationship Id="rId1733" Type="http://schemas.openxmlformats.org/officeDocument/2006/relationships/customXml" Target="../ink/ink873.xml"/><Relationship Id="rId4889" Type="http://schemas.openxmlformats.org/officeDocument/2006/relationships/customXml" Target="../ink/ink2464.xml"/><Relationship Id="rId25" Type="http://schemas.openxmlformats.org/officeDocument/2006/relationships/image" Target="../media/image12.png"/><Relationship Id="rId1800" Type="http://schemas.openxmlformats.org/officeDocument/2006/relationships/image" Target="../media/image893.png"/><Relationship Id="rId4956" Type="http://schemas.openxmlformats.org/officeDocument/2006/relationships/customXml" Target="../ink/ink2498.xml"/><Relationship Id="rId3558" Type="http://schemas.openxmlformats.org/officeDocument/2006/relationships/image" Target="../media/image1762.png"/><Relationship Id="rId3972" Type="http://schemas.openxmlformats.org/officeDocument/2006/relationships/image" Target="../media/image1968.png"/><Relationship Id="rId4609" Type="http://schemas.openxmlformats.org/officeDocument/2006/relationships/customXml" Target="../ink/ink2323.xml"/><Relationship Id="rId7015" Type="http://schemas.openxmlformats.org/officeDocument/2006/relationships/image" Target="../media/image3480.png"/><Relationship Id="rId479" Type="http://schemas.openxmlformats.org/officeDocument/2006/relationships/customXml" Target="../ink/ink240.xml"/><Relationship Id="rId893" Type="http://schemas.openxmlformats.org/officeDocument/2006/relationships/image" Target="../media/image445.png"/><Relationship Id="rId2574" Type="http://schemas.openxmlformats.org/officeDocument/2006/relationships/image" Target="../media/image1278.png"/><Relationship Id="rId3625" Type="http://schemas.openxmlformats.org/officeDocument/2006/relationships/customXml" Target="../ink/ink1829.xml"/><Relationship Id="rId6031" Type="http://schemas.openxmlformats.org/officeDocument/2006/relationships/customXml" Target="../ink/ink3039.xml"/><Relationship Id="rId546" Type="http://schemas.openxmlformats.org/officeDocument/2006/relationships/image" Target="../media/image272.png"/><Relationship Id="rId1176" Type="http://schemas.openxmlformats.org/officeDocument/2006/relationships/customXml" Target="../ink/ink590.xml"/><Relationship Id="rId2227" Type="http://schemas.openxmlformats.org/officeDocument/2006/relationships/image" Target="../media/image1105.png"/><Relationship Id="rId960" Type="http://schemas.openxmlformats.org/officeDocument/2006/relationships/image" Target="../media/image478.png"/><Relationship Id="rId1243" Type="http://schemas.openxmlformats.org/officeDocument/2006/relationships/customXml" Target="../ink/ink624.xml"/><Relationship Id="rId1590" Type="http://schemas.openxmlformats.org/officeDocument/2006/relationships/customXml" Target="../ink/ink800.xml"/><Relationship Id="rId2641" Type="http://schemas.openxmlformats.org/officeDocument/2006/relationships/customXml" Target="../ink/ink1329.xml"/><Relationship Id="rId4399" Type="http://schemas.openxmlformats.org/officeDocument/2006/relationships/customXml" Target="../ink/ink2217.xml"/><Relationship Id="rId5797" Type="http://schemas.openxmlformats.org/officeDocument/2006/relationships/customXml" Target="../ink/ink2922.xml"/><Relationship Id="rId6848" Type="http://schemas.openxmlformats.org/officeDocument/2006/relationships/customXml" Target="../ink/ink3450.xml"/><Relationship Id="rId613" Type="http://schemas.openxmlformats.org/officeDocument/2006/relationships/customXml" Target="../ink/ink307.xml"/><Relationship Id="rId5864" Type="http://schemas.openxmlformats.org/officeDocument/2006/relationships/image" Target="../media/image2908.png"/><Relationship Id="rId6915" Type="http://schemas.openxmlformats.org/officeDocument/2006/relationships/image" Target="../media/image3431.png"/><Relationship Id="rId1310" Type="http://schemas.openxmlformats.org/officeDocument/2006/relationships/customXml" Target="../ink/ink658.xml"/><Relationship Id="rId4466" Type="http://schemas.openxmlformats.org/officeDocument/2006/relationships/customXml" Target="../ink/ink2251.xml"/><Relationship Id="rId4880" Type="http://schemas.openxmlformats.org/officeDocument/2006/relationships/image" Target="../media/image2420.png"/><Relationship Id="rId5517" Type="http://schemas.openxmlformats.org/officeDocument/2006/relationships/image" Target="../media/image2735.png"/><Relationship Id="rId5931" Type="http://schemas.openxmlformats.org/officeDocument/2006/relationships/customXml" Target="../ink/ink2989.xml"/><Relationship Id="rId3068" Type="http://schemas.openxmlformats.org/officeDocument/2006/relationships/customXml" Target="../ink/ink1549.xml"/><Relationship Id="rId3482" Type="http://schemas.openxmlformats.org/officeDocument/2006/relationships/image" Target="../media/image1724.png"/><Relationship Id="rId4119" Type="http://schemas.openxmlformats.org/officeDocument/2006/relationships/customXml" Target="../ink/ink2077.xml"/><Relationship Id="rId4533" Type="http://schemas.openxmlformats.org/officeDocument/2006/relationships/image" Target="../media/image2248.png"/><Relationship Id="rId2084" Type="http://schemas.openxmlformats.org/officeDocument/2006/relationships/customXml" Target="../ink/ink1050.xml"/><Relationship Id="rId3135" Type="http://schemas.openxmlformats.org/officeDocument/2006/relationships/customXml" Target="../ink/ink1583.xml"/><Relationship Id="rId4600" Type="http://schemas.openxmlformats.org/officeDocument/2006/relationships/image" Target="../media/image2281.png"/><Relationship Id="rId470" Type="http://schemas.openxmlformats.org/officeDocument/2006/relationships/image" Target="../media/image234.png"/><Relationship Id="rId2151" Type="http://schemas.openxmlformats.org/officeDocument/2006/relationships/image" Target="../media/image1067.png"/><Relationship Id="rId3202" Type="http://schemas.openxmlformats.org/officeDocument/2006/relationships/customXml" Target="../ink/ink1617.xml"/><Relationship Id="rId6358" Type="http://schemas.openxmlformats.org/officeDocument/2006/relationships/image" Target="../media/image3155.png"/><Relationship Id="rId123" Type="http://schemas.openxmlformats.org/officeDocument/2006/relationships/image" Target="../media/image61.png"/><Relationship Id="rId5374" Type="http://schemas.openxmlformats.org/officeDocument/2006/relationships/customXml" Target="../ink/ink2708.xml"/><Relationship Id="rId6772" Type="http://schemas.openxmlformats.org/officeDocument/2006/relationships/image" Target="../media/image3361.png"/><Relationship Id="rId2968" Type="http://schemas.openxmlformats.org/officeDocument/2006/relationships/image" Target="../media/image1471.png"/><Relationship Id="rId5027" Type="http://schemas.openxmlformats.org/officeDocument/2006/relationships/image" Target="../media/image2493.png"/><Relationship Id="rId6425" Type="http://schemas.openxmlformats.org/officeDocument/2006/relationships/image" Target="../media/image3188.png"/><Relationship Id="rId1984" Type="http://schemas.openxmlformats.org/officeDocument/2006/relationships/customXml" Target="../ink/ink1000.xml"/><Relationship Id="rId4390" Type="http://schemas.openxmlformats.org/officeDocument/2006/relationships/image" Target="../media/image2177.png"/><Relationship Id="rId5441" Type="http://schemas.openxmlformats.org/officeDocument/2006/relationships/image" Target="../media/image2698.png"/><Relationship Id="rId1637" Type="http://schemas.openxmlformats.org/officeDocument/2006/relationships/customXml" Target="../ink/ink824.xml"/><Relationship Id="rId4043" Type="http://schemas.openxmlformats.org/officeDocument/2006/relationships/customXml" Target="../ink/ink2039.xml"/><Relationship Id="rId7199" Type="http://schemas.openxmlformats.org/officeDocument/2006/relationships/image" Target="../media/image3572.png"/><Relationship Id="rId1704" Type="http://schemas.openxmlformats.org/officeDocument/2006/relationships/image" Target="../media/image845.png"/><Relationship Id="rId4110" Type="http://schemas.openxmlformats.org/officeDocument/2006/relationships/image" Target="../media/image2037.png"/><Relationship Id="rId7266" Type="http://schemas.openxmlformats.org/officeDocument/2006/relationships/customXml" Target="../ink/ink3660.xml"/><Relationship Id="rId6282" Type="http://schemas.openxmlformats.org/officeDocument/2006/relationships/image" Target="../media/image3117.png"/><Relationship Id="rId7333" Type="http://schemas.openxmlformats.org/officeDocument/2006/relationships/image" Target="../media/image3639.png"/><Relationship Id="rId797" Type="http://schemas.openxmlformats.org/officeDocument/2006/relationships/image" Target="../media/image397.png"/><Relationship Id="rId2478" Type="http://schemas.openxmlformats.org/officeDocument/2006/relationships/image" Target="../media/image1230.png"/><Relationship Id="rId3876" Type="http://schemas.openxmlformats.org/officeDocument/2006/relationships/image" Target="../media/image1920.png"/><Relationship Id="rId4927" Type="http://schemas.openxmlformats.org/officeDocument/2006/relationships/customXml" Target="../ink/ink2483.xml"/><Relationship Id="rId2892" Type="http://schemas.openxmlformats.org/officeDocument/2006/relationships/image" Target="../media/image1435.png"/><Relationship Id="rId3529" Type="http://schemas.openxmlformats.org/officeDocument/2006/relationships/customXml" Target="../ink/ink1781.xml"/><Relationship Id="rId3943" Type="http://schemas.openxmlformats.org/officeDocument/2006/relationships/customXml" Target="../ink/ink1989.xml"/><Relationship Id="rId6002" Type="http://schemas.openxmlformats.org/officeDocument/2006/relationships/image" Target="../media/image2977.png"/><Relationship Id="rId864" Type="http://schemas.openxmlformats.org/officeDocument/2006/relationships/customXml" Target="../ink/ink433.xml"/><Relationship Id="rId1494" Type="http://schemas.openxmlformats.org/officeDocument/2006/relationships/customXml" Target="../ink/ink751.xml"/><Relationship Id="rId2545" Type="http://schemas.openxmlformats.org/officeDocument/2006/relationships/customXml" Target="../ink/ink1281.xml"/><Relationship Id="rId517" Type="http://schemas.openxmlformats.org/officeDocument/2006/relationships/customXml" Target="../ink/ink259.xml"/><Relationship Id="rId931" Type="http://schemas.openxmlformats.org/officeDocument/2006/relationships/customXml" Target="../ink/ink467.xml"/><Relationship Id="rId1147" Type="http://schemas.openxmlformats.org/officeDocument/2006/relationships/customXml" Target="../ink/ink575.xml"/><Relationship Id="rId1561" Type="http://schemas.openxmlformats.org/officeDocument/2006/relationships/image" Target="../media/image775.png"/><Relationship Id="rId2612" Type="http://schemas.openxmlformats.org/officeDocument/2006/relationships/image" Target="../media/image1297.png"/><Relationship Id="rId5768" Type="http://schemas.openxmlformats.org/officeDocument/2006/relationships/image" Target="../media/image2860.png"/><Relationship Id="rId6819" Type="http://schemas.openxmlformats.org/officeDocument/2006/relationships/image" Target="../media/image3384.png"/><Relationship Id="rId1214" Type="http://schemas.openxmlformats.org/officeDocument/2006/relationships/customXml" Target="../ink/ink609.xml"/><Relationship Id="rId4784" Type="http://schemas.openxmlformats.org/officeDocument/2006/relationships/customXml" Target="../ink/ink2411.xml"/><Relationship Id="rId5835" Type="http://schemas.openxmlformats.org/officeDocument/2006/relationships/customXml" Target="../ink/ink2941.xml"/><Relationship Id="rId7190" Type="http://schemas.openxmlformats.org/officeDocument/2006/relationships/customXml" Target="../ink/ink3622.xml"/><Relationship Id="rId3386" Type="http://schemas.openxmlformats.org/officeDocument/2006/relationships/image" Target="../media/image1676.png"/><Relationship Id="rId4437" Type="http://schemas.openxmlformats.org/officeDocument/2006/relationships/image" Target="../media/image2200.png"/><Relationship Id="rId3039" Type="http://schemas.openxmlformats.org/officeDocument/2006/relationships/customXml" Target="../ink/ink1534.xml"/><Relationship Id="rId3453" Type="http://schemas.openxmlformats.org/officeDocument/2006/relationships/customXml" Target="../ink/ink1743.xml"/><Relationship Id="rId4851" Type="http://schemas.openxmlformats.org/officeDocument/2006/relationships/customXml" Target="../ink/ink2445.xml"/><Relationship Id="rId5902" Type="http://schemas.openxmlformats.org/officeDocument/2006/relationships/image" Target="../media/image2927.png"/><Relationship Id="rId374" Type="http://schemas.openxmlformats.org/officeDocument/2006/relationships/customXml" Target="../ink/ink187.xml"/><Relationship Id="rId2055" Type="http://schemas.openxmlformats.org/officeDocument/2006/relationships/image" Target="../media/image1019.png"/><Relationship Id="rId3106" Type="http://schemas.openxmlformats.org/officeDocument/2006/relationships/image" Target="../media/image1537.png"/><Relationship Id="rId4504" Type="http://schemas.openxmlformats.org/officeDocument/2006/relationships/customXml" Target="../ink/ink2270.xml"/><Relationship Id="rId3520" Type="http://schemas.openxmlformats.org/officeDocument/2006/relationships/image" Target="../media/image1743.png"/><Relationship Id="rId6676" Type="http://schemas.openxmlformats.org/officeDocument/2006/relationships/image" Target="../media/image3313.png"/><Relationship Id="rId441" Type="http://schemas.openxmlformats.org/officeDocument/2006/relationships/customXml" Target="../ink/ink221.xml"/><Relationship Id="rId1071" Type="http://schemas.openxmlformats.org/officeDocument/2006/relationships/customXml" Target="../ink/ink537.xml"/><Relationship Id="rId2122" Type="http://schemas.openxmlformats.org/officeDocument/2006/relationships/customXml" Target="../ink/ink1069.xml"/><Relationship Id="rId5278" Type="http://schemas.openxmlformats.org/officeDocument/2006/relationships/customXml" Target="../ink/ink2660.xml"/><Relationship Id="rId5692" Type="http://schemas.openxmlformats.org/officeDocument/2006/relationships/customXml" Target="../ink/ink2869.xml"/><Relationship Id="rId6329" Type="http://schemas.openxmlformats.org/officeDocument/2006/relationships/customXml" Target="../ink/ink3188.xml"/><Relationship Id="rId6743" Type="http://schemas.openxmlformats.org/officeDocument/2006/relationships/customXml" Target="../ink/ink3396.xml"/><Relationship Id="rId1888" Type="http://schemas.openxmlformats.org/officeDocument/2006/relationships/customXml" Target="../ink/ink951.xml"/><Relationship Id="rId2939" Type="http://schemas.openxmlformats.org/officeDocument/2006/relationships/customXml" Target="../ink/ink1480.xml"/><Relationship Id="rId4294" Type="http://schemas.openxmlformats.org/officeDocument/2006/relationships/image" Target="../media/image2129.png"/><Relationship Id="rId5345" Type="http://schemas.openxmlformats.org/officeDocument/2006/relationships/image" Target="../media/image2651.png"/><Relationship Id="rId6810" Type="http://schemas.openxmlformats.org/officeDocument/2006/relationships/image" Target="../media/image3380.png"/><Relationship Id="rId4361" Type="http://schemas.openxmlformats.org/officeDocument/2006/relationships/customXml" Target="../ink/ink2198.xml"/><Relationship Id="rId5412" Type="http://schemas.openxmlformats.org/officeDocument/2006/relationships/image" Target="../media/image2684.png"/><Relationship Id="rId1955" Type="http://schemas.openxmlformats.org/officeDocument/2006/relationships/customXml" Target="../ink/ink985.xml"/><Relationship Id="rId4014" Type="http://schemas.openxmlformats.org/officeDocument/2006/relationships/image" Target="../media/image1989.png"/><Relationship Id="rId1608" Type="http://schemas.openxmlformats.org/officeDocument/2006/relationships/image" Target="../media/image798.png"/><Relationship Id="rId3030" Type="http://schemas.openxmlformats.org/officeDocument/2006/relationships/image" Target="../media/image1501.png"/><Relationship Id="rId6186" Type="http://schemas.openxmlformats.org/officeDocument/2006/relationships/image" Target="../media/image3069.png"/><Relationship Id="rId7237" Type="http://schemas.openxmlformats.org/officeDocument/2006/relationships/image" Target="../media/image3591.png"/><Relationship Id="rId2796" Type="http://schemas.openxmlformats.org/officeDocument/2006/relationships/customXml" Target="../ink/ink1407.xml"/><Relationship Id="rId3847" Type="http://schemas.openxmlformats.org/officeDocument/2006/relationships/customXml" Target="../ink/ink1941.xml"/><Relationship Id="rId6253" Type="http://schemas.openxmlformats.org/officeDocument/2006/relationships/customXml" Target="../ink/ink3150.xml"/><Relationship Id="rId7304" Type="http://schemas.openxmlformats.org/officeDocument/2006/relationships/customXml" Target="../ink/ink3679.xml"/><Relationship Id="rId768" Type="http://schemas.openxmlformats.org/officeDocument/2006/relationships/customXml" Target="../ink/ink385.xml"/><Relationship Id="rId1398" Type="http://schemas.openxmlformats.org/officeDocument/2006/relationships/customXml" Target="../ink/ink702.xml"/><Relationship Id="rId2449" Type="http://schemas.openxmlformats.org/officeDocument/2006/relationships/customXml" Target="../ink/ink1233.xml"/><Relationship Id="rId2863" Type="http://schemas.openxmlformats.org/officeDocument/2006/relationships/customXml" Target="../ink/ink1442.xml"/><Relationship Id="rId3914" Type="http://schemas.openxmlformats.org/officeDocument/2006/relationships/image" Target="../media/image1939.png"/><Relationship Id="rId6320" Type="http://schemas.openxmlformats.org/officeDocument/2006/relationships/image" Target="../media/image3136.png"/><Relationship Id="rId835" Type="http://schemas.openxmlformats.org/officeDocument/2006/relationships/image" Target="../media/image416.png"/><Relationship Id="rId1465" Type="http://schemas.openxmlformats.org/officeDocument/2006/relationships/customXml" Target="../ink/ink736.xml"/><Relationship Id="rId2516" Type="http://schemas.openxmlformats.org/officeDocument/2006/relationships/image" Target="../media/image1249.png"/><Relationship Id="rId1118" Type="http://schemas.openxmlformats.org/officeDocument/2006/relationships/image" Target="../media/image557.png"/><Relationship Id="rId1532" Type="http://schemas.openxmlformats.org/officeDocument/2006/relationships/customXml" Target="../ink/ink770.xml"/><Relationship Id="rId2930" Type="http://schemas.openxmlformats.org/officeDocument/2006/relationships/image" Target="../media/image1454.png"/><Relationship Id="rId4688" Type="http://schemas.openxmlformats.org/officeDocument/2006/relationships/image" Target="../media/image2325.png"/><Relationship Id="rId7094" Type="http://schemas.openxmlformats.org/officeDocument/2006/relationships/customXml" Target="../ink/ink3574.xml"/><Relationship Id="rId902" Type="http://schemas.openxmlformats.org/officeDocument/2006/relationships/customXml" Target="../ink/ink452.xml"/><Relationship Id="rId5739" Type="http://schemas.openxmlformats.org/officeDocument/2006/relationships/customXml" Target="../ink/ink2893.xml"/><Relationship Id="rId7161" Type="http://schemas.openxmlformats.org/officeDocument/2006/relationships/image" Target="../media/image3553.png"/><Relationship Id="rId4755" Type="http://schemas.openxmlformats.org/officeDocument/2006/relationships/image" Target="../media/image2358.png"/><Relationship Id="rId5806" Type="http://schemas.openxmlformats.org/officeDocument/2006/relationships/image" Target="../media/image2879.png"/><Relationship Id="rId278" Type="http://schemas.openxmlformats.org/officeDocument/2006/relationships/customXml" Target="../ink/ink139.xml"/><Relationship Id="rId3357" Type="http://schemas.openxmlformats.org/officeDocument/2006/relationships/customXml" Target="../ink/ink1695.xml"/><Relationship Id="rId3771" Type="http://schemas.openxmlformats.org/officeDocument/2006/relationships/image" Target="../media/image1868.png"/><Relationship Id="rId4408" Type="http://schemas.openxmlformats.org/officeDocument/2006/relationships/customXml" Target="../ink/ink2222.xml"/><Relationship Id="rId4822" Type="http://schemas.openxmlformats.org/officeDocument/2006/relationships/customXml" Target="../ink/ink2430.xml"/><Relationship Id="rId692" Type="http://schemas.openxmlformats.org/officeDocument/2006/relationships/image" Target="../media/image345.png"/><Relationship Id="rId2373" Type="http://schemas.openxmlformats.org/officeDocument/2006/relationships/customXml" Target="../ink/ink1195.xml"/><Relationship Id="rId3424" Type="http://schemas.openxmlformats.org/officeDocument/2006/relationships/image" Target="../media/image1695.png"/><Relationship Id="rId6994" Type="http://schemas.openxmlformats.org/officeDocument/2006/relationships/customXml" Target="../ink/ink3524.xml"/><Relationship Id="rId345" Type="http://schemas.openxmlformats.org/officeDocument/2006/relationships/image" Target="../media/image172.png"/><Relationship Id="rId2026" Type="http://schemas.openxmlformats.org/officeDocument/2006/relationships/customXml" Target="../ink/ink1021.xml"/><Relationship Id="rId2440" Type="http://schemas.openxmlformats.org/officeDocument/2006/relationships/image" Target="../media/image1211.png"/><Relationship Id="rId5596" Type="http://schemas.openxmlformats.org/officeDocument/2006/relationships/customXml" Target="../ink/ink2821.xml"/><Relationship Id="rId6647" Type="http://schemas.openxmlformats.org/officeDocument/2006/relationships/customXml" Target="../ink/ink3348.xml"/><Relationship Id="rId412" Type="http://schemas.openxmlformats.org/officeDocument/2006/relationships/customXml" Target="../ink/ink206.xml"/><Relationship Id="rId1042" Type="http://schemas.openxmlformats.org/officeDocument/2006/relationships/image" Target="../media/image519.png"/><Relationship Id="rId4198" Type="http://schemas.openxmlformats.org/officeDocument/2006/relationships/image" Target="../media/image2081.png"/><Relationship Id="rId5249" Type="http://schemas.openxmlformats.org/officeDocument/2006/relationships/image" Target="../media/image2603.png"/><Relationship Id="rId5663" Type="http://schemas.openxmlformats.org/officeDocument/2006/relationships/image" Target="../media/image2808.png"/><Relationship Id="rId4265" Type="http://schemas.openxmlformats.org/officeDocument/2006/relationships/customXml" Target="../ink/ink2150.xml"/><Relationship Id="rId5316" Type="http://schemas.openxmlformats.org/officeDocument/2006/relationships/customXml" Target="../ink/ink2679.xml"/><Relationship Id="rId6714" Type="http://schemas.openxmlformats.org/officeDocument/2006/relationships/image" Target="../media/image3332.png"/><Relationship Id="rId1859" Type="http://schemas.openxmlformats.org/officeDocument/2006/relationships/customXml" Target="../ink/ink936.xml"/><Relationship Id="rId5730" Type="http://schemas.openxmlformats.org/officeDocument/2006/relationships/image" Target="../media/image2841.png"/><Relationship Id="rId1926" Type="http://schemas.openxmlformats.org/officeDocument/2006/relationships/image" Target="../media/image955.png"/><Relationship Id="rId3281" Type="http://schemas.openxmlformats.org/officeDocument/2006/relationships/image" Target="../media/image1624.png"/><Relationship Id="rId4332" Type="http://schemas.openxmlformats.org/officeDocument/2006/relationships/image" Target="../media/image2148.png"/><Relationship Id="rId3001" Type="http://schemas.openxmlformats.org/officeDocument/2006/relationships/customXml" Target="../ink/ink1513.xml"/><Relationship Id="rId6157" Type="http://schemas.openxmlformats.org/officeDocument/2006/relationships/customXml" Target="../ink/ink3102.xml"/><Relationship Id="rId6571" Type="http://schemas.openxmlformats.org/officeDocument/2006/relationships/customXml" Target="../ink/ink3310.xml"/><Relationship Id="rId7208" Type="http://schemas.openxmlformats.org/officeDocument/2006/relationships/customXml" Target="../ink/ink3631.xml"/><Relationship Id="rId2767" Type="http://schemas.openxmlformats.org/officeDocument/2006/relationships/image" Target="../media/image1374.png"/><Relationship Id="rId5173" Type="http://schemas.openxmlformats.org/officeDocument/2006/relationships/image" Target="../media/image2565.png"/><Relationship Id="rId6224" Type="http://schemas.openxmlformats.org/officeDocument/2006/relationships/image" Target="../media/image3088.png"/><Relationship Id="rId739" Type="http://schemas.openxmlformats.org/officeDocument/2006/relationships/customXml" Target="../ink/ink370.xml"/><Relationship Id="rId1369" Type="http://schemas.openxmlformats.org/officeDocument/2006/relationships/image" Target="../media/image681.png"/><Relationship Id="rId3818" Type="http://schemas.openxmlformats.org/officeDocument/2006/relationships/image" Target="../media/image1891.png"/><Relationship Id="rId5240" Type="http://schemas.openxmlformats.org/officeDocument/2006/relationships/customXml" Target="../ink/ink2641.xml"/><Relationship Id="rId1783" Type="http://schemas.openxmlformats.org/officeDocument/2006/relationships/customXml" Target="../ink/ink898.xml"/><Relationship Id="rId2834" Type="http://schemas.openxmlformats.org/officeDocument/2006/relationships/customXml" Target="../ink/ink1427.xml"/><Relationship Id="rId75" Type="http://schemas.openxmlformats.org/officeDocument/2006/relationships/image" Target="../media/image37.png"/><Relationship Id="rId806" Type="http://schemas.openxmlformats.org/officeDocument/2006/relationships/customXml" Target="../ink/ink404.xml"/><Relationship Id="rId1436" Type="http://schemas.openxmlformats.org/officeDocument/2006/relationships/customXml" Target="../ink/ink721.xml"/><Relationship Id="rId1850" Type="http://schemas.openxmlformats.org/officeDocument/2006/relationships/image" Target="../media/image918.png"/><Relationship Id="rId2901" Type="http://schemas.openxmlformats.org/officeDocument/2006/relationships/customXml" Target="../ink/ink1461.xml"/><Relationship Id="rId7065" Type="http://schemas.openxmlformats.org/officeDocument/2006/relationships/image" Target="../media/image3505.png"/><Relationship Id="rId1503" Type="http://schemas.openxmlformats.org/officeDocument/2006/relationships/image" Target="../media/image747.png"/><Relationship Id="rId4659" Type="http://schemas.openxmlformats.org/officeDocument/2006/relationships/customXml" Target="../ink/ink2348.xml"/><Relationship Id="rId3675" Type="http://schemas.openxmlformats.org/officeDocument/2006/relationships/customXml" Target="../ink/ink1854.xml"/><Relationship Id="rId4726" Type="http://schemas.openxmlformats.org/officeDocument/2006/relationships/customXml" Target="../ink/ink2382.xml"/><Relationship Id="rId6081" Type="http://schemas.openxmlformats.org/officeDocument/2006/relationships/customXml" Target="../ink/ink3064.xml"/><Relationship Id="rId7132" Type="http://schemas.openxmlformats.org/officeDocument/2006/relationships/customXml" Target="../ink/ink3593.xml"/><Relationship Id="rId596" Type="http://schemas.openxmlformats.org/officeDocument/2006/relationships/image" Target="../media/image297.png"/><Relationship Id="rId2277" Type="http://schemas.openxmlformats.org/officeDocument/2006/relationships/image" Target="../media/image1130.png"/><Relationship Id="rId2691" Type="http://schemas.openxmlformats.org/officeDocument/2006/relationships/customXml" Target="../ink/ink1354.xml"/><Relationship Id="rId3328" Type="http://schemas.openxmlformats.org/officeDocument/2006/relationships/image" Target="../media/image1647.png"/><Relationship Id="rId3742" Type="http://schemas.openxmlformats.org/officeDocument/2006/relationships/customXml" Target="../ink/ink1888.xml"/><Relationship Id="rId6898" Type="http://schemas.openxmlformats.org/officeDocument/2006/relationships/customXml" Target="../ink/ink3475.xml"/><Relationship Id="rId249" Type="http://schemas.openxmlformats.org/officeDocument/2006/relationships/image" Target="../media/image124.png"/><Relationship Id="rId663" Type="http://schemas.openxmlformats.org/officeDocument/2006/relationships/customXml" Target="../ink/ink332.xml"/><Relationship Id="rId1293" Type="http://schemas.openxmlformats.org/officeDocument/2006/relationships/customXml" Target="../ink/ink649.xml"/><Relationship Id="rId2344" Type="http://schemas.openxmlformats.org/officeDocument/2006/relationships/image" Target="../media/image1163.png"/><Relationship Id="rId316" Type="http://schemas.openxmlformats.org/officeDocument/2006/relationships/customXml" Target="../ink/ink158.xml"/><Relationship Id="rId6965" Type="http://schemas.openxmlformats.org/officeDocument/2006/relationships/image" Target="../media/image3455.png"/><Relationship Id="rId730" Type="http://schemas.openxmlformats.org/officeDocument/2006/relationships/image" Target="../media/image364.png"/><Relationship Id="rId1013" Type="http://schemas.openxmlformats.org/officeDocument/2006/relationships/customXml" Target="../ink/ink508.xml"/><Relationship Id="rId1360" Type="http://schemas.openxmlformats.org/officeDocument/2006/relationships/customXml" Target="../ink/ink683.xml"/><Relationship Id="rId2411" Type="http://schemas.openxmlformats.org/officeDocument/2006/relationships/customXml" Target="../ink/ink1214.xml"/><Relationship Id="rId4169" Type="http://schemas.openxmlformats.org/officeDocument/2006/relationships/customXml" Target="../ink/ink2102.xml"/><Relationship Id="rId5567" Type="http://schemas.openxmlformats.org/officeDocument/2006/relationships/image" Target="../media/image2760.png"/><Relationship Id="rId5981" Type="http://schemas.openxmlformats.org/officeDocument/2006/relationships/customXml" Target="../ink/ink3014.xml"/><Relationship Id="rId6618" Type="http://schemas.openxmlformats.org/officeDocument/2006/relationships/image" Target="../media/image3284.png"/><Relationship Id="rId4583" Type="http://schemas.openxmlformats.org/officeDocument/2006/relationships/image" Target="../media/image2273.png"/><Relationship Id="rId5634" Type="http://schemas.openxmlformats.org/officeDocument/2006/relationships/customXml" Target="../ink/ink2840.xml"/><Relationship Id="rId3185" Type="http://schemas.openxmlformats.org/officeDocument/2006/relationships/customXml" Target="../ink/ink1608.xml"/><Relationship Id="rId4236" Type="http://schemas.openxmlformats.org/officeDocument/2006/relationships/image" Target="../media/image2100.png"/><Relationship Id="rId4650" Type="http://schemas.openxmlformats.org/officeDocument/2006/relationships/image" Target="../media/image2306.png"/><Relationship Id="rId5701" Type="http://schemas.openxmlformats.org/officeDocument/2006/relationships/image" Target="../media/image2827.png"/><Relationship Id="rId3252" Type="http://schemas.openxmlformats.org/officeDocument/2006/relationships/customXml" Target="../ink/ink1642.xml"/><Relationship Id="rId4303" Type="http://schemas.openxmlformats.org/officeDocument/2006/relationships/customXml" Target="../ink/ink2169.xml"/><Relationship Id="rId173" Type="http://schemas.openxmlformats.org/officeDocument/2006/relationships/image" Target="../media/image86.png"/><Relationship Id="rId6475" Type="http://schemas.openxmlformats.org/officeDocument/2006/relationships/image" Target="../media/image3213.png"/><Relationship Id="rId240" Type="http://schemas.openxmlformats.org/officeDocument/2006/relationships/customXml" Target="../ink/ink120.xml"/><Relationship Id="rId5077" Type="http://schemas.openxmlformats.org/officeDocument/2006/relationships/image" Target="../media/image2518.png"/><Relationship Id="rId6128" Type="http://schemas.openxmlformats.org/officeDocument/2006/relationships/image" Target="../media/image3040.png"/><Relationship Id="rId4093" Type="http://schemas.openxmlformats.org/officeDocument/2006/relationships/customXml" Target="../ink/ink2064.xml"/><Relationship Id="rId5144" Type="http://schemas.openxmlformats.org/officeDocument/2006/relationships/customXml" Target="../ink/ink2593.xml"/><Relationship Id="rId5491" Type="http://schemas.openxmlformats.org/officeDocument/2006/relationships/image" Target="../media/image2722.png"/><Relationship Id="rId6542" Type="http://schemas.openxmlformats.org/officeDocument/2006/relationships/customXml" Target="../ink/ink3295.xml"/><Relationship Id="rId1687" Type="http://schemas.openxmlformats.org/officeDocument/2006/relationships/image" Target="../media/image837.png"/><Relationship Id="rId2738" Type="http://schemas.openxmlformats.org/officeDocument/2006/relationships/image" Target="../media/image1360.png"/><Relationship Id="rId1754" Type="http://schemas.openxmlformats.org/officeDocument/2006/relationships/image" Target="../media/image870.png"/><Relationship Id="rId2805" Type="http://schemas.openxmlformats.org/officeDocument/2006/relationships/image" Target="../media/image1393.png"/><Relationship Id="rId4160" Type="http://schemas.openxmlformats.org/officeDocument/2006/relationships/image" Target="../media/image2062.png"/><Relationship Id="rId5211" Type="http://schemas.openxmlformats.org/officeDocument/2006/relationships/image" Target="../media/image2584.png"/><Relationship Id="rId46" Type="http://schemas.openxmlformats.org/officeDocument/2006/relationships/customXml" Target="../ink/ink23.xml"/><Relationship Id="rId1407" Type="http://schemas.openxmlformats.org/officeDocument/2006/relationships/image" Target="../media/image700.png"/><Relationship Id="rId1821" Type="http://schemas.openxmlformats.org/officeDocument/2006/relationships/customXml" Target="../ink/ink917.xml"/><Relationship Id="rId4977" Type="http://schemas.openxmlformats.org/officeDocument/2006/relationships/image" Target="../media/image2468.png"/><Relationship Id="rId3579" Type="http://schemas.openxmlformats.org/officeDocument/2006/relationships/customXml" Target="../ink/ink1806.xml"/><Relationship Id="rId7036" Type="http://schemas.openxmlformats.org/officeDocument/2006/relationships/customXml" Target="../ink/ink3545.xml"/><Relationship Id="rId2595" Type="http://schemas.openxmlformats.org/officeDocument/2006/relationships/customXml" Target="../ink/ink1306.xml"/><Relationship Id="rId3993" Type="http://schemas.openxmlformats.org/officeDocument/2006/relationships/customXml" Target="../ink/ink2014.xml"/><Relationship Id="rId6052" Type="http://schemas.openxmlformats.org/officeDocument/2006/relationships/image" Target="../media/image3002.png"/><Relationship Id="rId7103" Type="http://schemas.openxmlformats.org/officeDocument/2006/relationships/image" Target="../media/image3524.png"/><Relationship Id="rId567" Type="http://schemas.openxmlformats.org/officeDocument/2006/relationships/customXml" Target="../ink/ink284.xml"/><Relationship Id="rId1197" Type="http://schemas.openxmlformats.org/officeDocument/2006/relationships/image" Target="../media/image596.png"/><Relationship Id="rId2248" Type="http://schemas.openxmlformats.org/officeDocument/2006/relationships/customXml" Target="../ink/ink1132.xml"/><Relationship Id="rId3646" Type="http://schemas.openxmlformats.org/officeDocument/2006/relationships/image" Target="../media/image1806.png"/><Relationship Id="rId981" Type="http://schemas.openxmlformats.org/officeDocument/2006/relationships/customXml" Target="../ink/ink492.xml"/><Relationship Id="rId2662" Type="http://schemas.openxmlformats.org/officeDocument/2006/relationships/image" Target="../media/image1322.png"/><Relationship Id="rId3713" Type="http://schemas.openxmlformats.org/officeDocument/2006/relationships/customXml" Target="../ink/ink1873.xml"/><Relationship Id="rId6869" Type="http://schemas.openxmlformats.org/officeDocument/2006/relationships/image" Target="../media/image3408.png"/><Relationship Id="rId634" Type="http://schemas.openxmlformats.org/officeDocument/2006/relationships/image" Target="../media/image316.png"/><Relationship Id="rId1264" Type="http://schemas.openxmlformats.org/officeDocument/2006/relationships/image" Target="../media/image629.png"/><Relationship Id="rId2315" Type="http://schemas.openxmlformats.org/officeDocument/2006/relationships/image" Target="../media/image1149.png"/><Relationship Id="rId5885" Type="http://schemas.openxmlformats.org/officeDocument/2006/relationships/customXml" Target="../ink/ink2966.xml"/><Relationship Id="rId6936" Type="http://schemas.openxmlformats.org/officeDocument/2006/relationships/customXml" Target="../ink/ink3494.xml"/><Relationship Id="rId701" Type="http://schemas.openxmlformats.org/officeDocument/2006/relationships/customXml" Target="../ink/ink351.xml"/><Relationship Id="rId1331" Type="http://schemas.openxmlformats.org/officeDocument/2006/relationships/image" Target="../media/image662.png"/><Relationship Id="rId4487" Type="http://schemas.openxmlformats.org/officeDocument/2006/relationships/image" Target="../media/image2225.png"/><Relationship Id="rId5538" Type="http://schemas.openxmlformats.org/officeDocument/2006/relationships/customXml" Target="../ink/ink2792.xml"/><Relationship Id="rId5952" Type="http://schemas.openxmlformats.org/officeDocument/2006/relationships/image" Target="../media/image2952.png"/><Relationship Id="rId3089" Type="http://schemas.openxmlformats.org/officeDocument/2006/relationships/customXml" Target="../ink/ink1560.xml"/><Relationship Id="rId4554" Type="http://schemas.openxmlformats.org/officeDocument/2006/relationships/customXml" Target="../ink/ink2295.xml"/><Relationship Id="rId5605" Type="http://schemas.openxmlformats.org/officeDocument/2006/relationships/image" Target="../media/image2779.png"/><Relationship Id="rId3156" Type="http://schemas.openxmlformats.org/officeDocument/2006/relationships/image" Target="../media/image1562.png"/><Relationship Id="rId4207" Type="http://schemas.openxmlformats.org/officeDocument/2006/relationships/customXml" Target="../ink/ink2121.xml"/><Relationship Id="rId491" Type="http://schemas.openxmlformats.org/officeDocument/2006/relationships/customXml" Target="../ink/ink246.xml"/><Relationship Id="rId2172" Type="http://schemas.openxmlformats.org/officeDocument/2006/relationships/customXml" Target="../ink/ink1094.xml"/><Relationship Id="rId3223" Type="http://schemas.openxmlformats.org/officeDocument/2006/relationships/image" Target="../media/image1595.png"/><Relationship Id="rId3570" Type="http://schemas.openxmlformats.org/officeDocument/2006/relationships/image" Target="../media/image1768.png"/><Relationship Id="rId4621" Type="http://schemas.openxmlformats.org/officeDocument/2006/relationships/customXml" Target="../ink/ink2329.xml"/><Relationship Id="rId6379" Type="http://schemas.openxmlformats.org/officeDocument/2006/relationships/image" Target="../media/image3165.png"/><Relationship Id="rId144" Type="http://schemas.openxmlformats.org/officeDocument/2006/relationships/customXml" Target="../ink/ink72.xml"/><Relationship Id="rId6793" Type="http://schemas.openxmlformats.org/officeDocument/2006/relationships/customXml" Target="../ink/ink3421.xml"/><Relationship Id="rId2989" Type="http://schemas.openxmlformats.org/officeDocument/2006/relationships/customXml" Target="../ink/ink1507.xml"/><Relationship Id="rId5395" Type="http://schemas.openxmlformats.org/officeDocument/2006/relationships/customXml" Target="../ink/ink2719.xml"/><Relationship Id="rId6446" Type="http://schemas.openxmlformats.org/officeDocument/2006/relationships/customXml" Target="../ink/ink3247.xml"/><Relationship Id="rId6860" Type="http://schemas.openxmlformats.org/officeDocument/2006/relationships/customXml" Target="../ink/ink3456.xml"/><Relationship Id="rId211" Type="http://schemas.openxmlformats.org/officeDocument/2006/relationships/image" Target="../media/image105.png"/><Relationship Id="rId5048" Type="http://schemas.openxmlformats.org/officeDocument/2006/relationships/customXml" Target="../ink/ink2544.xml"/><Relationship Id="rId5462" Type="http://schemas.openxmlformats.org/officeDocument/2006/relationships/image" Target="../media/image2708.png"/><Relationship Id="rId6513" Type="http://schemas.openxmlformats.org/officeDocument/2006/relationships/image" Target="../media/image3232.png"/><Relationship Id="rId1658" Type="http://schemas.openxmlformats.org/officeDocument/2006/relationships/image" Target="../media/image823.png"/><Relationship Id="rId2709" Type="http://schemas.openxmlformats.org/officeDocument/2006/relationships/customXml" Target="../ink/ink1363.xml"/><Relationship Id="rId4064" Type="http://schemas.openxmlformats.org/officeDocument/2006/relationships/image" Target="../media/image2014.png"/><Relationship Id="rId5115" Type="http://schemas.openxmlformats.org/officeDocument/2006/relationships/image" Target="../media/image2536.png"/><Relationship Id="rId3080" Type="http://schemas.openxmlformats.org/officeDocument/2006/relationships/image" Target="../media/image1524.png"/><Relationship Id="rId4131" Type="http://schemas.openxmlformats.org/officeDocument/2006/relationships/customXml" Target="../ink/ink2083.xml"/><Relationship Id="rId7287" Type="http://schemas.openxmlformats.org/officeDocument/2006/relationships/image" Target="../media/image3616.png"/><Relationship Id="rId1725" Type="http://schemas.openxmlformats.org/officeDocument/2006/relationships/customXml" Target="../ink/ink869.xml"/><Relationship Id="rId17" Type="http://schemas.openxmlformats.org/officeDocument/2006/relationships/image" Target="../media/image8.png"/><Relationship Id="rId3897" Type="http://schemas.openxmlformats.org/officeDocument/2006/relationships/customXml" Target="../ink/ink1966.xml"/><Relationship Id="rId4948" Type="http://schemas.openxmlformats.org/officeDocument/2006/relationships/customXml" Target="../ink/ink2494.xml"/><Relationship Id="rId7007" Type="http://schemas.openxmlformats.org/officeDocument/2006/relationships/image" Target="../media/image3476.png"/><Relationship Id="rId2499" Type="http://schemas.openxmlformats.org/officeDocument/2006/relationships/customXml" Target="../ink/ink1258.xml"/><Relationship Id="rId3964" Type="http://schemas.openxmlformats.org/officeDocument/2006/relationships/image" Target="../media/image1964.png"/><Relationship Id="rId6370" Type="http://schemas.openxmlformats.org/officeDocument/2006/relationships/image" Target="../media/image3161.png"/><Relationship Id="rId1" Type="http://schemas.openxmlformats.org/officeDocument/2006/relationships/slideLayout" Target="../slideLayouts/slideLayout1.xml"/><Relationship Id="rId885" Type="http://schemas.openxmlformats.org/officeDocument/2006/relationships/image" Target="../media/image441.png"/><Relationship Id="rId2566" Type="http://schemas.openxmlformats.org/officeDocument/2006/relationships/image" Target="../media/image1274.png"/><Relationship Id="rId2980" Type="http://schemas.openxmlformats.org/officeDocument/2006/relationships/image" Target="../media/image1477.png"/><Relationship Id="rId3617" Type="http://schemas.openxmlformats.org/officeDocument/2006/relationships/customXml" Target="../ink/ink1825.xml"/><Relationship Id="rId6023" Type="http://schemas.openxmlformats.org/officeDocument/2006/relationships/customXml" Target="../ink/ink3035.xml"/><Relationship Id="rId538" Type="http://schemas.openxmlformats.org/officeDocument/2006/relationships/image" Target="../media/image268.png"/><Relationship Id="rId952" Type="http://schemas.openxmlformats.org/officeDocument/2006/relationships/image" Target="../media/image474.png"/><Relationship Id="rId1168" Type="http://schemas.openxmlformats.org/officeDocument/2006/relationships/customXml" Target="../ink/ink586.xml"/><Relationship Id="rId1582" Type="http://schemas.openxmlformats.org/officeDocument/2006/relationships/customXml" Target="../ink/ink796.xml"/><Relationship Id="rId2219" Type="http://schemas.openxmlformats.org/officeDocument/2006/relationships/image" Target="../media/image1101.png"/><Relationship Id="rId2633" Type="http://schemas.openxmlformats.org/officeDocument/2006/relationships/customXml" Target="../ink/ink1325.xml"/><Relationship Id="rId5789" Type="http://schemas.openxmlformats.org/officeDocument/2006/relationships/customXml" Target="../ink/ink2918.xml"/><Relationship Id="rId605" Type="http://schemas.openxmlformats.org/officeDocument/2006/relationships/customXml" Target="../ink/ink303.xml"/><Relationship Id="rId1235" Type="http://schemas.openxmlformats.org/officeDocument/2006/relationships/customXml" Target="../ink/ink620.xml"/><Relationship Id="rId1302" Type="http://schemas.openxmlformats.org/officeDocument/2006/relationships/customXml" Target="../ink/ink654.xml"/><Relationship Id="rId2700" Type="http://schemas.openxmlformats.org/officeDocument/2006/relationships/image" Target="../media/image1341.png"/><Relationship Id="rId4458" Type="http://schemas.openxmlformats.org/officeDocument/2006/relationships/customXml" Target="../ink/ink2247.xml"/><Relationship Id="rId5856" Type="http://schemas.openxmlformats.org/officeDocument/2006/relationships/image" Target="../media/image2904.png"/><Relationship Id="rId6907" Type="http://schemas.openxmlformats.org/officeDocument/2006/relationships/image" Target="../media/image3427.png"/><Relationship Id="rId4872" Type="http://schemas.openxmlformats.org/officeDocument/2006/relationships/image" Target="../media/image2416.png"/><Relationship Id="rId5509" Type="http://schemas.openxmlformats.org/officeDocument/2006/relationships/image" Target="../media/image2731.png"/><Relationship Id="rId5923" Type="http://schemas.openxmlformats.org/officeDocument/2006/relationships/customXml" Target="../ink/ink2985.xml"/><Relationship Id="rId395" Type="http://schemas.openxmlformats.org/officeDocument/2006/relationships/image" Target="../media/image197.png"/><Relationship Id="rId2076" Type="http://schemas.openxmlformats.org/officeDocument/2006/relationships/customXml" Target="../ink/ink1046.xml"/><Relationship Id="rId3474" Type="http://schemas.openxmlformats.org/officeDocument/2006/relationships/image" Target="../media/image1720.png"/><Relationship Id="rId4525" Type="http://schemas.openxmlformats.org/officeDocument/2006/relationships/image" Target="../media/image2244.png"/><Relationship Id="rId2490" Type="http://schemas.openxmlformats.org/officeDocument/2006/relationships/image" Target="../media/image1236.png"/><Relationship Id="rId3127" Type="http://schemas.openxmlformats.org/officeDocument/2006/relationships/customXml" Target="../ink/ink1579.xml"/><Relationship Id="rId3541" Type="http://schemas.openxmlformats.org/officeDocument/2006/relationships/customXml" Target="../ink/ink1787.xml"/><Relationship Id="rId6697" Type="http://schemas.openxmlformats.org/officeDocument/2006/relationships/customXml" Target="../ink/ink3373.xml"/><Relationship Id="rId462" Type="http://schemas.openxmlformats.org/officeDocument/2006/relationships/image" Target="../media/image230.png"/><Relationship Id="rId1092" Type="http://schemas.openxmlformats.org/officeDocument/2006/relationships/image" Target="../media/image544.png"/><Relationship Id="rId2143" Type="http://schemas.openxmlformats.org/officeDocument/2006/relationships/image" Target="../media/image1063.png"/><Relationship Id="rId5299" Type="http://schemas.openxmlformats.org/officeDocument/2006/relationships/image" Target="../media/image2628.png"/><Relationship Id="rId6764" Type="http://schemas.openxmlformats.org/officeDocument/2006/relationships/image" Target="../media/image3357.png"/><Relationship Id="rId115" Type="http://schemas.openxmlformats.org/officeDocument/2006/relationships/image" Target="../media/image57.png"/><Relationship Id="rId2210" Type="http://schemas.openxmlformats.org/officeDocument/2006/relationships/customXml" Target="../ink/ink1113.xml"/><Relationship Id="rId5366" Type="http://schemas.openxmlformats.org/officeDocument/2006/relationships/customXml" Target="../ink/ink2704.xml"/><Relationship Id="rId6417" Type="http://schemas.openxmlformats.org/officeDocument/2006/relationships/image" Target="../media/image3184.png"/><Relationship Id="rId4382" Type="http://schemas.openxmlformats.org/officeDocument/2006/relationships/image" Target="../media/image2173.png"/><Relationship Id="rId5019" Type="http://schemas.openxmlformats.org/officeDocument/2006/relationships/image" Target="../media/image2489.png"/><Relationship Id="rId5433" Type="http://schemas.openxmlformats.org/officeDocument/2006/relationships/image" Target="../media/image2694.png"/><Relationship Id="rId5780" Type="http://schemas.openxmlformats.org/officeDocument/2006/relationships/image" Target="../media/image2866.png"/><Relationship Id="rId6831" Type="http://schemas.openxmlformats.org/officeDocument/2006/relationships/customXml" Target="../ink/ink3441.xml"/><Relationship Id="rId1976" Type="http://schemas.openxmlformats.org/officeDocument/2006/relationships/customXml" Target="../ink/ink996.xml"/><Relationship Id="rId4035" Type="http://schemas.openxmlformats.org/officeDocument/2006/relationships/customXml" Target="../ink/ink2035.xml"/><Relationship Id="rId1629" Type="http://schemas.openxmlformats.org/officeDocument/2006/relationships/customXml" Target="../ink/ink820.xml"/><Relationship Id="rId5500" Type="http://schemas.openxmlformats.org/officeDocument/2006/relationships/customXml" Target="../ink/ink2773.xml"/><Relationship Id="rId3051" Type="http://schemas.openxmlformats.org/officeDocument/2006/relationships/image" Target="../media/image1510.png"/><Relationship Id="rId4102" Type="http://schemas.openxmlformats.org/officeDocument/2006/relationships/image" Target="../media/image2033.png"/><Relationship Id="rId7258" Type="http://schemas.openxmlformats.org/officeDocument/2006/relationships/customXml" Target="../ink/ink3656.xml"/><Relationship Id="rId3868" Type="http://schemas.openxmlformats.org/officeDocument/2006/relationships/image" Target="../media/image1916.png"/><Relationship Id="rId4919" Type="http://schemas.openxmlformats.org/officeDocument/2006/relationships/customXml" Target="../ink/ink2479.xml"/><Relationship Id="rId6274" Type="http://schemas.openxmlformats.org/officeDocument/2006/relationships/image" Target="../media/image3113.png"/><Relationship Id="rId7325" Type="http://schemas.openxmlformats.org/officeDocument/2006/relationships/image" Target="../media/image3635.png"/><Relationship Id="rId789" Type="http://schemas.openxmlformats.org/officeDocument/2006/relationships/image" Target="../media/image393.png"/><Relationship Id="rId2884" Type="http://schemas.openxmlformats.org/officeDocument/2006/relationships/image" Target="../media/image1431.png"/><Relationship Id="rId5290" Type="http://schemas.openxmlformats.org/officeDocument/2006/relationships/customXml" Target="../ink/ink2666.xml"/><Relationship Id="rId6341" Type="http://schemas.openxmlformats.org/officeDocument/2006/relationships/customXml" Target="../ink/ink3194.xml"/><Relationship Id="rId856" Type="http://schemas.openxmlformats.org/officeDocument/2006/relationships/customXml" Target="../ink/ink429.xml"/><Relationship Id="rId1486" Type="http://schemas.openxmlformats.org/officeDocument/2006/relationships/customXml" Target="../ink/ink747.xml"/><Relationship Id="rId2537" Type="http://schemas.openxmlformats.org/officeDocument/2006/relationships/customXml" Target="../ink/ink1277.xml"/><Relationship Id="rId3935" Type="http://schemas.openxmlformats.org/officeDocument/2006/relationships/customXml" Target="../ink/ink1985.xml"/><Relationship Id="rId509" Type="http://schemas.openxmlformats.org/officeDocument/2006/relationships/customXml" Target="../ink/ink255.xml"/><Relationship Id="rId1139" Type="http://schemas.openxmlformats.org/officeDocument/2006/relationships/customXml" Target="../ink/ink571.xml"/><Relationship Id="rId2951" Type="http://schemas.openxmlformats.org/officeDocument/2006/relationships/customXml" Target="../ink/ink1486.xml"/><Relationship Id="rId5010" Type="http://schemas.openxmlformats.org/officeDocument/2006/relationships/customXml" Target="../ink/ink2525.xml"/><Relationship Id="rId923" Type="http://schemas.openxmlformats.org/officeDocument/2006/relationships/image" Target="../media/image460.png"/><Relationship Id="rId1553" Type="http://schemas.openxmlformats.org/officeDocument/2006/relationships/image" Target="../media/image771.png"/><Relationship Id="rId2604" Type="http://schemas.openxmlformats.org/officeDocument/2006/relationships/image" Target="../media/image1293.png"/><Relationship Id="rId1206" Type="http://schemas.openxmlformats.org/officeDocument/2006/relationships/customXml" Target="../ink/ink605.xml"/><Relationship Id="rId1620" Type="http://schemas.openxmlformats.org/officeDocument/2006/relationships/image" Target="../media/image804.png"/><Relationship Id="rId4776" Type="http://schemas.openxmlformats.org/officeDocument/2006/relationships/customXml" Target="../ink/ink2407.xml"/><Relationship Id="rId5827" Type="http://schemas.openxmlformats.org/officeDocument/2006/relationships/customXml" Target="../ink/ink2937.xml"/><Relationship Id="rId7182" Type="http://schemas.openxmlformats.org/officeDocument/2006/relationships/customXml" Target="../ink/ink3618.xml"/><Relationship Id="rId3378" Type="http://schemas.openxmlformats.org/officeDocument/2006/relationships/image" Target="../media/image1672.png"/><Relationship Id="rId3792" Type="http://schemas.openxmlformats.org/officeDocument/2006/relationships/customXml" Target="../ink/ink1913.xml"/><Relationship Id="rId4429" Type="http://schemas.openxmlformats.org/officeDocument/2006/relationships/image" Target="../media/image2196.png"/><Relationship Id="rId4843" Type="http://schemas.openxmlformats.org/officeDocument/2006/relationships/image" Target="../media/image2402.png"/><Relationship Id="rId299" Type="http://schemas.openxmlformats.org/officeDocument/2006/relationships/image" Target="../media/image149.png"/><Relationship Id="rId2394" Type="http://schemas.openxmlformats.org/officeDocument/2006/relationships/image" Target="../media/image1188.png"/><Relationship Id="rId3445" Type="http://schemas.openxmlformats.org/officeDocument/2006/relationships/customXml" Target="../ink/ink1739.xml"/><Relationship Id="rId366" Type="http://schemas.openxmlformats.org/officeDocument/2006/relationships/customXml" Target="../ink/ink183.xml"/><Relationship Id="rId780" Type="http://schemas.openxmlformats.org/officeDocument/2006/relationships/customXml" Target="../ink/ink391.xml"/><Relationship Id="rId2047" Type="http://schemas.openxmlformats.org/officeDocument/2006/relationships/image" Target="../media/image1015.png"/><Relationship Id="rId2461" Type="http://schemas.openxmlformats.org/officeDocument/2006/relationships/customXml" Target="../ink/ink1239.xml"/><Relationship Id="rId3512" Type="http://schemas.openxmlformats.org/officeDocument/2006/relationships/image" Target="../media/image1739.png"/><Relationship Id="rId4910" Type="http://schemas.openxmlformats.org/officeDocument/2006/relationships/image" Target="../media/image2435.png"/><Relationship Id="rId6668" Type="http://schemas.openxmlformats.org/officeDocument/2006/relationships/image" Target="../media/image3309.png"/><Relationship Id="rId433" Type="http://schemas.openxmlformats.org/officeDocument/2006/relationships/customXml" Target="../ink/ink217.xml"/><Relationship Id="rId1063" Type="http://schemas.openxmlformats.org/officeDocument/2006/relationships/customXml" Target="../ink/ink533.xml"/><Relationship Id="rId2114" Type="http://schemas.openxmlformats.org/officeDocument/2006/relationships/customXml" Target="../ink/ink1065.xml"/><Relationship Id="rId4286" Type="http://schemas.openxmlformats.org/officeDocument/2006/relationships/image" Target="../media/image2125.png"/><Relationship Id="rId5684" Type="http://schemas.openxmlformats.org/officeDocument/2006/relationships/customXml" Target="../ink/ink2865.xml"/><Relationship Id="rId6735" Type="http://schemas.openxmlformats.org/officeDocument/2006/relationships/customXml" Target="../ink/ink3392.xml"/><Relationship Id="rId500" Type="http://schemas.openxmlformats.org/officeDocument/2006/relationships/image" Target="../media/image249.png"/><Relationship Id="rId1130" Type="http://schemas.openxmlformats.org/officeDocument/2006/relationships/image" Target="../media/image563.png"/><Relationship Id="rId5337" Type="http://schemas.openxmlformats.org/officeDocument/2006/relationships/image" Target="../media/image2647.png"/><Relationship Id="rId5751" Type="http://schemas.openxmlformats.org/officeDocument/2006/relationships/customXml" Target="../ink/ink2899.xml"/><Relationship Id="rId6802" Type="http://schemas.openxmlformats.org/officeDocument/2006/relationships/image" Target="../media/image3376.png"/><Relationship Id="rId1947" Type="http://schemas.openxmlformats.org/officeDocument/2006/relationships/customXml" Target="../ink/ink981.xml"/><Relationship Id="rId4353" Type="http://schemas.openxmlformats.org/officeDocument/2006/relationships/customXml" Target="../ink/ink2194.xml"/><Relationship Id="rId5404" Type="http://schemas.openxmlformats.org/officeDocument/2006/relationships/image" Target="../media/image2680.png"/><Relationship Id="rId4006" Type="http://schemas.openxmlformats.org/officeDocument/2006/relationships/image" Target="../media/image1985.png"/><Relationship Id="rId4420" Type="http://schemas.openxmlformats.org/officeDocument/2006/relationships/customXml" Target="../ink/ink2228.xml"/><Relationship Id="rId290" Type="http://schemas.openxmlformats.org/officeDocument/2006/relationships/customXml" Target="../ink/ink145.xml"/><Relationship Id="rId3022" Type="http://schemas.openxmlformats.org/officeDocument/2006/relationships/image" Target="../media/image1497.png"/><Relationship Id="rId6178" Type="http://schemas.openxmlformats.org/officeDocument/2006/relationships/image" Target="../media/image3065.png"/><Relationship Id="rId6592" Type="http://schemas.openxmlformats.org/officeDocument/2006/relationships/image" Target="../media/image3271.png"/><Relationship Id="rId7229" Type="http://schemas.openxmlformats.org/officeDocument/2006/relationships/image" Target="../media/image3587.png"/><Relationship Id="rId5194" Type="http://schemas.openxmlformats.org/officeDocument/2006/relationships/customXml" Target="../ink/ink2618.xml"/><Relationship Id="rId6245" Type="http://schemas.openxmlformats.org/officeDocument/2006/relationships/customXml" Target="../ink/ink3146.xml"/><Relationship Id="rId2788" Type="http://schemas.openxmlformats.org/officeDocument/2006/relationships/customXml" Target="../ink/ink1403.xml"/><Relationship Id="rId3839" Type="http://schemas.openxmlformats.org/officeDocument/2006/relationships/customXml" Target="../ink/ink1937.xml"/><Relationship Id="rId2855" Type="http://schemas.openxmlformats.org/officeDocument/2006/relationships/customXml" Target="../ink/ink1438.xml"/><Relationship Id="rId3906" Type="http://schemas.openxmlformats.org/officeDocument/2006/relationships/image" Target="../media/image1935.png"/><Relationship Id="rId5261" Type="http://schemas.openxmlformats.org/officeDocument/2006/relationships/image" Target="../media/image2609.png"/><Relationship Id="rId6312" Type="http://schemas.openxmlformats.org/officeDocument/2006/relationships/image" Target="../media/image3132.png"/><Relationship Id="rId96" Type="http://schemas.openxmlformats.org/officeDocument/2006/relationships/customXml" Target="../ink/ink48.xml"/><Relationship Id="rId827" Type="http://schemas.openxmlformats.org/officeDocument/2006/relationships/image" Target="../media/image412.png"/><Relationship Id="rId1457" Type="http://schemas.openxmlformats.org/officeDocument/2006/relationships/customXml" Target="../ink/ink732.xml"/><Relationship Id="rId1871" Type="http://schemas.openxmlformats.org/officeDocument/2006/relationships/customXml" Target="../ink/ink942.xml"/><Relationship Id="rId2508" Type="http://schemas.openxmlformats.org/officeDocument/2006/relationships/image" Target="../media/image1245.png"/><Relationship Id="rId2922" Type="http://schemas.openxmlformats.org/officeDocument/2006/relationships/image" Target="../media/image1450.png"/><Relationship Id="rId1524" Type="http://schemas.openxmlformats.org/officeDocument/2006/relationships/customXml" Target="../ink/ink766.xml"/><Relationship Id="rId7086" Type="http://schemas.openxmlformats.org/officeDocument/2006/relationships/customXml" Target="../ink/ink3570.xml"/><Relationship Id="rId3696" Type="http://schemas.openxmlformats.org/officeDocument/2006/relationships/image" Target="../media/image1831.png"/><Relationship Id="rId4747" Type="http://schemas.openxmlformats.org/officeDocument/2006/relationships/image" Target="../media/image2354.png"/><Relationship Id="rId7153" Type="http://schemas.openxmlformats.org/officeDocument/2006/relationships/image" Target="../media/image3549.png"/><Relationship Id="rId2298" Type="http://schemas.openxmlformats.org/officeDocument/2006/relationships/customXml" Target="../ink/ink1157.xml"/><Relationship Id="rId3349" Type="http://schemas.openxmlformats.org/officeDocument/2006/relationships/customXml" Target="../ink/ink1691.xml"/><Relationship Id="rId7220" Type="http://schemas.openxmlformats.org/officeDocument/2006/relationships/customXml" Target="../ink/ink3637.xml"/><Relationship Id="rId684" Type="http://schemas.openxmlformats.org/officeDocument/2006/relationships/image" Target="../media/image341.png"/><Relationship Id="rId2365" Type="http://schemas.openxmlformats.org/officeDocument/2006/relationships/customXml" Target="../ink/ink1191.xml"/><Relationship Id="rId3763" Type="http://schemas.openxmlformats.org/officeDocument/2006/relationships/image" Target="../media/image1864.png"/><Relationship Id="rId4814" Type="http://schemas.openxmlformats.org/officeDocument/2006/relationships/customXml" Target="../ink/ink2426.xml"/><Relationship Id="rId337" Type="http://schemas.openxmlformats.org/officeDocument/2006/relationships/image" Target="../media/image168.png"/><Relationship Id="rId2018" Type="http://schemas.openxmlformats.org/officeDocument/2006/relationships/customXml" Target="../ink/ink1017.xml"/><Relationship Id="rId3416" Type="http://schemas.openxmlformats.org/officeDocument/2006/relationships/image" Target="../media/image1691.png"/><Relationship Id="rId3830" Type="http://schemas.openxmlformats.org/officeDocument/2006/relationships/image" Target="../media/image1897.png"/><Relationship Id="rId6986" Type="http://schemas.openxmlformats.org/officeDocument/2006/relationships/customXml" Target="../ink/ink3520.xml"/><Relationship Id="rId751" Type="http://schemas.openxmlformats.org/officeDocument/2006/relationships/customXml" Target="../ink/ink376.xml"/><Relationship Id="rId1381" Type="http://schemas.openxmlformats.org/officeDocument/2006/relationships/image" Target="../media/image687.png"/><Relationship Id="rId2432" Type="http://schemas.openxmlformats.org/officeDocument/2006/relationships/image" Target="../media/image1207.png"/><Relationship Id="rId5588" Type="http://schemas.openxmlformats.org/officeDocument/2006/relationships/customXml" Target="../ink/ink2817.xml"/><Relationship Id="rId6639" Type="http://schemas.openxmlformats.org/officeDocument/2006/relationships/customXml" Target="../ink/ink3344.xml"/><Relationship Id="rId404" Type="http://schemas.openxmlformats.org/officeDocument/2006/relationships/customXml" Target="../ink/ink202.xml"/><Relationship Id="rId1034" Type="http://schemas.openxmlformats.org/officeDocument/2006/relationships/image" Target="../media/image515.png"/><Relationship Id="rId5655" Type="http://schemas.openxmlformats.org/officeDocument/2006/relationships/image" Target="../media/image2804.png"/><Relationship Id="rId6706" Type="http://schemas.openxmlformats.org/officeDocument/2006/relationships/image" Target="../media/image3328.png"/><Relationship Id="rId1101" Type="http://schemas.openxmlformats.org/officeDocument/2006/relationships/customXml" Target="../ink/ink552.xml"/><Relationship Id="rId4257" Type="http://schemas.openxmlformats.org/officeDocument/2006/relationships/customXml" Target="../ink/ink2146.xml"/><Relationship Id="rId4671" Type="http://schemas.openxmlformats.org/officeDocument/2006/relationships/customXml" Target="../ink/ink2354.xml"/><Relationship Id="rId5308" Type="http://schemas.openxmlformats.org/officeDocument/2006/relationships/customXml" Target="../ink/ink2675.xml"/><Relationship Id="rId5722" Type="http://schemas.openxmlformats.org/officeDocument/2006/relationships/image" Target="../media/image2837.png"/><Relationship Id="rId3273" Type="http://schemas.openxmlformats.org/officeDocument/2006/relationships/image" Target="../media/image1620.png"/><Relationship Id="rId4324" Type="http://schemas.openxmlformats.org/officeDocument/2006/relationships/image" Target="../media/image2144.png"/><Relationship Id="rId194" Type="http://schemas.openxmlformats.org/officeDocument/2006/relationships/customXml" Target="../ink/ink97.xml"/><Relationship Id="rId1918" Type="http://schemas.openxmlformats.org/officeDocument/2006/relationships/image" Target="../media/image951.png"/><Relationship Id="rId6496" Type="http://schemas.openxmlformats.org/officeDocument/2006/relationships/customXml" Target="../ink/ink3272.xml"/><Relationship Id="rId261" Type="http://schemas.openxmlformats.org/officeDocument/2006/relationships/image" Target="../media/image130.png"/><Relationship Id="rId3340" Type="http://schemas.openxmlformats.org/officeDocument/2006/relationships/image" Target="../media/image1653.png"/><Relationship Id="rId5098" Type="http://schemas.openxmlformats.org/officeDocument/2006/relationships/customXml" Target="../ink/ink2569.xml"/><Relationship Id="rId6149" Type="http://schemas.openxmlformats.org/officeDocument/2006/relationships/customXml" Target="../ink/ink3098.xml"/><Relationship Id="rId6563" Type="http://schemas.openxmlformats.org/officeDocument/2006/relationships/customXml" Target="../ink/ink3306.xml"/><Relationship Id="rId2759" Type="http://schemas.openxmlformats.org/officeDocument/2006/relationships/customXml" Target="../ink/ink1388.xml"/><Relationship Id="rId5165" Type="http://schemas.openxmlformats.org/officeDocument/2006/relationships/image" Target="../media/image2561.png"/><Relationship Id="rId6216" Type="http://schemas.openxmlformats.org/officeDocument/2006/relationships/image" Target="../media/image3084.png"/><Relationship Id="rId6630" Type="http://schemas.openxmlformats.org/officeDocument/2006/relationships/image" Target="../media/image3290.png"/><Relationship Id="rId1775" Type="http://schemas.openxmlformats.org/officeDocument/2006/relationships/customXml" Target="../ink/ink894.xml"/><Relationship Id="rId2826" Type="http://schemas.openxmlformats.org/officeDocument/2006/relationships/customXml" Target="../ink/ink1423.xml"/><Relationship Id="rId4181" Type="http://schemas.openxmlformats.org/officeDocument/2006/relationships/customXml" Target="../ink/ink2108.xml"/><Relationship Id="rId5232" Type="http://schemas.openxmlformats.org/officeDocument/2006/relationships/customXml" Target="../ink/ink2637.xml"/><Relationship Id="rId67" Type="http://schemas.openxmlformats.org/officeDocument/2006/relationships/image" Target="../media/image33.png"/><Relationship Id="rId1428" Type="http://schemas.openxmlformats.org/officeDocument/2006/relationships/customXml" Target="../ink/ink717.xml"/><Relationship Id="rId1842" Type="http://schemas.openxmlformats.org/officeDocument/2006/relationships/image" Target="../media/image914.png"/><Relationship Id="rId4998" Type="http://schemas.openxmlformats.org/officeDocument/2006/relationships/customXml" Target="../ink/ink2519.xml"/><Relationship Id="rId7057" Type="http://schemas.openxmlformats.org/officeDocument/2006/relationships/image" Target="../media/image3501.png"/><Relationship Id="rId6073" Type="http://schemas.openxmlformats.org/officeDocument/2006/relationships/customXml" Target="../ink/ink3060.xml"/><Relationship Id="rId7124" Type="http://schemas.openxmlformats.org/officeDocument/2006/relationships/customXml" Target="../ink/ink3589.xml"/><Relationship Id="rId3667" Type="http://schemas.openxmlformats.org/officeDocument/2006/relationships/customXml" Target="../ink/ink1850.xml"/><Relationship Id="rId4718" Type="http://schemas.openxmlformats.org/officeDocument/2006/relationships/customXml" Target="../ink/ink2378.xml"/><Relationship Id="rId588" Type="http://schemas.openxmlformats.org/officeDocument/2006/relationships/image" Target="../media/image293.png"/><Relationship Id="rId2269" Type="http://schemas.openxmlformats.org/officeDocument/2006/relationships/image" Target="../media/image1126.png"/><Relationship Id="rId2683" Type="http://schemas.openxmlformats.org/officeDocument/2006/relationships/customXml" Target="../ink/ink1350.xml"/><Relationship Id="rId3734" Type="http://schemas.openxmlformats.org/officeDocument/2006/relationships/image" Target="../media/image1850.png"/><Relationship Id="rId6140" Type="http://schemas.openxmlformats.org/officeDocument/2006/relationships/image" Target="../media/image3046.png"/><Relationship Id="rId655" Type="http://schemas.openxmlformats.org/officeDocument/2006/relationships/customXml" Target="../ink/ink328.xml"/><Relationship Id="rId1285" Type="http://schemas.openxmlformats.org/officeDocument/2006/relationships/customXml" Target="../ink/ink645.xml"/><Relationship Id="rId2336" Type="http://schemas.openxmlformats.org/officeDocument/2006/relationships/image" Target="../media/image1159.png"/><Relationship Id="rId2750" Type="http://schemas.openxmlformats.org/officeDocument/2006/relationships/image" Target="../media/image1366.png"/><Relationship Id="rId3801" Type="http://schemas.openxmlformats.org/officeDocument/2006/relationships/customXml" Target="../ink/ink1918.xml"/><Relationship Id="rId6957" Type="http://schemas.openxmlformats.org/officeDocument/2006/relationships/customXml" Target="../ink/ink3505.xml"/><Relationship Id="rId308" Type="http://schemas.openxmlformats.org/officeDocument/2006/relationships/customXml" Target="../ink/ink154.xml"/><Relationship Id="rId722" Type="http://schemas.openxmlformats.org/officeDocument/2006/relationships/image" Target="../media/image360.png"/><Relationship Id="rId1352" Type="http://schemas.openxmlformats.org/officeDocument/2006/relationships/customXml" Target="../ink/ink679.xml"/><Relationship Id="rId2403" Type="http://schemas.openxmlformats.org/officeDocument/2006/relationships/customXml" Target="../ink/ink1210.xml"/><Relationship Id="rId5559" Type="http://schemas.openxmlformats.org/officeDocument/2006/relationships/image" Target="../media/image2756.png"/><Relationship Id="rId1005" Type="http://schemas.openxmlformats.org/officeDocument/2006/relationships/customXml" Target="../ink/ink504.xml"/><Relationship Id="rId4575" Type="http://schemas.openxmlformats.org/officeDocument/2006/relationships/image" Target="../media/image2269.png"/><Relationship Id="rId5973" Type="http://schemas.openxmlformats.org/officeDocument/2006/relationships/customXml" Target="../ink/ink3010.xml"/><Relationship Id="rId3177" Type="http://schemas.openxmlformats.org/officeDocument/2006/relationships/customXml" Target="../ink/ink1604.xml"/><Relationship Id="rId4228" Type="http://schemas.openxmlformats.org/officeDocument/2006/relationships/image" Target="../media/image2096.png"/><Relationship Id="rId5626" Type="http://schemas.openxmlformats.org/officeDocument/2006/relationships/customXml" Target="../ink/ink2836.xml"/><Relationship Id="rId3591" Type="http://schemas.openxmlformats.org/officeDocument/2006/relationships/customXml" Target="../ink/ink1812.xml"/><Relationship Id="rId4642" Type="http://schemas.openxmlformats.org/officeDocument/2006/relationships/image" Target="../media/image2302.png"/><Relationship Id="rId2193" Type="http://schemas.openxmlformats.org/officeDocument/2006/relationships/image" Target="../media/image1088.png"/><Relationship Id="rId3244" Type="http://schemas.openxmlformats.org/officeDocument/2006/relationships/customXml" Target="../ink/ink1638.xml"/><Relationship Id="rId165" Type="http://schemas.openxmlformats.org/officeDocument/2006/relationships/image" Target="../media/image82.png"/><Relationship Id="rId2260" Type="http://schemas.openxmlformats.org/officeDocument/2006/relationships/customXml" Target="../ink/ink1138.xml"/><Relationship Id="rId3311" Type="http://schemas.openxmlformats.org/officeDocument/2006/relationships/customXml" Target="../ink/ink1672.xml"/><Relationship Id="rId6467" Type="http://schemas.openxmlformats.org/officeDocument/2006/relationships/image" Target="../media/image3209.png"/><Relationship Id="rId6881" Type="http://schemas.openxmlformats.org/officeDocument/2006/relationships/image" Target="../media/image3414.png"/><Relationship Id="rId232" Type="http://schemas.openxmlformats.org/officeDocument/2006/relationships/customXml" Target="../ink/ink116.xml"/><Relationship Id="rId5069" Type="http://schemas.openxmlformats.org/officeDocument/2006/relationships/image" Target="../media/image2514.png"/><Relationship Id="rId5483" Type="http://schemas.openxmlformats.org/officeDocument/2006/relationships/image" Target="../media/image2718.png"/><Relationship Id="rId6534" Type="http://schemas.openxmlformats.org/officeDocument/2006/relationships/customXml" Target="../ink/ink3291.xml"/><Relationship Id="rId1679" Type="http://schemas.openxmlformats.org/officeDocument/2006/relationships/image" Target="../media/image833.png"/><Relationship Id="rId4085" Type="http://schemas.openxmlformats.org/officeDocument/2006/relationships/customXml" Target="../ink/ink2060.xml"/><Relationship Id="rId5136" Type="http://schemas.openxmlformats.org/officeDocument/2006/relationships/customXml" Target="../ink/ink2589.xml"/><Relationship Id="rId4152" Type="http://schemas.openxmlformats.org/officeDocument/2006/relationships/image" Target="../media/image2058.png"/><Relationship Id="rId5203" Type="http://schemas.openxmlformats.org/officeDocument/2006/relationships/image" Target="../media/image2580.png"/><Relationship Id="rId5550" Type="http://schemas.openxmlformats.org/officeDocument/2006/relationships/customXml" Target="../ink/ink2798.xml"/><Relationship Id="rId6601" Type="http://schemas.openxmlformats.org/officeDocument/2006/relationships/customXml" Target="../ink/ink3325.xml"/><Relationship Id="rId1746" Type="http://schemas.openxmlformats.org/officeDocument/2006/relationships/image" Target="../media/image866.png"/><Relationship Id="rId38" Type="http://schemas.openxmlformats.org/officeDocument/2006/relationships/customXml" Target="../ink/ink19.xml"/><Relationship Id="rId1813" Type="http://schemas.openxmlformats.org/officeDocument/2006/relationships/customXml" Target="../ink/ink913.xml"/><Relationship Id="rId4969" Type="http://schemas.openxmlformats.org/officeDocument/2006/relationships/image" Target="../media/image2464.png"/><Relationship Id="rId3985" Type="http://schemas.openxmlformats.org/officeDocument/2006/relationships/customXml" Target="../ink/ink2010.xml"/><Relationship Id="rId6391" Type="http://schemas.openxmlformats.org/officeDocument/2006/relationships/image" Target="../media/image3171.png"/><Relationship Id="rId7028" Type="http://schemas.openxmlformats.org/officeDocument/2006/relationships/customXml" Target="../ink/ink3541.xml"/><Relationship Id="rId2587" Type="http://schemas.openxmlformats.org/officeDocument/2006/relationships/customXml" Target="../ink/ink1302.xml"/><Relationship Id="rId3638" Type="http://schemas.openxmlformats.org/officeDocument/2006/relationships/image" Target="../media/image1802.png"/><Relationship Id="rId6044" Type="http://schemas.openxmlformats.org/officeDocument/2006/relationships/image" Target="../media/image2998.png"/><Relationship Id="rId559" Type="http://schemas.openxmlformats.org/officeDocument/2006/relationships/customXml" Target="../ink/ink280.xml"/><Relationship Id="rId1189" Type="http://schemas.openxmlformats.org/officeDocument/2006/relationships/image" Target="../media/image592.png"/><Relationship Id="rId5060" Type="http://schemas.openxmlformats.org/officeDocument/2006/relationships/customXml" Target="../ink/ink2550.xml"/><Relationship Id="rId6111" Type="http://schemas.openxmlformats.org/officeDocument/2006/relationships/customXml" Target="../ink/ink3079.xml"/><Relationship Id="rId626" Type="http://schemas.openxmlformats.org/officeDocument/2006/relationships/image" Target="../media/image312.png"/><Relationship Id="rId973" Type="http://schemas.openxmlformats.org/officeDocument/2006/relationships/customXml" Target="../ink/ink488.xml"/><Relationship Id="rId1256" Type="http://schemas.openxmlformats.org/officeDocument/2006/relationships/image" Target="../media/image625.png"/><Relationship Id="rId2307" Type="http://schemas.openxmlformats.org/officeDocument/2006/relationships/image" Target="../media/image1145.png"/><Relationship Id="rId2654" Type="http://schemas.openxmlformats.org/officeDocument/2006/relationships/image" Target="../media/image1318.png"/><Relationship Id="rId3705" Type="http://schemas.openxmlformats.org/officeDocument/2006/relationships/customXml" Target="../ink/ink1869.xml"/><Relationship Id="rId1670" Type="http://schemas.openxmlformats.org/officeDocument/2006/relationships/customXml" Target="../ink/ink841.xml"/><Relationship Id="rId2721" Type="http://schemas.openxmlformats.org/officeDocument/2006/relationships/customXml" Target="../ink/ink1369.xml"/><Relationship Id="rId5877" Type="http://schemas.openxmlformats.org/officeDocument/2006/relationships/customXml" Target="../ink/ink2962.xml"/><Relationship Id="rId6928" Type="http://schemas.openxmlformats.org/officeDocument/2006/relationships/customXml" Target="../ink/ink3490.xml"/><Relationship Id="rId1323" Type="http://schemas.openxmlformats.org/officeDocument/2006/relationships/image" Target="../media/image658.png"/><Relationship Id="rId4479" Type="http://schemas.openxmlformats.org/officeDocument/2006/relationships/image" Target="../media/image2221.png"/><Relationship Id="rId4893" Type="http://schemas.openxmlformats.org/officeDocument/2006/relationships/customXml" Target="../ink/ink2466.xml"/><Relationship Id="rId5944" Type="http://schemas.openxmlformats.org/officeDocument/2006/relationships/image" Target="../media/image2948.png"/><Relationship Id="rId3495" Type="http://schemas.openxmlformats.org/officeDocument/2006/relationships/customXml" Target="../ink/ink1764.xml"/><Relationship Id="rId4546" Type="http://schemas.openxmlformats.org/officeDocument/2006/relationships/customXml" Target="../ink/ink2291.xml"/><Relationship Id="rId4960" Type="http://schemas.openxmlformats.org/officeDocument/2006/relationships/customXml" Target="../ink/ink2500.xml"/><Relationship Id="rId2097" Type="http://schemas.openxmlformats.org/officeDocument/2006/relationships/image" Target="../media/image1040.png"/><Relationship Id="rId3148" Type="http://schemas.openxmlformats.org/officeDocument/2006/relationships/image" Target="../media/image1558.png"/><Relationship Id="rId3562" Type="http://schemas.openxmlformats.org/officeDocument/2006/relationships/image" Target="../media/image1764.png"/><Relationship Id="rId4613" Type="http://schemas.openxmlformats.org/officeDocument/2006/relationships/customXml" Target="../ink/ink2325.xml"/><Relationship Id="rId483" Type="http://schemas.openxmlformats.org/officeDocument/2006/relationships/customXml" Target="../ink/ink242.xml"/><Relationship Id="rId2164" Type="http://schemas.openxmlformats.org/officeDocument/2006/relationships/customXml" Target="../ink/ink1090.xml"/><Relationship Id="rId3215" Type="http://schemas.openxmlformats.org/officeDocument/2006/relationships/image" Target="../media/image1591.png"/><Relationship Id="rId6785" Type="http://schemas.openxmlformats.org/officeDocument/2006/relationships/customXml" Target="../ink/ink3417.xml"/><Relationship Id="rId136" Type="http://schemas.openxmlformats.org/officeDocument/2006/relationships/customXml" Target="../ink/ink68.xml"/><Relationship Id="rId550" Type="http://schemas.openxmlformats.org/officeDocument/2006/relationships/image" Target="../media/image274.png"/><Relationship Id="rId1180" Type="http://schemas.openxmlformats.org/officeDocument/2006/relationships/customXml" Target="../ink/ink592.xml"/><Relationship Id="rId2231" Type="http://schemas.openxmlformats.org/officeDocument/2006/relationships/image" Target="../media/image1107.png"/><Relationship Id="rId5387" Type="http://schemas.openxmlformats.org/officeDocument/2006/relationships/image" Target="../media/image2672.png"/><Relationship Id="rId6438" Type="http://schemas.openxmlformats.org/officeDocument/2006/relationships/customXml" Target="../ink/ink3243.xml"/><Relationship Id="rId203" Type="http://schemas.openxmlformats.org/officeDocument/2006/relationships/image" Target="../media/image101.png"/><Relationship Id="rId6852" Type="http://schemas.openxmlformats.org/officeDocument/2006/relationships/customXml" Target="../ink/ink3452.xml"/><Relationship Id="rId1997" Type="http://schemas.openxmlformats.org/officeDocument/2006/relationships/image" Target="../media/image990.png"/><Relationship Id="rId4056" Type="http://schemas.openxmlformats.org/officeDocument/2006/relationships/image" Target="../media/image2010.png"/><Relationship Id="rId5454" Type="http://schemas.openxmlformats.org/officeDocument/2006/relationships/image" Target="../media/image2704.png"/><Relationship Id="rId6505" Type="http://schemas.openxmlformats.org/officeDocument/2006/relationships/image" Target="../media/image3228.png"/><Relationship Id="rId4470" Type="http://schemas.openxmlformats.org/officeDocument/2006/relationships/customXml" Target="../ink/ink2253.xml"/><Relationship Id="rId5107" Type="http://schemas.openxmlformats.org/officeDocument/2006/relationships/image" Target="../media/image2532.png"/><Relationship Id="rId5521" Type="http://schemas.openxmlformats.org/officeDocument/2006/relationships/image" Target="../media/image2737.png"/><Relationship Id="rId1717" Type="http://schemas.openxmlformats.org/officeDocument/2006/relationships/customXml" Target="../ink/ink865.xml"/><Relationship Id="rId3072" Type="http://schemas.openxmlformats.org/officeDocument/2006/relationships/image" Target="../media/image1520.png"/><Relationship Id="rId4123" Type="http://schemas.openxmlformats.org/officeDocument/2006/relationships/customXml" Target="../ink/ink2079.xml"/><Relationship Id="rId7279" Type="http://schemas.openxmlformats.org/officeDocument/2006/relationships/image" Target="../media/image3612.png"/><Relationship Id="rId3889" Type="http://schemas.openxmlformats.org/officeDocument/2006/relationships/customXml" Target="../ink/ink1962.xml"/><Relationship Id="rId6295" Type="http://schemas.openxmlformats.org/officeDocument/2006/relationships/customXml" Target="../ink/ink3171.xml"/><Relationship Id="rId6362" Type="http://schemas.openxmlformats.org/officeDocument/2006/relationships/image" Target="../media/image3157.png"/><Relationship Id="rId3956" Type="http://schemas.openxmlformats.org/officeDocument/2006/relationships/image" Target="../media/image1960.png"/><Relationship Id="rId6015" Type="http://schemas.openxmlformats.org/officeDocument/2006/relationships/customXml" Target="../ink/ink3031.xml"/><Relationship Id="rId877" Type="http://schemas.openxmlformats.org/officeDocument/2006/relationships/image" Target="../media/image437.png"/><Relationship Id="rId2558" Type="http://schemas.openxmlformats.org/officeDocument/2006/relationships/image" Target="../media/image1270.png"/><Relationship Id="rId2972" Type="http://schemas.openxmlformats.org/officeDocument/2006/relationships/image" Target="../media/image1473.png"/><Relationship Id="rId3609" Type="http://schemas.openxmlformats.org/officeDocument/2006/relationships/customXml" Target="../ink/ink1821.xml"/><Relationship Id="rId944" Type="http://schemas.openxmlformats.org/officeDocument/2006/relationships/image" Target="../media/image470.png"/><Relationship Id="rId1574" Type="http://schemas.openxmlformats.org/officeDocument/2006/relationships/customXml" Target="../ink/ink792.xml"/><Relationship Id="rId2625" Type="http://schemas.openxmlformats.org/officeDocument/2006/relationships/customXml" Target="../ink/ink1321.xml"/><Relationship Id="rId5031" Type="http://schemas.openxmlformats.org/officeDocument/2006/relationships/image" Target="../media/image2495.png"/><Relationship Id="rId1227" Type="http://schemas.openxmlformats.org/officeDocument/2006/relationships/image" Target="../media/image611.png"/><Relationship Id="rId1641" Type="http://schemas.openxmlformats.org/officeDocument/2006/relationships/customXml" Target="../ink/ink826.xml"/><Relationship Id="rId4797" Type="http://schemas.openxmlformats.org/officeDocument/2006/relationships/image" Target="../media/image2379.png"/><Relationship Id="rId5848" Type="http://schemas.openxmlformats.org/officeDocument/2006/relationships/image" Target="../media/image2900.png"/><Relationship Id="rId3399" Type="http://schemas.openxmlformats.org/officeDocument/2006/relationships/customXml" Target="../ink/ink1716.xml"/><Relationship Id="rId4864" Type="http://schemas.openxmlformats.org/officeDocument/2006/relationships/image" Target="../media/image2412.png"/><Relationship Id="rId7270" Type="http://schemas.openxmlformats.org/officeDocument/2006/relationships/customXml" Target="../ink/ink3662.xml"/><Relationship Id="rId3466" Type="http://schemas.openxmlformats.org/officeDocument/2006/relationships/image" Target="../media/image1716.png"/><Relationship Id="rId4517" Type="http://schemas.openxmlformats.org/officeDocument/2006/relationships/image" Target="../media/image2240.png"/><Relationship Id="rId5915" Type="http://schemas.openxmlformats.org/officeDocument/2006/relationships/customXml" Target="../ink/ink2981.xml"/><Relationship Id="rId387" Type="http://schemas.openxmlformats.org/officeDocument/2006/relationships/image" Target="../media/image193.png"/><Relationship Id="rId2068" Type="http://schemas.openxmlformats.org/officeDocument/2006/relationships/customXml" Target="../ink/ink1042.xml"/><Relationship Id="rId3119" Type="http://schemas.openxmlformats.org/officeDocument/2006/relationships/customXml" Target="../ink/ink1575.xml"/><Relationship Id="rId3880" Type="http://schemas.openxmlformats.org/officeDocument/2006/relationships/image" Target="../media/image1922.png"/><Relationship Id="rId4931" Type="http://schemas.openxmlformats.org/officeDocument/2006/relationships/customXml" Target="../ink/ink2485.xml"/><Relationship Id="rId1084" Type="http://schemas.openxmlformats.org/officeDocument/2006/relationships/image" Target="../media/image540.png"/><Relationship Id="rId2482" Type="http://schemas.openxmlformats.org/officeDocument/2006/relationships/image" Target="../media/image1232.png"/><Relationship Id="rId3533" Type="http://schemas.openxmlformats.org/officeDocument/2006/relationships/customXml" Target="../ink/ink1783.xml"/><Relationship Id="rId6689" Type="http://schemas.openxmlformats.org/officeDocument/2006/relationships/customXml" Target="../ink/ink3369.xml"/><Relationship Id="rId107" Type="http://schemas.openxmlformats.org/officeDocument/2006/relationships/image" Target="../media/image53.png"/><Relationship Id="rId454" Type="http://schemas.openxmlformats.org/officeDocument/2006/relationships/image" Target="../media/image226.png"/><Relationship Id="rId2135" Type="http://schemas.openxmlformats.org/officeDocument/2006/relationships/image" Target="../media/image1059.png"/><Relationship Id="rId3600" Type="http://schemas.openxmlformats.org/officeDocument/2006/relationships/image" Target="../media/image1783.png"/><Relationship Id="rId6756" Type="http://schemas.openxmlformats.org/officeDocument/2006/relationships/image" Target="../media/image3353.png"/><Relationship Id="rId521" Type="http://schemas.openxmlformats.org/officeDocument/2006/relationships/customXml" Target="../ink/ink261.xml"/><Relationship Id="rId1151" Type="http://schemas.openxmlformats.org/officeDocument/2006/relationships/customXml" Target="../ink/ink577.xml"/><Relationship Id="rId2202" Type="http://schemas.openxmlformats.org/officeDocument/2006/relationships/customXml" Target="../ink/ink1109.xml"/><Relationship Id="rId5358" Type="http://schemas.openxmlformats.org/officeDocument/2006/relationships/customXml" Target="../ink/ink2700.xml"/><Relationship Id="rId5772" Type="http://schemas.openxmlformats.org/officeDocument/2006/relationships/image" Target="../media/image2862.png"/><Relationship Id="rId6409" Type="http://schemas.openxmlformats.org/officeDocument/2006/relationships/image" Target="../media/image3180.png"/><Relationship Id="rId6823" Type="http://schemas.openxmlformats.org/officeDocument/2006/relationships/customXml" Target="../ink/ink3437.xml"/><Relationship Id="rId1968" Type="http://schemas.openxmlformats.org/officeDocument/2006/relationships/image" Target="../media/image976.png"/><Relationship Id="rId4374" Type="http://schemas.openxmlformats.org/officeDocument/2006/relationships/image" Target="../media/image2169.png"/><Relationship Id="rId5425" Type="http://schemas.openxmlformats.org/officeDocument/2006/relationships/image" Target="../media/image2690.png"/><Relationship Id="rId3390" Type="http://schemas.openxmlformats.org/officeDocument/2006/relationships/image" Target="../media/image1678.png"/><Relationship Id="rId4027" Type="http://schemas.openxmlformats.org/officeDocument/2006/relationships/customXml" Target="../ink/ink2031.xml"/><Relationship Id="rId4441" Type="http://schemas.openxmlformats.org/officeDocument/2006/relationships/image" Target="../media/image2202.png"/><Relationship Id="rId3043" Type="http://schemas.openxmlformats.org/officeDocument/2006/relationships/customXml" Target="../ink/ink1536.xml"/><Relationship Id="rId6199" Type="http://schemas.openxmlformats.org/officeDocument/2006/relationships/customXml" Target="../ink/ink3123.xml"/><Relationship Id="rId6266" Type="http://schemas.openxmlformats.org/officeDocument/2006/relationships/image" Target="../media/image3109.png"/><Relationship Id="rId3110" Type="http://schemas.openxmlformats.org/officeDocument/2006/relationships/image" Target="../media/image1539.png"/><Relationship Id="rId6680" Type="http://schemas.openxmlformats.org/officeDocument/2006/relationships/image" Target="../media/image3315.png"/><Relationship Id="rId7317" Type="http://schemas.openxmlformats.org/officeDocument/2006/relationships/image" Target="../media/image3631.png"/><Relationship Id="rId2876" Type="http://schemas.openxmlformats.org/officeDocument/2006/relationships/image" Target="../media/image1427.png"/><Relationship Id="rId3927" Type="http://schemas.openxmlformats.org/officeDocument/2006/relationships/customXml" Target="../ink/ink1981.xml"/><Relationship Id="rId5282" Type="http://schemas.openxmlformats.org/officeDocument/2006/relationships/customXml" Target="../ink/ink2662.xml"/><Relationship Id="rId6333" Type="http://schemas.openxmlformats.org/officeDocument/2006/relationships/customXml" Target="../ink/ink3190.xml"/><Relationship Id="rId848" Type="http://schemas.openxmlformats.org/officeDocument/2006/relationships/customXml" Target="../ink/ink425.xml"/><Relationship Id="rId1478" Type="http://schemas.openxmlformats.org/officeDocument/2006/relationships/customXml" Target="../ink/ink743.xml"/><Relationship Id="rId1892" Type="http://schemas.openxmlformats.org/officeDocument/2006/relationships/customXml" Target="../ink/ink953.xml"/><Relationship Id="rId2529" Type="http://schemas.openxmlformats.org/officeDocument/2006/relationships/customXml" Target="../ink/ink1273.xml"/><Relationship Id="rId6400" Type="http://schemas.openxmlformats.org/officeDocument/2006/relationships/customXml" Target="../ink/ink3224.xml"/><Relationship Id="rId915" Type="http://schemas.openxmlformats.org/officeDocument/2006/relationships/image" Target="../media/image456.png"/><Relationship Id="rId1545" Type="http://schemas.openxmlformats.org/officeDocument/2006/relationships/customXml" Target="../ink/ink777.xml"/><Relationship Id="rId2943" Type="http://schemas.openxmlformats.org/officeDocument/2006/relationships/customXml" Target="../ink/ink1482.xml"/><Relationship Id="rId5002" Type="http://schemas.openxmlformats.org/officeDocument/2006/relationships/customXml" Target="../ink/ink2521.xml"/><Relationship Id="rId7174" Type="http://schemas.openxmlformats.org/officeDocument/2006/relationships/customXml" Target="../ink/ink3614.xml"/><Relationship Id="rId1612" Type="http://schemas.openxmlformats.org/officeDocument/2006/relationships/image" Target="../media/image800.png"/><Relationship Id="rId4768" Type="http://schemas.openxmlformats.org/officeDocument/2006/relationships/customXml" Target="../ink/ink2403.xml"/><Relationship Id="rId5819" Type="http://schemas.openxmlformats.org/officeDocument/2006/relationships/customXml" Target="../ink/ink2933.xml"/><Relationship Id="rId6190" Type="http://schemas.openxmlformats.org/officeDocument/2006/relationships/image" Target="../media/image3071.png"/><Relationship Id="rId3784" Type="http://schemas.openxmlformats.org/officeDocument/2006/relationships/customXml" Target="../ink/ink1909.xml"/><Relationship Id="rId4835" Type="http://schemas.openxmlformats.org/officeDocument/2006/relationships/image" Target="../media/image2398.png"/><Relationship Id="rId7241" Type="http://schemas.openxmlformats.org/officeDocument/2006/relationships/image" Target="../media/image3593.png"/><Relationship Id="rId2386" Type="http://schemas.openxmlformats.org/officeDocument/2006/relationships/image" Target="../media/image1184.png"/><Relationship Id="rId3437" Type="http://schemas.openxmlformats.org/officeDocument/2006/relationships/customXml" Target="../ink/ink1735.xml"/><Relationship Id="rId3851" Type="http://schemas.openxmlformats.org/officeDocument/2006/relationships/customXml" Target="../ink/ink1943.xml"/><Relationship Id="rId4902" Type="http://schemas.openxmlformats.org/officeDocument/2006/relationships/image" Target="../media/image2431.png"/><Relationship Id="rId358" Type="http://schemas.openxmlformats.org/officeDocument/2006/relationships/customXml" Target="../ink/ink179.xml"/><Relationship Id="rId772" Type="http://schemas.openxmlformats.org/officeDocument/2006/relationships/customXml" Target="../ink/ink387.xml"/><Relationship Id="rId2039" Type="http://schemas.openxmlformats.org/officeDocument/2006/relationships/image" Target="../media/image1011.png"/><Relationship Id="rId2453" Type="http://schemas.openxmlformats.org/officeDocument/2006/relationships/customXml" Target="../ink/ink1235.xml"/><Relationship Id="rId3504" Type="http://schemas.openxmlformats.org/officeDocument/2006/relationships/image" Target="../media/image1735.png"/><Relationship Id="rId425" Type="http://schemas.openxmlformats.org/officeDocument/2006/relationships/image" Target="../media/image212.png"/><Relationship Id="rId1055" Type="http://schemas.openxmlformats.org/officeDocument/2006/relationships/customXml" Target="../ink/ink529.xml"/><Relationship Id="rId2106" Type="http://schemas.openxmlformats.org/officeDocument/2006/relationships/customXml" Target="../ink/ink1061.xml"/><Relationship Id="rId2520" Type="http://schemas.openxmlformats.org/officeDocument/2006/relationships/image" Target="../media/image1251.png"/><Relationship Id="rId5676" Type="http://schemas.openxmlformats.org/officeDocument/2006/relationships/customXml" Target="../ink/ink2861.xml"/><Relationship Id="rId6727" Type="http://schemas.openxmlformats.org/officeDocument/2006/relationships/customXml" Target="../ink/ink3388.xml"/><Relationship Id="rId1122" Type="http://schemas.openxmlformats.org/officeDocument/2006/relationships/image" Target="../media/image559.png"/><Relationship Id="rId4278" Type="http://schemas.openxmlformats.org/officeDocument/2006/relationships/image" Target="../media/image2121.png"/><Relationship Id="rId5329" Type="http://schemas.openxmlformats.org/officeDocument/2006/relationships/image" Target="../media/image2643.png"/><Relationship Id="rId3294" Type="http://schemas.openxmlformats.org/officeDocument/2006/relationships/customXml" Target="../ink/ink1663.xml"/><Relationship Id="rId4345" Type="http://schemas.openxmlformats.org/officeDocument/2006/relationships/customXml" Target="../ink/ink2190.xml"/><Relationship Id="rId4692" Type="http://schemas.openxmlformats.org/officeDocument/2006/relationships/image" Target="../media/image2327.png"/><Relationship Id="rId5743" Type="http://schemas.openxmlformats.org/officeDocument/2006/relationships/customXml" Target="../ink/ink2895.xml"/><Relationship Id="rId1939" Type="http://schemas.openxmlformats.org/officeDocument/2006/relationships/customXml" Target="../ink/ink977.xml"/><Relationship Id="rId5810" Type="http://schemas.openxmlformats.org/officeDocument/2006/relationships/image" Target="../media/image2881.png"/><Relationship Id="rId3361" Type="http://schemas.openxmlformats.org/officeDocument/2006/relationships/customXml" Target="../ink/ink1697.xml"/><Relationship Id="rId4412" Type="http://schemas.openxmlformats.org/officeDocument/2006/relationships/customXml" Target="../ink/ink2224.xml"/><Relationship Id="rId282" Type="http://schemas.openxmlformats.org/officeDocument/2006/relationships/customXml" Target="../ink/ink141.xml"/><Relationship Id="rId3014" Type="http://schemas.openxmlformats.org/officeDocument/2006/relationships/image" Target="../media/image1494.png"/><Relationship Id="rId6584" Type="http://schemas.openxmlformats.org/officeDocument/2006/relationships/image" Target="../media/image3267.png"/><Relationship Id="rId2030" Type="http://schemas.openxmlformats.org/officeDocument/2006/relationships/customXml" Target="../ink/ink1023.xml"/><Relationship Id="rId5186" Type="http://schemas.openxmlformats.org/officeDocument/2006/relationships/customXml" Target="../ink/ink2614.xml"/><Relationship Id="rId6237" Type="http://schemas.openxmlformats.org/officeDocument/2006/relationships/customXml" Target="../ink/ink3142.xml"/><Relationship Id="rId6651" Type="http://schemas.openxmlformats.org/officeDocument/2006/relationships/customXml" Target="../ink/ink3350.xml"/><Relationship Id="rId5253" Type="http://schemas.openxmlformats.org/officeDocument/2006/relationships/image" Target="../media/image2605.png"/><Relationship Id="rId6304" Type="http://schemas.openxmlformats.org/officeDocument/2006/relationships/image" Target="../media/image3128.png"/><Relationship Id="rId1449" Type="http://schemas.openxmlformats.org/officeDocument/2006/relationships/customXml" Target="../ink/ink728.xml"/><Relationship Id="rId1796" Type="http://schemas.openxmlformats.org/officeDocument/2006/relationships/image" Target="../media/image891.png"/><Relationship Id="rId2847" Type="http://schemas.openxmlformats.org/officeDocument/2006/relationships/image" Target="../media/image1413.png"/><Relationship Id="rId88" Type="http://schemas.openxmlformats.org/officeDocument/2006/relationships/customXml" Target="../ink/ink44.xml"/><Relationship Id="rId819" Type="http://schemas.openxmlformats.org/officeDocument/2006/relationships/image" Target="../media/image408.png"/><Relationship Id="rId1863" Type="http://schemas.openxmlformats.org/officeDocument/2006/relationships/customXml" Target="../ink/ink938.xml"/><Relationship Id="rId2914" Type="http://schemas.openxmlformats.org/officeDocument/2006/relationships/image" Target="../media/image1446.png"/><Relationship Id="rId5320" Type="http://schemas.openxmlformats.org/officeDocument/2006/relationships/customXml" Target="../ink/ink2681.xml"/><Relationship Id="rId7078" Type="http://schemas.openxmlformats.org/officeDocument/2006/relationships/customXml" Target="../ink/ink3566.xml"/><Relationship Id="rId1516" Type="http://schemas.openxmlformats.org/officeDocument/2006/relationships/customXml" Target="../ink/ink762.xml"/><Relationship Id="rId1930" Type="http://schemas.openxmlformats.org/officeDocument/2006/relationships/image" Target="../media/image957.png"/><Relationship Id="rId3688" Type="http://schemas.openxmlformats.org/officeDocument/2006/relationships/image" Target="../media/image1827.png"/><Relationship Id="rId4739" Type="http://schemas.openxmlformats.org/officeDocument/2006/relationships/image" Target="../media/image2350.png"/><Relationship Id="rId6094" Type="http://schemas.openxmlformats.org/officeDocument/2006/relationships/image" Target="../media/image3023.png"/><Relationship Id="rId7145" Type="http://schemas.openxmlformats.org/officeDocument/2006/relationships/image" Target="../media/image3545.png"/><Relationship Id="rId3755" Type="http://schemas.openxmlformats.org/officeDocument/2006/relationships/image" Target="../media/image1860.png"/><Relationship Id="rId4806" Type="http://schemas.openxmlformats.org/officeDocument/2006/relationships/customXml" Target="../ink/ink2422.xml"/><Relationship Id="rId6161" Type="http://schemas.openxmlformats.org/officeDocument/2006/relationships/customXml" Target="../ink/ink3104.xml"/><Relationship Id="rId7212" Type="http://schemas.openxmlformats.org/officeDocument/2006/relationships/customXml" Target="../ink/ink3633.xml"/><Relationship Id="rId676" Type="http://schemas.openxmlformats.org/officeDocument/2006/relationships/image" Target="../media/image337.png"/><Relationship Id="rId2357" Type="http://schemas.openxmlformats.org/officeDocument/2006/relationships/customXml" Target="../ink/ink1187.xml"/><Relationship Id="rId3408" Type="http://schemas.openxmlformats.org/officeDocument/2006/relationships/image" Target="../media/image1687.png"/><Relationship Id="rId329" Type="http://schemas.openxmlformats.org/officeDocument/2006/relationships/image" Target="../media/image164.png"/><Relationship Id="rId1373" Type="http://schemas.openxmlformats.org/officeDocument/2006/relationships/image" Target="../media/image683.png"/><Relationship Id="rId2771" Type="http://schemas.openxmlformats.org/officeDocument/2006/relationships/image" Target="../media/image1376.png"/><Relationship Id="rId3822" Type="http://schemas.openxmlformats.org/officeDocument/2006/relationships/image" Target="../media/image1893.png"/><Relationship Id="rId6978" Type="http://schemas.openxmlformats.org/officeDocument/2006/relationships/customXml" Target="../ink/ink3516.xml"/><Relationship Id="rId743" Type="http://schemas.openxmlformats.org/officeDocument/2006/relationships/customXml" Target="../ink/ink372.xml"/><Relationship Id="rId1026" Type="http://schemas.openxmlformats.org/officeDocument/2006/relationships/image" Target="../media/image511.png"/><Relationship Id="rId2424" Type="http://schemas.openxmlformats.org/officeDocument/2006/relationships/image" Target="../media/image1203.png"/><Relationship Id="rId5994" Type="http://schemas.openxmlformats.org/officeDocument/2006/relationships/image" Target="../media/image2973.png"/><Relationship Id="rId810" Type="http://schemas.openxmlformats.org/officeDocument/2006/relationships/customXml" Target="../ink/ink406.xml"/><Relationship Id="rId1440" Type="http://schemas.openxmlformats.org/officeDocument/2006/relationships/image" Target="../media/image716.png"/><Relationship Id="rId4596" Type="http://schemas.openxmlformats.org/officeDocument/2006/relationships/image" Target="../media/image2279.png"/><Relationship Id="rId5647" Type="http://schemas.openxmlformats.org/officeDocument/2006/relationships/image" Target="../media/image2800.png"/><Relationship Id="rId3198" Type="http://schemas.openxmlformats.org/officeDocument/2006/relationships/customXml" Target="../ink/ink1615.xml"/><Relationship Id="rId4249" Type="http://schemas.openxmlformats.org/officeDocument/2006/relationships/customXml" Target="../ink/ink2142.xml"/><Relationship Id="rId4663" Type="http://schemas.openxmlformats.org/officeDocument/2006/relationships/customXml" Target="../ink/ink2350.xml"/><Relationship Id="rId5714" Type="http://schemas.openxmlformats.org/officeDocument/2006/relationships/image" Target="../media/image2833.png"/><Relationship Id="rId3265" Type="http://schemas.openxmlformats.org/officeDocument/2006/relationships/image" Target="../media/image1616.png"/><Relationship Id="rId4316" Type="http://schemas.openxmlformats.org/officeDocument/2006/relationships/image" Target="../media/image2140.png"/><Relationship Id="rId4730" Type="http://schemas.openxmlformats.org/officeDocument/2006/relationships/customXml" Target="../ink/ink2384.xml"/><Relationship Id="rId186" Type="http://schemas.openxmlformats.org/officeDocument/2006/relationships/customXml" Target="../ink/ink93.xml"/><Relationship Id="rId2281" Type="http://schemas.openxmlformats.org/officeDocument/2006/relationships/image" Target="../media/image1132.png"/><Relationship Id="rId3332" Type="http://schemas.openxmlformats.org/officeDocument/2006/relationships/image" Target="../media/image1649.png"/><Relationship Id="rId6488" Type="http://schemas.openxmlformats.org/officeDocument/2006/relationships/customXml" Target="../ink/ink3268.xml"/><Relationship Id="rId253" Type="http://schemas.openxmlformats.org/officeDocument/2006/relationships/image" Target="../media/image126.png"/><Relationship Id="rId6555" Type="http://schemas.openxmlformats.org/officeDocument/2006/relationships/customXml" Target="../ink/ink3302.xml"/><Relationship Id="rId320" Type="http://schemas.openxmlformats.org/officeDocument/2006/relationships/customXml" Target="../ink/ink160.xml"/><Relationship Id="rId2001" Type="http://schemas.openxmlformats.org/officeDocument/2006/relationships/image" Target="../media/image992.png"/><Relationship Id="rId5157" Type="http://schemas.openxmlformats.org/officeDocument/2006/relationships/image" Target="../media/image2557.png"/><Relationship Id="rId6208" Type="http://schemas.openxmlformats.org/officeDocument/2006/relationships/image" Target="../media/image3080.png"/><Relationship Id="rId5571" Type="http://schemas.openxmlformats.org/officeDocument/2006/relationships/image" Target="../media/image2762.png"/><Relationship Id="rId6622" Type="http://schemas.openxmlformats.org/officeDocument/2006/relationships/image" Target="../media/image3286.png"/><Relationship Id="rId1767" Type="http://schemas.openxmlformats.org/officeDocument/2006/relationships/customXml" Target="../ink/ink890.xml"/><Relationship Id="rId2818" Type="http://schemas.openxmlformats.org/officeDocument/2006/relationships/customXml" Target="../ink/ink1419.xml"/><Relationship Id="rId4173" Type="http://schemas.openxmlformats.org/officeDocument/2006/relationships/customXml" Target="../ink/ink2104.xml"/><Relationship Id="rId5224" Type="http://schemas.openxmlformats.org/officeDocument/2006/relationships/customXml" Target="../ink/ink2633.xml"/><Relationship Id="rId59" Type="http://schemas.openxmlformats.org/officeDocument/2006/relationships/image" Target="../media/image29.png"/><Relationship Id="rId1834" Type="http://schemas.openxmlformats.org/officeDocument/2006/relationships/image" Target="../media/image910.png"/><Relationship Id="rId4240" Type="http://schemas.openxmlformats.org/officeDocument/2006/relationships/image" Target="../media/image2102.png"/><Relationship Id="rId7049" Type="http://schemas.openxmlformats.org/officeDocument/2006/relationships/image" Target="../media/image3497.png"/><Relationship Id="rId1901" Type="http://schemas.openxmlformats.org/officeDocument/2006/relationships/customXml" Target="../ink/ink958.xml"/><Relationship Id="rId3659" Type="http://schemas.openxmlformats.org/officeDocument/2006/relationships/customXml" Target="../ink/ink1846.xml"/><Relationship Id="rId6065" Type="http://schemas.openxmlformats.org/officeDocument/2006/relationships/customXml" Target="../ink/ink3056.xml"/><Relationship Id="rId7116" Type="http://schemas.openxmlformats.org/officeDocument/2006/relationships/customXml" Target="../ink/ink3585.xml"/><Relationship Id="rId5081" Type="http://schemas.openxmlformats.org/officeDocument/2006/relationships/image" Target="../media/image2520.png"/><Relationship Id="rId6132" Type="http://schemas.openxmlformats.org/officeDocument/2006/relationships/image" Target="../media/image3042.png"/><Relationship Id="rId994" Type="http://schemas.openxmlformats.org/officeDocument/2006/relationships/image" Target="../media/image495.png"/><Relationship Id="rId2675" Type="http://schemas.openxmlformats.org/officeDocument/2006/relationships/customXml" Target="../ink/ink1346.xml"/><Relationship Id="rId3726" Type="http://schemas.openxmlformats.org/officeDocument/2006/relationships/image" Target="../media/image1846.png"/><Relationship Id="rId647" Type="http://schemas.openxmlformats.org/officeDocument/2006/relationships/customXml" Target="../ink/ink324.xml"/><Relationship Id="rId1277" Type="http://schemas.openxmlformats.org/officeDocument/2006/relationships/customXml" Target="../ink/ink641.xml"/><Relationship Id="rId1691" Type="http://schemas.openxmlformats.org/officeDocument/2006/relationships/image" Target="../media/image839.png"/><Relationship Id="rId2328" Type="http://schemas.openxmlformats.org/officeDocument/2006/relationships/customXml" Target="../ink/ink1172.xml"/><Relationship Id="rId2742" Type="http://schemas.openxmlformats.org/officeDocument/2006/relationships/image" Target="../media/image1362.png"/><Relationship Id="rId5898" Type="http://schemas.openxmlformats.org/officeDocument/2006/relationships/image" Target="../media/image2925.png"/><Relationship Id="rId6949" Type="http://schemas.openxmlformats.org/officeDocument/2006/relationships/customXml" Target="../ink/ink3501.xml"/><Relationship Id="rId714" Type="http://schemas.openxmlformats.org/officeDocument/2006/relationships/image" Target="../media/image356.png"/><Relationship Id="rId1344" Type="http://schemas.openxmlformats.org/officeDocument/2006/relationships/customXml" Target="../ink/ink675.xml"/><Relationship Id="rId5965" Type="http://schemas.openxmlformats.org/officeDocument/2006/relationships/customXml" Target="../ink/ink3006.xml"/><Relationship Id="rId50" Type="http://schemas.openxmlformats.org/officeDocument/2006/relationships/customXml" Target="../ink/ink25.xml"/><Relationship Id="rId1411" Type="http://schemas.openxmlformats.org/officeDocument/2006/relationships/image" Target="../media/image702.png"/><Relationship Id="rId4567" Type="http://schemas.openxmlformats.org/officeDocument/2006/relationships/image" Target="../media/image2265.png"/><Relationship Id="rId5618" Type="http://schemas.openxmlformats.org/officeDocument/2006/relationships/customXml" Target="../ink/ink2832.xml"/><Relationship Id="rId3169" Type="http://schemas.openxmlformats.org/officeDocument/2006/relationships/customXml" Target="../ink/ink1600.xml"/><Relationship Id="rId3583" Type="http://schemas.openxmlformats.org/officeDocument/2006/relationships/customXml" Target="../ink/ink1808.xml"/><Relationship Id="rId4981" Type="http://schemas.openxmlformats.org/officeDocument/2006/relationships/image" Target="../media/image2470.png"/><Relationship Id="rId7040" Type="http://schemas.openxmlformats.org/officeDocument/2006/relationships/customXml" Target="../ink/ink3547.xml"/><Relationship Id="rId2185" Type="http://schemas.openxmlformats.org/officeDocument/2006/relationships/image" Target="../media/image1084.png"/><Relationship Id="rId3236" Type="http://schemas.openxmlformats.org/officeDocument/2006/relationships/customXml" Target="../ink/ink1634.xml"/><Relationship Id="rId4634" Type="http://schemas.openxmlformats.org/officeDocument/2006/relationships/image" Target="../media/image2298.png"/><Relationship Id="rId157" Type="http://schemas.openxmlformats.org/officeDocument/2006/relationships/image" Target="../media/image78.png"/><Relationship Id="rId3650" Type="http://schemas.openxmlformats.org/officeDocument/2006/relationships/image" Target="../media/image1808.png"/><Relationship Id="rId4701" Type="http://schemas.openxmlformats.org/officeDocument/2006/relationships/customXml" Target="../ink/ink2369.xml"/><Relationship Id="rId571" Type="http://schemas.openxmlformats.org/officeDocument/2006/relationships/customXml" Target="../ink/ink286.xml"/><Relationship Id="rId2252" Type="http://schemas.openxmlformats.org/officeDocument/2006/relationships/customXml" Target="../ink/ink1134.xml"/><Relationship Id="rId3303" Type="http://schemas.openxmlformats.org/officeDocument/2006/relationships/customXml" Target="../ink/ink1668.xml"/><Relationship Id="rId6459" Type="http://schemas.openxmlformats.org/officeDocument/2006/relationships/image" Target="../media/image3205.png"/><Relationship Id="rId6873" Type="http://schemas.openxmlformats.org/officeDocument/2006/relationships/image" Target="../media/image3410.png"/><Relationship Id="rId224" Type="http://schemas.openxmlformats.org/officeDocument/2006/relationships/customXml" Target="../ink/ink112.xml"/><Relationship Id="rId5475" Type="http://schemas.openxmlformats.org/officeDocument/2006/relationships/customXml" Target="../ink/ink2760.xml"/><Relationship Id="rId6526" Type="http://schemas.openxmlformats.org/officeDocument/2006/relationships/customXml" Target="../ink/ink3287.xml"/><Relationship Id="rId6940" Type="http://schemas.openxmlformats.org/officeDocument/2006/relationships/customXml" Target="../ink/ink3496.xml"/><Relationship Id="rId4077" Type="http://schemas.openxmlformats.org/officeDocument/2006/relationships/customXml" Target="../ink/ink2056.xml"/><Relationship Id="rId4491" Type="http://schemas.openxmlformats.org/officeDocument/2006/relationships/image" Target="../media/image2227.png"/><Relationship Id="rId5128" Type="http://schemas.openxmlformats.org/officeDocument/2006/relationships/customXml" Target="../ink/ink2585.xml"/><Relationship Id="rId5542" Type="http://schemas.openxmlformats.org/officeDocument/2006/relationships/customXml" Target="../ink/ink2794.xml"/><Relationship Id="rId1738" Type="http://schemas.openxmlformats.org/officeDocument/2006/relationships/image" Target="../media/image862.png"/><Relationship Id="rId3093" Type="http://schemas.openxmlformats.org/officeDocument/2006/relationships/customXml" Target="../ink/ink1562.xml"/><Relationship Id="rId4144" Type="http://schemas.openxmlformats.org/officeDocument/2006/relationships/image" Target="../media/image2054.png"/><Relationship Id="rId3160" Type="http://schemas.openxmlformats.org/officeDocument/2006/relationships/image" Target="../media/image1564.png"/><Relationship Id="rId4211" Type="http://schemas.openxmlformats.org/officeDocument/2006/relationships/customXml" Target="../ink/ink2123.xml"/><Relationship Id="rId1805" Type="http://schemas.openxmlformats.org/officeDocument/2006/relationships/customXml" Target="../ink/ink909.xml"/><Relationship Id="rId3977" Type="http://schemas.openxmlformats.org/officeDocument/2006/relationships/customXml" Target="../ink/ink2006.xml"/><Relationship Id="rId6036" Type="http://schemas.openxmlformats.org/officeDocument/2006/relationships/image" Target="../media/image2994.png"/><Relationship Id="rId6383" Type="http://schemas.openxmlformats.org/officeDocument/2006/relationships/image" Target="../media/image3167.png"/><Relationship Id="rId898" Type="http://schemas.openxmlformats.org/officeDocument/2006/relationships/customXml" Target="../ink/ink450.xml"/><Relationship Id="rId2579" Type="http://schemas.openxmlformats.org/officeDocument/2006/relationships/customXml" Target="../ink/ink1298.xml"/><Relationship Id="rId2993" Type="http://schemas.openxmlformats.org/officeDocument/2006/relationships/customXml" Target="../ink/ink1509.xml"/><Relationship Id="rId6450" Type="http://schemas.openxmlformats.org/officeDocument/2006/relationships/customXml" Target="../ink/ink3249.xml"/><Relationship Id="rId965" Type="http://schemas.openxmlformats.org/officeDocument/2006/relationships/customXml" Target="../ink/ink484.xml"/><Relationship Id="rId1595" Type="http://schemas.openxmlformats.org/officeDocument/2006/relationships/customXml" Target="../ink/ink803.xml"/><Relationship Id="rId2646" Type="http://schemas.openxmlformats.org/officeDocument/2006/relationships/image" Target="../media/image1314.png"/><Relationship Id="rId5052" Type="http://schemas.openxmlformats.org/officeDocument/2006/relationships/customXml" Target="../ink/ink2546.xml"/><Relationship Id="rId6103" Type="http://schemas.openxmlformats.org/officeDocument/2006/relationships/customXml" Target="../ink/ink3075.xml"/><Relationship Id="rId618" Type="http://schemas.openxmlformats.org/officeDocument/2006/relationships/image" Target="../media/image308.png"/><Relationship Id="rId1248" Type="http://schemas.openxmlformats.org/officeDocument/2006/relationships/image" Target="../media/image621.png"/><Relationship Id="rId1662" Type="http://schemas.openxmlformats.org/officeDocument/2006/relationships/image" Target="../media/image825.png"/><Relationship Id="rId5869" Type="http://schemas.openxmlformats.org/officeDocument/2006/relationships/customXml" Target="../ink/ink2958.xml"/><Relationship Id="rId1315" Type="http://schemas.openxmlformats.org/officeDocument/2006/relationships/image" Target="../media/image654.png"/><Relationship Id="rId2713" Type="http://schemas.openxmlformats.org/officeDocument/2006/relationships/customXml" Target="../ink/ink1365.xml"/><Relationship Id="rId7291" Type="http://schemas.openxmlformats.org/officeDocument/2006/relationships/image" Target="../media/image3618.png"/><Relationship Id="rId4885" Type="http://schemas.openxmlformats.org/officeDocument/2006/relationships/customXml" Target="../ink/ink2462.xml"/><Relationship Id="rId5936" Type="http://schemas.openxmlformats.org/officeDocument/2006/relationships/image" Target="../media/image2944.png"/><Relationship Id="rId21" Type="http://schemas.openxmlformats.org/officeDocument/2006/relationships/image" Target="../media/image10.png"/><Relationship Id="rId2089" Type="http://schemas.openxmlformats.org/officeDocument/2006/relationships/image" Target="../media/image1036.png"/><Relationship Id="rId3487" Type="http://schemas.openxmlformats.org/officeDocument/2006/relationships/customXml" Target="../ink/ink1760.xml"/><Relationship Id="rId4538" Type="http://schemas.openxmlformats.org/officeDocument/2006/relationships/customXml" Target="../ink/ink2287.xml"/><Relationship Id="rId4952" Type="http://schemas.openxmlformats.org/officeDocument/2006/relationships/customXml" Target="../ink/ink2496.xml"/><Relationship Id="rId3554" Type="http://schemas.openxmlformats.org/officeDocument/2006/relationships/image" Target="../media/image1760.png"/><Relationship Id="rId4605" Type="http://schemas.openxmlformats.org/officeDocument/2006/relationships/customXml" Target="../ink/ink2321.xml"/><Relationship Id="rId7011" Type="http://schemas.openxmlformats.org/officeDocument/2006/relationships/image" Target="../media/image3478.png"/><Relationship Id="rId475" Type="http://schemas.openxmlformats.org/officeDocument/2006/relationships/customXml" Target="../ink/ink238.xml"/><Relationship Id="rId2156" Type="http://schemas.openxmlformats.org/officeDocument/2006/relationships/customXml" Target="../ink/ink1086.xml"/><Relationship Id="rId2570" Type="http://schemas.openxmlformats.org/officeDocument/2006/relationships/image" Target="../media/image1276.png"/><Relationship Id="rId3207" Type="http://schemas.openxmlformats.org/officeDocument/2006/relationships/image" Target="../media/image1587.png"/><Relationship Id="rId3621" Type="http://schemas.openxmlformats.org/officeDocument/2006/relationships/customXml" Target="../ink/ink1827.xml"/><Relationship Id="rId6777" Type="http://schemas.openxmlformats.org/officeDocument/2006/relationships/customXml" Target="../ink/ink3413.xml"/><Relationship Id="rId128" Type="http://schemas.openxmlformats.org/officeDocument/2006/relationships/customXml" Target="../ink/ink64.xml"/><Relationship Id="rId542" Type="http://schemas.openxmlformats.org/officeDocument/2006/relationships/image" Target="../media/image270.png"/><Relationship Id="rId1172" Type="http://schemas.openxmlformats.org/officeDocument/2006/relationships/customXml" Target="../ink/ink588.xml"/><Relationship Id="rId2223" Type="http://schemas.openxmlformats.org/officeDocument/2006/relationships/image" Target="../media/image1103.png"/><Relationship Id="rId5379" Type="http://schemas.openxmlformats.org/officeDocument/2006/relationships/image" Target="../media/image2668.png"/><Relationship Id="rId5793" Type="http://schemas.openxmlformats.org/officeDocument/2006/relationships/customXml" Target="../ink/ink2920.xml"/><Relationship Id="rId6844" Type="http://schemas.openxmlformats.org/officeDocument/2006/relationships/customXml" Target="../ink/ink3448.xml"/><Relationship Id="rId4395" Type="http://schemas.openxmlformats.org/officeDocument/2006/relationships/customXml" Target="../ink/ink2215.xml"/><Relationship Id="rId5446" Type="http://schemas.openxmlformats.org/officeDocument/2006/relationships/customXml" Target="../ink/ink2745.xml"/><Relationship Id="rId1989" Type="http://schemas.openxmlformats.org/officeDocument/2006/relationships/image" Target="../media/image986.png"/><Relationship Id="rId4048" Type="http://schemas.openxmlformats.org/officeDocument/2006/relationships/image" Target="../media/image2006.png"/><Relationship Id="rId5860" Type="http://schemas.openxmlformats.org/officeDocument/2006/relationships/image" Target="../media/image2906.png"/><Relationship Id="rId6911" Type="http://schemas.openxmlformats.org/officeDocument/2006/relationships/image" Target="../media/image3429.png"/><Relationship Id="rId3064" Type="http://schemas.openxmlformats.org/officeDocument/2006/relationships/customXml" Target="../ink/ink1547.xml"/><Relationship Id="rId4462" Type="http://schemas.openxmlformats.org/officeDocument/2006/relationships/customXml" Target="../ink/ink2249.xml"/><Relationship Id="rId5513" Type="http://schemas.openxmlformats.org/officeDocument/2006/relationships/image" Target="../media/image2733.png"/><Relationship Id="rId1709" Type="http://schemas.openxmlformats.org/officeDocument/2006/relationships/customXml" Target="../ink/ink861.xml"/><Relationship Id="rId4115" Type="http://schemas.openxmlformats.org/officeDocument/2006/relationships/customXml" Target="../ink/ink2075.xml"/><Relationship Id="rId2080" Type="http://schemas.openxmlformats.org/officeDocument/2006/relationships/customXml" Target="../ink/ink1048.xml"/><Relationship Id="rId3131" Type="http://schemas.openxmlformats.org/officeDocument/2006/relationships/customXml" Target="../ink/ink1581.xml"/><Relationship Id="rId6287" Type="http://schemas.openxmlformats.org/officeDocument/2006/relationships/customXml" Target="../ink/ink3167.xml"/><Relationship Id="rId7338" Type="http://schemas.openxmlformats.org/officeDocument/2006/relationships/customXml" Target="../ink/ink3696.xml"/><Relationship Id="rId2897" Type="http://schemas.openxmlformats.org/officeDocument/2006/relationships/customXml" Target="../ink/ink1459.xml"/><Relationship Id="rId3948" Type="http://schemas.openxmlformats.org/officeDocument/2006/relationships/image" Target="../media/image1956.png"/><Relationship Id="rId6354" Type="http://schemas.openxmlformats.org/officeDocument/2006/relationships/image" Target="../media/image3153.png"/><Relationship Id="rId869" Type="http://schemas.openxmlformats.org/officeDocument/2006/relationships/image" Target="../media/image433.png"/><Relationship Id="rId1499" Type="http://schemas.openxmlformats.org/officeDocument/2006/relationships/image" Target="../media/image745.png"/><Relationship Id="rId5370" Type="http://schemas.openxmlformats.org/officeDocument/2006/relationships/customXml" Target="../ink/ink2706.xml"/><Relationship Id="rId6007" Type="http://schemas.openxmlformats.org/officeDocument/2006/relationships/customXml" Target="../ink/ink3027.xml"/><Relationship Id="rId6421" Type="http://schemas.openxmlformats.org/officeDocument/2006/relationships/image" Target="../media/image3186.png"/><Relationship Id="rId2964" Type="http://schemas.openxmlformats.org/officeDocument/2006/relationships/image" Target="../media/image1469.png"/><Relationship Id="rId5023" Type="http://schemas.openxmlformats.org/officeDocument/2006/relationships/image" Target="../media/image2491.png"/><Relationship Id="rId936" Type="http://schemas.openxmlformats.org/officeDocument/2006/relationships/image" Target="../media/image466.png"/><Relationship Id="rId1219" Type="http://schemas.openxmlformats.org/officeDocument/2006/relationships/image" Target="../media/image607.png"/><Relationship Id="rId1566" Type="http://schemas.openxmlformats.org/officeDocument/2006/relationships/customXml" Target="../ink/ink788.xml"/><Relationship Id="rId1980" Type="http://schemas.openxmlformats.org/officeDocument/2006/relationships/customXml" Target="../ink/ink998.xml"/><Relationship Id="rId2617" Type="http://schemas.openxmlformats.org/officeDocument/2006/relationships/customXml" Target="../ink/ink1317.xml"/><Relationship Id="rId7195" Type="http://schemas.openxmlformats.org/officeDocument/2006/relationships/image" Target="../media/image3570.png"/><Relationship Id="rId1633" Type="http://schemas.openxmlformats.org/officeDocument/2006/relationships/customXml" Target="../ink/ink822.xml"/><Relationship Id="rId4789" Type="http://schemas.openxmlformats.org/officeDocument/2006/relationships/image" Target="../media/image2375.png"/><Relationship Id="rId1700" Type="http://schemas.openxmlformats.org/officeDocument/2006/relationships/image" Target="../media/image843.png"/><Relationship Id="rId4856" Type="http://schemas.openxmlformats.org/officeDocument/2006/relationships/image" Target="../media/image2408.png"/><Relationship Id="rId5907" Type="http://schemas.openxmlformats.org/officeDocument/2006/relationships/customXml" Target="../ink/ink2977.xml"/><Relationship Id="rId7262" Type="http://schemas.openxmlformats.org/officeDocument/2006/relationships/customXml" Target="../ink/ink3658.xml"/><Relationship Id="rId3458" Type="http://schemas.openxmlformats.org/officeDocument/2006/relationships/image" Target="../media/image1712.png"/><Relationship Id="rId3872" Type="http://schemas.openxmlformats.org/officeDocument/2006/relationships/image" Target="../media/image1918.png"/><Relationship Id="rId4509" Type="http://schemas.openxmlformats.org/officeDocument/2006/relationships/image" Target="../media/image2236.png"/><Relationship Id="rId379" Type="http://schemas.openxmlformats.org/officeDocument/2006/relationships/image" Target="../media/image189.png"/><Relationship Id="rId793" Type="http://schemas.openxmlformats.org/officeDocument/2006/relationships/image" Target="../media/image395.png"/><Relationship Id="rId2474" Type="http://schemas.openxmlformats.org/officeDocument/2006/relationships/image" Target="../media/image1228.png"/><Relationship Id="rId3525" Type="http://schemas.openxmlformats.org/officeDocument/2006/relationships/customXml" Target="../ink/ink1779.xml"/><Relationship Id="rId4923" Type="http://schemas.openxmlformats.org/officeDocument/2006/relationships/customXml" Target="../ink/ink2481.xml"/><Relationship Id="rId446" Type="http://schemas.openxmlformats.org/officeDocument/2006/relationships/image" Target="../media/image222.png"/><Relationship Id="rId1076" Type="http://schemas.openxmlformats.org/officeDocument/2006/relationships/image" Target="../media/image536.png"/><Relationship Id="rId1490" Type="http://schemas.openxmlformats.org/officeDocument/2006/relationships/customXml" Target="../ink/ink749.xml"/><Relationship Id="rId2127" Type="http://schemas.openxmlformats.org/officeDocument/2006/relationships/image" Target="../media/image1055.png"/><Relationship Id="rId860" Type="http://schemas.openxmlformats.org/officeDocument/2006/relationships/customXml" Target="../ink/ink431.xml"/><Relationship Id="rId1143" Type="http://schemas.openxmlformats.org/officeDocument/2006/relationships/customXml" Target="../ink/ink573.xml"/><Relationship Id="rId2541" Type="http://schemas.openxmlformats.org/officeDocument/2006/relationships/customXml" Target="../ink/ink1279.xml"/><Relationship Id="rId4299" Type="http://schemas.openxmlformats.org/officeDocument/2006/relationships/customXml" Target="../ink/ink2167.xml"/><Relationship Id="rId5697" Type="http://schemas.openxmlformats.org/officeDocument/2006/relationships/image" Target="../media/image2825.png"/><Relationship Id="rId6748" Type="http://schemas.openxmlformats.org/officeDocument/2006/relationships/image" Target="../media/image3349.png"/><Relationship Id="rId513" Type="http://schemas.openxmlformats.org/officeDocument/2006/relationships/customXml" Target="../ink/ink257.xml"/><Relationship Id="rId5764" Type="http://schemas.openxmlformats.org/officeDocument/2006/relationships/image" Target="../media/image2858.png"/><Relationship Id="rId6815" Type="http://schemas.openxmlformats.org/officeDocument/2006/relationships/image" Target="../media/image3382.png"/><Relationship Id="rId1210" Type="http://schemas.openxmlformats.org/officeDocument/2006/relationships/customXml" Target="../ink/ink607.xml"/><Relationship Id="rId4366" Type="http://schemas.openxmlformats.org/officeDocument/2006/relationships/image" Target="../media/image2165.png"/><Relationship Id="rId4780" Type="http://schemas.openxmlformats.org/officeDocument/2006/relationships/customXml" Target="../ink/ink2409.xml"/><Relationship Id="rId5417" Type="http://schemas.openxmlformats.org/officeDocument/2006/relationships/image" Target="../media/image2686.png"/><Relationship Id="rId5831" Type="http://schemas.openxmlformats.org/officeDocument/2006/relationships/customXml" Target="../ink/ink2939.xml"/><Relationship Id="rId3382" Type="http://schemas.openxmlformats.org/officeDocument/2006/relationships/image" Target="../media/image1674.png"/><Relationship Id="rId4019" Type="http://schemas.openxmlformats.org/officeDocument/2006/relationships/customXml" Target="../ink/ink2027.xml"/><Relationship Id="rId4433" Type="http://schemas.openxmlformats.org/officeDocument/2006/relationships/image" Target="../media/image2198.png"/><Relationship Id="rId3035" Type="http://schemas.openxmlformats.org/officeDocument/2006/relationships/image" Target="../media/image1503.png"/><Relationship Id="rId4500" Type="http://schemas.openxmlformats.org/officeDocument/2006/relationships/customXml" Target="../ink/ink2268.xml"/><Relationship Id="rId370" Type="http://schemas.openxmlformats.org/officeDocument/2006/relationships/customXml" Target="../ink/ink185.xml"/><Relationship Id="rId2051" Type="http://schemas.openxmlformats.org/officeDocument/2006/relationships/image" Target="../media/image1017.png"/><Relationship Id="rId3102" Type="http://schemas.openxmlformats.org/officeDocument/2006/relationships/image" Target="../media/image1535.png"/><Relationship Id="rId6258" Type="http://schemas.openxmlformats.org/officeDocument/2006/relationships/image" Target="../media/image3105.png"/><Relationship Id="rId7309" Type="http://schemas.openxmlformats.org/officeDocument/2006/relationships/image" Target="../media/image3627.png"/><Relationship Id="rId5274" Type="http://schemas.openxmlformats.org/officeDocument/2006/relationships/customXml" Target="../ink/ink2658.xml"/><Relationship Id="rId6325" Type="http://schemas.openxmlformats.org/officeDocument/2006/relationships/customXml" Target="../ink/ink3186.xml"/><Relationship Id="rId6672" Type="http://schemas.openxmlformats.org/officeDocument/2006/relationships/image" Target="../media/image3311.png"/><Relationship Id="rId2868" Type="http://schemas.openxmlformats.org/officeDocument/2006/relationships/image" Target="../media/image1423.png"/><Relationship Id="rId3919" Type="http://schemas.openxmlformats.org/officeDocument/2006/relationships/customXml" Target="../ink/ink1977.xml"/><Relationship Id="rId1884" Type="http://schemas.openxmlformats.org/officeDocument/2006/relationships/customXml" Target="../ink/ink949.xml"/><Relationship Id="rId2935" Type="http://schemas.openxmlformats.org/officeDocument/2006/relationships/customXml" Target="../ink/ink1478.xml"/><Relationship Id="rId4290" Type="http://schemas.openxmlformats.org/officeDocument/2006/relationships/image" Target="../media/image2127.png"/><Relationship Id="rId5341" Type="http://schemas.openxmlformats.org/officeDocument/2006/relationships/image" Target="../media/image2649.png"/><Relationship Id="rId907" Type="http://schemas.openxmlformats.org/officeDocument/2006/relationships/image" Target="../media/image452.png"/><Relationship Id="rId1537" Type="http://schemas.openxmlformats.org/officeDocument/2006/relationships/customXml" Target="../ink/ink773.xml"/><Relationship Id="rId1951" Type="http://schemas.openxmlformats.org/officeDocument/2006/relationships/customXml" Target="../ink/ink983.xml"/><Relationship Id="rId7099" Type="http://schemas.openxmlformats.org/officeDocument/2006/relationships/image" Target="../media/image3522.png"/><Relationship Id="rId1604" Type="http://schemas.openxmlformats.org/officeDocument/2006/relationships/image" Target="../media/image796.png"/><Relationship Id="rId4010" Type="http://schemas.openxmlformats.org/officeDocument/2006/relationships/image" Target="../media/image1987.png"/><Relationship Id="rId7166" Type="http://schemas.openxmlformats.org/officeDocument/2006/relationships/customXml" Target="../ink/ink3610.xml"/><Relationship Id="rId6182" Type="http://schemas.openxmlformats.org/officeDocument/2006/relationships/image" Target="../media/image3067.png"/><Relationship Id="rId7233" Type="http://schemas.openxmlformats.org/officeDocument/2006/relationships/image" Target="../media/image3589.png"/><Relationship Id="rId697" Type="http://schemas.openxmlformats.org/officeDocument/2006/relationships/customXml" Target="../ink/ink349.xml"/><Relationship Id="rId2378" Type="http://schemas.openxmlformats.org/officeDocument/2006/relationships/image" Target="../media/image1180.png"/><Relationship Id="rId3429" Type="http://schemas.openxmlformats.org/officeDocument/2006/relationships/customXml" Target="../ink/ink1731.xml"/><Relationship Id="rId3776" Type="http://schemas.openxmlformats.org/officeDocument/2006/relationships/customXml" Target="../ink/ink1905.xml"/><Relationship Id="rId4827" Type="http://schemas.openxmlformats.org/officeDocument/2006/relationships/image" Target="../media/image2394.png"/><Relationship Id="rId2792" Type="http://schemas.openxmlformats.org/officeDocument/2006/relationships/customXml" Target="../ink/ink1405.xml"/><Relationship Id="rId3843" Type="http://schemas.openxmlformats.org/officeDocument/2006/relationships/customXml" Target="../ink/ink1939.xml"/><Relationship Id="rId6999" Type="http://schemas.openxmlformats.org/officeDocument/2006/relationships/image" Target="../media/image3472.png"/><Relationship Id="rId7300" Type="http://schemas.openxmlformats.org/officeDocument/2006/relationships/customXml" Target="../ink/ink3677.xml"/><Relationship Id="rId764" Type="http://schemas.openxmlformats.org/officeDocument/2006/relationships/customXml" Target="../ink/ink383.xml"/><Relationship Id="rId1394" Type="http://schemas.openxmlformats.org/officeDocument/2006/relationships/customXml" Target="../ink/ink700.xml"/><Relationship Id="rId2445" Type="http://schemas.openxmlformats.org/officeDocument/2006/relationships/customXml" Target="../ink/ink1231.xml"/><Relationship Id="rId3910" Type="http://schemas.openxmlformats.org/officeDocument/2006/relationships/image" Target="../media/image1937.png"/><Relationship Id="rId417" Type="http://schemas.openxmlformats.org/officeDocument/2006/relationships/image" Target="../media/image208.png"/><Relationship Id="rId831" Type="http://schemas.openxmlformats.org/officeDocument/2006/relationships/image" Target="../media/image414.png"/><Relationship Id="rId1047" Type="http://schemas.openxmlformats.org/officeDocument/2006/relationships/customXml" Target="../ink/ink525.xml"/><Relationship Id="rId1461" Type="http://schemas.openxmlformats.org/officeDocument/2006/relationships/customXml" Target="../ink/ink734.xml"/><Relationship Id="rId2512" Type="http://schemas.openxmlformats.org/officeDocument/2006/relationships/image" Target="../media/image1247.png"/><Relationship Id="rId5668" Type="http://schemas.openxmlformats.org/officeDocument/2006/relationships/customXml" Target="../ink/ink2857.xml"/><Relationship Id="rId6719" Type="http://schemas.openxmlformats.org/officeDocument/2006/relationships/customXml" Target="../ink/ink3384.xml"/><Relationship Id="rId1114" Type="http://schemas.openxmlformats.org/officeDocument/2006/relationships/image" Target="../media/image555.png"/><Relationship Id="rId4684" Type="http://schemas.openxmlformats.org/officeDocument/2006/relationships/image" Target="../media/image2323.png"/><Relationship Id="rId5735" Type="http://schemas.openxmlformats.org/officeDocument/2006/relationships/customXml" Target="../ink/ink2891.xml"/><Relationship Id="rId7090" Type="http://schemas.openxmlformats.org/officeDocument/2006/relationships/customXml" Target="../ink/ink3572.xml"/><Relationship Id="rId3286" Type="http://schemas.openxmlformats.org/officeDocument/2006/relationships/customXml" Target="../ink/ink1659.xml"/><Relationship Id="rId4337" Type="http://schemas.openxmlformats.org/officeDocument/2006/relationships/customXml" Target="../ink/ink2186.xml"/><Relationship Id="rId3353" Type="http://schemas.openxmlformats.org/officeDocument/2006/relationships/customXml" Target="../ink/ink1693.xml"/><Relationship Id="rId4751" Type="http://schemas.openxmlformats.org/officeDocument/2006/relationships/image" Target="../media/image2356.png"/><Relationship Id="rId5802" Type="http://schemas.openxmlformats.org/officeDocument/2006/relationships/image" Target="../media/image2877.png"/><Relationship Id="rId274" Type="http://schemas.openxmlformats.org/officeDocument/2006/relationships/customXml" Target="../ink/ink137.xml"/><Relationship Id="rId3006" Type="http://schemas.openxmlformats.org/officeDocument/2006/relationships/image" Target="../media/image1490.png"/><Relationship Id="rId4404" Type="http://schemas.openxmlformats.org/officeDocument/2006/relationships/customXml" Target="../ink/ink2220.xml"/><Relationship Id="rId3420" Type="http://schemas.openxmlformats.org/officeDocument/2006/relationships/image" Target="../media/image1693.png"/><Relationship Id="rId6576" Type="http://schemas.openxmlformats.org/officeDocument/2006/relationships/image" Target="../media/image3263.png"/><Relationship Id="rId6990" Type="http://schemas.openxmlformats.org/officeDocument/2006/relationships/customXml" Target="../ink/ink3522.xml"/><Relationship Id="rId341" Type="http://schemas.openxmlformats.org/officeDocument/2006/relationships/image" Target="../media/image170.png"/><Relationship Id="rId2022" Type="http://schemas.openxmlformats.org/officeDocument/2006/relationships/customXml" Target="../ink/ink1019.xml"/><Relationship Id="rId5178" Type="http://schemas.openxmlformats.org/officeDocument/2006/relationships/customXml" Target="../ink/ink2610.xml"/><Relationship Id="rId5592" Type="http://schemas.openxmlformats.org/officeDocument/2006/relationships/customXml" Target="../ink/ink2819.xml"/><Relationship Id="rId6229" Type="http://schemas.openxmlformats.org/officeDocument/2006/relationships/customXml" Target="../ink/ink3138.xml"/><Relationship Id="rId6643" Type="http://schemas.openxmlformats.org/officeDocument/2006/relationships/customXml" Target="../ink/ink3346.xml"/><Relationship Id="rId1788" Type="http://schemas.openxmlformats.org/officeDocument/2006/relationships/image" Target="../media/image887.png"/><Relationship Id="rId2839" Type="http://schemas.openxmlformats.org/officeDocument/2006/relationships/image" Target="../media/image1409.png"/><Relationship Id="rId4194" Type="http://schemas.openxmlformats.org/officeDocument/2006/relationships/image" Target="../media/image2079.png"/><Relationship Id="rId5245" Type="http://schemas.openxmlformats.org/officeDocument/2006/relationships/image" Target="../media/image2601.png"/><Relationship Id="rId6710" Type="http://schemas.openxmlformats.org/officeDocument/2006/relationships/image" Target="../media/image3330.png"/><Relationship Id="rId4261" Type="http://schemas.openxmlformats.org/officeDocument/2006/relationships/customXml" Target="../ink/ink2148.xml"/><Relationship Id="rId5312" Type="http://schemas.openxmlformats.org/officeDocument/2006/relationships/customXml" Target="../ink/ink2677.xml"/><Relationship Id="rId1508" Type="http://schemas.openxmlformats.org/officeDocument/2006/relationships/customXml" Target="../ink/ink758.xml"/><Relationship Id="rId1855" Type="http://schemas.openxmlformats.org/officeDocument/2006/relationships/customXml" Target="../ink/ink934.xml"/><Relationship Id="rId2906" Type="http://schemas.openxmlformats.org/officeDocument/2006/relationships/image" Target="../media/image1442.png"/><Relationship Id="rId1922" Type="http://schemas.openxmlformats.org/officeDocument/2006/relationships/image" Target="../media/image953.png"/><Relationship Id="rId6086" Type="http://schemas.openxmlformats.org/officeDocument/2006/relationships/image" Target="../media/image3019.png"/><Relationship Id="rId7137" Type="http://schemas.openxmlformats.org/officeDocument/2006/relationships/image" Target="../media/image3541.png"/><Relationship Id="rId2696" Type="http://schemas.openxmlformats.org/officeDocument/2006/relationships/image" Target="../media/image1339.png"/><Relationship Id="rId3747" Type="http://schemas.openxmlformats.org/officeDocument/2006/relationships/image" Target="../media/image1856.png"/><Relationship Id="rId6153" Type="http://schemas.openxmlformats.org/officeDocument/2006/relationships/customXml" Target="../ink/ink3100.xml"/><Relationship Id="rId7204" Type="http://schemas.openxmlformats.org/officeDocument/2006/relationships/customXml" Target="../ink/ink3629.xml"/><Relationship Id="rId668" Type="http://schemas.openxmlformats.org/officeDocument/2006/relationships/image" Target="../media/image333.png"/><Relationship Id="rId1298" Type="http://schemas.openxmlformats.org/officeDocument/2006/relationships/customXml" Target="../ink/ink652.xml"/><Relationship Id="rId2349" Type="http://schemas.openxmlformats.org/officeDocument/2006/relationships/customXml" Target="../ink/ink1183.xml"/><Relationship Id="rId2763" Type="http://schemas.openxmlformats.org/officeDocument/2006/relationships/image" Target="../media/image1372.png"/><Relationship Id="rId3814" Type="http://schemas.openxmlformats.org/officeDocument/2006/relationships/image" Target="../media/image1889.png"/><Relationship Id="rId6220" Type="http://schemas.openxmlformats.org/officeDocument/2006/relationships/image" Target="../media/image3086.png"/><Relationship Id="rId735" Type="http://schemas.openxmlformats.org/officeDocument/2006/relationships/customXml" Target="../ink/ink368.xml"/><Relationship Id="rId1365" Type="http://schemas.openxmlformats.org/officeDocument/2006/relationships/image" Target="../media/image679.png"/><Relationship Id="rId2416" Type="http://schemas.openxmlformats.org/officeDocument/2006/relationships/image" Target="../media/image1199.png"/><Relationship Id="rId1018" Type="http://schemas.openxmlformats.org/officeDocument/2006/relationships/image" Target="../media/image507.png"/><Relationship Id="rId1432" Type="http://schemas.openxmlformats.org/officeDocument/2006/relationships/customXml" Target="../ink/ink719.xml"/><Relationship Id="rId2830" Type="http://schemas.openxmlformats.org/officeDocument/2006/relationships/customXml" Target="../ink/ink1425.xml"/><Relationship Id="rId4588" Type="http://schemas.openxmlformats.org/officeDocument/2006/relationships/customXml" Target="../ink/ink2312.xml"/><Relationship Id="rId5639" Type="http://schemas.openxmlformats.org/officeDocument/2006/relationships/image" Target="../media/image2796.png"/><Relationship Id="rId5986" Type="http://schemas.openxmlformats.org/officeDocument/2006/relationships/image" Target="../media/image2969.png"/><Relationship Id="rId71" Type="http://schemas.openxmlformats.org/officeDocument/2006/relationships/image" Target="../media/image35.png"/><Relationship Id="rId802" Type="http://schemas.openxmlformats.org/officeDocument/2006/relationships/customXml" Target="../ink/ink402.xml"/><Relationship Id="rId7061" Type="http://schemas.openxmlformats.org/officeDocument/2006/relationships/image" Target="../media/image3503.png"/><Relationship Id="rId4655" Type="http://schemas.openxmlformats.org/officeDocument/2006/relationships/customXml" Target="../ink/ink2346.xml"/><Relationship Id="rId5706" Type="http://schemas.openxmlformats.org/officeDocument/2006/relationships/customXml" Target="../ink/ink2876.xml"/><Relationship Id="rId178" Type="http://schemas.openxmlformats.org/officeDocument/2006/relationships/customXml" Target="../ink/ink89.xml"/><Relationship Id="rId3257" Type="http://schemas.openxmlformats.org/officeDocument/2006/relationships/image" Target="../media/image1612.png"/><Relationship Id="rId3671" Type="http://schemas.openxmlformats.org/officeDocument/2006/relationships/customXml" Target="../ink/ink1852.xml"/><Relationship Id="rId4308" Type="http://schemas.openxmlformats.org/officeDocument/2006/relationships/image" Target="../media/image2136.png"/><Relationship Id="rId4722" Type="http://schemas.openxmlformats.org/officeDocument/2006/relationships/customXml" Target="../ink/ink2380.xml"/><Relationship Id="rId592" Type="http://schemas.openxmlformats.org/officeDocument/2006/relationships/image" Target="../media/image295.png"/><Relationship Id="rId2273" Type="http://schemas.openxmlformats.org/officeDocument/2006/relationships/image" Target="../media/image1128.png"/><Relationship Id="rId3324" Type="http://schemas.openxmlformats.org/officeDocument/2006/relationships/image" Target="../media/image1645.png"/><Relationship Id="rId6894" Type="http://schemas.openxmlformats.org/officeDocument/2006/relationships/customXml" Target="../ink/ink3473.xml"/><Relationship Id="rId245" Type="http://schemas.openxmlformats.org/officeDocument/2006/relationships/image" Target="../media/image122.png"/><Relationship Id="rId2340" Type="http://schemas.openxmlformats.org/officeDocument/2006/relationships/image" Target="../media/image1161.png"/><Relationship Id="rId5496" Type="http://schemas.openxmlformats.org/officeDocument/2006/relationships/customXml" Target="../ink/ink2771.xml"/><Relationship Id="rId6547" Type="http://schemas.openxmlformats.org/officeDocument/2006/relationships/customXml" Target="../ink/ink3298.xml"/><Relationship Id="rId312" Type="http://schemas.openxmlformats.org/officeDocument/2006/relationships/customXml" Target="../ink/ink156.xml"/><Relationship Id="rId4098" Type="http://schemas.openxmlformats.org/officeDocument/2006/relationships/image" Target="../media/image2031.png"/><Relationship Id="rId5149" Type="http://schemas.openxmlformats.org/officeDocument/2006/relationships/image" Target="../media/image2553.png"/><Relationship Id="rId5563" Type="http://schemas.openxmlformats.org/officeDocument/2006/relationships/image" Target="../media/image2758.png"/><Relationship Id="rId6961" Type="http://schemas.openxmlformats.org/officeDocument/2006/relationships/customXml" Target="../ink/ink3507.xml"/><Relationship Id="rId4165" Type="http://schemas.openxmlformats.org/officeDocument/2006/relationships/customXml" Target="../ink/ink2100.xml"/><Relationship Id="rId5216" Type="http://schemas.openxmlformats.org/officeDocument/2006/relationships/customXml" Target="../ink/ink2629.xml"/><Relationship Id="rId6614" Type="http://schemas.openxmlformats.org/officeDocument/2006/relationships/image" Target="../media/image3282.png"/><Relationship Id="rId1759" Type="http://schemas.openxmlformats.org/officeDocument/2006/relationships/customXml" Target="../ink/ink886.xml"/><Relationship Id="rId3181" Type="http://schemas.openxmlformats.org/officeDocument/2006/relationships/customXml" Target="../ink/ink1606.xml"/><Relationship Id="rId5630" Type="http://schemas.openxmlformats.org/officeDocument/2006/relationships/customXml" Target="../ink/ink2838.xml"/><Relationship Id="rId1826" Type="http://schemas.openxmlformats.org/officeDocument/2006/relationships/image" Target="../media/image906.png"/><Relationship Id="rId4232" Type="http://schemas.openxmlformats.org/officeDocument/2006/relationships/image" Target="../media/image2098.png"/><Relationship Id="rId3998" Type="http://schemas.openxmlformats.org/officeDocument/2006/relationships/image" Target="../media/image1981.png"/><Relationship Id="rId6057" Type="http://schemas.openxmlformats.org/officeDocument/2006/relationships/customXml" Target="../ink/ink3052.xml"/><Relationship Id="rId6471" Type="http://schemas.openxmlformats.org/officeDocument/2006/relationships/image" Target="../media/image3211.png"/><Relationship Id="rId7108" Type="http://schemas.openxmlformats.org/officeDocument/2006/relationships/customXml" Target="../ink/ink3581.xml"/><Relationship Id="rId986" Type="http://schemas.openxmlformats.org/officeDocument/2006/relationships/image" Target="../media/image491.png"/><Relationship Id="rId2667" Type="http://schemas.openxmlformats.org/officeDocument/2006/relationships/customXml" Target="../ink/ink1342.xml"/><Relationship Id="rId3718" Type="http://schemas.openxmlformats.org/officeDocument/2006/relationships/image" Target="../media/image1842.png"/><Relationship Id="rId5073" Type="http://schemas.openxmlformats.org/officeDocument/2006/relationships/image" Target="../media/image2516.png"/><Relationship Id="rId6124" Type="http://schemas.openxmlformats.org/officeDocument/2006/relationships/image" Target="../media/image3038.png"/><Relationship Id="rId639" Type="http://schemas.openxmlformats.org/officeDocument/2006/relationships/customXml" Target="../ink/ink320.xml"/><Relationship Id="rId1269" Type="http://schemas.openxmlformats.org/officeDocument/2006/relationships/customXml" Target="../ink/ink637.xml"/><Relationship Id="rId5140" Type="http://schemas.openxmlformats.org/officeDocument/2006/relationships/customXml" Target="../ink/ink2591.xml"/><Relationship Id="rId1683" Type="http://schemas.openxmlformats.org/officeDocument/2006/relationships/image" Target="../media/image835.png"/><Relationship Id="rId2734" Type="http://schemas.openxmlformats.org/officeDocument/2006/relationships/image" Target="../media/image1358.png"/><Relationship Id="rId706" Type="http://schemas.openxmlformats.org/officeDocument/2006/relationships/image" Target="../media/image352.png"/><Relationship Id="rId1336" Type="http://schemas.openxmlformats.org/officeDocument/2006/relationships/customXml" Target="../ink/ink671.xml"/><Relationship Id="rId1750" Type="http://schemas.openxmlformats.org/officeDocument/2006/relationships/image" Target="../media/image868.png"/><Relationship Id="rId2801" Type="http://schemas.openxmlformats.org/officeDocument/2006/relationships/image" Target="../media/image1391.png"/><Relationship Id="rId5957" Type="http://schemas.openxmlformats.org/officeDocument/2006/relationships/customXml" Target="../ink/ink3002.xml"/><Relationship Id="rId42" Type="http://schemas.openxmlformats.org/officeDocument/2006/relationships/customXml" Target="../ink/ink21.xml"/><Relationship Id="rId1403" Type="http://schemas.openxmlformats.org/officeDocument/2006/relationships/image" Target="../media/image698.png"/><Relationship Id="rId4559" Type="http://schemas.openxmlformats.org/officeDocument/2006/relationships/image" Target="../media/image2261.png"/><Relationship Id="rId4973" Type="http://schemas.openxmlformats.org/officeDocument/2006/relationships/image" Target="../media/image2466.png"/><Relationship Id="rId3575" Type="http://schemas.openxmlformats.org/officeDocument/2006/relationships/customXml" Target="../ink/ink1804.xml"/><Relationship Id="rId4626" Type="http://schemas.openxmlformats.org/officeDocument/2006/relationships/image" Target="../media/image2294.png"/><Relationship Id="rId7032" Type="http://schemas.openxmlformats.org/officeDocument/2006/relationships/customXml" Target="../ink/ink3543.xml"/><Relationship Id="rId496" Type="http://schemas.openxmlformats.org/officeDocument/2006/relationships/image" Target="../media/image247.png"/><Relationship Id="rId2177" Type="http://schemas.openxmlformats.org/officeDocument/2006/relationships/image" Target="../media/image1080.png"/><Relationship Id="rId2591" Type="http://schemas.openxmlformats.org/officeDocument/2006/relationships/customXml" Target="../ink/ink1304.xml"/><Relationship Id="rId3228" Type="http://schemas.openxmlformats.org/officeDocument/2006/relationships/customXml" Target="../ink/ink1630.xml"/><Relationship Id="rId3642" Type="http://schemas.openxmlformats.org/officeDocument/2006/relationships/image" Target="../media/image1804.png"/><Relationship Id="rId6798" Type="http://schemas.openxmlformats.org/officeDocument/2006/relationships/image" Target="../media/image3374.png"/><Relationship Id="rId149" Type="http://schemas.openxmlformats.org/officeDocument/2006/relationships/image" Target="../media/image74.png"/><Relationship Id="rId563" Type="http://schemas.openxmlformats.org/officeDocument/2006/relationships/customXml" Target="../ink/ink282.xml"/><Relationship Id="rId1193" Type="http://schemas.openxmlformats.org/officeDocument/2006/relationships/image" Target="../media/image594.png"/><Relationship Id="rId2244" Type="http://schemas.openxmlformats.org/officeDocument/2006/relationships/customXml" Target="../ink/ink1130.xml"/><Relationship Id="rId216" Type="http://schemas.openxmlformats.org/officeDocument/2006/relationships/customXml" Target="../ink/ink108.xml"/><Relationship Id="rId1260" Type="http://schemas.openxmlformats.org/officeDocument/2006/relationships/image" Target="../media/image627.png"/><Relationship Id="rId6865" Type="http://schemas.openxmlformats.org/officeDocument/2006/relationships/image" Target="../media/image3406.png"/><Relationship Id="rId630" Type="http://schemas.openxmlformats.org/officeDocument/2006/relationships/image" Target="../media/image314.png"/><Relationship Id="rId2311" Type="http://schemas.openxmlformats.org/officeDocument/2006/relationships/image" Target="../media/image1147.png"/><Relationship Id="rId4069" Type="http://schemas.openxmlformats.org/officeDocument/2006/relationships/customXml" Target="../ink/ink2052.xml"/><Relationship Id="rId5467" Type="http://schemas.openxmlformats.org/officeDocument/2006/relationships/customXml" Target="../ink/ink2756.xml"/><Relationship Id="rId5881" Type="http://schemas.openxmlformats.org/officeDocument/2006/relationships/customXml" Target="../ink/ink2964.xml"/><Relationship Id="rId6518" Type="http://schemas.openxmlformats.org/officeDocument/2006/relationships/customXml" Target="../ink/ink3283.xml"/><Relationship Id="rId6932" Type="http://schemas.openxmlformats.org/officeDocument/2006/relationships/customXml" Target="../ink/ink3492.xml"/><Relationship Id="rId4483" Type="http://schemas.openxmlformats.org/officeDocument/2006/relationships/image" Target="../media/image2223.png"/><Relationship Id="rId5534" Type="http://schemas.openxmlformats.org/officeDocument/2006/relationships/customXml" Target="../ink/ink2790.xml"/><Relationship Id="rId3085" Type="http://schemas.openxmlformats.org/officeDocument/2006/relationships/customXml" Target="../ink/ink1558.xml"/><Relationship Id="rId4136" Type="http://schemas.openxmlformats.org/officeDocument/2006/relationships/image" Target="../media/image2050.png"/><Relationship Id="rId4550" Type="http://schemas.openxmlformats.org/officeDocument/2006/relationships/customXml" Target="../ink/ink2293.xml"/><Relationship Id="rId5601" Type="http://schemas.openxmlformats.org/officeDocument/2006/relationships/image" Target="../media/image2777.png"/><Relationship Id="rId3152" Type="http://schemas.openxmlformats.org/officeDocument/2006/relationships/image" Target="../media/image1560.png"/><Relationship Id="rId4203" Type="http://schemas.openxmlformats.org/officeDocument/2006/relationships/customXml" Target="../ink/ink2119.xml"/><Relationship Id="rId6375" Type="http://schemas.openxmlformats.org/officeDocument/2006/relationships/customXml" Target="../ink/ink3211.xml"/><Relationship Id="rId140" Type="http://schemas.openxmlformats.org/officeDocument/2006/relationships/customXml" Target="../ink/ink70.xml"/><Relationship Id="rId3969" Type="http://schemas.openxmlformats.org/officeDocument/2006/relationships/customXml" Target="../ink/ink2002.xml"/><Relationship Id="rId5391" Type="http://schemas.openxmlformats.org/officeDocument/2006/relationships/customXml" Target="../ink/ink2717.xml"/><Relationship Id="rId6028" Type="http://schemas.openxmlformats.org/officeDocument/2006/relationships/image" Target="../media/image2990.png"/><Relationship Id="rId6" Type="http://schemas.openxmlformats.org/officeDocument/2006/relationships/customXml" Target="../ink/ink3.xml"/><Relationship Id="rId2985" Type="http://schemas.openxmlformats.org/officeDocument/2006/relationships/customXml" Target="../ink/ink1505.xml"/><Relationship Id="rId5044" Type="http://schemas.openxmlformats.org/officeDocument/2006/relationships/customXml" Target="../ink/ink2542.xml"/><Relationship Id="rId6442" Type="http://schemas.openxmlformats.org/officeDocument/2006/relationships/customXml" Target="../ink/ink3245.xml"/><Relationship Id="rId957" Type="http://schemas.openxmlformats.org/officeDocument/2006/relationships/customXml" Target="../ink/ink480.xml"/><Relationship Id="rId1587" Type="http://schemas.openxmlformats.org/officeDocument/2006/relationships/image" Target="../media/image788.png"/><Relationship Id="rId2638" Type="http://schemas.openxmlformats.org/officeDocument/2006/relationships/image" Target="../media/image1310.png"/><Relationship Id="rId1654" Type="http://schemas.openxmlformats.org/officeDocument/2006/relationships/image" Target="../media/image821.png"/><Relationship Id="rId2705" Type="http://schemas.openxmlformats.org/officeDocument/2006/relationships/customXml" Target="../ink/ink1361.xml"/><Relationship Id="rId4060" Type="http://schemas.openxmlformats.org/officeDocument/2006/relationships/image" Target="../media/image2012.png"/><Relationship Id="rId5111" Type="http://schemas.openxmlformats.org/officeDocument/2006/relationships/image" Target="../media/image2534.png"/><Relationship Id="rId1307" Type="http://schemas.openxmlformats.org/officeDocument/2006/relationships/image" Target="../media/image650.png"/><Relationship Id="rId1721" Type="http://schemas.openxmlformats.org/officeDocument/2006/relationships/customXml" Target="../ink/ink867.xml"/><Relationship Id="rId4877" Type="http://schemas.openxmlformats.org/officeDocument/2006/relationships/customXml" Target="../ink/ink2458.xml"/><Relationship Id="rId5928" Type="http://schemas.openxmlformats.org/officeDocument/2006/relationships/image" Target="../media/image2940.png"/><Relationship Id="rId7283" Type="http://schemas.openxmlformats.org/officeDocument/2006/relationships/image" Target="../media/image3614.png"/><Relationship Id="rId13" Type="http://schemas.openxmlformats.org/officeDocument/2006/relationships/image" Target="../media/image6.png"/><Relationship Id="rId3479" Type="http://schemas.openxmlformats.org/officeDocument/2006/relationships/customXml" Target="../ink/ink1756.xml"/><Relationship Id="rId2495" Type="http://schemas.openxmlformats.org/officeDocument/2006/relationships/customXml" Target="../ink/ink1256.xml"/><Relationship Id="rId3893" Type="http://schemas.openxmlformats.org/officeDocument/2006/relationships/customXml" Target="../ink/ink1964.xml"/><Relationship Id="rId4944" Type="http://schemas.openxmlformats.org/officeDocument/2006/relationships/image" Target="../media/image2452.png"/><Relationship Id="rId7003" Type="http://schemas.openxmlformats.org/officeDocument/2006/relationships/image" Target="../media/image3474.png"/><Relationship Id="rId467" Type="http://schemas.openxmlformats.org/officeDocument/2006/relationships/customXml" Target="../ink/ink234.xml"/><Relationship Id="rId1097" Type="http://schemas.openxmlformats.org/officeDocument/2006/relationships/customXml" Target="../ink/ink550.xml"/><Relationship Id="rId2148" Type="http://schemas.openxmlformats.org/officeDocument/2006/relationships/customXml" Target="../ink/ink1082.xml"/><Relationship Id="rId3546" Type="http://schemas.openxmlformats.org/officeDocument/2006/relationships/image" Target="../media/image1756.png"/><Relationship Id="rId3960" Type="http://schemas.openxmlformats.org/officeDocument/2006/relationships/image" Target="../media/image1962.png"/><Relationship Id="rId881" Type="http://schemas.openxmlformats.org/officeDocument/2006/relationships/image" Target="../media/image439.png"/><Relationship Id="rId2562" Type="http://schemas.openxmlformats.org/officeDocument/2006/relationships/image" Target="../media/image1272.png"/><Relationship Id="rId3613" Type="http://schemas.openxmlformats.org/officeDocument/2006/relationships/customXml" Target="../ink/ink1823.xml"/><Relationship Id="rId6769" Type="http://schemas.openxmlformats.org/officeDocument/2006/relationships/customXml" Target="../ink/ink3409.xml"/><Relationship Id="rId534" Type="http://schemas.openxmlformats.org/officeDocument/2006/relationships/image" Target="../media/image266.png"/><Relationship Id="rId1164" Type="http://schemas.openxmlformats.org/officeDocument/2006/relationships/customXml" Target="../ink/ink584.xml"/><Relationship Id="rId2215" Type="http://schemas.openxmlformats.org/officeDocument/2006/relationships/image" Target="../media/image1099.png"/><Relationship Id="rId5785" Type="http://schemas.openxmlformats.org/officeDocument/2006/relationships/customXml" Target="../ink/ink2916.xml"/><Relationship Id="rId6836" Type="http://schemas.openxmlformats.org/officeDocument/2006/relationships/image" Target="../media/image3392.png"/><Relationship Id="rId601" Type="http://schemas.openxmlformats.org/officeDocument/2006/relationships/customXml" Target="../ink/ink301.xml"/><Relationship Id="rId1231" Type="http://schemas.openxmlformats.org/officeDocument/2006/relationships/image" Target="../media/image613.png"/><Relationship Id="rId4387" Type="http://schemas.openxmlformats.org/officeDocument/2006/relationships/customXml" Target="../ink/ink2211.xml"/><Relationship Id="rId5438" Type="http://schemas.openxmlformats.org/officeDocument/2006/relationships/customXml" Target="../ink/ink2741.xml"/><Relationship Id="rId5852" Type="http://schemas.openxmlformats.org/officeDocument/2006/relationships/image" Target="../media/image2902.png"/><Relationship Id="rId4454" Type="http://schemas.openxmlformats.org/officeDocument/2006/relationships/customXml" Target="../ink/ink2245.xml"/><Relationship Id="rId5505" Type="http://schemas.openxmlformats.org/officeDocument/2006/relationships/image" Target="../media/image2729.png"/><Relationship Id="rId6903" Type="http://schemas.openxmlformats.org/officeDocument/2006/relationships/image" Target="../media/image3425.png"/><Relationship Id="rId3056" Type="http://schemas.openxmlformats.org/officeDocument/2006/relationships/customXml" Target="../ink/ink1543.xml"/><Relationship Id="rId3470" Type="http://schemas.openxmlformats.org/officeDocument/2006/relationships/image" Target="../media/image1718.png"/><Relationship Id="rId4107" Type="http://schemas.openxmlformats.org/officeDocument/2006/relationships/customXml" Target="../ink/ink2071.xml"/><Relationship Id="rId391" Type="http://schemas.openxmlformats.org/officeDocument/2006/relationships/image" Target="../media/image195.png"/><Relationship Id="rId2072" Type="http://schemas.openxmlformats.org/officeDocument/2006/relationships/customXml" Target="../ink/ink1044.xml"/><Relationship Id="rId3123" Type="http://schemas.openxmlformats.org/officeDocument/2006/relationships/customXml" Target="../ink/ink1577.xml"/><Relationship Id="rId4521" Type="http://schemas.openxmlformats.org/officeDocument/2006/relationships/image" Target="../media/image2242.png"/><Relationship Id="rId6279" Type="http://schemas.openxmlformats.org/officeDocument/2006/relationships/customXml" Target="../ink/ink3163.xml"/><Relationship Id="rId6693" Type="http://schemas.openxmlformats.org/officeDocument/2006/relationships/customXml" Target="../ink/ink3371.xml"/><Relationship Id="rId2889" Type="http://schemas.openxmlformats.org/officeDocument/2006/relationships/customXml" Target="../ink/ink1455.xml"/><Relationship Id="rId5295" Type="http://schemas.openxmlformats.org/officeDocument/2006/relationships/image" Target="../media/image2626.png"/><Relationship Id="rId6346" Type="http://schemas.openxmlformats.org/officeDocument/2006/relationships/image" Target="../media/image3149.png"/><Relationship Id="rId6760" Type="http://schemas.openxmlformats.org/officeDocument/2006/relationships/image" Target="../media/image3355.png"/><Relationship Id="rId111" Type="http://schemas.openxmlformats.org/officeDocument/2006/relationships/image" Target="../media/image55.png"/><Relationship Id="rId2956" Type="http://schemas.openxmlformats.org/officeDocument/2006/relationships/image" Target="../media/image1467.png"/><Relationship Id="rId5362" Type="http://schemas.openxmlformats.org/officeDocument/2006/relationships/customXml" Target="../ink/ink2702.xml"/><Relationship Id="rId6413" Type="http://schemas.openxmlformats.org/officeDocument/2006/relationships/image" Target="../media/image3182.png"/><Relationship Id="rId928" Type="http://schemas.openxmlformats.org/officeDocument/2006/relationships/image" Target="../media/image462.png"/><Relationship Id="rId1558" Type="http://schemas.openxmlformats.org/officeDocument/2006/relationships/customXml" Target="../ink/ink784.xml"/><Relationship Id="rId2609" Type="http://schemas.openxmlformats.org/officeDocument/2006/relationships/customXml" Target="../ink/ink1313.xml"/><Relationship Id="rId5015" Type="http://schemas.openxmlformats.org/officeDocument/2006/relationships/image" Target="../media/image2487.png"/><Relationship Id="rId1972" Type="http://schemas.openxmlformats.org/officeDocument/2006/relationships/image" Target="../media/image978.png"/><Relationship Id="rId4031" Type="http://schemas.openxmlformats.org/officeDocument/2006/relationships/customXml" Target="../ink/ink2033.xml"/><Relationship Id="rId7187" Type="http://schemas.openxmlformats.org/officeDocument/2006/relationships/image" Target="../media/image3566.png"/><Relationship Id="rId1625" Type="http://schemas.openxmlformats.org/officeDocument/2006/relationships/customXml" Target="../ink/ink818.xml"/><Relationship Id="rId7254" Type="http://schemas.openxmlformats.org/officeDocument/2006/relationships/customXml" Target="../ink/ink3654.xml"/><Relationship Id="rId3797" Type="http://schemas.openxmlformats.org/officeDocument/2006/relationships/customXml" Target="../ink/ink1916.xml"/><Relationship Id="rId4848" Type="http://schemas.openxmlformats.org/officeDocument/2006/relationships/image" Target="../media/image2404.png"/><Relationship Id="rId2399" Type="http://schemas.openxmlformats.org/officeDocument/2006/relationships/customXml" Target="../ink/ink1208.xml"/><Relationship Id="rId3864" Type="http://schemas.openxmlformats.org/officeDocument/2006/relationships/image" Target="../media/image1914.png"/><Relationship Id="rId4915" Type="http://schemas.openxmlformats.org/officeDocument/2006/relationships/customXml" Target="../ink/ink2477.xml"/><Relationship Id="rId6270" Type="http://schemas.openxmlformats.org/officeDocument/2006/relationships/image" Target="../media/image3111.png"/><Relationship Id="rId7321" Type="http://schemas.openxmlformats.org/officeDocument/2006/relationships/image" Target="../media/image3633.png"/><Relationship Id="rId785" Type="http://schemas.openxmlformats.org/officeDocument/2006/relationships/image" Target="../media/image391.png"/><Relationship Id="rId2466" Type="http://schemas.openxmlformats.org/officeDocument/2006/relationships/image" Target="../media/image1224.png"/><Relationship Id="rId2880" Type="http://schemas.openxmlformats.org/officeDocument/2006/relationships/image" Target="../media/image1429.png"/><Relationship Id="rId3517" Type="http://schemas.openxmlformats.org/officeDocument/2006/relationships/customXml" Target="../ink/ink1775.xml"/><Relationship Id="rId3931" Type="http://schemas.openxmlformats.org/officeDocument/2006/relationships/customXml" Target="../ink/ink1983.xml"/><Relationship Id="rId438" Type="http://schemas.openxmlformats.org/officeDocument/2006/relationships/image" Target="../media/image218.png"/><Relationship Id="rId852" Type="http://schemas.openxmlformats.org/officeDocument/2006/relationships/customXml" Target="../ink/ink427.xml"/><Relationship Id="rId1068" Type="http://schemas.openxmlformats.org/officeDocument/2006/relationships/image" Target="../media/image532.png"/><Relationship Id="rId1482" Type="http://schemas.openxmlformats.org/officeDocument/2006/relationships/customXml" Target="../ink/ink745.xml"/><Relationship Id="rId2119" Type="http://schemas.openxmlformats.org/officeDocument/2006/relationships/image" Target="../media/image1051.png"/><Relationship Id="rId2533" Type="http://schemas.openxmlformats.org/officeDocument/2006/relationships/customXml" Target="../ink/ink1275.xml"/><Relationship Id="rId5689" Type="http://schemas.openxmlformats.org/officeDocument/2006/relationships/image" Target="../media/image2821.png"/><Relationship Id="rId505" Type="http://schemas.openxmlformats.org/officeDocument/2006/relationships/customXml" Target="../ink/ink253.xml"/><Relationship Id="rId1135" Type="http://schemas.openxmlformats.org/officeDocument/2006/relationships/customXml" Target="../ink/ink569.xml"/><Relationship Id="rId1202" Type="http://schemas.openxmlformats.org/officeDocument/2006/relationships/customXml" Target="../ink/ink603.xml"/><Relationship Id="rId2600" Type="http://schemas.openxmlformats.org/officeDocument/2006/relationships/image" Target="../media/image1291.png"/><Relationship Id="rId4358" Type="http://schemas.openxmlformats.org/officeDocument/2006/relationships/image" Target="../media/image2161.png"/><Relationship Id="rId5409" Type="http://schemas.openxmlformats.org/officeDocument/2006/relationships/customXml" Target="../ink/ink2726.xml"/><Relationship Id="rId5756" Type="http://schemas.openxmlformats.org/officeDocument/2006/relationships/image" Target="../media/image2854.png"/><Relationship Id="rId6807" Type="http://schemas.openxmlformats.org/officeDocument/2006/relationships/customXml" Target="../ink/ink3428.xml"/><Relationship Id="rId4772" Type="http://schemas.openxmlformats.org/officeDocument/2006/relationships/customXml" Target="../ink/ink2405.xml"/><Relationship Id="rId5823" Type="http://schemas.openxmlformats.org/officeDocument/2006/relationships/customXml" Target="../ink/ink2935.xml"/><Relationship Id="rId295" Type="http://schemas.openxmlformats.org/officeDocument/2006/relationships/image" Target="../media/image147.png"/><Relationship Id="rId3374" Type="http://schemas.openxmlformats.org/officeDocument/2006/relationships/image" Target="../media/image1670.png"/><Relationship Id="rId4425" Type="http://schemas.openxmlformats.org/officeDocument/2006/relationships/image" Target="../media/image2194.png"/><Relationship Id="rId2390" Type="http://schemas.openxmlformats.org/officeDocument/2006/relationships/image" Target="../media/image1186.png"/><Relationship Id="rId3027" Type="http://schemas.openxmlformats.org/officeDocument/2006/relationships/customXml" Target="../ink/ink1527.xml"/><Relationship Id="rId3441" Type="http://schemas.openxmlformats.org/officeDocument/2006/relationships/customXml" Target="../ink/ink1737.xml"/><Relationship Id="rId6597" Type="http://schemas.openxmlformats.org/officeDocument/2006/relationships/customXml" Target="../ink/ink3323.xml"/><Relationship Id="rId362" Type="http://schemas.openxmlformats.org/officeDocument/2006/relationships/customXml" Target="../ink/ink181.xml"/><Relationship Id="rId2043" Type="http://schemas.openxmlformats.org/officeDocument/2006/relationships/image" Target="../media/image1013.png"/><Relationship Id="rId5199" Type="http://schemas.openxmlformats.org/officeDocument/2006/relationships/image" Target="../media/image2578.png"/><Relationship Id="rId6664" Type="http://schemas.openxmlformats.org/officeDocument/2006/relationships/image" Target="../media/image3307.png"/><Relationship Id="rId2110" Type="http://schemas.openxmlformats.org/officeDocument/2006/relationships/customXml" Target="../ink/ink1063.xml"/><Relationship Id="rId5266" Type="http://schemas.openxmlformats.org/officeDocument/2006/relationships/customXml" Target="../ink/ink2654.xml"/><Relationship Id="rId5680" Type="http://schemas.openxmlformats.org/officeDocument/2006/relationships/customXml" Target="../ink/ink2863.xml"/><Relationship Id="rId6317" Type="http://schemas.openxmlformats.org/officeDocument/2006/relationships/customXml" Target="../ink/ink3182.xml"/><Relationship Id="rId4282" Type="http://schemas.openxmlformats.org/officeDocument/2006/relationships/image" Target="../media/image2123.png"/><Relationship Id="rId5333" Type="http://schemas.openxmlformats.org/officeDocument/2006/relationships/image" Target="../media/image2645.png"/><Relationship Id="rId6731" Type="http://schemas.openxmlformats.org/officeDocument/2006/relationships/customXml" Target="../ink/ink3390.xml"/><Relationship Id="rId1876" Type="http://schemas.openxmlformats.org/officeDocument/2006/relationships/image" Target="../media/image931.png"/><Relationship Id="rId2927" Type="http://schemas.openxmlformats.org/officeDocument/2006/relationships/customXml" Target="../ink/ink1474.xml"/><Relationship Id="rId1529" Type="http://schemas.openxmlformats.org/officeDocument/2006/relationships/image" Target="../media/image760.png"/><Relationship Id="rId1943" Type="http://schemas.openxmlformats.org/officeDocument/2006/relationships/customXml" Target="../ink/ink979.xml"/><Relationship Id="rId5400" Type="http://schemas.openxmlformats.org/officeDocument/2006/relationships/image" Target="../media/image2678.png"/><Relationship Id="rId4002" Type="http://schemas.openxmlformats.org/officeDocument/2006/relationships/image" Target="../media/image1983.png"/><Relationship Id="rId7158" Type="http://schemas.openxmlformats.org/officeDocument/2006/relationships/customXml" Target="../ink/ink3606.xml"/><Relationship Id="rId3768" Type="http://schemas.openxmlformats.org/officeDocument/2006/relationships/customXml" Target="../ink/ink1901.xml"/><Relationship Id="rId4819" Type="http://schemas.openxmlformats.org/officeDocument/2006/relationships/image" Target="../media/image2390.png"/><Relationship Id="rId6174" Type="http://schemas.openxmlformats.org/officeDocument/2006/relationships/image" Target="../media/image3063.png"/><Relationship Id="rId7225" Type="http://schemas.openxmlformats.org/officeDocument/2006/relationships/image" Target="../media/image3585.png"/><Relationship Id="rId689" Type="http://schemas.openxmlformats.org/officeDocument/2006/relationships/customXml" Target="../ink/ink345.xml"/><Relationship Id="rId2784" Type="http://schemas.openxmlformats.org/officeDocument/2006/relationships/customXml" Target="../ink/ink1401.xml"/><Relationship Id="rId5190" Type="http://schemas.openxmlformats.org/officeDocument/2006/relationships/customXml" Target="../ink/ink2616.xml"/><Relationship Id="rId6241" Type="http://schemas.openxmlformats.org/officeDocument/2006/relationships/customXml" Target="../ink/ink3144.xml"/><Relationship Id="rId756" Type="http://schemas.openxmlformats.org/officeDocument/2006/relationships/image" Target="../media/image377.png"/><Relationship Id="rId1386" Type="http://schemas.openxmlformats.org/officeDocument/2006/relationships/customXml" Target="../ink/ink696.xml"/><Relationship Id="rId2437" Type="http://schemas.openxmlformats.org/officeDocument/2006/relationships/customXml" Target="../ink/ink1227.xml"/><Relationship Id="rId3835" Type="http://schemas.openxmlformats.org/officeDocument/2006/relationships/customXml" Target="../ink/ink1935.xml"/><Relationship Id="rId409" Type="http://schemas.openxmlformats.org/officeDocument/2006/relationships/image" Target="../media/image204.png"/><Relationship Id="rId1039" Type="http://schemas.openxmlformats.org/officeDocument/2006/relationships/customXml" Target="../ink/ink521.xml"/><Relationship Id="rId2851" Type="http://schemas.openxmlformats.org/officeDocument/2006/relationships/image" Target="../media/image1415.png"/><Relationship Id="rId3902" Type="http://schemas.openxmlformats.org/officeDocument/2006/relationships/image" Target="../media/image1933.png"/><Relationship Id="rId92" Type="http://schemas.openxmlformats.org/officeDocument/2006/relationships/customXml" Target="../ink/ink46.xml"/><Relationship Id="rId823" Type="http://schemas.openxmlformats.org/officeDocument/2006/relationships/image" Target="../media/image410.png"/><Relationship Id="rId1453" Type="http://schemas.openxmlformats.org/officeDocument/2006/relationships/customXml" Target="../ink/ink730.xml"/><Relationship Id="rId2504" Type="http://schemas.openxmlformats.org/officeDocument/2006/relationships/image" Target="../media/image1243.png"/><Relationship Id="rId7082" Type="http://schemas.openxmlformats.org/officeDocument/2006/relationships/customXml" Target="../ink/ink3568.xml"/><Relationship Id="rId1106" Type="http://schemas.openxmlformats.org/officeDocument/2006/relationships/image" Target="../media/image551.png"/><Relationship Id="rId1520" Type="http://schemas.openxmlformats.org/officeDocument/2006/relationships/customXml" Target="../ink/ink764.xml"/><Relationship Id="rId4676" Type="http://schemas.openxmlformats.org/officeDocument/2006/relationships/image" Target="../media/image2319.png"/><Relationship Id="rId5727" Type="http://schemas.openxmlformats.org/officeDocument/2006/relationships/customXml" Target="../ink/ink2887.xml"/><Relationship Id="rId3278" Type="http://schemas.openxmlformats.org/officeDocument/2006/relationships/customXml" Target="../ink/ink1655.xml"/><Relationship Id="rId3692" Type="http://schemas.openxmlformats.org/officeDocument/2006/relationships/image" Target="../media/image1829.png"/><Relationship Id="rId4329" Type="http://schemas.openxmlformats.org/officeDocument/2006/relationships/customXml" Target="../ink/ink2182.xml"/><Relationship Id="rId4743" Type="http://schemas.openxmlformats.org/officeDocument/2006/relationships/image" Target="../media/image2352.png"/><Relationship Id="rId199" Type="http://schemas.openxmlformats.org/officeDocument/2006/relationships/image" Target="../media/image99.png"/><Relationship Id="rId2294" Type="http://schemas.openxmlformats.org/officeDocument/2006/relationships/customXml" Target="../ink/ink1155.xml"/><Relationship Id="rId3345" Type="http://schemas.openxmlformats.org/officeDocument/2006/relationships/customXml" Target="../ink/ink1689.xml"/><Relationship Id="rId266" Type="http://schemas.openxmlformats.org/officeDocument/2006/relationships/customXml" Target="../ink/ink133.xml"/><Relationship Id="rId680" Type="http://schemas.openxmlformats.org/officeDocument/2006/relationships/image" Target="../media/image339.png"/><Relationship Id="rId2361" Type="http://schemas.openxmlformats.org/officeDocument/2006/relationships/customXml" Target="../ink/ink1189.xml"/><Relationship Id="rId3412" Type="http://schemas.openxmlformats.org/officeDocument/2006/relationships/image" Target="../media/image1689.png"/><Relationship Id="rId4810" Type="http://schemas.openxmlformats.org/officeDocument/2006/relationships/customXml" Target="../ink/ink2424.xml"/><Relationship Id="rId6568" Type="http://schemas.openxmlformats.org/officeDocument/2006/relationships/image" Target="../media/image3259.png"/><Relationship Id="rId333" Type="http://schemas.openxmlformats.org/officeDocument/2006/relationships/image" Target="../media/image166.png"/><Relationship Id="rId2014" Type="http://schemas.openxmlformats.org/officeDocument/2006/relationships/customXml" Target="../ink/ink1015.xml"/><Relationship Id="rId6982" Type="http://schemas.openxmlformats.org/officeDocument/2006/relationships/customXml" Target="../ink/ink3518.xml"/><Relationship Id="rId1030" Type="http://schemas.openxmlformats.org/officeDocument/2006/relationships/image" Target="../media/image513.png"/><Relationship Id="rId4186" Type="http://schemas.openxmlformats.org/officeDocument/2006/relationships/image" Target="../media/image2075.png"/><Relationship Id="rId5584" Type="http://schemas.openxmlformats.org/officeDocument/2006/relationships/customXml" Target="../ink/ink2815.xml"/><Relationship Id="rId6635" Type="http://schemas.openxmlformats.org/officeDocument/2006/relationships/customXml" Target="../ink/ink3342.xml"/><Relationship Id="rId400" Type="http://schemas.openxmlformats.org/officeDocument/2006/relationships/customXml" Target="../ink/ink200.xml"/><Relationship Id="rId5237" Type="http://schemas.openxmlformats.org/officeDocument/2006/relationships/image" Target="../media/image2597.png"/><Relationship Id="rId5651" Type="http://schemas.openxmlformats.org/officeDocument/2006/relationships/image" Target="../media/image2802.png"/><Relationship Id="rId6702" Type="http://schemas.openxmlformats.org/officeDocument/2006/relationships/image" Target="../media/image3326.png"/><Relationship Id="rId1847" Type="http://schemas.openxmlformats.org/officeDocument/2006/relationships/customXml" Target="../ink/ink930.xml"/><Relationship Id="rId4253" Type="http://schemas.openxmlformats.org/officeDocument/2006/relationships/customXml" Target="../ink/ink2144.xml"/><Relationship Id="rId5304" Type="http://schemas.openxmlformats.org/officeDocument/2006/relationships/customXml" Target="../ink/ink2673.xml"/><Relationship Id="rId4320" Type="http://schemas.openxmlformats.org/officeDocument/2006/relationships/image" Target="../media/image2142.png"/><Relationship Id="rId190" Type="http://schemas.openxmlformats.org/officeDocument/2006/relationships/customXml" Target="../ink/ink95.xml"/><Relationship Id="rId1914" Type="http://schemas.openxmlformats.org/officeDocument/2006/relationships/image" Target="../media/image949.png"/><Relationship Id="rId6078" Type="http://schemas.openxmlformats.org/officeDocument/2006/relationships/image" Target="../media/image3015.png"/><Relationship Id="rId6492" Type="http://schemas.openxmlformats.org/officeDocument/2006/relationships/customXml" Target="../ink/ink3270.xml"/><Relationship Id="rId7129" Type="http://schemas.openxmlformats.org/officeDocument/2006/relationships/image" Target="../media/image3537.png"/><Relationship Id="rId5094" Type="http://schemas.openxmlformats.org/officeDocument/2006/relationships/customXml" Target="../ink/ink2567.xml"/><Relationship Id="rId6145" Type="http://schemas.openxmlformats.org/officeDocument/2006/relationships/customXml" Target="../ink/ink3096.xml"/><Relationship Id="rId2688" Type="http://schemas.openxmlformats.org/officeDocument/2006/relationships/image" Target="../media/image1335.png"/><Relationship Id="rId3739" Type="http://schemas.openxmlformats.org/officeDocument/2006/relationships/customXml" Target="../ink/ink1886.xml"/><Relationship Id="rId5161" Type="http://schemas.openxmlformats.org/officeDocument/2006/relationships/image" Target="../media/image2559.png"/><Relationship Id="rId2755" Type="http://schemas.openxmlformats.org/officeDocument/2006/relationships/customXml" Target="../ink/ink1386.xml"/><Relationship Id="rId3806" Type="http://schemas.openxmlformats.org/officeDocument/2006/relationships/image" Target="../media/image1885.png"/><Relationship Id="rId6212" Type="http://schemas.openxmlformats.org/officeDocument/2006/relationships/image" Target="../media/image3082.png"/><Relationship Id="rId727" Type="http://schemas.openxmlformats.org/officeDocument/2006/relationships/customXml" Target="../ink/ink364.xml"/><Relationship Id="rId1357" Type="http://schemas.openxmlformats.org/officeDocument/2006/relationships/image" Target="../media/image675.png"/><Relationship Id="rId1771" Type="http://schemas.openxmlformats.org/officeDocument/2006/relationships/customXml" Target="../ink/ink892.xml"/><Relationship Id="rId2408" Type="http://schemas.openxmlformats.org/officeDocument/2006/relationships/image" Target="../media/image1195.png"/><Relationship Id="rId2822" Type="http://schemas.openxmlformats.org/officeDocument/2006/relationships/customXml" Target="../ink/ink1421.xml"/><Relationship Id="rId5978" Type="http://schemas.openxmlformats.org/officeDocument/2006/relationships/image" Target="../media/image2965.png"/><Relationship Id="rId63" Type="http://schemas.openxmlformats.org/officeDocument/2006/relationships/image" Target="../media/image31.png"/><Relationship Id="rId1424" Type="http://schemas.openxmlformats.org/officeDocument/2006/relationships/customXml" Target="../ink/ink715.xml"/><Relationship Id="rId4994" Type="http://schemas.openxmlformats.org/officeDocument/2006/relationships/customXml" Target="../ink/ink2517.xml"/><Relationship Id="rId3596" Type="http://schemas.openxmlformats.org/officeDocument/2006/relationships/image" Target="../media/image1781.png"/><Relationship Id="rId4647" Type="http://schemas.openxmlformats.org/officeDocument/2006/relationships/customXml" Target="../ink/ink2342.xml"/><Relationship Id="rId7053" Type="http://schemas.openxmlformats.org/officeDocument/2006/relationships/image" Target="../media/image3499.png"/><Relationship Id="rId2198" Type="http://schemas.openxmlformats.org/officeDocument/2006/relationships/customXml" Target="../ink/ink1107.xml"/><Relationship Id="rId3249" Type="http://schemas.openxmlformats.org/officeDocument/2006/relationships/image" Target="../media/image1608.png"/><Relationship Id="rId7120" Type="http://schemas.openxmlformats.org/officeDocument/2006/relationships/customXml" Target="../ink/ink3587.xml"/><Relationship Id="rId584" Type="http://schemas.openxmlformats.org/officeDocument/2006/relationships/image" Target="../media/image291.png"/><Relationship Id="rId2265" Type="http://schemas.openxmlformats.org/officeDocument/2006/relationships/image" Target="../media/image1124.png"/><Relationship Id="rId3663" Type="http://schemas.openxmlformats.org/officeDocument/2006/relationships/customXml" Target="../ink/ink1848.xml"/><Relationship Id="rId4714" Type="http://schemas.openxmlformats.org/officeDocument/2006/relationships/customXml" Target="../ink/ink2376.xml"/><Relationship Id="rId237" Type="http://schemas.openxmlformats.org/officeDocument/2006/relationships/image" Target="../media/image118.png"/><Relationship Id="rId3316" Type="http://schemas.openxmlformats.org/officeDocument/2006/relationships/image" Target="../media/image1641.png"/><Relationship Id="rId3730" Type="http://schemas.openxmlformats.org/officeDocument/2006/relationships/image" Target="../media/image1848.png"/><Relationship Id="rId6886" Type="http://schemas.openxmlformats.org/officeDocument/2006/relationships/customXml" Target="../ink/ink3469.xml"/><Relationship Id="rId651" Type="http://schemas.openxmlformats.org/officeDocument/2006/relationships/customXml" Target="../ink/ink326.xml"/><Relationship Id="rId1281" Type="http://schemas.openxmlformats.org/officeDocument/2006/relationships/customXml" Target="../ink/ink643.xml"/><Relationship Id="rId2332" Type="http://schemas.openxmlformats.org/officeDocument/2006/relationships/image" Target="../media/image1157.png"/><Relationship Id="rId5488" Type="http://schemas.openxmlformats.org/officeDocument/2006/relationships/customXml" Target="../ink/ink2767.xml"/><Relationship Id="rId6539" Type="http://schemas.openxmlformats.org/officeDocument/2006/relationships/image" Target="../media/image3245.png"/><Relationship Id="rId6953" Type="http://schemas.openxmlformats.org/officeDocument/2006/relationships/customXml" Target="../ink/ink3503.xml"/><Relationship Id="rId304" Type="http://schemas.openxmlformats.org/officeDocument/2006/relationships/customXml" Target="../ink/ink152.xml"/><Relationship Id="rId5555" Type="http://schemas.openxmlformats.org/officeDocument/2006/relationships/image" Target="../media/image2754.png"/><Relationship Id="rId6606" Type="http://schemas.openxmlformats.org/officeDocument/2006/relationships/image" Target="../media/image3278.png"/><Relationship Id="rId1001" Type="http://schemas.openxmlformats.org/officeDocument/2006/relationships/customXml" Target="../ink/ink502.xml"/><Relationship Id="rId4157" Type="http://schemas.openxmlformats.org/officeDocument/2006/relationships/customXml" Target="../ink/ink2096.xml"/><Relationship Id="rId4571" Type="http://schemas.openxmlformats.org/officeDocument/2006/relationships/image" Target="../media/image2267.png"/><Relationship Id="rId5208" Type="http://schemas.openxmlformats.org/officeDocument/2006/relationships/customXml" Target="../ink/ink2625.xml"/><Relationship Id="rId5622" Type="http://schemas.openxmlformats.org/officeDocument/2006/relationships/customXml" Target="../ink/ink2834.xml"/><Relationship Id="rId3173" Type="http://schemas.openxmlformats.org/officeDocument/2006/relationships/customXml" Target="../ink/ink1602.xml"/><Relationship Id="rId4224" Type="http://schemas.openxmlformats.org/officeDocument/2006/relationships/image" Target="../media/image2094.png"/><Relationship Id="rId1818" Type="http://schemas.openxmlformats.org/officeDocument/2006/relationships/image" Target="../media/image902.png"/><Relationship Id="rId3240" Type="http://schemas.openxmlformats.org/officeDocument/2006/relationships/customXml" Target="../ink/ink1636.xml"/><Relationship Id="rId6396" Type="http://schemas.openxmlformats.org/officeDocument/2006/relationships/customXml" Target="../ink/ink3222.xml"/><Relationship Id="rId161" Type="http://schemas.openxmlformats.org/officeDocument/2006/relationships/image" Target="../media/image80.png"/><Relationship Id="rId6049" Type="http://schemas.openxmlformats.org/officeDocument/2006/relationships/customXml" Target="../ink/ink3048.xml"/><Relationship Id="rId6463" Type="http://schemas.openxmlformats.org/officeDocument/2006/relationships/image" Target="../media/image3207.png"/><Relationship Id="rId978" Type="http://schemas.openxmlformats.org/officeDocument/2006/relationships/image" Target="../media/image487.png"/><Relationship Id="rId2659" Type="http://schemas.openxmlformats.org/officeDocument/2006/relationships/customXml" Target="../ink/ink1338.xml"/><Relationship Id="rId5065" Type="http://schemas.openxmlformats.org/officeDocument/2006/relationships/image" Target="../media/image2512.png"/><Relationship Id="rId6116" Type="http://schemas.openxmlformats.org/officeDocument/2006/relationships/image" Target="../media/image3034.png"/><Relationship Id="rId6530" Type="http://schemas.openxmlformats.org/officeDocument/2006/relationships/customXml" Target="../ink/ink3289.xml"/><Relationship Id="rId1675" Type="http://schemas.openxmlformats.org/officeDocument/2006/relationships/image" Target="../media/image831.png"/><Relationship Id="rId2726" Type="http://schemas.openxmlformats.org/officeDocument/2006/relationships/image" Target="../media/image1354.png"/><Relationship Id="rId4081" Type="http://schemas.openxmlformats.org/officeDocument/2006/relationships/customXml" Target="../ink/ink2058.xml"/><Relationship Id="rId5132" Type="http://schemas.openxmlformats.org/officeDocument/2006/relationships/customXml" Target="../ink/ink2587.xml"/><Relationship Id="rId1328" Type="http://schemas.openxmlformats.org/officeDocument/2006/relationships/customXml" Target="../ink/ink667.xml"/><Relationship Id="rId1742" Type="http://schemas.openxmlformats.org/officeDocument/2006/relationships/image" Target="../media/image864.png"/><Relationship Id="rId4898" Type="http://schemas.openxmlformats.org/officeDocument/2006/relationships/image" Target="../media/image2429.png"/><Relationship Id="rId5949" Type="http://schemas.openxmlformats.org/officeDocument/2006/relationships/customXml" Target="../ink/ink2998.xml"/><Relationship Id="rId34" Type="http://schemas.openxmlformats.org/officeDocument/2006/relationships/customXml" Target="../ink/ink17.xml"/><Relationship Id="rId4965" Type="http://schemas.openxmlformats.org/officeDocument/2006/relationships/image" Target="../media/image2462.png"/><Relationship Id="rId7024" Type="http://schemas.openxmlformats.org/officeDocument/2006/relationships/customXml" Target="../ink/ink3539.xml"/><Relationship Id="rId3567" Type="http://schemas.openxmlformats.org/officeDocument/2006/relationships/customXml" Target="../ink/ink1800.xml"/><Relationship Id="rId3981" Type="http://schemas.openxmlformats.org/officeDocument/2006/relationships/customXml" Target="../ink/ink2008.xml"/><Relationship Id="rId4618" Type="http://schemas.openxmlformats.org/officeDocument/2006/relationships/image" Target="../media/image2290.png"/><Relationship Id="rId488" Type="http://schemas.openxmlformats.org/officeDocument/2006/relationships/image" Target="../media/image243.png"/><Relationship Id="rId2169" Type="http://schemas.openxmlformats.org/officeDocument/2006/relationships/image" Target="../media/image1076.png"/><Relationship Id="rId2583" Type="http://schemas.openxmlformats.org/officeDocument/2006/relationships/customXml" Target="../ink/ink1300.xml"/><Relationship Id="rId3634" Type="http://schemas.openxmlformats.org/officeDocument/2006/relationships/image" Target="../media/image1800.png"/><Relationship Id="rId6040" Type="http://schemas.openxmlformats.org/officeDocument/2006/relationships/image" Target="../media/image2996.png"/><Relationship Id="rId555" Type="http://schemas.openxmlformats.org/officeDocument/2006/relationships/customXml" Target="../ink/ink278.xml"/><Relationship Id="rId1185" Type="http://schemas.openxmlformats.org/officeDocument/2006/relationships/image" Target="../media/image590.png"/><Relationship Id="rId2236" Type="http://schemas.openxmlformats.org/officeDocument/2006/relationships/customXml" Target="../ink/ink1126.xml"/><Relationship Id="rId2650" Type="http://schemas.openxmlformats.org/officeDocument/2006/relationships/image" Target="../media/image1316.png"/><Relationship Id="rId3701" Type="http://schemas.openxmlformats.org/officeDocument/2006/relationships/customXml" Target="../ink/ink1867.xml"/><Relationship Id="rId6857" Type="http://schemas.openxmlformats.org/officeDocument/2006/relationships/image" Target="../media/image3402.png"/><Relationship Id="rId208" Type="http://schemas.openxmlformats.org/officeDocument/2006/relationships/customXml" Target="../ink/ink104.xml"/><Relationship Id="rId622" Type="http://schemas.openxmlformats.org/officeDocument/2006/relationships/image" Target="../media/image310.png"/><Relationship Id="rId1252" Type="http://schemas.openxmlformats.org/officeDocument/2006/relationships/image" Target="../media/image623.png"/><Relationship Id="rId2303" Type="http://schemas.openxmlformats.org/officeDocument/2006/relationships/image" Target="../media/image1143.png"/><Relationship Id="rId5459" Type="http://schemas.openxmlformats.org/officeDocument/2006/relationships/customXml" Target="../ink/ink2752.xml"/><Relationship Id="rId4475" Type="http://schemas.openxmlformats.org/officeDocument/2006/relationships/image" Target="../media/image2219.png"/><Relationship Id="rId5873" Type="http://schemas.openxmlformats.org/officeDocument/2006/relationships/customXml" Target="../ink/ink2960.xml"/><Relationship Id="rId6924" Type="http://schemas.openxmlformats.org/officeDocument/2006/relationships/customXml" Target="../ink/ink3488.xml"/><Relationship Id="rId3077" Type="http://schemas.openxmlformats.org/officeDocument/2006/relationships/customXml" Target="../ink/ink1554.xml"/><Relationship Id="rId4128" Type="http://schemas.openxmlformats.org/officeDocument/2006/relationships/image" Target="../media/image2046.png"/><Relationship Id="rId5526" Type="http://schemas.openxmlformats.org/officeDocument/2006/relationships/customXml" Target="../ink/ink2786.xml"/><Relationship Id="rId5940" Type="http://schemas.openxmlformats.org/officeDocument/2006/relationships/image" Target="../media/image2946.png"/><Relationship Id="rId2093" Type="http://schemas.openxmlformats.org/officeDocument/2006/relationships/image" Target="../media/image1038.png"/><Relationship Id="rId3491" Type="http://schemas.openxmlformats.org/officeDocument/2006/relationships/customXml" Target="../ink/ink1762.xml"/><Relationship Id="rId4542" Type="http://schemas.openxmlformats.org/officeDocument/2006/relationships/customXml" Target="../ink/ink2289.xml"/><Relationship Id="rId3144" Type="http://schemas.openxmlformats.org/officeDocument/2006/relationships/image" Target="../media/image1556.png"/><Relationship Id="rId2160" Type="http://schemas.openxmlformats.org/officeDocument/2006/relationships/customXml" Target="../ink/ink1088.xml"/><Relationship Id="rId3211" Type="http://schemas.openxmlformats.org/officeDocument/2006/relationships/image" Target="../media/image1589.png"/><Relationship Id="rId6367" Type="http://schemas.openxmlformats.org/officeDocument/2006/relationships/customXml" Target="../ink/ink3207.xml"/><Relationship Id="rId6781" Type="http://schemas.openxmlformats.org/officeDocument/2006/relationships/customXml" Target="../ink/ink3415.xml"/><Relationship Id="rId132" Type="http://schemas.openxmlformats.org/officeDocument/2006/relationships/customXml" Target="../ink/ink66.xml"/><Relationship Id="rId5383" Type="http://schemas.openxmlformats.org/officeDocument/2006/relationships/image" Target="../media/image2670.png"/><Relationship Id="rId6434" Type="http://schemas.openxmlformats.org/officeDocument/2006/relationships/customXml" Target="../ink/ink3241.xml"/><Relationship Id="rId1579" Type="http://schemas.openxmlformats.org/officeDocument/2006/relationships/image" Target="../media/image784.png"/><Relationship Id="rId2977" Type="http://schemas.openxmlformats.org/officeDocument/2006/relationships/customXml" Target="../ink/ink1501.xml"/><Relationship Id="rId5036" Type="http://schemas.openxmlformats.org/officeDocument/2006/relationships/customXml" Target="../ink/ink2538.xml"/><Relationship Id="rId5450" Type="http://schemas.openxmlformats.org/officeDocument/2006/relationships/customXml" Target="../ink/ink2747.xml"/><Relationship Id="rId949" Type="http://schemas.openxmlformats.org/officeDocument/2006/relationships/customXml" Target="../ink/ink476.xml"/><Relationship Id="rId1993" Type="http://schemas.openxmlformats.org/officeDocument/2006/relationships/image" Target="../media/image988.png"/><Relationship Id="rId4052" Type="http://schemas.openxmlformats.org/officeDocument/2006/relationships/image" Target="../media/image2008.png"/><Relationship Id="rId5103" Type="http://schemas.openxmlformats.org/officeDocument/2006/relationships/image" Target="../media/image2530.png"/><Relationship Id="rId6501" Type="http://schemas.openxmlformats.org/officeDocument/2006/relationships/image" Target="../media/image3226.png"/><Relationship Id="rId1646" Type="http://schemas.openxmlformats.org/officeDocument/2006/relationships/image" Target="../media/image817.png"/><Relationship Id="rId1713" Type="http://schemas.openxmlformats.org/officeDocument/2006/relationships/customXml" Target="../ink/ink863.xml"/><Relationship Id="rId4869" Type="http://schemas.openxmlformats.org/officeDocument/2006/relationships/customXml" Target="../ink/ink2454.xml"/><Relationship Id="rId7275" Type="http://schemas.openxmlformats.org/officeDocument/2006/relationships/image" Target="../media/image3610.png"/><Relationship Id="rId3885" Type="http://schemas.openxmlformats.org/officeDocument/2006/relationships/customXml" Target="../ink/ink1960.xml"/><Relationship Id="rId4936" Type="http://schemas.openxmlformats.org/officeDocument/2006/relationships/image" Target="../media/image2448.png"/><Relationship Id="rId6291" Type="http://schemas.openxmlformats.org/officeDocument/2006/relationships/customXml" Target="../ink/ink3169.xml"/><Relationship Id="rId2487" Type="http://schemas.openxmlformats.org/officeDocument/2006/relationships/customXml" Target="../ink/ink1252.xml"/><Relationship Id="rId3538" Type="http://schemas.openxmlformats.org/officeDocument/2006/relationships/image" Target="../media/image1752.png"/><Relationship Id="rId459" Type="http://schemas.openxmlformats.org/officeDocument/2006/relationships/customXml" Target="../ink/ink230.xml"/><Relationship Id="rId873" Type="http://schemas.openxmlformats.org/officeDocument/2006/relationships/image" Target="../media/image435.png"/><Relationship Id="rId1089" Type="http://schemas.openxmlformats.org/officeDocument/2006/relationships/customXml" Target="../ink/ink546.xml"/><Relationship Id="rId2554" Type="http://schemas.openxmlformats.org/officeDocument/2006/relationships/image" Target="../media/image1268.png"/><Relationship Id="rId3952" Type="http://schemas.openxmlformats.org/officeDocument/2006/relationships/image" Target="../media/image1958.png"/><Relationship Id="rId6011" Type="http://schemas.openxmlformats.org/officeDocument/2006/relationships/customXml" Target="../ink/ink3029.xml"/><Relationship Id="rId526" Type="http://schemas.openxmlformats.org/officeDocument/2006/relationships/image" Target="../media/image262.png"/><Relationship Id="rId1156" Type="http://schemas.openxmlformats.org/officeDocument/2006/relationships/image" Target="../media/image576.png"/><Relationship Id="rId2207" Type="http://schemas.openxmlformats.org/officeDocument/2006/relationships/image" Target="../media/image1095.png"/><Relationship Id="rId3605" Type="http://schemas.openxmlformats.org/officeDocument/2006/relationships/customXml" Target="../ink/ink1819.xml"/><Relationship Id="rId940" Type="http://schemas.openxmlformats.org/officeDocument/2006/relationships/image" Target="../media/image468.png"/><Relationship Id="rId1570" Type="http://schemas.openxmlformats.org/officeDocument/2006/relationships/customXml" Target="../ink/ink790.xml"/><Relationship Id="rId2621" Type="http://schemas.openxmlformats.org/officeDocument/2006/relationships/customXml" Target="../ink/ink1319.xml"/><Relationship Id="rId5777" Type="http://schemas.openxmlformats.org/officeDocument/2006/relationships/customXml" Target="../ink/ink2912.xml"/><Relationship Id="rId6828" Type="http://schemas.openxmlformats.org/officeDocument/2006/relationships/image" Target="../media/image3388.png"/><Relationship Id="rId1223" Type="http://schemas.openxmlformats.org/officeDocument/2006/relationships/image" Target="../media/image609.png"/><Relationship Id="rId4379" Type="http://schemas.openxmlformats.org/officeDocument/2006/relationships/customXml" Target="../ink/ink2207.xml"/><Relationship Id="rId4793" Type="http://schemas.openxmlformats.org/officeDocument/2006/relationships/image" Target="../media/image2377.png"/><Relationship Id="rId5844" Type="http://schemas.openxmlformats.org/officeDocument/2006/relationships/image" Target="../media/image2898.png"/><Relationship Id="rId3395" Type="http://schemas.openxmlformats.org/officeDocument/2006/relationships/customXml" Target="../ink/ink1714.xml"/><Relationship Id="rId4446" Type="http://schemas.openxmlformats.org/officeDocument/2006/relationships/customXml" Target="../ink/ink2241.xml"/><Relationship Id="rId4860" Type="http://schemas.openxmlformats.org/officeDocument/2006/relationships/image" Target="../media/image2410.png"/><Relationship Id="rId5911" Type="http://schemas.openxmlformats.org/officeDocument/2006/relationships/customXml" Target="../ink/ink2979.xml"/><Relationship Id="rId3048" Type="http://schemas.openxmlformats.org/officeDocument/2006/relationships/customXml" Target="../ink/ink1539.xml"/><Relationship Id="rId3462" Type="http://schemas.openxmlformats.org/officeDocument/2006/relationships/image" Target="../media/image1714.png"/><Relationship Id="rId4513" Type="http://schemas.openxmlformats.org/officeDocument/2006/relationships/image" Target="../media/image2238.png"/><Relationship Id="rId383" Type="http://schemas.openxmlformats.org/officeDocument/2006/relationships/image" Target="../media/image191.png"/><Relationship Id="rId2064" Type="http://schemas.openxmlformats.org/officeDocument/2006/relationships/customXml" Target="../ink/ink1040.xml"/><Relationship Id="rId3115" Type="http://schemas.openxmlformats.org/officeDocument/2006/relationships/customXml" Target="../ink/ink1573.xml"/><Relationship Id="rId6685" Type="http://schemas.openxmlformats.org/officeDocument/2006/relationships/customXml" Target="../ink/ink3367.xml"/><Relationship Id="rId450" Type="http://schemas.openxmlformats.org/officeDocument/2006/relationships/image" Target="../media/image224.png"/><Relationship Id="rId1080" Type="http://schemas.openxmlformats.org/officeDocument/2006/relationships/image" Target="../media/image538.png"/><Relationship Id="rId2131" Type="http://schemas.openxmlformats.org/officeDocument/2006/relationships/image" Target="../media/image1057.png"/><Relationship Id="rId5287" Type="http://schemas.openxmlformats.org/officeDocument/2006/relationships/image" Target="../media/image2622.png"/><Relationship Id="rId6338" Type="http://schemas.openxmlformats.org/officeDocument/2006/relationships/image" Target="../media/image3145.png"/><Relationship Id="rId103" Type="http://schemas.openxmlformats.org/officeDocument/2006/relationships/image" Target="../media/image51.png"/><Relationship Id="rId6752" Type="http://schemas.openxmlformats.org/officeDocument/2006/relationships/image" Target="../media/image3351.png"/><Relationship Id="rId1897" Type="http://schemas.openxmlformats.org/officeDocument/2006/relationships/customXml" Target="../ink/ink956.xml"/><Relationship Id="rId2948" Type="http://schemas.openxmlformats.org/officeDocument/2006/relationships/image" Target="../media/image1463.png"/><Relationship Id="rId5354" Type="http://schemas.openxmlformats.org/officeDocument/2006/relationships/customXml" Target="../ink/ink2698.xml"/><Relationship Id="rId6405" Type="http://schemas.openxmlformats.org/officeDocument/2006/relationships/image" Target="../media/image3178.png"/><Relationship Id="rId1964" Type="http://schemas.openxmlformats.org/officeDocument/2006/relationships/image" Target="../media/image974.png"/><Relationship Id="rId4370" Type="http://schemas.openxmlformats.org/officeDocument/2006/relationships/image" Target="../media/image2167.png"/><Relationship Id="rId5007" Type="http://schemas.openxmlformats.org/officeDocument/2006/relationships/image" Target="../media/image2483.png"/><Relationship Id="rId5421" Type="http://schemas.openxmlformats.org/officeDocument/2006/relationships/image" Target="../media/image2688.png"/><Relationship Id="rId1617" Type="http://schemas.openxmlformats.org/officeDocument/2006/relationships/customXml" Target="../ink/ink814.xml"/><Relationship Id="rId4023" Type="http://schemas.openxmlformats.org/officeDocument/2006/relationships/customXml" Target="../ink/ink2029.xml"/><Relationship Id="rId7179" Type="http://schemas.openxmlformats.org/officeDocument/2006/relationships/image" Target="../media/image3562.png"/><Relationship Id="rId3789" Type="http://schemas.openxmlformats.org/officeDocument/2006/relationships/image" Target="../media/image1877.png"/><Relationship Id="rId6195" Type="http://schemas.openxmlformats.org/officeDocument/2006/relationships/customXml" Target="../ink/ink3121.xml"/><Relationship Id="rId7246" Type="http://schemas.openxmlformats.org/officeDocument/2006/relationships/customXml" Target="../ink/ink3650.xml"/><Relationship Id="rId6262" Type="http://schemas.openxmlformats.org/officeDocument/2006/relationships/image" Target="../media/image3107.png"/><Relationship Id="rId7313" Type="http://schemas.openxmlformats.org/officeDocument/2006/relationships/image" Target="../media/image3629.png"/><Relationship Id="rId3856" Type="http://schemas.openxmlformats.org/officeDocument/2006/relationships/image" Target="../media/image1910.png"/><Relationship Id="rId4907" Type="http://schemas.openxmlformats.org/officeDocument/2006/relationships/customXml" Target="../ink/ink2473.xml"/><Relationship Id="rId777" Type="http://schemas.openxmlformats.org/officeDocument/2006/relationships/image" Target="../media/image387.png"/><Relationship Id="rId2458" Type="http://schemas.openxmlformats.org/officeDocument/2006/relationships/image" Target="../media/image1220.png"/><Relationship Id="rId2872" Type="http://schemas.openxmlformats.org/officeDocument/2006/relationships/image" Target="../media/image1425.png"/><Relationship Id="rId3509" Type="http://schemas.openxmlformats.org/officeDocument/2006/relationships/customXml" Target="../ink/ink1771.xml"/><Relationship Id="rId3923" Type="http://schemas.openxmlformats.org/officeDocument/2006/relationships/customXml" Target="../ink/ink1979.xml"/><Relationship Id="rId844" Type="http://schemas.openxmlformats.org/officeDocument/2006/relationships/customXml" Target="../ink/ink423.xml"/><Relationship Id="rId1474" Type="http://schemas.openxmlformats.org/officeDocument/2006/relationships/customXml" Target="../ink/ink741.xml"/><Relationship Id="rId2525" Type="http://schemas.openxmlformats.org/officeDocument/2006/relationships/customXml" Target="../ink/ink1271.xml"/><Relationship Id="rId911" Type="http://schemas.openxmlformats.org/officeDocument/2006/relationships/image" Target="../media/image454.png"/><Relationship Id="rId1127" Type="http://schemas.openxmlformats.org/officeDocument/2006/relationships/customXml" Target="../ink/ink565.xml"/><Relationship Id="rId1541" Type="http://schemas.openxmlformats.org/officeDocument/2006/relationships/customXml" Target="../ink/ink775.xml"/><Relationship Id="rId4697" Type="http://schemas.openxmlformats.org/officeDocument/2006/relationships/customXml" Target="../ink/ink2367.xml"/><Relationship Id="rId5748" Type="http://schemas.openxmlformats.org/officeDocument/2006/relationships/image" Target="../media/image2850.png"/><Relationship Id="rId3299" Type="http://schemas.openxmlformats.org/officeDocument/2006/relationships/image" Target="../media/image1633.png"/><Relationship Id="rId4764" Type="http://schemas.openxmlformats.org/officeDocument/2006/relationships/customXml" Target="../ink/ink2401.xml"/><Relationship Id="rId7170" Type="http://schemas.openxmlformats.org/officeDocument/2006/relationships/customXml" Target="../ink/ink3612.xml"/><Relationship Id="rId3366" Type="http://schemas.openxmlformats.org/officeDocument/2006/relationships/image" Target="../media/image1666.png"/><Relationship Id="rId4417" Type="http://schemas.openxmlformats.org/officeDocument/2006/relationships/image" Target="../media/image2190.png"/><Relationship Id="rId5815" Type="http://schemas.openxmlformats.org/officeDocument/2006/relationships/customXml" Target="../ink/ink2931.xml"/><Relationship Id="rId287" Type="http://schemas.openxmlformats.org/officeDocument/2006/relationships/image" Target="../media/image143.png"/><Relationship Id="rId2382" Type="http://schemas.openxmlformats.org/officeDocument/2006/relationships/image" Target="../media/image1182.png"/><Relationship Id="rId3019" Type="http://schemas.openxmlformats.org/officeDocument/2006/relationships/image" Target="../media/image1496.png"/><Relationship Id="rId3780" Type="http://schemas.openxmlformats.org/officeDocument/2006/relationships/customXml" Target="../ink/ink1907.xml"/><Relationship Id="rId4831" Type="http://schemas.openxmlformats.org/officeDocument/2006/relationships/image" Target="../media/image2396.png"/><Relationship Id="rId354" Type="http://schemas.openxmlformats.org/officeDocument/2006/relationships/customXml" Target="../ink/ink177.xml"/><Relationship Id="rId2035" Type="http://schemas.openxmlformats.org/officeDocument/2006/relationships/image" Target="../media/image1009.png"/><Relationship Id="rId3433" Type="http://schemas.openxmlformats.org/officeDocument/2006/relationships/customXml" Target="../ink/ink1733.xml"/><Relationship Id="rId6589" Type="http://schemas.openxmlformats.org/officeDocument/2006/relationships/customXml" Target="../ink/ink3319.xml"/><Relationship Id="rId3500" Type="http://schemas.openxmlformats.org/officeDocument/2006/relationships/image" Target="../media/image1733.png"/><Relationship Id="rId6656" Type="http://schemas.openxmlformats.org/officeDocument/2006/relationships/image" Target="../media/image3303.png"/><Relationship Id="rId421" Type="http://schemas.openxmlformats.org/officeDocument/2006/relationships/image" Target="../media/image210.png"/><Relationship Id="rId1051" Type="http://schemas.openxmlformats.org/officeDocument/2006/relationships/customXml" Target="../ink/ink527.xml"/><Relationship Id="rId2102" Type="http://schemas.openxmlformats.org/officeDocument/2006/relationships/customXml" Target="../ink/ink1059.xml"/><Relationship Id="rId5258" Type="http://schemas.openxmlformats.org/officeDocument/2006/relationships/customXml" Target="../ink/ink2650.xml"/><Relationship Id="rId5672" Type="http://schemas.openxmlformats.org/officeDocument/2006/relationships/customXml" Target="../ink/ink2859.xml"/><Relationship Id="rId6309" Type="http://schemas.openxmlformats.org/officeDocument/2006/relationships/customXml" Target="../ink/ink3178.xml"/><Relationship Id="rId6723" Type="http://schemas.openxmlformats.org/officeDocument/2006/relationships/customXml" Target="../ink/ink3386.xml"/><Relationship Id="rId1868" Type="http://schemas.openxmlformats.org/officeDocument/2006/relationships/image" Target="../media/image927.png"/><Relationship Id="rId4274" Type="http://schemas.openxmlformats.org/officeDocument/2006/relationships/image" Target="../media/image2119.png"/><Relationship Id="rId5325" Type="http://schemas.openxmlformats.org/officeDocument/2006/relationships/image" Target="../media/image2641.png"/><Relationship Id="rId2919" Type="http://schemas.openxmlformats.org/officeDocument/2006/relationships/customXml" Target="../ink/ink1470.xml"/><Relationship Id="rId3290" Type="http://schemas.openxmlformats.org/officeDocument/2006/relationships/customXml" Target="../ink/ink1661.xml"/><Relationship Id="rId4341" Type="http://schemas.openxmlformats.org/officeDocument/2006/relationships/customXml" Target="../ink/ink2188.xml"/><Relationship Id="rId1935" Type="http://schemas.openxmlformats.org/officeDocument/2006/relationships/customXml" Target="../ink/ink975.xml"/><Relationship Id="rId6099" Type="http://schemas.openxmlformats.org/officeDocument/2006/relationships/customXml" Target="../ink/ink3073.xml"/><Relationship Id="rId3010" Type="http://schemas.openxmlformats.org/officeDocument/2006/relationships/image" Target="../media/image1492.png"/><Relationship Id="rId6166" Type="http://schemas.openxmlformats.org/officeDocument/2006/relationships/image" Target="../media/image3059.png"/><Relationship Id="rId6580" Type="http://schemas.openxmlformats.org/officeDocument/2006/relationships/image" Target="../media/image3265.png"/><Relationship Id="rId7217" Type="http://schemas.openxmlformats.org/officeDocument/2006/relationships/image" Target="../media/image3581.png"/><Relationship Id="rId2776" Type="http://schemas.openxmlformats.org/officeDocument/2006/relationships/customXml" Target="../ink/ink1397.xml"/><Relationship Id="rId3827" Type="http://schemas.openxmlformats.org/officeDocument/2006/relationships/customXml" Target="../ink/ink1931.xml"/><Relationship Id="rId5182" Type="http://schemas.openxmlformats.org/officeDocument/2006/relationships/customXml" Target="../ink/ink2612.xml"/><Relationship Id="rId6233" Type="http://schemas.openxmlformats.org/officeDocument/2006/relationships/customXml" Target="../ink/ink3140.xml"/><Relationship Id="rId748" Type="http://schemas.openxmlformats.org/officeDocument/2006/relationships/image" Target="../media/image373.png"/><Relationship Id="rId1378" Type="http://schemas.openxmlformats.org/officeDocument/2006/relationships/customXml" Target="../ink/ink692.xml"/><Relationship Id="rId1792" Type="http://schemas.openxmlformats.org/officeDocument/2006/relationships/image" Target="../media/image889.png"/><Relationship Id="rId2429" Type="http://schemas.openxmlformats.org/officeDocument/2006/relationships/customXml" Target="../ink/ink1223.xml"/><Relationship Id="rId2843" Type="http://schemas.openxmlformats.org/officeDocument/2006/relationships/image" Target="../media/image1411.png"/><Relationship Id="rId5999" Type="http://schemas.openxmlformats.org/officeDocument/2006/relationships/customXml" Target="../ink/ink3023.xml"/><Relationship Id="rId6300" Type="http://schemas.openxmlformats.org/officeDocument/2006/relationships/image" Target="../media/image3126.png"/><Relationship Id="rId84" Type="http://schemas.openxmlformats.org/officeDocument/2006/relationships/customXml" Target="../ink/ink42.xml"/><Relationship Id="rId815" Type="http://schemas.openxmlformats.org/officeDocument/2006/relationships/image" Target="../media/image406.png"/><Relationship Id="rId1445" Type="http://schemas.openxmlformats.org/officeDocument/2006/relationships/customXml" Target="../ink/ink726.xml"/><Relationship Id="rId2910" Type="http://schemas.openxmlformats.org/officeDocument/2006/relationships/image" Target="../media/image1444.png"/><Relationship Id="rId7074" Type="http://schemas.openxmlformats.org/officeDocument/2006/relationships/customXml" Target="../ink/ink3564.xml"/><Relationship Id="rId1512" Type="http://schemas.openxmlformats.org/officeDocument/2006/relationships/customXml" Target="../ink/ink760.xml"/><Relationship Id="rId4668" Type="http://schemas.openxmlformats.org/officeDocument/2006/relationships/image" Target="../media/image2315.png"/><Relationship Id="rId5719" Type="http://schemas.openxmlformats.org/officeDocument/2006/relationships/customXml" Target="../ink/ink2883.xml"/><Relationship Id="rId6090" Type="http://schemas.openxmlformats.org/officeDocument/2006/relationships/image" Target="../media/image3021.png"/><Relationship Id="rId7141" Type="http://schemas.openxmlformats.org/officeDocument/2006/relationships/image" Target="../media/image3543.png"/><Relationship Id="rId3684" Type="http://schemas.openxmlformats.org/officeDocument/2006/relationships/image" Target="../media/image1825.png"/><Relationship Id="rId4735" Type="http://schemas.openxmlformats.org/officeDocument/2006/relationships/image" Target="../media/image2348.png"/><Relationship Id="rId2286" Type="http://schemas.openxmlformats.org/officeDocument/2006/relationships/customXml" Target="../ink/ink1151.xml"/><Relationship Id="rId3337" Type="http://schemas.openxmlformats.org/officeDocument/2006/relationships/customXml" Target="../ink/ink1685.xml"/><Relationship Id="rId3751" Type="http://schemas.openxmlformats.org/officeDocument/2006/relationships/image" Target="../media/image1858.png"/><Relationship Id="rId4802" Type="http://schemas.openxmlformats.org/officeDocument/2006/relationships/customXml" Target="../ink/ink2420.xml"/><Relationship Id="rId258" Type="http://schemas.openxmlformats.org/officeDocument/2006/relationships/customXml" Target="../ink/ink129.xml"/><Relationship Id="rId672" Type="http://schemas.openxmlformats.org/officeDocument/2006/relationships/image" Target="../media/image335.png"/><Relationship Id="rId2353" Type="http://schemas.openxmlformats.org/officeDocument/2006/relationships/customXml" Target="../ink/ink1185.xml"/><Relationship Id="rId3404" Type="http://schemas.openxmlformats.org/officeDocument/2006/relationships/image" Target="../media/image1685.png"/><Relationship Id="rId6974" Type="http://schemas.openxmlformats.org/officeDocument/2006/relationships/customXml" Target="../ink/ink3514.xml"/><Relationship Id="rId325" Type="http://schemas.openxmlformats.org/officeDocument/2006/relationships/image" Target="../media/image162.png"/><Relationship Id="rId2006" Type="http://schemas.openxmlformats.org/officeDocument/2006/relationships/customXml" Target="../ink/ink1011.xml"/><Relationship Id="rId2420" Type="http://schemas.openxmlformats.org/officeDocument/2006/relationships/image" Target="../media/image1201.png"/><Relationship Id="rId5576" Type="http://schemas.openxmlformats.org/officeDocument/2006/relationships/customXml" Target="../ink/ink2811.xml"/><Relationship Id="rId6627" Type="http://schemas.openxmlformats.org/officeDocument/2006/relationships/customXml" Target="../ink/ink3338.xml"/><Relationship Id="rId1022" Type="http://schemas.openxmlformats.org/officeDocument/2006/relationships/image" Target="../media/image509.png"/><Relationship Id="rId4178" Type="http://schemas.openxmlformats.org/officeDocument/2006/relationships/image" Target="../media/image2071.png"/><Relationship Id="rId4592" Type="http://schemas.openxmlformats.org/officeDocument/2006/relationships/customXml" Target="../ink/ink2314.xml"/><Relationship Id="rId5229" Type="http://schemas.openxmlformats.org/officeDocument/2006/relationships/image" Target="../media/image2593.png"/><Relationship Id="rId5990" Type="http://schemas.openxmlformats.org/officeDocument/2006/relationships/image" Target="../media/image2971.png"/><Relationship Id="rId3194" Type="http://schemas.openxmlformats.org/officeDocument/2006/relationships/customXml" Target="../ink/ink1613.xml"/><Relationship Id="rId4245" Type="http://schemas.openxmlformats.org/officeDocument/2006/relationships/customXml" Target="../ink/ink2140.xml"/><Relationship Id="rId5643" Type="http://schemas.openxmlformats.org/officeDocument/2006/relationships/image" Target="../media/image2798.png"/><Relationship Id="rId1839" Type="http://schemas.openxmlformats.org/officeDocument/2006/relationships/customXml" Target="../ink/ink926.xml"/><Relationship Id="rId5710" Type="http://schemas.openxmlformats.org/officeDocument/2006/relationships/image" Target="../media/image2831.png"/><Relationship Id="rId182" Type="http://schemas.openxmlformats.org/officeDocument/2006/relationships/customXml" Target="../ink/ink91.xml"/><Relationship Id="rId1906" Type="http://schemas.openxmlformats.org/officeDocument/2006/relationships/image" Target="../media/image945.png"/><Relationship Id="rId3261" Type="http://schemas.openxmlformats.org/officeDocument/2006/relationships/image" Target="../media/image1614.png"/><Relationship Id="rId4312" Type="http://schemas.openxmlformats.org/officeDocument/2006/relationships/image" Target="../media/image2138.png"/><Relationship Id="rId6484" Type="http://schemas.openxmlformats.org/officeDocument/2006/relationships/customXml" Target="../ink/ink3266.xml"/><Relationship Id="rId999" Type="http://schemas.openxmlformats.org/officeDocument/2006/relationships/customXml" Target="../ink/ink501.xml"/><Relationship Id="rId5086" Type="http://schemas.openxmlformats.org/officeDocument/2006/relationships/customXml" Target="../ink/ink2563.xml"/><Relationship Id="rId6137" Type="http://schemas.openxmlformats.org/officeDocument/2006/relationships/customXml" Target="../ink/ink3092.xml"/><Relationship Id="rId6551" Type="http://schemas.openxmlformats.org/officeDocument/2006/relationships/customXml" Target="../ink/ink3300.xml"/><Relationship Id="rId1696" Type="http://schemas.openxmlformats.org/officeDocument/2006/relationships/image" Target="../media/image841.png"/><Relationship Id="rId5153" Type="http://schemas.openxmlformats.org/officeDocument/2006/relationships/image" Target="../media/image2555.png"/><Relationship Id="rId6204" Type="http://schemas.openxmlformats.org/officeDocument/2006/relationships/image" Target="../media/image3078.png"/><Relationship Id="rId1349" Type="http://schemas.openxmlformats.org/officeDocument/2006/relationships/image" Target="../media/image671.png"/><Relationship Id="rId2747" Type="http://schemas.openxmlformats.org/officeDocument/2006/relationships/customXml" Target="../ink/ink1382.xml"/><Relationship Id="rId5220" Type="http://schemas.openxmlformats.org/officeDocument/2006/relationships/customXml" Target="../ink/ink2631.xml"/><Relationship Id="rId719" Type="http://schemas.openxmlformats.org/officeDocument/2006/relationships/customXml" Target="../ink/ink360.xml"/><Relationship Id="rId1763" Type="http://schemas.openxmlformats.org/officeDocument/2006/relationships/customXml" Target="../ink/ink888.xml"/><Relationship Id="rId2814" Type="http://schemas.openxmlformats.org/officeDocument/2006/relationships/customXml" Target="../ink/ink1417.xml"/><Relationship Id="rId55" Type="http://schemas.openxmlformats.org/officeDocument/2006/relationships/image" Target="../media/image27.png"/><Relationship Id="rId1416" Type="http://schemas.openxmlformats.org/officeDocument/2006/relationships/customXml" Target="../ink/ink711.xml"/><Relationship Id="rId1830" Type="http://schemas.openxmlformats.org/officeDocument/2006/relationships/image" Target="../media/image908.png"/><Relationship Id="rId4986" Type="http://schemas.openxmlformats.org/officeDocument/2006/relationships/customXml" Target="../ink/ink2513.xml"/><Relationship Id="rId3588" Type="http://schemas.openxmlformats.org/officeDocument/2006/relationships/image" Target="../media/image1777.png"/><Relationship Id="rId4639" Type="http://schemas.openxmlformats.org/officeDocument/2006/relationships/customXml" Target="../ink/ink2338.xml"/><Relationship Id="rId7045" Type="http://schemas.openxmlformats.org/officeDocument/2006/relationships/image" Target="../media/image3495.png"/><Relationship Id="rId3655" Type="http://schemas.openxmlformats.org/officeDocument/2006/relationships/customXml" Target="../ink/ink1844.xml"/><Relationship Id="rId4706" Type="http://schemas.openxmlformats.org/officeDocument/2006/relationships/image" Target="../media/image2334.png"/><Relationship Id="rId6061" Type="http://schemas.openxmlformats.org/officeDocument/2006/relationships/customXml" Target="../ink/ink3054.xml"/><Relationship Id="rId7112" Type="http://schemas.openxmlformats.org/officeDocument/2006/relationships/customXml" Target="../ink/ink3583.xml"/><Relationship Id="rId576" Type="http://schemas.openxmlformats.org/officeDocument/2006/relationships/image" Target="../media/image287.png"/><Relationship Id="rId990" Type="http://schemas.openxmlformats.org/officeDocument/2006/relationships/image" Target="../media/image493.png"/><Relationship Id="rId2257" Type="http://schemas.openxmlformats.org/officeDocument/2006/relationships/image" Target="../media/image1120.png"/><Relationship Id="rId2671" Type="http://schemas.openxmlformats.org/officeDocument/2006/relationships/customXml" Target="../ink/ink1344.xml"/><Relationship Id="rId3308" Type="http://schemas.openxmlformats.org/officeDocument/2006/relationships/image" Target="../media/image1637.png"/><Relationship Id="rId229" Type="http://schemas.openxmlformats.org/officeDocument/2006/relationships/image" Target="../media/image114.png"/><Relationship Id="rId643" Type="http://schemas.openxmlformats.org/officeDocument/2006/relationships/customXml" Target="../ink/ink322.xml"/><Relationship Id="rId1273" Type="http://schemas.openxmlformats.org/officeDocument/2006/relationships/customXml" Target="../ink/ink639.xml"/><Relationship Id="rId2324" Type="http://schemas.openxmlformats.org/officeDocument/2006/relationships/customXml" Target="../ink/ink1170.xml"/><Relationship Id="rId3722" Type="http://schemas.openxmlformats.org/officeDocument/2006/relationships/image" Target="../media/image1844.png"/><Relationship Id="rId6878" Type="http://schemas.openxmlformats.org/officeDocument/2006/relationships/customXml" Target="../ink/ink3465.xml"/><Relationship Id="rId5894" Type="http://schemas.openxmlformats.org/officeDocument/2006/relationships/image" Target="../media/image2923.png"/><Relationship Id="rId6945" Type="http://schemas.openxmlformats.org/officeDocument/2006/relationships/customXml" Target="../ink/ink3499.xml"/><Relationship Id="rId710" Type="http://schemas.openxmlformats.org/officeDocument/2006/relationships/image" Target="../media/image354.png"/><Relationship Id="rId1340" Type="http://schemas.openxmlformats.org/officeDocument/2006/relationships/customXml" Target="../ink/ink673.xml"/><Relationship Id="rId3098" Type="http://schemas.openxmlformats.org/officeDocument/2006/relationships/image" Target="../media/image1533.png"/><Relationship Id="rId4496" Type="http://schemas.openxmlformats.org/officeDocument/2006/relationships/customXml" Target="../ink/ink2266.xml"/><Relationship Id="rId5547" Type="http://schemas.openxmlformats.org/officeDocument/2006/relationships/image" Target="../media/image2750.png"/><Relationship Id="rId5961" Type="http://schemas.openxmlformats.org/officeDocument/2006/relationships/customXml" Target="../ink/ink3004.xml"/><Relationship Id="rId4149" Type="http://schemas.openxmlformats.org/officeDocument/2006/relationships/customXml" Target="../ink/ink2092.xml"/><Relationship Id="rId4563" Type="http://schemas.openxmlformats.org/officeDocument/2006/relationships/image" Target="../media/image2263.png"/><Relationship Id="rId5614" Type="http://schemas.openxmlformats.org/officeDocument/2006/relationships/customXml" Target="../ink/ink2830.xml"/><Relationship Id="rId3165" Type="http://schemas.openxmlformats.org/officeDocument/2006/relationships/customXml" Target="../ink/ink1598.xml"/><Relationship Id="rId4216" Type="http://schemas.openxmlformats.org/officeDocument/2006/relationships/image" Target="../media/image2090.png"/><Relationship Id="rId4630" Type="http://schemas.openxmlformats.org/officeDocument/2006/relationships/image" Target="../media/image2296.png"/><Relationship Id="rId2181" Type="http://schemas.openxmlformats.org/officeDocument/2006/relationships/image" Target="../media/image1082.png"/><Relationship Id="rId3232" Type="http://schemas.openxmlformats.org/officeDocument/2006/relationships/customXml" Target="../ink/ink1632.xml"/><Relationship Id="rId6388" Type="http://schemas.openxmlformats.org/officeDocument/2006/relationships/customXml" Target="../ink/ink3218.xml"/><Relationship Id="rId153" Type="http://schemas.openxmlformats.org/officeDocument/2006/relationships/image" Target="../media/image76.png"/><Relationship Id="rId6455" Type="http://schemas.openxmlformats.org/officeDocument/2006/relationships/image" Target="../media/image3203.png"/><Relationship Id="rId220" Type="http://schemas.openxmlformats.org/officeDocument/2006/relationships/customXml" Target="../ink/ink110.xml"/><Relationship Id="rId2998" Type="http://schemas.openxmlformats.org/officeDocument/2006/relationships/image" Target="../media/image1486.png"/><Relationship Id="rId5057" Type="http://schemas.openxmlformats.org/officeDocument/2006/relationships/image" Target="../media/image2508.png"/><Relationship Id="rId6108" Type="http://schemas.openxmlformats.org/officeDocument/2006/relationships/image" Target="../media/image3030.png"/><Relationship Id="rId4073" Type="http://schemas.openxmlformats.org/officeDocument/2006/relationships/customXml" Target="../ink/ink2054.xml"/><Relationship Id="rId5471" Type="http://schemas.openxmlformats.org/officeDocument/2006/relationships/customXml" Target="../ink/ink2758.xml"/><Relationship Id="rId6522" Type="http://schemas.openxmlformats.org/officeDocument/2006/relationships/customXml" Target="../ink/ink3285.xml"/><Relationship Id="rId1667" Type="http://schemas.openxmlformats.org/officeDocument/2006/relationships/image" Target="../media/image827.png"/><Relationship Id="rId2718" Type="http://schemas.openxmlformats.org/officeDocument/2006/relationships/image" Target="../media/image1350.png"/><Relationship Id="rId5124" Type="http://schemas.openxmlformats.org/officeDocument/2006/relationships/customXml" Target="../ink/ink2583.xml"/><Relationship Id="rId1734" Type="http://schemas.openxmlformats.org/officeDocument/2006/relationships/image" Target="../media/image860.png"/><Relationship Id="rId4140" Type="http://schemas.openxmlformats.org/officeDocument/2006/relationships/image" Target="../media/image2052.png"/><Relationship Id="rId7296" Type="http://schemas.openxmlformats.org/officeDocument/2006/relationships/customXml" Target="../ink/ink3675.xml"/><Relationship Id="rId26" Type="http://schemas.openxmlformats.org/officeDocument/2006/relationships/customXml" Target="../ink/ink13.xml"/><Relationship Id="rId1801" Type="http://schemas.openxmlformats.org/officeDocument/2006/relationships/customXml" Target="../ink/ink907.xml"/><Relationship Id="rId3559" Type="http://schemas.openxmlformats.org/officeDocument/2006/relationships/customXml" Target="../ink/ink1796.xml"/><Relationship Id="rId4957" Type="http://schemas.openxmlformats.org/officeDocument/2006/relationships/image" Target="../media/image2458.png"/><Relationship Id="rId7016" Type="http://schemas.openxmlformats.org/officeDocument/2006/relationships/customXml" Target="../ink/ink3535.xml"/><Relationship Id="rId3973" Type="http://schemas.openxmlformats.org/officeDocument/2006/relationships/customXml" Target="../ink/ink2004.xml"/><Relationship Id="rId6032" Type="http://schemas.openxmlformats.org/officeDocument/2006/relationships/image" Target="../media/image2992.png"/><Relationship Id="rId894" Type="http://schemas.openxmlformats.org/officeDocument/2006/relationships/customXml" Target="../ink/ink448.xml"/><Relationship Id="rId1177" Type="http://schemas.openxmlformats.org/officeDocument/2006/relationships/image" Target="../media/image586.png"/><Relationship Id="rId2575" Type="http://schemas.openxmlformats.org/officeDocument/2006/relationships/customXml" Target="../ink/ink1296.xml"/><Relationship Id="rId3626" Type="http://schemas.openxmlformats.org/officeDocument/2006/relationships/image" Target="../media/image1796.png"/><Relationship Id="rId547" Type="http://schemas.openxmlformats.org/officeDocument/2006/relationships/customXml" Target="../ink/ink274.xml"/><Relationship Id="rId961" Type="http://schemas.openxmlformats.org/officeDocument/2006/relationships/customXml" Target="../ink/ink482.xml"/><Relationship Id="rId1591" Type="http://schemas.openxmlformats.org/officeDocument/2006/relationships/image" Target="../media/image790.png"/><Relationship Id="rId2228" Type="http://schemas.openxmlformats.org/officeDocument/2006/relationships/customXml" Target="../ink/ink1122.xml"/><Relationship Id="rId2642" Type="http://schemas.openxmlformats.org/officeDocument/2006/relationships/image" Target="../media/image1312.png"/><Relationship Id="rId5798" Type="http://schemas.openxmlformats.org/officeDocument/2006/relationships/image" Target="../media/image2875.png"/><Relationship Id="rId6849" Type="http://schemas.openxmlformats.org/officeDocument/2006/relationships/image" Target="../media/image3398.png"/><Relationship Id="rId614" Type="http://schemas.openxmlformats.org/officeDocument/2006/relationships/image" Target="../media/image306.png"/><Relationship Id="rId1244" Type="http://schemas.openxmlformats.org/officeDocument/2006/relationships/image" Target="../media/image619.png"/><Relationship Id="rId5865" Type="http://schemas.openxmlformats.org/officeDocument/2006/relationships/customXml" Target="../ink/ink2956.xml"/><Relationship Id="rId6916" Type="http://schemas.openxmlformats.org/officeDocument/2006/relationships/customXml" Target="../ink/ink3484.xml"/><Relationship Id="rId1311" Type="http://schemas.openxmlformats.org/officeDocument/2006/relationships/image" Target="../media/image652.png"/><Relationship Id="rId4467" Type="http://schemas.openxmlformats.org/officeDocument/2006/relationships/image" Target="../media/image2215.png"/><Relationship Id="rId4881" Type="http://schemas.openxmlformats.org/officeDocument/2006/relationships/customXml" Target="../ink/ink2460.xml"/><Relationship Id="rId5518" Type="http://schemas.openxmlformats.org/officeDocument/2006/relationships/customXml" Target="../ink/ink2782.xml"/><Relationship Id="rId3069" Type="http://schemas.openxmlformats.org/officeDocument/2006/relationships/image" Target="../media/image1519.png"/><Relationship Id="rId3483" Type="http://schemas.openxmlformats.org/officeDocument/2006/relationships/customXml" Target="../ink/ink1758.xml"/><Relationship Id="rId4534" Type="http://schemas.openxmlformats.org/officeDocument/2006/relationships/customXml" Target="../ink/ink2285.xml"/><Relationship Id="rId5932" Type="http://schemas.openxmlformats.org/officeDocument/2006/relationships/image" Target="../media/image2942.png"/><Relationship Id="rId2085" Type="http://schemas.openxmlformats.org/officeDocument/2006/relationships/image" Target="../media/image1034.png"/><Relationship Id="rId3136" Type="http://schemas.openxmlformats.org/officeDocument/2006/relationships/image" Target="../media/image1552.png"/><Relationship Id="rId471" Type="http://schemas.openxmlformats.org/officeDocument/2006/relationships/customXml" Target="../ink/ink236.xml"/><Relationship Id="rId2152" Type="http://schemas.openxmlformats.org/officeDocument/2006/relationships/customXml" Target="../ink/ink1084.xml"/><Relationship Id="rId3550" Type="http://schemas.openxmlformats.org/officeDocument/2006/relationships/image" Target="../media/image1758.png"/><Relationship Id="rId4601" Type="http://schemas.openxmlformats.org/officeDocument/2006/relationships/customXml" Target="../ink/ink2319.xml"/><Relationship Id="rId124" Type="http://schemas.openxmlformats.org/officeDocument/2006/relationships/customXml" Target="../ink/ink62.xml"/><Relationship Id="rId3203" Type="http://schemas.openxmlformats.org/officeDocument/2006/relationships/image" Target="../media/image1585.png"/><Relationship Id="rId6359" Type="http://schemas.openxmlformats.org/officeDocument/2006/relationships/customXml" Target="../ink/ink3203.xml"/><Relationship Id="rId6773" Type="http://schemas.openxmlformats.org/officeDocument/2006/relationships/customXml" Target="../ink/ink3411.xml"/><Relationship Id="rId2969" Type="http://schemas.openxmlformats.org/officeDocument/2006/relationships/customXml" Target="../ink/ink1497.xml"/><Relationship Id="rId5375" Type="http://schemas.openxmlformats.org/officeDocument/2006/relationships/image" Target="../media/image2666.png"/><Relationship Id="rId6426" Type="http://schemas.openxmlformats.org/officeDocument/2006/relationships/customXml" Target="../ink/ink3237.xml"/><Relationship Id="rId6840" Type="http://schemas.openxmlformats.org/officeDocument/2006/relationships/image" Target="../media/image3394.png"/><Relationship Id="rId1985" Type="http://schemas.openxmlformats.org/officeDocument/2006/relationships/image" Target="../media/image984.png"/><Relationship Id="rId4391" Type="http://schemas.openxmlformats.org/officeDocument/2006/relationships/customXml" Target="../ink/ink2213.xml"/><Relationship Id="rId5028" Type="http://schemas.openxmlformats.org/officeDocument/2006/relationships/customXml" Target="../ink/ink2534.xml"/><Relationship Id="rId5442" Type="http://schemas.openxmlformats.org/officeDocument/2006/relationships/customXml" Target="../ink/ink2743.xml"/><Relationship Id="rId1638" Type="http://schemas.openxmlformats.org/officeDocument/2006/relationships/image" Target="../media/image813.png"/><Relationship Id="rId4044" Type="http://schemas.openxmlformats.org/officeDocument/2006/relationships/image" Target="../media/image2004.png"/><Relationship Id="rId3060" Type="http://schemas.openxmlformats.org/officeDocument/2006/relationships/customXml" Target="../ink/ink1545.xml"/><Relationship Id="rId4111" Type="http://schemas.openxmlformats.org/officeDocument/2006/relationships/customXml" Target="../ink/ink2073.xml"/><Relationship Id="rId7267" Type="http://schemas.openxmlformats.org/officeDocument/2006/relationships/image" Target="../media/image3606.png"/><Relationship Id="rId1705" Type="http://schemas.openxmlformats.org/officeDocument/2006/relationships/customXml" Target="../ink/ink859.xml"/><Relationship Id="rId6283" Type="http://schemas.openxmlformats.org/officeDocument/2006/relationships/customXml" Target="../ink/ink3165.xml"/><Relationship Id="rId3877" Type="http://schemas.openxmlformats.org/officeDocument/2006/relationships/customXml" Target="../ink/ink1956.xml"/><Relationship Id="rId4928" Type="http://schemas.openxmlformats.org/officeDocument/2006/relationships/image" Target="../media/image2444.png"/><Relationship Id="rId7334" Type="http://schemas.openxmlformats.org/officeDocument/2006/relationships/customXml" Target="../ink/ink3694.xml"/><Relationship Id="rId798" Type="http://schemas.openxmlformats.org/officeDocument/2006/relationships/customXml" Target="../ink/ink400.xml"/><Relationship Id="rId2479" Type="http://schemas.openxmlformats.org/officeDocument/2006/relationships/customXml" Target="../ink/ink1248.xml"/><Relationship Id="rId2893" Type="http://schemas.openxmlformats.org/officeDocument/2006/relationships/customXml" Target="../ink/ink1457.xml"/><Relationship Id="rId3944" Type="http://schemas.openxmlformats.org/officeDocument/2006/relationships/image" Target="../media/image1954.png"/><Relationship Id="rId6350" Type="http://schemas.openxmlformats.org/officeDocument/2006/relationships/image" Target="../media/image3151.png"/><Relationship Id="rId865" Type="http://schemas.openxmlformats.org/officeDocument/2006/relationships/image" Target="../media/image431.png"/><Relationship Id="rId1495" Type="http://schemas.openxmlformats.org/officeDocument/2006/relationships/image" Target="../media/image743.png"/><Relationship Id="rId2546" Type="http://schemas.openxmlformats.org/officeDocument/2006/relationships/image" Target="../media/image1264.png"/><Relationship Id="rId2960" Type="http://schemas.openxmlformats.org/officeDocument/2006/relationships/customXml" Target="../ink/ink1492.xml"/><Relationship Id="rId6003" Type="http://schemas.openxmlformats.org/officeDocument/2006/relationships/customXml" Target="../ink/ink3025.xml"/><Relationship Id="rId518" Type="http://schemas.openxmlformats.org/officeDocument/2006/relationships/image" Target="../media/image258.png"/><Relationship Id="rId932" Type="http://schemas.openxmlformats.org/officeDocument/2006/relationships/image" Target="../media/image464.png"/><Relationship Id="rId1148" Type="http://schemas.openxmlformats.org/officeDocument/2006/relationships/image" Target="../media/image572.png"/><Relationship Id="rId1562" Type="http://schemas.openxmlformats.org/officeDocument/2006/relationships/customXml" Target="../ink/ink786.xml"/><Relationship Id="rId2613" Type="http://schemas.openxmlformats.org/officeDocument/2006/relationships/customXml" Target="../ink/ink1315.xml"/><Relationship Id="rId5769" Type="http://schemas.openxmlformats.org/officeDocument/2006/relationships/customXml" Target="../ink/ink2908.xml"/><Relationship Id="rId1215" Type="http://schemas.openxmlformats.org/officeDocument/2006/relationships/image" Target="../media/image605.png"/><Relationship Id="rId7191" Type="http://schemas.openxmlformats.org/officeDocument/2006/relationships/image" Target="../media/image3568.png"/><Relationship Id="rId3387" Type="http://schemas.openxmlformats.org/officeDocument/2006/relationships/customXml" Target="../ink/ink1710.xml"/><Relationship Id="rId4785" Type="http://schemas.openxmlformats.org/officeDocument/2006/relationships/image" Target="../media/image2373.png"/><Relationship Id="rId5836" Type="http://schemas.openxmlformats.org/officeDocument/2006/relationships/image" Target="../media/image2894.png"/><Relationship Id="rId4438" Type="http://schemas.openxmlformats.org/officeDocument/2006/relationships/customXml" Target="../ink/ink2237.xml"/><Relationship Id="rId4852" Type="http://schemas.openxmlformats.org/officeDocument/2006/relationships/image" Target="../media/image2406.png"/><Relationship Id="rId5903" Type="http://schemas.openxmlformats.org/officeDocument/2006/relationships/customXml" Target="../ink/ink2975.xml"/><Relationship Id="rId3454" Type="http://schemas.openxmlformats.org/officeDocument/2006/relationships/image" Target="../media/image1710.png"/><Relationship Id="rId4505" Type="http://schemas.openxmlformats.org/officeDocument/2006/relationships/image" Target="../media/image2234.png"/><Relationship Id="rId375" Type="http://schemas.openxmlformats.org/officeDocument/2006/relationships/image" Target="../media/image187.png"/><Relationship Id="rId2056" Type="http://schemas.openxmlformats.org/officeDocument/2006/relationships/customXml" Target="../ink/ink1036.xml"/><Relationship Id="rId2470" Type="http://schemas.openxmlformats.org/officeDocument/2006/relationships/image" Target="../media/image1226.png"/><Relationship Id="rId3107" Type="http://schemas.openxmlformats.org/officeDocument/2006/relationships/customXml" Target="../ink/ink1569.xml"/><Relationship Id="rId3521" Type="http://schemas.openxmlformats.org/officeDocument/2006/relationships/customXml" Target="../ink/ink1777.xml"/><Relationship Id="rId6677" Type="http://schemas.openxmlformats.org/officeDocument/2006/relationships/customXml" Target="../ink/ink3363.xml"/><Relationship Id="rId442" Type="http://schemas.openxmlformats.org/officeDocument/2006/relationships/image" Target="../media/image220.png"/><Relationship Id="rId1072" Type="http://schemas.openxmlformats.org/officeDocument/2006/relationships/image" Target="../media/image534.png"/><Relationship Id="rId2123" Type="http://schemas.openxmlformats.org/officeDocument/2006/relationships/image" Target="../media/image1053.png"/><Relationship Id="rId5279" Type="http://schemas.openxmlformats.org/officeDocument/2006/relationships/image" Target="../media/image2618.png"/><Relationship Id="rId5693" Type="http://schemas.openxmlformats.org/officeDocument/2006/relationships/image" Target="../media/image2823.png"/><Relationship Id="rId6744" Type="http://schemas.openxmlformats.org/officeDocument/2006/relationships/image" Target="../media/image3347.png"/><Relationship Id="rId4295" Type="http://schemas.openxmlformats.org/officeDocument/2006/relationships/customXml" Target="../ink/ink2165.xml"/><Relationship Id="rId5346" Type="http://schemas.openxmlformats.org/officeDocument/2006/relationships/customXml" Target="../ink/ink2694.xml"/><Relationship Id="rId1889" Type="http://schemas.openxmlformats.org/officeDocument/2006/relationships/image" Target="../media/image937.png"/><Relationship Id="rId4362" Type="http://schemas.openxmlformats.org/officeDocument/2006/relationships/image" Target="../media/image2163.png"/><Relationship Id="rId5760" Type="http://schemas.openxmlformats.org/officeDocument/2006/relationships/image" Target="../media/image2856.png"/><Relationship Id="rId6811" Type="http://schemas.openxmlformats.org/officeDocument/2006/relationships/customXml" Target="../ink/ink3430.xml"/><Relationship Id="rId1956" Type="http://schemas.openxmlformats.org/officeDocument/2006/relationships/image" Target="../media/image970.png"/><Relationship Id="rId4015" Type="http://schemas.openxmlformats.org/officeDocument/2006/relationships/customXml" Target="../ink/ink2025.xml"/><Relationship Id="rId5413" Type="http://schemas.openxmlformats.org/officeDocument/2006/relationships/customXml" Target="../ink/ink2728.xml"/><Relationship Id="rId1609" Type="http://schemas.openxmlformats.org/officeDocument/2006/relationships/customXml" Target="../ink/ink810.xml"/><Relationship Id="rId3031" Type="http://schemas.openxmlformats.org/officeDocument/2006/relationships/customXml" Target="../ink/ink1529.xml"/><Relationship Id="rId6187" Type="http://schemas.openxmlformats.org/officeDocument/2006/relationships/customXml" Target="../ink/ink3117.xml"/><Relationship Id="rId7238" Type="http://schemas.openxmlformats.org/officeDocument/2006/relationships/customXml" Target="../ink/ink3646.xml"/><Relationship Id="rId2797" Type="http://schemas.openxmlformats.org/officeDocument/2006/relationships/image" Target="../media/image1389.png"/><Relationship Id="rId3848" Type="http://schemas.openxmlformats.org/officeDocument/2006/relationships/image" Target="../media/image1906.png"/><Relationship Id="rId6254" Type="http://schemas.openxmlformats.org/officeDocument/2006/relationships/image" Target="../media/image3103.png"/><Relationship Id="rId7305" Type="http://schemas.openxmlformats.org/officeDocument/2006/relationships/image" Target="../media/image3625.png"/><Relationship Id="rId769" Type="http://schemas.openxmlformats.org/officeDocument/2006/relationships/image" Target="../media/image383.png"/><Relationship Id="rId1399" Type="http://schemas.openxmlformats.org/officeDocument/2006/relationships/image" Target="../media/image696.png"/><Relationship Id="rId5270" Type="http://schemas.openxmlformats.org/officeDocument/2006/relationships/customXml" Target="../ink/ink2656.xml"/><Relationship Id="rId6321" Type="http://schemas.openxmlformats.org/officeDocument/2006/relationships/customXml" Target="../ink/ink3184.xml"/><Relationship Id="rId1466" Type="http://schemas.openxmlformats.org/officeDocument/2006/relationships/image" Target="../media/image729.png"/><Relationship Id="rId2864" Type="http://schemas.openxmlformats.org/officeDocument/2006/relationships/image" Target="../media/image1421.png"/><Relationship Id="rId3915" Type="http://schemas.openxmlformats.org/officeDocument/2006/relationships/customXml" Target="../ink/ink1975.xml"/><Relationship Id="rId836" Type="http://schemas.openxmlformats.org/officeDocument/2006/relationships/customXml" Target="../ink/ink419.xml"/><Relationship Id="rId1119" Type="http://schemas.openxmlformats.org/officeDocument/2006/relationships/customXml" Target="../ink/ink561.xml"/><Relationship Id="rId1880" Type="http://schemas.openxmlformats.org/officeDocument/2006/relationships/customXml" Target="../ink/ink947.xml"/><Relationship Id="rId2517" Type="http://schemas.openxmlformats.org/officeDocument/2006/relationships/customXml" Target="../ink/ink1267.xml"/><Relationship Id="rId2931" Type="http://schemas.openxmlformats.org/officeDocument/2006/relationships/customXml" Target="../ink/ink1476.xml"/><Relationship Id="rId7095" Type="http://schemas.openxmlformats.org/officeDocument/2006/relationships/image" Target="../media/image3520.png"/><Relationship Id="rId903" Type="http://schemas.openxmlformats.org/officeDocument/2006/relationships/image" Target="../media/image450.png"/><Relationship Id="rId1533" Type="http://schemas.openxmlformats.org/officeDocument/2006/relationships/customXml" Target="../ink/ink771.xml"/><Relationship Id="rId4689" Type="http://schemas.openxmlformats.org/officeDocument/2006/relationships/customXml" Target="../ink/ink2363.xml"/><Relationship Id="rId1600" Type="http://schemas.openxmlformats.org/officeDocument/2006/relationships/image" Target="../media/image794.png"/><Relationship Id="rId4756" Type="http://schemas.openxmlformats.org/officeDocument/2006/relationships/customXml" Target="../ink/ink2397.xml"/><Relationship Id="rId5807" Type="http://schemas.openxmlformats.org/officeDocument/2006/relationships/customXml" Target="../ink/ink2927.xml"/><Relationship Id="rId7162" Type="http://schemas.openxmlformats.org/officeDocument/2006/relationships/customXml" Target="../ink/ink3608.xml"/><Relationship Id="rId3358" Type="http://schemas.openxmlformats.org/officeDocument/2006/relationships/image" Target="../media/image1662.png"/><Relationship Id="rId3772" Type="http://schemas.openxmlformats.org/officeDocument/2006/relationships/customXml" Target="../ink/ink1903.xml"/><Relationship Id="rId4409" Type="http://schemas.openxmlformats.org/officeDocument/2006/relationships/image" Target="../media/image2186.png"/><Relationship Id="rId4823" Type="http://schemas.openxmlformats.org/officeDocument/2006/relationships/image" Target="../media/image2392.png"/><Relationship Id="rId279" Type="http://schemas.openxmlformats.org/officeDocument/2006/relationships/image" Target="../media/image139.png"/><Relationship Id="rId693" Type="http://schemas.openxmlformats.org/officeDocument/2006/relationships/customXml" Target="../ink/ink347.xml"/><Relationship Id="rId2374" Type="http://schemas.openxmlformats.org/officeDocument/2006/relationships/image" Target="../media/image1178.png"/><Relationship Id="rId3425" Type="http://schemas.openxmlformats.org/officeDocument/2006/relationships/customXml" Target="../ink/ink1729.xml"/><Relationship Id="rId346" Type="http://schemas.openxmlformats.org/officeDocument/2006/relationships/customXml" Target="../ink/ink173.xml"/><Relationship Id="rId760" Type="http://schemas.openxmlformats.org/officeDocument/2006/relationships/image" Target="../media/image379.png"/><Relationship Id="rId1390" Type="http://schemas.openxmlformats.org/officeDocument/2006/relationships/customXml" Target="../ink/ink698.xml"/><Relationship Id="rId2027" Type="http://schemas.openxmlformats.org/officeDocument/2006/relationships/image" Target="../media/image1005.png"/><Relationship Id="rId2441" Type="http://schemas.openxmlformats.org/officeDocument/2006/relationships/customXml" Target="../ink/ink1229.xml"/><Relationship Id="rId5597" Type="http://schemas.openxmlformats.org/officeDocument/2006/relationships/image" Target="../media/image2775.png"/><Relationship Id="rId6995" Type="http://schemas.openxmlformats.org/officeDocument/2006/relationships/image" Target="../media/image3470.png"/><Relationship Id="rId413" Type="http://schemas.openxmlformats.org/officeDocument/2006/relationships/image" Target="../media/image206.png"/><Relationship Id="rId1043" Type="http://schemas.openxmlformats.org/officeDocument/2006/relationships/customXml" Target="../ink/ink523.xml"/><Relationship Id="rId4199" Type="http://schemas.openxmlformats.org/officeDocument/2006/relationships/customXml" Target="../ink/ink2117.xml"/><Relationship Id="rId6648" Type="http://schemas.openxmlformats.org/officeDocument/2006/relationships/image" Target="../media/image3299.png"/><Relationship Id="rId5664" Type="http://schemas.openxmlformats.org/officeDocument/2006/relationships/customXml" Target="../ink/ink2855.xml"/><Relationship Id="rId6715" Type="http://schemas.openxmlformats.org/officeDocument/2006/relationships/customXml" Target="../ink/ink3382.xml"/><Relationship Id="rId1110" Type="http://schemas.openxmlformats.org/officeDocument/2006/relationships/image" Target="../media/image553.png"/><Relationship Id="rId4266" Type="http://schemas.openxmlformats.org/officeDocument/2006/relationships/image" Target="../media/image2115.png"/><Relationship Id="rId4680" Type="http://schemas.openxmlformats.org/officeDocument/2006/relationships/image" Target="../media/image2321.png"/><Relationship Id="rId5317" Type="http://schemas.openxmlformats.org/officeDocument/2006/relationships/image" Target="../media/image2637.png"/><Relationship Id="rId5731" Type="http://schemas.openxmlformats.org/officeDocument/2006/relationships/customXml" Target="../ink/ink2889.xml"/><Relationship Id="rId1927" Type="http://schemas.openxmlformats.org/officeDocument/2006/relationships/customXml" Target="../ink/ink971.xml"/><Relationship Id="rId3282" Type="http://schemas.openxmlformats.org/officeDocument/2006/relationships/customXml" Target="../ink/ink1657.xml"/><Relationship Id="rId4333" Type="http://schemas.openxmlformats.org/officeDocument/2006/relationships/customXml" Target="../ink/ink2184.xml"/><Relationship Id="rId4400" Type="http://schemas.openxmlformats.org/officeDocument/2006/relationships/image" Target="../media/image2182.png"/><Relationship Id="rId270" Type="http://schemas.openxmlformats.org/officeDocument/2006/relationships/customXml" Target="../ink/ink135.xml"/><Relationship Id="rId3002" Type="http://schemas.openxmlformats.org/officeDocument/2006/relationships/image" Target="../media/image1488.png"/><Relationship Id="rId6158" Type="http://schemas.openxmlformats.org/officeDocument/2006/relationships/image" Target="../media/image3055.png"/><Relationship Id="rId6572" Type="http://schemas.openxmlformats.org/officeDocument/2006/relationships/image" Target="../media/image3261.png"/><Relationship Id="rId7209" Type="http://schemas.openxmlformats.org/officeDocument/2006/relationships/image" Target="../media/image3577.png"/><Relationship Id="rId5174" Type="http://schemas.openxmlformats.org/officeDocument/2006/relationships/customXml" Target="../ink/ink2608.xml"/><Relationship Id="rId6225" Type="http://schemas.openxmlformats.org/officeDocument/2006/relationships/customXml" Target="../ink/ink3136.xml"/><Relationship Id="rId2768" Type="http://schemas.openxmlformats.org/officeDocument/2006/relationships/customXml" Target="../ink/ink1393.xml"/><Relationship Id="rId3819" Type="http://schemas.openxmlformats.org/officeDocument/2006/relationships/customXml" Target="../ink/ink1927.xml"/><Relationship Id="rId1784" Type="http://schemas.openxmlformats.org/officeDocument/2006/relationships/image" Target="../media/image885.png"/><Relationship Id="rId2835" Type="http://schemas.openxmlformats.org/officeDocument/2006/relationships/image" Target="../media/image1407.png"/><Relationship Id="rId4190" Type="http://schemas.openxmlformats.org/officeDocument/2006/relationships/image" Target="../media/image2077.png"/><Relationship Id="rId5241" Type="http://schemas.openxmlformats.org/officeDocument/2006/relationships/image" Target="../media/image2599.png"/><Relationship Id="rId76" Type="http://schemas.openxmlformats.org/officeDocument/2006/relationships/customXml" Target="../ink/ink38.xml"/><Relationship Id="rId807" Type="http://schemas.openxmlformats.org/officeDocument/2006/relationships/image" Target="../media/image402.png"/><Relationship Id="rId1437" Type="http://schemas.openxmlformats.org/officeDocument/2006/relationships/customXml" Target="../ink/ink722.xml"/><Relationship Id="rId1851" Type="http://schemas.openxmlformats.org/officeDocument/2006/relationships/customXml" Target="../ink/ink932.xml"/><Relationship Id="rId2902" Type="http://schemas.openxmlformats.org/officeDocument/2006/relationships/image" Target="../media/image1440.png"/><Relationship Id="rId1504" Type="http://schemas.openxmlformats.org/officeDocument/2006/relationships/customXml" Target="../ink/ink756.xml"/><Relationship Id="rId7066" Type="http://schemas.openxmlformats.org/officeDocument/2006/relationships/customXml" Target="../ink/ink3560.xml"/><Relationship Id="rId3676" Type="http://schemas.openxmlformats.org/officeDocument/2006/relationships/image" Target="../media/image1821.png"/><Relationship Id="rId6082" Type="http://schemas.openxmlformats.org/officeDocument/2006/relationships/image" Target="../media/image3017.png"/><Relationship Id="rId7133" Type="http://schemas.openxmlformats.org/officeDocument/2006/relationships/image" Target="../media/image3539.png"/><Relationship Id="rId597" Type="http://schemas.openxmlformats.org/officeDocument/2006/relationships/customXml" Target="../ink/ink299.xml"/><Relationship Id="rId2278" Type="http://schemas.openxmlformats.org/officeDocument/2006/relationships/customXml" Target="../ink/ink1147.xml"/><Relationship Id="rId3329" Type="http://schemas.openxmlformats.org/officeDocument/2006/relationships/customXml" Target="../ink/ink1681.xml"/><Relationship Id="rId4727" Type="http://schemas.openxmlformats.org/officeDocument/2006/relationships/image" Target="../media/image2344.png"/><Relationship Id="rId7200" Type="http://schemas.openxmlformats.org/officeDocument/2006/relationships/customXml" Target="../ink/ink3627.xml"/><Relationship Id="rId1294" Type="http://schemas.openxmlformats.org/officeDocument/2006/relationships/customXml" Target="../ink/ink650.xml"/><Relationship Id="rId2692" Type="http://schemas.openxmlformats.org/officeDocument/2006/relationships/image" Target="../media/image1337.png"/><Relationship Id="rId3743" Type="http://schemas.openxmlformats.org/officeDocument/2006/relationships/image" Target="../media/image1854.png"/><Relationship Id="rId6899" Type="http://schemas.openxmlformats.org/officeDocument/2006/relationships/image" Target="../media/image3423.png"/><Relationship Id="rId664" Type="http://schemas.openxmlformats.org/officeDocument/2006/relationships/image" Target="../media/image331.png"/><Relationship Id="rId2345" Type="http://schemas.openxmlformats.org/officeDocument/2006/relationships/customXml" Target="../ink/ink1181.xml"/><Relationship Id="rId3810" Type="http://schemas.openxmlformats.org/officeDocument/2006/relationships/image" Target="../media/image1887.png"/><Relationship Id="rId6966" Type="http://schemas.openxmlformats.org/officeDocument/2006/relationships/customXml" Target="../ink/ink3510.xml"/><Relationship Id="rId317" Type="http://schemas.openxmlformats.org/officeDocument/2006/relationships/image" Target="../media/image158.png"/><Relationship Id="rId731" Type="http://schemas.openxmlformats.org/officeDocument/2006/relationships/customXml" Target="../ink/ink366.xml"/><Relationship Id="rId1361" Type="http://schemas.openxmlformats.org/officeDocument/2006/relationships/image" Target="../media/image677.png"/><Relationship Id="rId2412" Type="http://schemas.openxmlformats.org/officeDocument/2006/relationships/image" Target="../media/image1197.png"/><Relationship Id="rId5568" Type="http://schemas.openxmlformats.org/officeDocument/2006/relationships/customXml" Target="../ink/ink2807.xml"/><Relationship Id="rId5982" Type="http://schemas.openxmlformats.org/officeDocument/2006/relationships/image" Target="../media/image2967.png"/><Relationship Id="rId6619" Type="http://schemas.openxmlformats.org/officeDocument/2006/relationships/customXml" Target="../ink/ink3334.xml"/><Relationship Id="rId1014" Type="http://schemas.openxmlformats.org/officeDocument/2006/relationships/image" Target="../media/image505.png"/><Relationship Id="rId4584" Type="http://schemas.openxmlformats.org/officeDocument/2006/relationships/customXml" Target="../ink/ink2310.xml"/><Relationship Id="rId5635" Type="http://schemas.openxmlformats.org/officeDocument/2006/relationships/image" Target="../media/image2794.png"/><Relationship Id="rId3186" Type="http://schemas.openxmlformats.org/officeDocument/2006/relationships/image" Target="../media/image1577.png"/><Relationship Id="rId4237" Type="http://schemas.openxmlformats.org/officeDocument/2006/relationships/customXml" Target="../ink/ink2136.xml"/><Relationship Id="rId4651" Type="http://schemas.openxmlformats.org/officeDocument/2006/relationships/customXml" Target="../ink/ink2344.xml"/><Relationship Id="rId3253" Type="http://schemas.openxmlformats.org/officeDocument/2006/relationships/image" Target="../media/image1610.png"/><Relationship Id="rId4304" Type="http://schemas.openxmlformats.org/officeDocument/2006/relationships/image" Target="../media/image2134.png"/><Relationship Id="rId5702" Type="http://schemas.openxmlformats.org/officeDocument/2006/relationships/customXml" Target="../ink/ink2874.xml"/><Relationship Id="rId174" Type="http://schemas.openxmlformats.org/officeDocument/2006/relationships/customXml" Target="../ink/ink87.xml"/><Relationship Id="rId241" Type="http://schemas.openxmlformats.org/officeDocument/2006/relationships/image" Target="../media/image120.png"/><Relationship Id="rId3320" Type="http://schemas.openxmlformats.org/officeDocument/2006/relationships/image" Target="../media/image1643.png"/><Relationship Id="rId5078" Type="http://schemas.openxmlformats.org/officeDocument/2006/relationships/customXml" Target="../ink/ink2559.xml"/><Relationship Id="rId6476" Type="http://schemas.openxmlformats.org/officeDocument/2006/relationships/customXml" Target="../ink/ink3262.xml"/><Relationship Id="rId6890" Type="http://schemas.openxmlformats.org/officeDocument/2006/relationships/customXml" Target="../ink/ink3471.xml"/><Relationship Id="rId5492" Type="http://schemas.openxmlformats.org/officeDocument/2006/relationships/customXml" Target="../ink/ink2769.xml"/><Relationship Id="rId6129" Type="http://schemas.openxmlformats.org/officeDocument/2006/relationships/customXml" Target="../ink/ink3088.xml"/><Relationship Id="rId6543" Type="http://schemas.openxmlformats.org/officeDocument/2006/relationships/customXml" Target="../ink/ink3296.xml"/><Relationship Id="rId1688" Type="http://schemas.openxmlformats.org/officeDocument/2006/relationships/customXml" Target="../ink/ink850.xml"/><Relationship Id="rId2739" Type="http://schemas.openxmlformats.org/officeDocument/2006/relationships/customXml" Target="../ink/ink1378.xml"/><Relationship Id="rId4094" Type="http://schemas.openxmlformats.org/officeDocument/2006/relationships/image" Target="../media/image2029.png"/><Relationship Id="rId5145" Type="http://schemas.openxmlformats.org/officeDocument/2006/relationships/image" Target="../media/image2551.png"/><Relationship Id="rId6610" Type="http://schemas.openxmlformats.org/officeDocument/2006/relationships/image" Target="../media/image3280.png"/><Relationship Id="rId1755" Type="http://schemas.openxmlformats.org/officeDocument/2006/relationships/customXml" Target="../ink/ink884.xml"/><Relationship Id="rId4161" Type="http://schemas.openxmlformats.org/officeDocument/2006/relationships/customXml" Target="../ink/ink2098.xml"/><Relationship Id="rId5212" Type="http://schemas.openxmlformats.org/officeDocument/2006/relationships/customXml" Target="../ink/ink2627.xml"/><Relationship Id="rId1408" Type="http://schemas.openxmlformats.org/officeDocument/2006/relationships/customXml" Target="../ink/ink707.xml"/><Relationship Id="rId2806" Type="http://schemas.openxmlformats.org/officeDocument/2006/relationships/customXml" Target="../ink/ink1412.xml"/><Relationship Id="rId47" Type="http://schemas.openxmlformats.org/officeDocument/2006/relationships/image" Target="../media/image23.png"/><Relationship Id="rId1822" Type="http://schemas.openxmlformats.org/officeDocument/2006/relationships/image" Target="../media/image904.png"/><Relationship Id="rId4978" Type="http://schemas.openxmlformats.org/officeDocument/2006/relationships/customXml" Target="../ink/ink2509.xml"/><Relationship Id="rId7037" Type="http://schemas.openxmlformats.org/officeDocument/2006/relationships/image" Target="../media/image3491.png"/><Relationship Id="rId3994" Type="http://schemas.openxmlformats.org/officeDocument/2006/relationships/image" Target="../media/image1979.png"/><Relationship Id="rId6053" Type="http://schemas.openxmlformats.org/officeDocument/2006/relationships/customXml" Target="../ink/ink3050.xml"/><Relationship Id="rId2596" Type="http://schemas.openxmlformats.org/officeDocument/2006/relationships/image" Target="../media/image1289.png"/><Relationship Id="rId3647" Type="http://schemas.openxmlformats.org/officeDocument/2006/relationships/customXml" Target="../ink/ink1840.xml"/><Relationship Id="rId7104" Type="http://schemas.openxmlformats.org/officeDocument/2006/relationships/customXml" Target="../ink/ink3579.xml"/><Relationship Id="rId568" Type="http://schemas.openxmlformats.org/officeDocument/2006/relationships/image" Target="../media/image283.png"/><Relationship Id="rId982" Type="http://schemas.openxmlformats.org/officeDocument/2006/relationships/image" Target="../media/image489.png"/><Relationship Id="rId1198" Type="http://schemas.openxmlformats.org/officeDocument/2006/relationships/customXml" Target="../ink/ink601.xml"/><Relationship Id="rId2249" Type="http://schemas.openxmlformats.org/officeDocument/2006/relationships/image" Target="../media/image1116.png"/><Relationship Id="rId2663" Type="http://schemas.openxmlformats.org/officeDocument/2006/relationships/customXml" Target="../ink/ink1340.xml"/><Relationship Id="rId3714" Type="http://schemas.openxmlformats.org/officeDocument/2006/relationships/image" Target="../media/image1840.png"/><Relationship Id="rId6120" Type="http://schemas.openxmlformats.org/officeDocument/2006/relationships/image" Target="../media/image3036.png"/><Relationship Id="rId635" Type="http://schemas.openxmlformats.org/officeDocument/2006/relationships/customXml" Target="../ink/ink318.xml"/><Relationship Id="rId1265" Type="http://schemas.openxmlformats.org/officeDocument/2006/relationships/customXml" Target="../ink/ink635.xml"/><Relationship Id="rId2316" Type="http://schemas.openxmlformats.org/officeDocument/2006/relationships/customXml" Target="../ink/ink1166.xml"/><Relationship Id="rId2730" Type="http://schemas.openxmlformats.org/officeDocument/2006/relationships/image" Target="../media/image1356.png"/><Relationship Id="rId5886" Type="http://schemas.openxmlformats.org/officeDocument/2006/relationships/image" Target="../media/image2919.png"/><Relationship Id="rId702" Type="http://schemas.openxmlformats.org/officeDocument/2006/relationships/image" Target="../media/image350.png"/><Relationship Id="rId1332" Type="http://schemas.openxmlformats.org/officeDocument/2006/relationships/customXml" Target="../ink/ink669.xml"/><Relationship Id="rId4488" Type="http://schemas.openxmlformats.org/officeDocument/2006/relationships/customXml" Target="../ink/ink2262.xml"/><Relationship Id="rId5539" Type="http://schemas.openxmlformats.org/officeDocument/2006/relationships/image" Target="../media/image2746.png"/><Relationship Id="rId6937" Type="http://schemas.openxmlformats.org/officeDocument/2006/relationships/image" Target="../media/image3442.png"/><Relationship Id="rId5953" Type="http://schemas.openxmlformats.org/officeDocument/2006/relationships/customXml" Target="../ink/ink3000.xml"/><Relationship Id="rId3157" Type="http://schemas.openxmlformats.org/officeDocument/2006/relationships/customXml" Target="../ink/ink1594.xml"/><Relationship Id="rId4555" Type="http://schemas.openxmlformats.org/officeDocument/2006/relationships/image" Target="../media/image2259.png"/><Relationship Id="rId5606" Type="http://schemas.openxmlformats.org/officeDocument/2006/relationships/customXml" Target="../ink/ink2826.xml"/><Relationship Id="rId3571" Type="http://schemas.openxmlformats.org/officeDocument/2006/relationships/customXml" Target="../ink/ink1802.xml"/><Relationship Id="rId4208" Type="http://schemas.openxmlformats.org/officeDocument/2006/relationships/image" Target="../media/image2086.png"/><Relationship Id="rId4622" Type="http://schemas.openxmlformats.org/officeDocument/2006/relationships/image" Target="../media/image2292.png"/><Relationship Id="rId492" Type="http://schemas.openxmlformats.org/officeDocument/2006/relationships/image" Target="../media/image245.png"/><Relationship Id="rId2173" Type="http://schemas.openxmlformats.org/officeDocument/2006/relationships/image" Target="../media/image1078.png"/><Relationship Id="rId3224" Type="http://schemas.openxmlformats.org/officeDocument/2006/relationships/customXml" Target="../ink/ink1628.xml"/><Relationship Id="rId6794" Type="http://schemas.openxmlformats.org/officeDocument/2006/relationships/image" Target="../media/image33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5B516FF-1F06-A71F-D0DA-1F6886C9CBB0}"/>
                  </a:ext>
                </a:extLst>
              </p14:cNvPr>
              <p14:cNvContentPartPr/>
              <p14:nvPr/>
            </p14:nvContentPartPr>
            <p14:xfrm>
              <a:off x="859160" y="3325826"/>
              <a:ext cx="1678320" cy="641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5B516FF-1F06-A71F-D0DA-1F6886C9CB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6520" y="2948186"/>
                <a:ext cx="1803960" cy="139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9E183C5-045C-A2CB-8CAE-819B6E53D8CF}"/>
                  </a:ext>
                </a:extLst>
              </p14:cNvPr>
              <p14:cNvContentPartPr/>
              <p14:nvPr/>
            </p14:nvContentPartPr>
            <p14:xfrm>
              <a:off x="801920" y="3857186"/>
              <a:ext cx="1751400" cy="247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9E183C5-045C-A2CB-8CAE-819B6E53D8C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8920" y="3479186"/>
                <a:ext cx="1877040" cy="10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115FF4D-5DE4-0055-8E66-52179727767F}"/>
                  </a:ext>
                </a:extLst>
              </p14:cNvPr>
              <p14:cNvContentPartPr/>
              <p14:nvPr/>
            </p14:nvContentPartPr>
            <p14:xfrm>
              <a:off x="914600" y="4014866"/>
              <a:ext cx="1656720" cy="3250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115FF4D-5DE4-0055-8E66-52179727767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1960" y="3637226"/>
                <a:ext cx="1782360" cy="10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2D29138-5812-BA20-777C-A92EA991CE37}"/>
                  </a:ext>
                </a:extLst>
              </p14:cNvPr>
              <p14:cNvContentPartPr/>
              <p14:nvPr/>
            </p14:nvContentPartPr>
            <p14:xfrm>
              <a:off x="3742485" y="1867412"/>
              <a:ext cx="2743560" cy="8366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2D29138-5812-BA20-777C-A92EA991CE3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79485" y="1489772"/>
                <a:ext cx="2869200" cy="159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3F1A1474-B14E-A79F-2630-EE76FE9CDFED}"/>
              </a:ext>
            </a:extLst>
          </p:cNvPr>
          <p:cNvGrpSpPr/>
          <p:nvPr/>
        </p:nvGrpSpPr>
        <p:grpSpPr>
          <a:xfrm>
            <a:off x="3710805" y="2387252"/>
            <a:ext cx="2827440" cy="520560"/>
            <a:chOff x="3710805" y="2387252"/>
            <a:chExt cx="2827440" cy="5205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B997324-F804-0312-28DD-4041773AEBC4}"/>
                    </a:ext>
                  </a:extLst>
                </p14:cNvPr>
                <p14:cNvContentPartPr/>
                <p14:nvPr/>
              </p14:nvContentPartPr>
              <p14:xfrm>
                <a:off x="3710805" y="2420732"/>
                <a:ext cx="2827440" cy="487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B997324-F804-0312-28DD-4041773AEBC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47805" y="2043092"/>
                  <a:ext cx="2953080" cy="12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5E3EED9-4F0D-3042-4F12-B462D1D764D3}"/>
                    </a:ext>
                  </a:extLst>
                </p14:cNvPr>
                <p14:cNvContentPartPr/>
                <p14:nvPr/>
              </p14:nvContentPartPr>
              <p14:xfrm>
                <a:off x="3769125" y="2387252"/>
                <a:ext cx="2701080" cy="409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5E3EED9-4F0D-3042-4F12-B462D1D764D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06125" y="2009252"/>
                  <a:ext cx="2826720" cy="116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94030E2-7134-C3AE-33F8-29257557A1FE}"/>
              </a:ext>
            </a:extLst>
          </p:cNvPr>
          <p:cNvGrpSpPr/>
          <p:nvPr/>
        </p:nvGrpSpPr>
        <p:grpSpPr>
          <a:xfrm>
            <a:off x="3449085" y="2670932"/>
            <a:ext cx="2102760" cy="3627360"/>
            <a:chOff x="3449085" y="2670932"/>
            <a:chExt cx="2102760" cy="3627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F4C710B-5852-1750-0748-08B6CD7BC385}"/>
                    </a:ext>
                  </a:extLst>
                </p14:cNvPr>
                <p14:cNvContentPartPr/>
                <p14:nvPr/>
              </p14:nvContentPartPr>
              <p14:xfrm>
                <a:off x="4742925" y="2670932"/>
                <a:ext cx="3240" cy="2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F4C710B-5852-1750-0748-08B6CD7BC38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680285" y="2293292"/>
                  <a:ext cx="128880" cy="75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159DB5B-8CB4-F8B2-AA60-9CCF9B5713BF}"/>
                    </a:ext>
                  </a:extLst>
                </p14:cNvPr>
                <p14:cNvContentPartPr/>
                <p14:nvPr/>
              </p14:nvContentPartPr>
              <p14:xfrm>
                <a:off x="3449085" y="2710532"/>
                <a:ext cx="1272240" cy="3587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159DB5B-8CB4-F8B2-AA60-9CCF9B5713B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86085" y="2332892"/>
                  <a:ext cx="1397880" cy="434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3176F7A-0632-EB22-4CEC-27EBA8F99FDF}"/>
                    </a:ext>
                  </a:extLst>
                </p14:cNvPr>
                <p14:cNvContentPartPr/>
                <p14:nvPr/>
              </p14:nvContentPartPr>
              <p14:xfrm>
                <a:off x="5207325" y="2814212"/>
                <a:ext cx="344520" cy="3337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3176F7A-0632-EB22-4CEC-27EBA8F99FD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144685" y="2436212"/>
                  <a:ext cx="470160" cy="409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E1F258A-5AC1-2E6F-B9D9-FBE4D7A296D8}"/>
                  </a:ext>
                </a:extLst>
              </p14:cNvPr>
              <p14:cNvContentPartPr/>
              <p14:nvPr/>
            </p14:nvContentPartPr>
            <p14:xfrm>
              <a:off x="159192" y="6151446"/>
              <a:ext cx="3453120" cy="6642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E1F258A-5AC1-2E6F-B9D9-FBE4D7A296D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6552" y="5773806"/>
                <a:ext cx="3578760" cy="14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550A52C-C3E3-47A3-B3C4-2B464415EC5F}"/>
                  </a:ext>
                </a:extLst>
              </p14:cNvPr>
              <p14:cNvContentPartPr/>
              <p14:nvPr/>
            </p14:nvContentPartPr>
            <p14:xfrm>
              <a:off x="-391608" y="5948406"/>
              <a:ext cx="5636520" cy="26276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550A52C-C3E3-47A3-B3C4-2B464415EC5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-454608" y="5570766"/>
                <a:ext cx="5762160" cy="338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6EDE4CF0-3CF6-2AFA-D89D-E27648BE7652}"/>
              </a:ext>
            </a:extLst>
          </p:cNvPr>
          <p:cNvGrpSpPr/>
          <p:nvPr/>
        </p:nvGrpSpPr>
        <p:grpSpPr>
          <a:xfrm>
            <a:off x="-12528" y="4053332"/>
            <a:ext cx="4887360" cy="4418314"/>
            <a:chOff x="-12528" y="4053332"/>
            <a:chExt cx="4887360" cy="4418314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01F298F-50CF-AA6F-CE4A-B9D39E42EB37}"/>
                    </a:ext>
                  </a:extLst>
                </p14:cNvPr>
                <p14:cNvContentPartPr/>
                <p14:nvPr/>
              </p14:nvContentPartPr>
              <p14:xfrm>
                <a:off x="1250565" y="4074572"/>
                <a:ext cx="161280" cy="1339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01F298F-50CF-AA6F-CE4A-B9D39E42EB3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87565" y="3696572"/>
                  <a:ext cx="286920" cy="20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0A235C3-E270-56E4-1920-A9DEDDA019F9}"/>
                    </a:ext>
                  </a:extLst>
                </p14:cNvPr>
                <p14:cNvContentPartPr/>
                <p14:nvPr/>
              </p14:nvContentPartPr>
              <p14:xfrm>
                <a:off x="1991445" y="4053332"/>
                <a:ext cx="541800" cy="1709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0A235C3-E270-56E4-1920-A9DEDDA019F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28805" y="3675332"/>
                  <a:ext cx="667440" cy="246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882E7B0-4D89-0641-3172-4CE952EFC5C0}"/>
                    </a:ext>
                  </a:extLst>
                </p14:cNvPr>
                <p14:cNvContentPartPr/>
                <p14:nvPr/>
              </p14:nvContentPartPr>
              <p14:xfrm>
                <a:off x="116352" y="5372766"/>
                <a:ext cx="1311120" cy="729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882E7B0-4D89-0641-3172-4CE952EFC5C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3352" y="4995126"/>
                  <a:ext cx="1436760" cy="14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92364F3-D2BB-0695-F477-CC5D441FE058}"/>
                    </a:ext>
                  </a:extLst>
                </p14:cNvPr>
                <p14:cNvContentPartPr/>
                <p14:nvPr/>
              </p14:nvContentPartPr>
              <p14:xfrm>
                <a:off x="2288592" y="5735646"/>
                <a:ext cx="194400" cy="1034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92364F3-D2BB-0695-F477-CC5D441FE05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25592" y="5357646"/>
                  <a:ext cx="320040" cy="178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25F0875-509A-C4D8-570F-97ED92F4CAAA}"/>
                    </a:ext>
                  </a:extLst>
                </p14:cNvPr>
                <p14:cNvContentPartPr/>
                <p14:nvPr/>
              </p14:nvContentPartPr>
              <p14:xfrm>
                <a:off x="571032" y="5539446"/>
                <a:ext cx="1111680" cy="9320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25F0875-509A-C4D8-570F-97ED92F4CAA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08032" y="5161806"/>
                  <a:ext cx="1237320" cy="168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A16D3BA-63D3-55D1-3C89-974A4F0FF3A9}"/>
                    </a:ext>
                  </a:extLst>
                </p14:cNvPr>
                <p14:cNvContentPartPr/>
                <p14:nvPr/>
              </p14:nvContentPartPr>
              <p14:xfrm>
                <a:off x="1678392" y="5447286"/>
                <a:ext cx="446400" cy="1367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A16D3BA-63D3-55D1-3C89-974A4F0FF3A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615752" y="5069646"/>
                  <a:ext cx="572040" cy="21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5B30690-B5FB-9AB4-4876-63BE4E26E4E7}"/>
                    </a:ext>
                  </a:extLst>
                </p14:cNvPr>
                <p14:cNvContentPartPr/>
                <p14:nvPr/>
              </p14:nvContentPartPr>
              <p14:xfrm>
                <a:off x="77112" y="6939486"/>
                <a:ext cx="1663560" cy="87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5B30690-B5FB-9AB4-4876-63BE4E26E4E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112" y="6561486"/>
                  <a:ext cx="1789200" cy="84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CB6AD2F-9D14-CC8B-938B-37D3BCA0C66F}"/>
                    </a:ext>
                  </a:extLst>
                </p14:cNvPr>
                <p14:cNvContentPartPr/>
                <p14:nvPr/>
              </p14:nvContentPartPr>
              <p14:xfrm>
                <a:off x="95472" y="6877206"/>
                <a:ext cx="222120" cy="57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CB6AD2F-9D14-CC8B-938B-37D3BCA0C66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2472" y="6499566"/>
                  <a:ext cx="347760" cy="81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49B90A4-C9EB-EC43-FE43-E9680809A451}"/>
                    </a:ext>
                  </a:extLst>
                </p14:cNvPr>
                <p14:cNvContentPartPr/>
                <p14:nvPr/>
              </p14:nvContentPartPr>
              <p14:xfrm>
                <a:off x="1171152" y="6170886"/>
                <a:ext cx="3389400" cy="1049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49B90A4-C9EB-EC43-FE43-E9680809A45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08152" y="5792886"/>
                  <a:ext cx="3515040" cy="180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4213197-6BBC-55CC-715D-18E615DA2571}"/>
                    </a:ext>
                  </a:extLst>
                </p14:cNvPr>
                <p14:cNvContentPartPr/>
                <p14:nvPr/>
              </p14:nvContentPartPr>
              <p14:xfrm>
                <a:off x="402912" y="5608206"/>
                <a:ext cx="4471920" cy="2180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4213197-6BBC-55CC-715D-18E615DA257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39912" y="5230206"/>
                  <a:ext cx="4597560" cy="29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18B26BD-1EF3-EBB8-1AE2-8C0223F74817}"/>
                    </a:ext>
                  </a:extLst>
                </p14:cNvPr>
                <p14:cNvContentPartPr/>
                <p14:nvPr/>
              </p14:nvContentPartPr>
              <p14:xfrm>
                <a:off x="-12528" y="6400926"/>
                <a:ext cx="4806720" cy="2070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18B26BD-1EF3-EBB8-1AE2-8C0223F7481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-75528" y="6023286"/>
                  <a:ext cx="4932360" cy="282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B215607A-8883-2447-2B37-2D5D5FB1298E}"/>
              </a:ext>
            </a:extLst>
          </p:cNvPr>
          <p:cNvGrpSpPr/>
          <p:nvPr/>
        </p:nvGrpSpPr>
        <p:grpSpPr>
          <a:xfrm>
            <a:off x="3856955" y="2179991"/>
            <a:ext cx="2554920" cy="2038680"/>
            <a:chOff x="3856955" y="2179991"/>
            <a:chExt cx="2554920" cy="203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2AC0CEB-01D7-F6B7-1B6E-9C9458F43936}"/>
                    </a:ext>
                  </a:extLst>
                </p14:cNvPr>
                <p14:cNvContentPartPr/>
                <p14:nvPr/>
              </p14:nvContentPartPr>
              <p14:xfrm>
                <a:off x="4290035" y="2280071"/>
                <a:ext cx="954360" cy="91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2AC0CEB-01D7-F6B7-1B6E-9C9458F4393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227035" y="2217431"/>
                  <a:ext cx="10800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9CDF7FC-AFC4-7A7D-EB24-C87C313518BD}"/>
                    </a:ext>
                  </a:extLst>
                </p14:cNvPr>
                <p14:cNvContentPartPr/>
                <p14:nvPr/>
              </p14:nvContentPartPr>
              <p14:xfrm>
                <a:off x="4786475" y="2372951"/>
                <a:ext cx="217800" cy="100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9CDF7FC-AFC4-7A7D-EB24-C87C313518B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723835" y="2309951"/>
                  <a:ext cx="3434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FEED94E-BB3E-21B3-E59F-75FBDE171958}"/>
                    </a:ext>
                  </a:extLst>
                </p14:cNvPr>
                <p14:cNvContentPartPr/>
                <p14:nvPr/>
              </p14:nvContentPartPr>
              <p14:xfrm>
                <a:off x="4885475" y="2383391"/>
                <a:ext cx="441360" cy="73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FEED94E-BB3E-21B3-E59F-75FBDE17195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822835" y="2320391"/>
                  <a:ext cx="5670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571FD45-FC89-EE44-A690-94DB2933486B}"/>
                    </a:ext>
                  </a:extLst>
                </p14:cNvPr>
                <p14:cNvContentPartPr/>
                <p14:nvPr/>
              </p14:nvContentPartPr>
              <p14:xfrm>
                <a:off x="3879275" y="2179991"/>
                <a:ext cx="2398680" cy="477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571FD45-FC89-EE44-A690-94DB2933486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816635" y="2116991"/>
                  <a:ext cx="2524320" cy="60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E47D2EF-9E99-AF3A-CCC6-09CFCD743D68}"/>
                    </a:ext>
                  </a:extLst>
                </p14:cNvPr>
                <p14:cNvContentPartPr/>
                <p14:nvPr/>
              </p14:nvContentPartPr>
              <p14:xfrm>
                <a:off x="3935075" y="2206991"/>
                <a:ext cx="107280" cy="123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E47D2EF-9E99-AF3A-CCC6-09CFCD743D6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72435" y="2144351"/>
                  <a:ext cx="2329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BBA2101-043E-990B-C9E8-BEAE75658249}"/>
                    </a:ext>
                  </a:extLst>
                </p14:cNvPr>
                <p14:cNvContentPartPr/>
                <p14:nvPr/>
              </p14:nvContentPartPr>
              <p14:xfrm>
                <a:off x="3891155" y="2232911"/>
                <a:ext cx="148320" cy="119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BBA2101-043E-990B-C9E8-BEAE756582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828155" y="2170271"/>
                  <a:ext cx="2739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21A8B31-EF15-B79F-BA13-A8216D628EDE}"/>
                    </a:ext>
                  </a:extLst>
                </p14:cNvPr>
                <p14:cNvContentPartPr/>
                <p14:nvPr/>
              </p14:nvContentPartPr>
              <p14:xfrm>
                <a:off x="3956675" y="2308871"/>
                <a:ext cx="31680" cy="86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21A8B31-EF15-B79F-BA13-A8216D628ED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893675" y="2246231"/>
                  <a:ext cx="1573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912EBAE-C6F0-E800-F788-1EF6827DC280}"/>
                    </a:ext>
                  </a:extLst>
                </p14:cNvPr>
                <p14:cNvContentPartPr/>
                <p14:nvPr/>
              </p14:nvContentPartPr>
              <p14:xfrm>
                <a:off x="3899435" y="2295911"/>
                <a:ext cx="236880" cy="878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912EBAE-C6F0-E800-F788-1EF6827DC28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836795" y="2233271"/>
                  <a:ext cx="3625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5E108D3-B102-E6F0-04A2-077FC51EA190}"/>
                    </a:ext>
                  </a:extLst>
                </p14:cNvPr>
                <p14:cNvContentPartPr/>
                <p14:nvPr/>
              </p14:nvContentPartPr>
              <p14:xfrm>
                <a:off x="4036595" y="2340191"/>
                <a:ext cx="24480" cy="6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5E108D3-B102-E6F0-04A2-077FC51EA19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973595" y="2277191"/>
                  <a:ext cx="1501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E58261C-6F5B-C394-280A-677C8677BA86}"/>
                    </a:ext>
                  </a:extLst>
                </p14:cNvPr>
                <p14:cNvContentPartPr/>
                <p14:nvPr/>
              </p14:nvContentPartPr>
              <p14:xfrm>
                <a:off x="4099595" y="2303111"/>
                <a:ext cx="2880" cy="68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E58261C-6F5B-C394-280A-677C8677BA8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036955" y="2240471"/>
                  <a:ext cx="1285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B6531CD-5231-DDBB-D4F1-719B7CB3CF51}"/>
                    </a:ext>
                  </a:extLst>
                </p14:cNvPr>
                <p14:cNvContentPartPr/>
                <p14:nvPr/>
              </p14:nvContentPartPr>
              <p14:xfrm>
                <a:off x="4085195" y="2280791"/>
                <a:ext cx="47160" cy="936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B6531CD-5231-DDBB-D4F1-719B7CB3CF5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22195" y="2218151"/>
                  <a:ext cx="1728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D8BAFE0-D67C-37B8-D27D-EF15F6E360CD}"/>
                    </a:ext>
                  </a:extLst>
                </p14:cNvPr>
                <p14:cNvContentPartPr/>
                <p14:nvPr/>
              </p14:nvContentPartPr>
              <p14:xfrm>
                <a:off x="4148915" y="2303471"/>
                <a:ext cx="31680" cy="100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D8BAFE0-D67C-37B8-D27D-EF15F6E360C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86275" y="2240831"/>
                  <a:ext cx="1573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13D21E8-B5A1-C002-4408-25CD217E0DB6}"/>
                    </a:ext>
                  </a:extLst>
                </p14:cNvPr>
                <p14:cNvContentPartPr/>
                <p14:nvPr/>
              </p14:nvContentPartPr>
              <p14:xfrm>
                <a:off x="4180955" y="2326511"/>
                <a:ext cx="45000" cy="99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13D21E8-B5A1-C002-4408-25CD217E0DB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117955" y="2263871"/>
                  <a:ext cx="1706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AA0814F-B3A0-18EC-2D62-3A3D8BBDA15A}"/>
                    </a:ext>
                  </a:extLst>
                </p14:cNvPr>
                <p14:cNvContentPartPr/>
                <p14:nvPr/>
              </p14:nvContentPartPr>
              <p14:xfrm>
                <a:off x="4096715" y="2307071"/>
                <a:ext cx="59040" cy="88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AA0814F-B3A0-18EC-2D62-3A3D8BBDA15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034075" y="2244431"/>
                  <a:ext cx="1846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8C4187E-DF93-C436-A9B1-6CA86586464A}"/>
                    </a:ext>
                  </a:extLst>
                </p14:cNvPr>
                <p14:cNvContentPartPr/>
                <p14:nvPr/>
              </p14:nvContentPartPr>
              <p14:xfrm>
                <a:off x="4056755" y="2326151"/>
                <a:ext cx="19080" cy="94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8C4187E-DF93-C436-A9B1-6CA86586464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993755" y="2263511"/>
                  <a:ext cx="1447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0522D0D-A8A9-C7A9-F56E-187553D1ACE8}"/>
                    </a:ext>
                  </a:extLst>
                </p14:cNvPr>
                <p14:cNvContentPartPr/>
                <p14:nvPr/>
              </p14:nvContentPartPr>
              <p14:xfrm>
                <a:off x="4053155" y="2379791"/>
                <a:ext cx="4320" cy="10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0522D0D-A8A9-C7A9-F56E-187553D1ACE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990155" y="2316791"/>
                  <a:ext cx="1299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D9B179C-CE4A-209E-1DF9-C9074EC6016F}"/>
                    </a:ext>
                  </a:extLst>
                </p14:cNvPr>
                <p14:cNvContentPartPr/>
                <p14:nvPr/>
              </p14:nvContentPartPr>
              <p14:xfrm>
                <a:off x="4283195" y="2354951"/>
                <a:ext cx="28440" cy="360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D9B179C-CE4A-209E-1DF9-C9074EC6016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220195" y="2291951"/>
                  <a:ext cx="1540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A88993C-F717-4EA3-CC93-0EFEAD6B8054}"/>
                    </a:ext>
                  </a:extLst>
                </p14:cNvPr>
                <p14:cNvContentPartPr/>
                <p14:nvPr/>
              </p14:nvContentPartPr>
              <p14:xfrm>
                <a:off x="4342595" y="2302391"/>
                <a:ext cx="12600" cy="14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A88993C-F717-4EA3-CC93-0EFEAD6B805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279595" y="2239751"/>
                  <a:ext cx="1382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2DC2CF1-3438-8ADA-FEB5-8783988508A4}"/>
                    </a:ext>
                  </a:extLst>
                </p14:cNvPr>
                <p14:cNvContentPartPr/>
                <p14:nvPr/>
              </p14:nvContentPartPr>
              <p14:xfrm>
                <a:off x="4350875" y="2347031"/>
                <a:ext cx="42120" cy="327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2DC2CF1-3438-8ADA-FEB5-8783988508A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288235" y="2284031"/>
                  <a:ext cx="1677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6C06CA4-3596-BF92-7838-66824DBC7DC1}"/>
                    </a:ext>
                  </a:extLst>
                </p14:cNvPr>
                <p14:cNvContentPartPr/>
                <p14:nvPr/>
              </p14:nvContentPartPr>
              <p14:xfrm>
                <a:off x="4445915" y="2310311"/>
                <a:ext cx="33840" cy="774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6C06CA4-3596-BF92-7838-66824DBC7DC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382915" y="2247671"/>
                  <a:ext cx="1594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1E3F374-FCC8-1098-1F77-885FC91FA140}"/>
                    </a:ext>
                  </a:extLst>
                </p14:cNvPr>
                <p14:cNvContentPartPr/>
                <p14:nvPr/>
              </p14:nvContentPartPr>
              <p14:xfrm>
                <a:off x="4322075" y="2303471"/>
                <a:ext cx="52560" cy="784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1E3F374-FCC8-1098-1F77-885FC91FA14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259075" y="2240831"/>
                  <a:ext cx="1782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86CBDB1-D70F-3835-F5B6-E778CEB163F5}"/>
                    </a:ext>
                  </a:extLst>
                </p14:cNvPr>
                <p14:cNvContentPartPr/>
                <p14:nvPr/>
              </p14:nvContentPartPr>
              <p14:xfrm>
                <a:off x="4297595" y="2301671"/>
                <a:ext cx="39960" cy="525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86CBDB1-D70F-3835-F5B6-E778CEB163F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234595" y="2239031"/>
                  <a:ext cx="1656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70F8C42-69A6-3997-4665-E960527C0E2D}"/>
                    </a:ext>
                  </a:extLst>
                </p14:cNvPr>
                <p14:cNvContentPartPr/>
                <p14:nvPr/>
              </p14:nvContentPartPr>
              <p14:xfrm>
                <a:off x="4332155" y="2298431"/>
                <a:ext cx="402840" cy="1202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70F8C42-69A6-3997-4665-E960527C0E2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269155" y="2235431"/>
                  <a:ext cx="5284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A0E8446-D082-AF77-E68C-47B95A13ABF3}"/>
                    </a:ext>
                  </a:extLst>
                </p14:cNvPr>
                <p14:cNvContentPartPr/>
                <p14:nvPr/>
              </p14:nvContentPartPr>
              <p14:xfrm>
                <a:off x="4569035" y="2348111"/>
                <a:ext cx="62280" cy="424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A0E8446-D082-AF77-E68C-47B95A13ABF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506035" y="2285111"/>
                  <a:ext cx="1879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8E6EF41-1B81-BC54-A9F5-541688B3A459}"/>
                    </a:ext>
                  </a:extLst>
                </p14:cNvPr>
                <p14:cNvContentPartPr/>
                <p14:nvPr/>
              </p14:nvContentPartPr>
              <p14:xfrm>
                <a:off x="4774955" y="2334431"/>
                <a:ext cx="78840" cy="212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8E6EF41-1B81-BC54-A9F5-541688B3A45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712315" y="2271791"/>
                  <a:ext cx="2044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C021835-F934-678E-5CB7-2969F98A82B8}"/>
                    </a:ext>
                  </a:extLst>
                </p14:cNvPr>
                <p14:cNvContentPartPr/>
                <p14:nvPr/>
              </p14:nvContentPartPr>
              <p14:xfrm>
                <a:off x="4829315" y="2347031"/>
                <a:ext cx="78480" cy="842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C021835-F934-678E-5CB7-2969F98A82B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766315" y="2284031"/>
                  <a:ext cx="2041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32FA954-B495-928C-C660-45B08AEB6D76}"/>
                    </a:ext>
                  </a:extLst>
                </p14:cNvPr>
                <p14:cNvContentPartPr/>
                <p14:nvPr/>
              </p14:nvContentPartPr>
              <p14:xfrm>
                <a:off x="4707635" y="2368631"/>
                <a:ext cx="295560" cy="1087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32FA954-B495-928C-C660-45B08AEB6D7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644635" y="2305631"/>
                  <a:ext cx="4212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E9E6839-31DA-6124-EC07-0C75796955B9}"/>
                    </a:ext>
                  </a:extLst>
                </p14:cNvPr>
                <p14:cNvContentPartPr/>
                <p14:nvPr/>
              </p14:nvContentPartPr>
              <p14:xfrm>
                <a:off x="4590635" y="2427311"/>
                <a:ext cx="734400" cy="1584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E9E6839-31DA-6124-EC07-0C75796955B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527995" y="2364311"/>
                  <a:ext cx="8600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C75ADA4-E919-39A6-8FD9-B81E373385A9}"/>
                    </a:ext>
                  </a:extLst>
                </p14:cNvPr>
                <p14:cNvContentPartPr/>
                <p14:nvPr/>
              </p14:nvContentPartPr>
              <p14:xfrm>
                <a:off x="4558595" y="2389871"/>
                <a:ext cx="704160" cy="1634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C75ADA4-E919-39A6-8FD9-B81E373385A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495595" y="2326871"/>
                  <a:ext cx="8298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12DD12A-F3F7-1BBA-18E3-4F950D0C50D7}"/>
                    </a:ext>
                  </a:extLst>
                </p14:cNvPr>
                <p14:cNvContentPartPr/>
                <p14:nvPr/>
              </p14:nvContentPartPr>
              <p14:xfrm>
                <a:off x="4659755" y="2395631"/>
                <a:ext cx="619560" cy="1717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12DD12A-F3F7-1BBA-18E3-4F950D0C50D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596755" y="2332631"/>
                  <a:ext cx="7452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12ECD6F-AF2A-DE74-F39A-FB507A1C5D1D}"/>
                    </a:ext>
                  </a:extLst>
                </p14:cNvPr>
                <p14:cNvContentPartPr/>
                <p14:nvPr/>
              </p14:nvContentPartPr>
              <p14:xfrm>
                <a:off x="4706555" y="2476631"/>
                <a:ext cx="683640" cy="241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12ECD6F-AF2A-DE74-F39A-FB507A1C5D1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643555" y="2413631"/>
                  <a:ext cx="8092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3D7D692-4970-DECF-ACE6-60D92778F817}"/>
                    </a:ext>
                  </a:extLst>
                </p14:cNvPr>
                <p14:cNvContentPartPr/>
                <p14:nvPr/>
              </p14:nvContentPartPr>
              <p14:xfrm>
                <a:off x="4892315" y="2458271"/>
                <a:ext cx="786960" cy="1227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3D7D692-4970-DECF-ACE6-60D92778F81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829675" y="2395631"/>
                  <a:ext cx="9126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FB51A17-CA12-A543-EE81-B0691E707E75}"/>
                    </a:ext>
                  </a:extLst>
                </p14:cNvPr>
                <p14:cNvContentPartPr/>
                <p14:nvPr/>
              </p14:nvContentPartPr>
              <p14:xfrm>
                <a:off x="5050715" y="2532431"/>
                <a:ext cx="483480" cy="28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FB51A17-CA12-A543-EE81-B0691E707E7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987715" y="2469791"/>
                  <a:ext cx="6091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C3FB751-939E-F4AD-EA71-0F16AD77B67E}"/>
                    </a:ext>
                  </a:extLst>
                </p14:cNvPr>
                <p14:cNvContentPartPr/>
                <p14:nvPr/>
              </p14:nvContentPartPr>
              <p14:xfrm>
                <a:off x="5109395" y="2527391"/>
                <a:ext cx="295200" cy="356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C3FB751-939E-F4AD-EA71-0F16AD77B67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046755" y="2464391"/>
                  <a:ext cx="4208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EF60ECA-BDF8-2FED-BC62-87AC348C0936}"/>
                    </a:ext>
                  </a:extLst>
                </p14:cNvPr>
                <p14:cNvContentPartPr/>
                <p14:nvPr/>
              </p14:nvContentPartPr>
              <p14:xfrm>
                <a:off x="5018315" y="2334431"/>
                <a:ext cx="352440" cy="802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EF60ECA-BDF8-2FED-BC62-87AC348C093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955675" y="2271791"/>
                  <a:ext cx="4780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C906B81-028B-E0E2-5867-D397785DAFDD}"/>
                    </a:ext>
                  </a:extLst>
                </p14:cNvPr>
                <p14:cNvContentPartPr/>
                <p14:nvPr/>
              </p14:nvContentPartPr>
              <p14:xfrm>
                <a:off x="5060795" y="2336231"/>
                <a:ext cx="395640" cy="997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C906B81-028B-E0E2-5867-D397785DAFD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997795" y="2273231"/>
                  <a:ext cx="5212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96EE62F-5705-E861-D2AA-E7D41EE40B38}"/>
                    </a:ext>
                  </a:extLst>
                </p14:cNvPr>
                <p14:cNvContentPartPr/>
                <p14:nvPr/>
              </p14:nvContentPartPr>
              <p14:xfrm>
                <a:off x="5157995" y="2317151"/>
                <a:ext cx="1012680" cy="3092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96EE62F-5705-E861-D2AA-E7D41EE40B3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095355" y="2254511"/>
                  <a:ext cx="113832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D3D8232-0869-B819-A9F8-E354CAB400C6}"/>
                    </a:ext>
                  </a:extLst>
                </p14:cNvPr>
                <p14:cNvContentPartPr/>
                <p14:nvPr/>
              </p14:nvContentPartPr>
              <p14:xfrm>
                <a:off x="5321075" y="2519111"/>
                <a:ext cx="267480" cy="766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D3D8232-0869-B819-A9F8-E354CAB400C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258075" y="2456471"/>
                  <a:ext cx="3931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8249725-D494-72C0-9306-CF7ADD2FBF37}"/>
                    </a:ext>
                  </a:extLst>
                </p14:cNvPr>
                <p14:cNvContentPartPr/>
                <p14:nvPr/>
              </p14:nvContentPartPr>
              <p14:xfrm>
                <a:off x="5214515" y="2564111"/>
                <a:ext cx="206280" cy="1429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8249725-D494-72C0-9306-CF7ADD2FBF3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151515" y="2501471"/>
                  <a:ext cx="3319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71EA7CB-BA8A-AD5C-24F3-9906B3F1C194}"/>
                    </a:ext>
                  </a:extLst>
                </p14:cNvPr>
                <p14:cNvContentPartPr/>
                <p14:nvPr/>
              </p14:nvContentPartPr>
              <p14:xfrm>
                <a:off x="5319635" y="2615231"/>
                <a:ext cx="141120" cy="756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71EA7CB-BA8A-AD5C-24F3-9906B3F1C19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256635" y="2552231"/>
                  <a:ext cx="2667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9866527-C209-C939-66B1-B8714777B273}"/>
                    </a:ext>
                  </a:extLst>
                </p14:cNvPr>
                <p14:cNvContentPartPr/>
                <p14:nvPr/>
              </p14:nvContentPartPr>
              <p14:xfrm>
                <a:off x="5475155" y="2610911"/>
                <a:ext cx="101520" cy="1288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9866527-C209-C939-66B1-B8714777B27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412515" y="2547911"/>
                  <a:ext cx="2271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F5161CF-99D0-D24B-0948-498B38BB4119}"/>
                    </a:ext>
                  </a:extLst>
                </p14:cNvPr>
                <p14:cNvContentPartPr/>
                <p14:nvPr/>
              </p14:nvContentPartPr>
              <p14:xfrm>
                <a:off x="4697915" y="2439551"/>
                <a:ext cx="815760" cy="2394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F5161CF-99D0-D24B-0948-498B38BB411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634915" y="2376911"/>
                  <a:ext cx="94140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CB00723-FE40-5431-EDAC-4A7263DA76FF}"/>
                    </a:ext>
                  </a:extLst>
                </p14:cNvPr>
                <p14:cNvContentPartPr/>
                <p14:nvPr/>
              </p14:nvContentPartPr>
              <p14:xfrm>
                <a:off x="5654075" y="2586791"/>
                <a:ext cx="9720" cy="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CB00723-FE40-5431-EDAC-4A7263DA76F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591435" y="2524151"/>
                  <a:ext cx="1353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29FAC40-BE67-8BD0-F6D9-D484F9EBE04E}"/>
                    </a:ext>
                  </a:extLst>
                </p14:cNvPr>
                <p14:cNvContentPartPr/>
                <p14:nvPr/>
              </p14:nvContentPartPr>
              <p14:xfrm>
                <a:off x="5725355" y="2539271"/>
                <a:ext cx="163440" cy="20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29FAC40-BE67-8BD0-F6D9-D484F9EBE04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662355" y="2476271"/>
                  <a:ext cx="289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476FC54-42FC-E127-F949-32F95FBA6BDE}"/>
                    </a:ext>
                  </a:extLst>
                </p14:cNvPr>
                <p14:cNvContentPartPr/>
                <p14:nvPr/>
              </p14:nvContentPartPr>
              <p14:xfrm>
                <a:off x="5488835" y="2517671"/>
                <a:ext cx="380880" cy="997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476FC54-42FC-E127-F949-32F95FBA6BD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426195" y="2454671"/>
                  <a:ext cx="5065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68606DE-FF70-296B-83CC-6976FE5F6CF9}"/>
                    </a:ext>
                  </a:extLst>
                </p14:cNvPr>
                <p14:cNvContentPartPr/>
                <p14:nvPr/>
              </p14:nvContentPartPr>
              <p14:xfrm>
                <a:off x="5562275" y="2458271"/>
                <a:ext cx="571680" cy="1472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68606DE-FF70-296B-83CC-6976FE5F6CF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499275" y="2395271"/>
                  <a:ext cx="6973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E142895-2AAA-2D3C-5D36-BE3A7A7DA81F}"/>
                    </a:ext>
                  </a:extLst>
                </p14:cNvPr>
                <p14:cNvContentPartPr/>
                <p14:nvPr/>
              </p14:nvContentPartPr>
              <p14:xfrm>
                <a:off x="5791595" y="2438111"/>
                <a:ext cx="501840" cy="2005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E142895-2AAA-2D3C-5D36-BE3A7A7DA81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28595" y="2375111"/>
                  <a:ext cx="62748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9012B28-3B7E-E86E-AF97-0C02ABB9D451}"/>
                    </a:ext>
                  </a:extLst>
                </p14:cNvPr>
                <p14:cNvContentPartPr/>
                <p14:nvPr/>
              </p14:nvContentPartPr>
              <p14:xfrm>
                <a:off x="6102995" y="2505431"/>
                <a:ext cx="146520" cy="1659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9012B28-3B7E-E86E-AF97-0C02ABB9D45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039995" y="2442431"/>
                  <a:ext cx="2721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B6594E2-8AFA-B3D1-5C63-60C6F842C894}"/>
                    </a:ext>
                  </a:extLst>
                </p14:cNvPr>
                <p14:cNvContentPartPr/>
                <p14:nvPr/>
              </p14:nvContentPartPr>
              <p14:xfrm>
                <a:off x="6133595" y="2498591"/>
                <a:ext cx="131040" cy="1706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B6594E2-8AFA-B3D1-5C63-60C6F842C89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070955" y="2435591"/>
                  <a:ext cx="25668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532679A-D0D7-5D28-BA96-72DF58FCB12D}"/>
                    </a:ext>
                  </a:extLst>
                </p14:cNvPr>
                <p14:cNvContentPartPr/>
                <p14:nvPr/>
              </p14:nvContentPartPr>
              <p14:xfrm>
                <a:off x="6171755" y="2552231"/>
                <a:ext cx="130320" cy="1472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532679A-D0D7-5D28-BA96-72DF58FCB12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108755" y="2489591"/>
                  <a:ext cx="2559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B3041C4-B35E-24B2-4BF9-E06C5C949A98}"/>
                    </a:ext>
                  </a:extLst>
                </p14:cNvPr>
                <p14:cNvContentPartPr/>
                <p14:nvPr/>
              </p14:nvContentPartPr>
              <p14:xfrm>
                <a:off x="5804915" y="2623511"/>
                <a:ext cx="293040" cy="183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B3041C4-B35E-24B2-4BF9-E06C5C949A9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741915" y="2560871"/>
                  <a:ext cx="4186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9F66CC8-E08C-1095-40C0-F261F3CB340F}"/>
                    </a:ext>
                  </a:extLst>
                </p14:cNvPr>
                <p14:cNvContentPartPr/>
                <p14:nvPr/>
              </p14:nvContentPartPr>
              <p14:xfrm>
                <a:off x="5787995" y="2532071"/>
                <a:ext cx="461520" cy="1065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9F66CC8-E08C-1095-40C0-F261F3CB340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725355" y="2469071"/>
                  <a:ext cx="5871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3217CD1-E1A4-F596-FB3F-3446450BFDCD}"/>
                    </a:ext>
                  </a:extLst>
                </p14:cNvPr>
                <p14:cNvContentPartPr/>
                <p14:nvPr/>
              </p14:nvContentPartPr>
              <p14:xfrm>
                <a:off x="6276155" y="2604071"/>
                <a:ext cx="39600" cy="648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3217CD1-E1A4-F596-FB3F-3446450BFDC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213515" y="2541071"/>
                  <a:ext cx="1652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6A4EFDF-137E-764E-5504-749A1A4DB32E}"/>
                    </a:ext>
                  </a:extLst>
                </p14:cNvPr>
                <p14:cNvContentPartPr/>
                <p14:nvPr/>
              </p14:nvContentPartPr>
              <p14:xfrm>
                <a:off x="6086435" y="2638271"/>
                <a:ext cx="325440" cy="1011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6A4EFDF-137E-764E-5504-749A1A4DB32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023795" y="2575271"/>
                  <a:ext cx="4510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EAFA1C0-42D4-543E-E4CC-9261E8EFF251}"/>
                    </a:ext>
                  </a:extLst>
                </p14:cNvPr>
                <p14:cNvContentPartPr/>
                <p14:nvPr/>
              </p14:nvContentPartPr>
              <p14:xfrm>
                <a:off x="6067715" y="2683271"/>
                <a:ext cx="286920" cy="673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EAFA1C0-42D4-543E-E4CC-9261E8EFF25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005075" y="2620631"/>
                  <a:ext cx="4125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107512A-ADE2-108E-C33F-AAF3F25D8169}"/>
                    </a:ext>
                  </a:extLst>
                </p14:cNvPr>
                <p14:cNvContentPartPr/>
                <p14:nvPr/>
              </p14:nvContentPartPr>
              <p14:xfrm>
                <a:off x="6020195" y="2698391"/>
                <a:ext cx="65880" cy="291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107512A-ADE2-108E-C33F-AAF3F25D816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957555" y="2635751"/>
                  <a:ext cx="1915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FB7C90E-8C94-4BAA-C447-442D6E3F769B}"/>
                    </a:ext>
                  </a:extLst>
                </p14:cNvPr>
                <p14:cNvContentPartPr/>
                <p14:nvPr/>
              </p14:nvContentPartPr>
              <p14:xfrm>
                <a:off x="3967835" y="2310311"/>
                <a:ext cx="111960" cy="1479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FB7C90E-8C94-4BAA-C447-442D6E3F769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904835" y="2247671"/>
                  <a:ext cx="2376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53E57A2-3180-D46D-2121-27A8BA957A7A}"/>
                    </a:ext>
                  </a:extLst>
                </p14:cNvPr>
                <p14:cNvContentPartPr/>
                <p14:nvPr/>
              </p14:nvContentPartPr>
              <p14:xfrm>
                <a:off x="4021115" y="2271791"/>
                <a:ext cx="11880" cy="64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53E57A2-3180-D46D-2121-27A8BA957A7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958475" y="2209151"/>
                  <a:ext cx="1375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1300D10-2BC8-B031-7454-B480C56F0F38}"/>
                    </a:ext>
                  </a:extLst>
                </p14:cNvPr>
                <p14:cNvContentPartPr/>
                <p14:nvPr/>
              </p14:nvContentPartPr>
              <p14:xfrm>
                <a:off x="3970715" y="2303831"/>
                <a:ext cx="25560" cy="1609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1300D10-2BC8-B031-7454-B480C56F0F3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908075" y="2241191"/>
                  <a:ext cx="1512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A39C153-0529-954E-7706-1EC91929BCEA}"/>
                    </a:ext>
                  </a:extLst>
                </p14:cNvPr>
                <p14:cNvContentPartPr/>
                <p14:nvPr/>
              </p14:nvContentPartPr>
              <p14:xfrm>
                <a:off x="3892595" y="2307431"/>
                <a:ext cx="47160" cy="2422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A39C153-0529-954E-7706-1EC91929BCE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829955" y="2244791"/>
                  <a:ext cx="17280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F66B37E-1F80-71BA-2862-78742286C31C}"/>
                    </a:ext>
                  </a:extLst>
                </p14:cNvPr>
                <p14:cNvContentPartPr/>
                <p14:nvPr/>
              </p14:nvContentPartPr>
              <p14:xfrm>
                <a:off x="3856955" y="2312111"/>
                <a:ext cx="99360" cy="2322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F66B37E-1F80-71BA-2862-78742286C31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794315" y="2249471"/>
                  <a:ext cx="2250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A74D673-18B5-047E-9876-A1E672ED9605}"/>
                    </a:ext>
                  </a:extLst>
                </p14:cNvPr>
                <p14:cNvContentPartPr/>
                <p14:nvPr/>
              </p14:nvContentPartPr>
              <p14:xfrm>
                <a:off x="4032635" y="2329031"/>
                <a:ext cx="55800" cy="2062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A74D673-18B5-047E-9876-A1E672ED960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969635" y="2266391"/>
                  <a:ext cx="1814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B9A9AD8-C4EB-B2E1-1CA0-9CC1B3C98291}"/>
                    </a:ext>
                  </a:extLst>
                </p14:cNvPr>
                <p14:cNvContentPartPr/>
                <p14:nvPr/>
              </p14:nvContentPartPr>
              <p14:xfrm>
                <a:off x="4074755" y="2341631"/>
                <a:ext cx="94320" cy="1591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B9A9AD8-C4EB-B2E1-1CA0-9CC1B3C9829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011755" y="2278631"/>
                  <a:ext cx="2199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DE8390E-1317-43F2-D77A-DC8F4A88C487}"/>
                    </a:ext>
                  </a:extLst>
                </p14:cNvPr>
                <p14:cNvContentPartPr/>
                <p14:nvPr/>
              </p14:nvContentPartPr>
              <p14:xfrm>
                <a:off x="4145315" y="2361071"/>
                <a:ext cx="29160" cy="1292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DE8390E-1317-43F2-D77A-DC8F4A88C48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082675" y="2298071"/>
                  <a:ext cx="1548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A2D60A8-ED9D-0992-8A3A-EA69675A305F}"/>
                    </a:ext>
                  </a:extLst>
                </p14:cNvPr>
                <p14:cNvContentPartPr/>
                <p14:nvPr/>
              </p14:nvContentPartPr>
              <p14:xfrm>
                <a:off x="4164395" y="2366471"/>
                <a:ext cx="33480" cy="1339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A2D60A8-ED9D-0992-8A3A-EA69675A305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101395" y="2303471"/>
                  <a:ext cx="1591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31A4AC9-9E26-AB32-903B-39DDCD1E540E}"/>
                    </a:ext>
                  </a:extLst>
                </p14:cNvPr>
                <p14:cNvContentPartPr/>
                <p14:nvPr/>
              </p14:nvContentPartPr>
              <p14:xfrm>
                <a:off x="4894475" y="2518031"/>
                <a:ext cx="88560" cy="6465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31A4AC9-9E26-AB32-903B-39DDCD1E540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831835" y="2455031"/>
                  <a:ext cx="214200" cy="77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77F3597-B060-091D-10D9-61235AF1E160}"/>
                    </a:ext>
                  </a:extLst>
                </p14:cNvPr>
                <p14:cNvContentPartPr/>
                <p14:nvPr/>
              </p14:nvContentPartPr>
              <p14:xfrm>
                <a:off x="5028755" y="2587511"/>
                <a:ext cx="62640" cy="9342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77F3597-B060-091D-10D9-61235AF1E16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966115" y="2524871"/>
                  <a:ext cx="188280" cy="10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88F8021-CAF9-D1F5-5ED8-4C71A6FC0C37}"/>
                    </a:ext>
                  </a:extLst>
                </p14:cNvPr>
                <p14:cNvContentPartPr/>
                <p14:nvPr/>
              </p14:nvContentPartPr>
              <p14:xfrm>
                <a:off x="4992755" y="2717831"/>
                <a:ext cx="19800" cy="512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88F8021-CAF9-D1F5-5ED8-4C71A6FC0C3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930115" y="2655191"/>
                  <a:ext cx="145440" cy="63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D40672B-0904-4DFA-E8E6-BDB2D1528F08}"/>
                    </a:ext>
                  </a:extLst>
                </p14:cNvPr>
                <p14:cNvContentPartPr/>
                <p14:nvPr/>
              </p14:nvContentPartPr>
              <p14:xfrm>
                <a:off x="5109755" y="2648351"/>
                <a:ext cx="68040" cy="8881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D40672B-0904-4DFA-E8E6-BDB2D1528F0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047115" y="2585351"/>
                  <a:ext cx="193680" cy="10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6E7C4B9-71B0-9CAA-2DCD-A1BC7AB90097}"/>
                    </a:ext>
                  </a:extLst>
                </p14:cNvPr>
                <p14:cNvContentPartPr/>
                <p14:nvPr/>
              </p14:nvContentPartPr>
              <p14:xfrm>
                <a:off x="5198315" y="3102311"/>
                <a:ext cx="26640" cy="1954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6E7C4B9-71B0-9CAA-2DCD-A1BC7AB9009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135315" y="3039671"/>
                  <a:ext cx="15228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9326E75-190C-F200-666E-4EC9DAF06130}"/>
                    </a:ext>
                  </a:extLst>
                </p14:cNvPr>
                <p14:cNvContentPartPr/>
                <p14:nvPr/>
              </p14:nvContentPartPr>
              <p14:xfrm>
                <a:off x="5227835" y="3241271"/>
                <a:ext cx="31680" cy="2664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9326E75-190C-F200-666E-4EC9DAF0613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165195" y="3178271"/>
                  <a:ext cx="15732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3F86EBB-E99E-072A-1475-237B934B3E85}"/>
                    </a:ext>
                  </a:extLst>
                </p14:cNvPr>
                <p14:cNvContentPartPr/>
                <p14:nvPr/>
              </p14:nvContentPartPr>
              <p14:xfrm>
                <a:off x="5150435" y="3762911"/>
                <a:ext cx="35280" cy="1490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3F86EBB-E99E-072A-1475-237B934B3E8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087795" y="3699911"/>
                  <a:ext cx="1609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335E618-7F20-3250-9DC7-2119D0F97749}"/>
                    </a:ext>
                  </a:extLst>
                </p14:cNvPr>
                <p14:cNvContentPartPr/>
                <p14:nvPr/>
              </p14:nvContentPartPr>
              <p14:xfrm>
                <a:off x="5125595" y="3283751"/>
                <a:ext cx="77040" cy="7578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335E618-7F20-3250-9DC7-2119D0F9774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062955" y="3220751"/>
                  <a:ext cx="202680" cy="88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3AE4CAF-E1AC-C4CE-7316-13111597765C}"/>
                    </a:ext>
                  </a:extLst>
                </p14:cNvPr>
                <p14:cNvContentPartPr/>
                <p14:nvPr/>
              </p14:nvContentPartPr>
              <p14:xfrm>
                <a:off x="5108675" y="3272591"/>
                <a:ext cx="89280" cy="4100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3AE4CAF-E1AC-C4CE-7316-13111597765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046035" y="3209591"/>
                  <a:ext cx="21492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B06F690-5B4E-DE09-C264-C68E78880543}"/>
                    </a:ext>
                  </a:extLst>
                </p14:cNvPr>
                <p14:cNvContentPartPr/>
                <p14:nvPr/>
              </p14:nvContentPartPr>
              <p14:xfrm>
                <a:off x="5124875" y="2999351"/>
                <a:ext cx="42840" cy="1918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B06F690-5B4E-DE09-C264-C68E7888054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062235" y="2936351"/>
                  <a:ext cx="16848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826728F-25EF-4B5F-9186-60E589A9FA02}"/>
                    </a:ext>
                  </a:extLst>
                </p14:cNvPr>
                <p14:cNvContentPartPr/>
                <p14:nvPr/>
              </p14:nvContentPartPr>
              <p14:xfrm>
                <a:off x="5178155" y="2664551"/>
                <a:ext cx="32400" cy="1278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826728F-25EF-4B5F-9186-60E589A9FA0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115155" y="2601911"/>
                  <a:ext cx="1580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D212553-9FF5-FD48-CB70-F12391C3FA9E}"/>
                    </a:ext>
                  </a:extLst>
                </p14:cNvPr>
                <p14:cNvContentPartPr/>
                <p14:nvPr/>
              </p14:nvContentPartPr>
              <p14:xfrm>
                <a:off x="5199755" y="2766071"/>
                <a:ext cx="39960" cy="1407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D212553-9FF5-FD48-CB70-F12391C3FA9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136755" y="2703071"/>
                  <a:ext cx="1656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FC503C9-7CB4-DC02-CB2A-7B0458F69DEA}"/>
                    </a:ext>
                  </a:extLst>
                </p14:cNvPr>
                <p14:cNvContentPartPr/>
                <p14:nvPr/>
              </p14:nvContentPartPr>
              <p14:xfrm>
                <a:off x="5217755" y="2655911"/>
                <a:ext cx="99360" cy="2898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FC503C9-7CB4-DC02-CB2A-7B0458F69DE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154755" y="2593271"/>
                  <a:ext cx="22500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0759133-656E-E652-4294-4E7585C186EB}"/>
                    </a:ext>
                  </a:extLst>
                </p14:cNvPr>
                <p14:cNvContentPartPr/>
                <p14:nvPr/>
              </p14:nvContentPartPr>
              <p14:xfrm>
                <a:off x="5198675" y="2670671"/>
                <a:ext cx="68760" cy="1620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0759133-656E-E652-4294-4E7585C186E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35675" y="2608031"/>
                  <a:ext cx="1944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971D386-A0EC-8B6A-A885-4836594F3DAE}"/>
                    </a:ext>
                  </a:extLst>
                </p14:cNvPr>
                <p14:cNvContentPartPr/>
                <p14:nvPr/>
              </p14:nvContentPartPr>
              <p14:xfrm>
                <a:off x="5093195" y="2571671"/>
                <a:ext cx="97200" cy="2628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971D386-A0EC-8B6A-A885-4836594F3DA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030195" y="2509031"/>
                  <a:ext cx="22284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95B7752-89D0-A4EC-355A-EF4F2ABBC329}"/>
                    </a:ext>
                  </a:extLst>
                </p14:cNvPr>
                <p14:cNvContentPartPr/>
                <p14:nvPr/>
              </p14:nvContentPartPr>
              <p14:xfrm>
                <a:off x="5044235" y="2574911"/>
                <a:ext cx="84960" cy="4240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95B7752-89D0-A4EC-355A-EF4F2ABBC32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81235" y="2512271"/>
                  <a:ext cx="210600" cy="54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1C7DF43-CE5E-0279-5131-CBBDC903E5F9}"/>
                    </a:ext>
                  </a:extLst>
                </p14:cNvPr>
                <p14:cNvContentPartPr/>
                <p14:nvPr/>
              </p14:nvContentPartPr>
              <p14:xfrm>
                <a:off x="4920395" y="3155951"/>
                <a:ext cx="62640" cy="3776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1C7DF43-CE5E-0279-5131-CBBDC903E5F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857395" y="3092951"/>
                  <a:ext cx="18828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16E2084-E616-A091-1E6D-E9558B84700A}"/>
                    </a:ext>
                  </a:extLst>
                </p14:cNvPr>
                <p14:cNvContentPartPr/>
                <p14:nvPr/>
              </p14:nvContentPartPr>
              <p14:xfrm>
                <a:off x="4906715" y="3754631"/>
                <a:ext cx="59760" cy="183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16E2084-E616-A091-1E6D-E9558B84700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844075" y="3691631"/>
                  <a:ext cx="1854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92299E7-DA04-FE5B-47BB-3CC652F87CBB}"/>
                    </a:ext>
                  </a:extLst>
                </p14:cNvPr>
                <p14:cNvContentPartPr/>
                <p14:nvPr/>
              </p14:nvContentPartPr>
              <p14:xfrm>
                <a:off x="4913555" y="3885311"/>
                <a:ext cx="19800" cy="831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92299E7-DA04-FE5B-47BB-3CC652F87CB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850555" y="3822311"/>
                  <a:ext cx="1454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41B8309-C415-D951-4C51-57D901FE7D15}"/>
                    </a:ext>
                  </a:extLst>
                </p14:cNvPr>
                <p14:cNvContentPartPr/>
                <p14:nvPr/>
              </p14:nvContentPartPr>
              <p14:xfrm>
                <a:off x="4889075" y="4050551"/>
                <a:ext cx="3960" cy="100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41B8309-C415-D951-4C51-57D901FE7D1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826435" y="3987551"/>
                  <a:ext cx="1296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D66630F-3050-45C9-5B1C-3D634BBCA3C0}"/>
                    </a:ext>
                  </a:extLst>
                </p14:cNvPr>
                <p14:cNvContentPartPr/>
                <p14:nvPr/>
              </p14:nvContentPartPr>
              <p14:xfrm>
                <a:off x="4938035" y="3513071"/>
                <a:ext cx="70560" cy="4543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D66630F-3050-45C9-5B1C-3D634BBCA3C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875035" y="3450071"/>
                  <a:ext cx="196200" cy="57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172A7E6-400D-4E88-93E7-7580B60DEB21}"/>
                    </a:ext>
                  </a:extLst>
                </p14:cNvPr>
                <p14:cNvContentPartPr/>
                <p14:nvPr/>
              </p14:nvContentPartPr>
              <p14:xfrm>
                <a:off x="4955675" y="3524951"/>
                <a:ext cx="132480" cy="6937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172A7E6-400D-4E88-93E7-7580B60DEB2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892675" y="3461951"/>
                  <a:ext cx="258120" cy="81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F9372C0B-44FE-A15E-D941-75B4DC9C2E66}"/>
              </a:ext>
            </a:extLst>
          </p:cNvPr>
          <p:cNvGrpSpPr/>
          <p:nvPr/>
        </p:nvGrpSpPr>
        <p:grpSpPr>
          <a:xfrm>
            <a:off x="968315" y="3509831"/>
            <a:ext cx="1413360" cy="1045080"/>
            <a:chOff x="968315" y="3509831"/>
            <a:chExt cx="1413360" cy="104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F395154-716B-3624-3FF0-BB76778BAACA}"/>
                    </a:ext>
                  </a:extLst>
                </p14:cNvPr>
                <p14:cNvContentPartPr/>
                <p14:nvPr/>
              </p14:nvContentPartPr>
              <p14:xfrm>
                <a:off x="968315" y="3679751"/>
                <a:ext cx="458640" cy="1933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F395154-716B-3624-3FF0-BB76778BAAC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05315" y="3616751"/>
                  <a:ext cx="5842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9F71690-2AC1-CB36-AC89-17C5FC15A325}"/>
                    </a:ext>
                  </a:extLst>
                </p14:cNvPr>
                <p14:cNvContentPartPr/>
                <p14:nvPr/>
              </p14:nvContentPartPr>
              <p14:xfrm>
                <a:off x="1269995" y="3741671"/>
                <a:ext cx="76680" cy="97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9F71690-2AC1-CB36-AC89-17C5FC15A32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206995" y="3679031"/>
                  <a:ext cx="2023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022A92A-32A4-40C6-7230-445D348E556C}"/>
                    </a:ext>
                  </a:extLst>
                </p14:cNvPr>
                <p14:cNvContentPartPr/>
                <p14:nvPr/>
              </p14:nvContentPartPr>
              <p14:xfrm>
                <a:off x="1245155" y="3558071"/>
                <a:ext cx="529200" cy="1800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022A92A-32A4-40C6-7230-445D348E556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82155" y="3495431"/>
                  <a:ext cx="6548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16F92AC-B30E-1BE4-0DA5-542EA60ECCB1}"/>
                    </a:ext>
                  </a:extLst>
                </p14:cNvPr>
                <p14:cNvContentPartPr/>
                <p14:nvPr/>
              </p14:nvContentPartPr>
              <p14:xfrm>
                <a:off x="1213835" y="3509831"/>
                <a:ext cx="1028160" cy="2955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16F92AC-B30E-1BE4-0DA5-542EA60ECCB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51195" y="3446831"/>
                  <a:ext cx="115380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9E98058-8235-7ECE-72C3-00A39A95B90C}"/>
                    </a:ext>
                  </a:extLst>
                </p14:cNvPr>
                <p14:cNvContentPartPr/>
                <p14:nvPr/>
              </p14:nvContentPartPr>
              <p14:xfrm>
                <a:off x="2045795" y="3675071"/>
                <a:ext cx="132840" cy="185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9E98058-8235-7ECE-72C3-00A39A95B90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983155" y="3612071"/>
                  <a:ext cx="2584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1132020-5F82-F2CC-1D69-7E6924673A37}"/>
                    </a:ext>
                  </a:extLst>
                </p14:cNvPr>
                <p14:cNvContentPartPr/>
                <p14:nvPr/>
              </p14:nvContentPartPr>
              <p14:xfrm>
                <a:off x="2101235" y="3690911"/>
                <a:ext cx="177120" cy="2210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1132020-5F82-F2CC-1D69-7E6924673A3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038595" y="3628271"/>
                  <a:ext cx="30276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7A66C3F-B1BA-8B54-EF1A-57EB2E8532B2}"/>
                    </a:ext>
                  </a:extLst>
                </p14:cNvPr>
                <p14:cNvContentPartPr/>
                <p14:nvPr/>
              </p14:nvContentPartPr>
              <p14:xfrm>
                <a:off x="2230115" y="3617471"/>
                <a:ext cx="151560" cy="3391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7A66C3F-B1BA-8B54-EF1A-57EB2E8532B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167475" y="3554471"/>
                  <a:ext cx="27720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990C78F-0763-2D74-5540-94967948E361}"/>
                    </a:ext>
                  </a:extLst>
                </p14:cNvPr>
                <p14:cNvContentPartPr/>
                <p14:nvPr/>
              </p14:nvContentPartPr>
              <p14:xfrm>
                <a:off x="2261435" y="3745271"/>
                <a:ext cx="63360" cy="2041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990C78F-0763-2D74-5540-94967948E36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198795" y="3682271"/>
                  <a:ext cx="18900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C75C997-428B-5A69-E24C-EBE67CC31A2F}"/>
                    </a:ext>
                  </a:extLst>
                </p14:cNvPr>
                <p14:cNvContentPartPr/>
                <p14:nvPr/>
              </p14:nvContentPartPr>
              <p14:xfrm>
                <a:off x="1675715" y="3775511"/>
                <a:ext cx="617760" cy="752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C75C997-428B-5A69-E24C-EBE67CC31A2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612715" y="3712511"/>
                  <a:ext cx="7434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34640E5-91D0-8EBD-CC02-7FD7E65B51A4}"/>
                    </a:ext>
                  </a:extLst>
                </p14:cNvPr>
                <p14:cNvContentPartPr/>
                <p14:nvPr/>
              </p14:nvContentPartPr>
              <p14:xfrm>
                <a:off x="1955435" y="3785231"/>
                <a:ext cx="79920" cy="871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34640E5-91D0-8EBD-CC02-7FD7E65B51A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892795" y="3722231"/>
                  <a:ext cx="2055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4D9BFFF-233B-6F50-67E1-2096C351E68A}"/>
                    </a:ext>
                  </a:extLst>
                </p14:cNvPr>
                <p14:cNvContentPartPr/>
                <p14:nvPr/>
              </p14:nvContentPartPr>
              <p14:xfrm>
                <a:off x="1467635" y="3753911"/>
                <a:ext cx="544320" cy="842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4D9BFFF-233B-6F50-67E1-2096C351E68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404995" y="3690911"/>
                  <a:ext cx="669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9F8617E-FF35-3C7E-314C-41E733800602}"/>
                    </a:ext>
                  </a:extLst>
                </p14:cNvPr>
                <p14:cNvContentPartPr/>
                <p14:nvPr/>
              </p14:nvContentPartPr>
              <p14:xfrm>
                <a:off x="1542155" y="3721871"/>
                <a:ext cx="383400" cy="435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9F8617E-FF35-3C7E-314C-41E73380060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479155" y="3659231"/>
                  <a:ext cx="5090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CDBA1A7-55B2-A184-950B-4EFC04A5A605}"/>
                    </a:ext>
                  </a:extLst>
                </p14:cNvPr>
                <p14:cNvContentPartPr/>
                <p14:nvPr/>
              </p14:nvContentPartPr>
              <p14:xfrm>
                <a:off x="1699475" y="3624311"/>
                <a:ext cx="177840" cy="392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CDBA1A7-55B2-A184-950B-4EFC04A5A60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636475" y="3561311"/>
                  <a:ext cx="3034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F79BBFC-1472-39B7-0AB3-D6158CC1EFFC}"/>
                    </a:ext>
                  </a:extLst>
                </p14:cNvPr>
                <p14:cNvContentPartPr/>
                <p14:nvPr/>
              </p14:nvContentPartPr>
              <p14:xfrm>
                <a:off x="1434155" y="3635471"/>
                <a:ext cx="317520" cy="885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F79BBFC-1472-39B7-0AB3-D6158CC1EFF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371155" y="3572471"/>
                  <a:ext cx="4431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385ECE5-7C58-E7A3-6EA5-631FC6E10C9A}"/>
                    </a:ext>
                  </a:extLst>
                </p14:cNvPr>
                <p14:cNvContentPartPr/>
                <p14:nvPr/>
              </p14:nvContentPartPr>
              <p14:xfrm>
                <a:off x="1159475" y="3562031"/>
                <a:ext cx="504000" cy="1868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385ECE5-7C58-E7A3-6EA5-631FC6E10C9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96475" y="3499391"/>
                  <a:ext cx="6296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FCE3C49-EBA9-FB98-9442-6F8CF268A2C3}"/>
                    </a:ext>
                  </a:extLst>
                </p14:cNvPr>
                <p14:cNvContentPartPr/>
                <p14:nvPr/>
              </p14:nvContentPartPr>
              <p14:xfrm>
                <a:off x="1163075" y="3545111"/>
                <a:ext cx="660600" cy="2048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FCE3C49-EBA9-FB98-9442-6F8CF268A2C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00075" y="3482471"/>
                  <a:ext cx="78624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E581384-0C25-2A5F-2EC9-1E17D43056D3}"/>
                    </a:ext>
                  </a:extLst>
                </p14:cNvPr>
                <p14:cNvContentPartPr/>
                <p14:nvPr/>
              </p14:nvContentPartPr>
              <p14:xfrm>
                <a:off x="1712795" y="3595511"/>
                <a:ext cx="164160" cy="410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E581384-0C25-2A5F-2EC9-1E17D43056D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650155" y="3532871"/>
                  <a:ext cx="2898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8332122-6093-233C-11B0-425045A32DA9}"/>
                    </a:ext>
                  </a:extLst>
                </p14:cNvPr>
                <p14:cNvContentPartPr/>
                <p14:nvPr/>
              </p14:nvContentPartPr>
              <p14:xfrm>
                <a:off x="1553315" y="3780551"/>
                <a:ext cx="63000" cy="3927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8332122-6093-233C-11B0-425045A32DA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490315" y="3717551"/>
                  <a:ext cx="188640" cy="5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4E0D871-C761-FE9A-08B0-D48F848A9184}"/>
                    </a:ext>
                  </a:extLst>
                </p14:cNvPr>
                <p14:cNvContentPartPr/>
                <p14:nvPr/>
              </p14:nvContentPartPr>
              <p14:xfrm>
                <a:off x="1538195" y="3743471"/>
                <a:ext cx="135360" cy="3045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4E0D871-C761-FE9A-08B0-D48F848A918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475195" y="3680831"/>
                  <a:ext cx="26100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6B8D86C-B43F-8834-0CB6-C4C891EF81B8}"/>
                    </a:ext>
                  </a:extLst>
                </p14:cNvPr>
                <p14:cNvContentPartPr/>
                <p14:nvPr/>
              </p14:nvContentPartPr>
              <p14:xfrm>
                <a:off x="1615235" y="3739151"/>
                <a:ext cx="39240" cy="1785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6B8D86C-B43F-8834-0CB6-C4C891EF81B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552595" y="3676511"/>
                  <a:ext cx="16488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B6F3220-E28B-8B86-D3AF-0973DDBC85AE}"/>
                    </a:ext>
                  </a:extLst>
                </p14:cNvPr>
                <p14:cNvContentPartPr/>
                <p14:nvPr/>
              </p14:nvContentPartPr>
              <p14:xfrm>
                <a:off x="1581395" y="3761111"/>
                <a:ext cx="31680" cy="918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B6F3220-E28B-8B86-D3AF-0973DDBC85A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518755" y="3698111"/>
                  <a:ext cx="1573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4E6CD60-0D8B-ABC0-CEDF-2AE3010A35DA}"/>
                    </a:ext>
                  </a:extLst>
                </p14:cNvPr>
                <p14:cNvContentPartPr/>
                <p14:nvPr/>
              </p14:nvContentPartPr>
              <p14:xfrm>
                <a:off x="1791635" y="3870191"/>
                <a:ext cx="6120" cy="864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4E6CD60-0D8B-ABC0-CEDF-2AE3010A35D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728635" y="3807551"/>
                  <a:ext cx="1317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E411C65-260F-660B-8FF5-001BDD4F8B61}"/>
                    </a:ext>
                  </a:extLst>
                </p14:cNvPr>
                <p14:cNvContentPartPr/>
                <p14:nvPr/>
              </p14:nvContentPartPr>
              <p14:xfrm>
                <a:off x="1699835" y="3903311"/>
                <a:ext cx="59400" cy="6516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E411C65-260F-660B-8FF5-001BDD4F8B6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636835" y="3840311"/>
                  <a:ext cx="185040" cy="77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2742972-8B33-674A-77B9-9996AD246692}"/>
                    </a:ext>
                  </a:extLst>
                </p14:cNvPr>
                <p14:cNvContentPartPr/>
                <p14:nvPr/>
              </p14:nvContentPartPr>
              <p14:xfrm>
                <a:off x="1732955" y="3745991"/>
                <a:ext cx="136800" cy="1987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2742972-8B33-674A-77B9-9996AD24669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670315" y="3682991"/>
                  <a:ext cx="26244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29F10C1-D2B2-2519-9DC8-8BCDBD355854}"/>
                    </a:ext>
                  </a:extLst>
                </p14:cNvPr>
                <p14:cNvContentPartPr/>
                <p14:nvPr/>
              </p14:nvContentPartPr>
              <p14:xfrm>
                <a:off x="1642595" y="3782351"/>
                <a:ext cx="151560" cy="1886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29F10C1-D2B2-2519-9DC8-8BCDBD35585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579595" y="3719351"/>
                  <a:ext cx="2772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9AB79F6-0757-518C-6504-FA8710630AAD}"/>
                    </a:ext>
                  </a:extLst>
                </p14:cNvPr>
                <p14:cNvContentPartPr/>
                <p14:nvPr/>
              </p14:nvContentPartPr>
              <p14:xfrm>
                <a:off x="1768595" y="3858311"/>
                <a:ext cx="146160" cy="1407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9AB79F6-0757-518C-6504-FA8710630AA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705595" y="3795671"/>
                  <a:ext cx="2718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CFA64E4-1610-180F-D695-7B681EE7DD7A}"/>
                    </a:ext>
                  </a:extLst>
                </p14:cNvPr>
                <p14:cNvContentPartPr/>
                <p14:nvPr/>
              </p14:nvContentPartPr>
              <p14:xfrm>
                <a:off x="1883435" y="3898271"/>
                <a:ext cx="186120" cy="835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CFA64E4-1610-180F-D695-7B681EE7DD7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820795" y="3835271"/>
                  <a:ext cx="31176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FDF7D115-7BAB-F9A6-7F06-AC3C7B83D71C}"/>
              </a:ext>
            </a:extLst>
          </p:cNvPr>
          <p:cNvGrpSpPr/>
          <p:nvPr/>
        </p:nvGrpSpPr>
        <p:grpSpPr>
          <a:xfrm>
            <a:off x="3797555" y="1826471"/>
            <a:ext cx="2628360" cy="907200"/>
            <a:chOff x="3797555" y="1826471"/>
            <a:chExt cx="2628360" cy="90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C5F8AA9-94DD-0131-C791-FEE278B20293}"/>
                    </a:ext>
                  </a:extLst>
                </p14:cNvPr>
                <p14:cNvContentPartPr/>
                <p14:nvPr/>
              </p14:nvContentPartPr>
              <p14:xfrm>
                <a:off x="4595675" y="1958231"/>
                <a:ext cx="603360" cy="795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C5F8AA9-94DD-0131-C791-FEE278B2029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532675" y="1895231"/>
                  <a:ext cx="7290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B241ACB-15C7-D56E-79BF-BE2950980C8F}"/>
                    </a:ext>
                  </a:extLst>
                </p14:cNvPr>
                <p14:cNvContentPartPr/>
                <p14:nvPr/>
              </p14:nvContentPartPr>
              <p14:xfrm>
                <a:off x="4530515" y="1948151"/>
                <a:ext cx="527400" cy="792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B241ACB-15C7-D56E-79BF-BE2950980C8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467875" y="1885151"/>
                  <a:ext cx="6530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E45DABC-9646-A43A-610F-94F896CC4C3D}"/>
                    </a:ext>
                  </a:extLst>
                </p14:cNvPr>
                <p14:cNvContentPartPr/>
                <p14:nvPr/>
              </p14:nvContentPartPr>
              <p14:xfrm>
                <a:off x="4699715" y="2017271"/>
                <a:ext cx="1179360" cy="236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E45DABC-9646-A43A-610F-94F896CC4C3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637075" y="1954631"/>
                  <a:ext cx="130500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55B2A74C-C291-E58A-185F-AA30F6C907D0}"/>
                    </a:ext>
                  </a:extLst>
                </p14:cNvPr>
                <p14:cNvContentPartPr/>
                <p14:nvPr/>
              </p14:nvContentPartPr>
              <p14:xfrm>
                <a:off x="5768915" y="2237591"/>
                <a:ext cx="53640" cy="496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55B2A74C-C291-E58A-185F-AA30F6C907D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706275" y="2174591"/>
                  <a:ext cx="1792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D12BEFB-00A3-FEA3-27D1-E9B62CC6C3BB}"/>
                    </a:ext>
                  </a:extLst>
                </p14:cNvPr>
                <p14:cNvContentPartPr/>
                <p14:nvPr/>
              </p14:nvContentPartPr>
              <p14:xfrm>
                <a:off x="4900595" y="2103311"/>
                <a:ext cx="1113120" cy="2221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D12BEFB-00A3-FEA3-27D1-E9B62CC6C3B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837955" y="2040671"/>
                  <a:ext cx="12387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E1F70353-A3D3-3EFF-47A6-990ED6249D90}"/>
                    </a:ext>
                  </a:extLst>
                </p14:cNvPr>
                <p14:cNvContentPartPr/>
                <p14:nvPr/>
              </p14:nvContentPartPr>
              <p14:xfrm>
                <a:off x="4830755" y="2078471"/>
                <a:ext cx="286560" cy="385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E1F70353-A3D3-3EFF-47A6-990ED6249D9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767755" y="2015831"/>
                  <a:ext cx="4122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9C30095-CA6F-DFC1-01A9-2DF0945BE59C}"/>
                    </a:ext>
                  </a:extLst>
                </p14:cNvPr>
                <p14:cNvContentPartPr/>
                <p14:nvPr/>
              </p14:nvContentPartPr>
              <p14:xfrm>
                <a:off x="4842995" y="2058311"/>
                <a:ext cx="176400" cy="12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9C30095-CA6F-DFC1-01A9-2DF0945BE59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779995" y="1995671"/>
                  <a:ext cx="3020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E9F8F55-33FE-C7E1-EEE0-62FB9D167C40}"/>
                    </a:ext>
                  </a:extLst>
                </p14:cNvPr>
                <p14:cNvContentPartPr/>
                <p14:nvPr/>
              </p14:nvContentPartPr>
              <p14:xfrm>
                <a:off x="4806635" y="2027351"/>
                <a:ext cx="143640" cy="172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E9F8F55-33FE-C7E1-EEE0-62FB9D167C4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743635" y="1964711"/>
                  <a:ext cx="2692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CAEB753-FEDA-DAFF-D348-D7D788B3EAD8}"/>
                    </a:ext>
                  </a:extLst>
                </p14:cNvPr>
                <p14:cNvContentPartPr/>
                <p14:nvPr/>
              </p14:nvContentPartPr>
              <p14:xfrm>
                <a:off x="5001035" y="1998551"/>
                <a:ext cx="11880" cy="10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CAEB753-FEDA-DAFF-D348-D7D788B3EAD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938395" y="1935551"/>
                  <a:ext cx="1375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1382409-C913-E483-9560-BE23FB6DDCCB}"/>
                    </a:ext>
                  </a:extLst>
                </p14:cNvPr>
                <p14:cNvContentPartPr/>
                <p14:nvPr/>
              </p14:nvContentPartPr>
              <p14:xfrm>
                <a:off x="4760915" y="2012231"/>
                <a:ext cx="128880" cy="331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1382409-C913-E483-9560-BE23FB6DDCC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698275" y="1949231"/>
                  <a:ext cx="2545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1A397FB-EA42-FA68-21F9-7561B126AFAE}"/>
                    </a:ext>
                  </a:extLst>
                </p14:cNvPr>
                <p14:cNvContentPartPr/>
                <p14:nvPr/>
              </p14:nvContentPartPr>
              <p14:xfrm>
                <a:off x="4328915" y="1999991"/>
                <a:ext cx="622440" cy="885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1A397FB-EA42-FA68-21F9-7561B126AFA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266275" y="1936991"/>
                  <a:ext cx="7480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CCBE14A-28F9-83C9-FD1A-BD46B7A4D706}"/>
                    </a:ext>
                  </a:extLst>
                </p14:cNvPr>
                <p14:cNvContentPartPr/>
                <p14:nvPr/>
              </p14:nvContentPartPr>
              <p14:xfrm>
                <a:off x="4275635" y="1953551"/>
                <a:ext cx="577080" cy="1209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CCBE14A-28F9-83C9-FD1A-BD46B7A4D70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212635" y="1890551"/>
                  <a:ext cx="7027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48585A7F-099A-1AEB-68C6-040CF39489F3}"/>
                    </a:ext>
                  </a:extLst>
                </p14:cNvPr>
                <p14:cNvContentPartPr/>
                <p14:nvPr/>
              </p14:nvContentPartPr>
              <p14:xfrm>
                <a:off x="4739315" y="1969751"/>
                <a:ext cx="5400" cy="21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48585A7F-099A-1AEB-68C6-040CF39489F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676675" y="1906751"/>
                  <a:ext cx="1310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96D4CAD-8D1E-12B2-0412-421798FB32D5}"/>
                    </a:ext>
                  </a:extLst>
                </p14:cNvPr>
                <p14:cNvContentPartPr/>
                <p14:nvPr/>
              </p14:nvContentPartPr>
              <p14:xfrm>
                <a:off x="4264115" y="1982351"/>
                <a:ext cx="418680" cy="1382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96D4CAD-8D1E-12B2-0412-421798FB32D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201475" y="1919351"/>
                  <a:ext cx="5443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C87119A-34E4-C651-0ECB-06FA614B56B2}"/>
                    </a:ext>
                  </a:extLst>
                </p14:cNvPr>
                <p14:cNvContentPartPr/>
                <p14:nvPr/>
              </p14:nvContentPartPr>
              <p14:xfrm>
                <a:off x="4261235" y="2053991"/>
                <a:ext cx="328680" cy="658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C87119A-34E4-C651-0ECB-06FA614B56B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198235" y="1991351"/>
                  <a:ext cx="4543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244FAD8-283F-EF10-379A-0AD6EE1372DA}"/>
                    </a:ext>
                  </a:extLst>
                </p14:cNvPr>
                <p14:cNvContentPartPr/>
                <p14:nvPr/>
              </p14:nvContentPartPr>
              <p14:xfrm>
                <a:off x="4143875" y="2047151"/>
                <a:ext cx="1950840" cy="3276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244FAD8-283F-EF10-379A-0AD6EE1372D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081235" y="1984151"/>
                  <a:ext cx="207648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F318180-B88F-4873-AF45-22F721D02741}"/>
                    </a:ext>
                  </a:extLst>
                </p14:cNvPr>
                <p14:cNvContentPartPr/>
                <p14:nvPr/>
              </p14:nvContentPartPr>
              <p14:xfrm>
                <a:off x="5844155" y="2295191"/>
                <a:ext cx="23400" cy="154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F318180-B88F-4873-AF45-22F721D0274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781155" y="2232551"/>
                  <a:ext cx="1490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B0CCABC4-9A21-C90C-65A7-B73B1C3C108A}"/>
                    </a:ext>
                  </a:extLst>
                </p14:cNvPr>
                <p14:cNvContentPartPr/>
                <p14:nvPr/>
              </p14:nvContentPartPr>
              <p14:xfrm>
                <a:off x="5813915" y="2246231"/>
                <a:ext cx="164880" cy="756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B0CCABC4-9A21-C90C-65A7-B73B1C3C108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750915" y="2183231"/>
                  <a:ext cx="2905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C28FCE8A-EAF0-96C6-4AB4-8953E1009D39}"/>
                    </a:ext>
                  </a:extLst>
                </p14:cNvPr>
                <p14:cNvContentPartPr/>
                <p14:nvPr/>
              </p14:nvContentPartPr>
              <p14:xfrm>
                <a:off x="5806355" y="2225351"/>
                <a:ext cx="192600" cy="1054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C28FCE8A-EAF0-96C6-4AB4-8953E1009D3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743715" y="2162351"/>
                  <a:ext cx="3182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5385A425-F7FF-0C18-1B32-7866552DED25}"/>
                    </a:ext>
                  </a:extLst>
                </p14:cNvPr>
                <p14:cNvContentPartPr/>
                <p14:nvPr/>
              </p14:nvContentPartPr>
              <p14:xfrm>
                <a:off x="5590715" y="2142551"/>
                <a:ext cx="506880" cy="1915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5385A425-F7FF-0C18-1B32-7866552DED2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528075" y="2079911"/>
                  <a:ext cx="63252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97E03E9-1F7E-CC72-6D9C-897578EEA2BC}"/>
                    </a:ext>
                  </a:extLst>
                </p14:cNvPr>
                <p14:cNvContentPartPr/>
                <p14:nvPr/>
              </p14:nvContentPartPr>
              <p14:xfrm>
                <a:off x="5824715" y="2176031"/>
                <a:ext cx="311040" cy="1954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97E03E9-1F7E-CC72-6D9C-897578EEA2B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761715" y="2113391"/>
                  <a:ext cx="43668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D105CBA1-1AA0-5A40-762C-315D6AEB352D}"/>
                    </a:ext>
                  </a:extLst>
                </p14:cNvPr>
                <p14:cNvContentPartPr/>
                <p14:nvPr/>
              </p14:nvContentPartPr>
              <p14:xfrm>
                <a:off x="5897435" y="2216711"/>
                <a:ext cx="331560" cy="2070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D105CBA1-1AA0-5A40-762C-315D6AEB352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834795" y="2153711"/>
                  <a:ext cx="4572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EC49F31-5622-5155-E913-6A65D987CEB7}"/>
                    </a:ext>
                  </a:extLst>
                </p14:cNvPr>
                <p14:cNvContentPartPr/>
                <p14:nvPr/>
              </p14:nvContentPartPr>
              <p14:xfrm>
                <a:off x="4723115" y="2037431"/>
                <a:ext cx="569520" cy="522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EC49F31-5622-5155-E913-6A65D987CEB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660475" y="1974791"/>
                  <a:ext cx="6951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DE5F2EE0-DC70-0FF3-EC68-CF7C8D481618}"/>
                    </a:ext>
                  </a:extLst>
                </p14:cNvPr>
                <p14:cNvContentPartPr/>
                <p14:nvPr/>
              </p14:nvContentPartPr>
              <p14:xfrm>
                <a:off x="4479755" y="1984871"/>
                <a:ext cx="508680" cy="507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DE5F2EE0-DC70-0FF3-EC68-CF7C8D48161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417115" y="1922231"/>
                  <a:ext cx="6343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088EDD0-1DBA-74A8-568B-A8069FE8E250}"/>
                    </a:ext>
                  </a:extLst>
                </p14:cNvPr>
                <p14:cNvContentPartPr/>
                <p14:nvPr/>
              </p14:nvContentPartPr>
              <p14:xfrm>
                <a:off x="4365275" y="1957871"/>
                <a:ext cx="429840" cy="878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A088EDD0-1DBA-74A8-568B-A8069FE8E25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302635" y="1894871"/>
                  <a:ext cx="5554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5A71885-441F-1875-496F-27435FE4B420}"/>
                    </a:ext>
                  </a:extLst>
                </p14:cNvPr>
                <p14:cNvContentPartPr/>
                <p14:nvPr/>
              </p14:nvContentPartPr>
              <p14:xfrm>
                <a:off x="4336115" y="2093951"/>
                <a:ext cx="1440" cy="28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5A71885-441F-1875-496F-27435FE4B42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273115" y="2030951"/>
                  <a:ext cx="1270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FAEA80A-48E6-B92A-9904-2E3CDABB1F27}"/>
                    </a:ext>
                  </a:extLst>
                </p14:cNvPr>
                <p14:cNvContentPartPr/>
                <p14:nvPr/>
              </p14:nvContentPartPr>
              <p14:xfrm>
                <a:off x="4345115" y="1989191"/>
                <a:ext cx="269280" cy="1047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FAEA80A-48E6-B92A-9904-2E3CDABB1F2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282475" y="1926191"/>
                  <a:ext cx="3949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F73D7A9-24DD-9956-A34C-92AE6C783F7A}"/>
                    </a:ext>
                  </a:extLst>
                </p14:cNvPr>
                <p14:cNvContentPartPr/>
                <p14:nvPr/>
              </p14:nvContentPartPr>
              <p14:xfrm>
                <a:off x="4177355" y="1945991"/>
                <a:ext cx="386640" cy="1468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F73D7A9-24DD-9956-A34C-92AE6C783F7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114355" y="1883351"/>
                  <a:ext cx="5122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C4F3FD91-B17F-C16B-80AB-61DB8CB30CE9}"/>
                    </a:ext>
                  </a:extLst>
                </p14:cNvPr>
                <p14:cNvContentPartPr/>
                <p14:nvPr/>
              </p14:nvContentPartPr>
              <p14:xfrm>
                <a:off x="4327835" y="1884791"/>
                <a:ext cx="568800" cy="1382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C4F3FD91-B17F-C16B-80AB-61DB8CB30CE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264835" y="1822151"/>
                  <a:ext cx="6944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C6AF631-419B-1F07-0575-ED5EF48DC6CD}"/>
                    </a:ext>
                  </a:extLst>
                </p14:cNvPr>
                <p14:cNvContentPartPr/>
                <p14:nvPr/>
              </p14:nvContentPartPr>
              <p14:xfrm>
                <a:off x="4401995" y="1923311"/>
                <a:ext cx="762840" cy="921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C6AF631-419B-1F07-0575-ED5EF48DC6C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339355" y="1860671"/>
                  <a:ext cx="8884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8383DFF-5A5E-4228-A566-B54D4A2375A9}"/>
                    </a:ext>
                  </a:extLst>
                </p14:cNvPr>
                <p14:cNvContentPartPr/>
                <p14:nvPr/>
              </p14:nvContentPartPr>
              <p14:xfrm>
                <a:off x="4707275" y="1882991"/>
                <a:ext cx="497520" cy="1054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8383DFF-5A5E-4228-A566-B54D4A2375A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644635" y="1820351"/>
                  <a:ext cx="6231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055DBD4F-602C-6A2B-8B02-AB0FD2D3AD91}"/>
                    </a:ext>
                  </a:extLst>
                </p14:cNvPr>
                <p14:cNvContentPartPr/>
                <p14:nvPr/>
              </p14:nvContentPartPr>
              <p14:xfrm>
                <a:off x="4790435" y="1960031"/>
                <a:ext cx="635040" cy="817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055DBD4F-602C-6A2B-8B02-AB0FD2D3AD9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727435" y="1897391"/>
                  <a:ext cx="7606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075E5FB8-E6CF-EAAA-412A-6654E1269C39}"/>
                    </a:ext>
                  </a:extLst>
                </p14:cNvPr>
                <p14:cNvContentPartPr/>
                <p14:nvPr/>
              </p14:nvContentPartPr>
              <p14:xfrm>
                <a:off x="4734635" y="1936631"/>
                <a:ext cx="339120" cy="669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075E5FB8-E6CF-EAAA-412A-6654E1269C3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671635" y="1873991"/>
                  <a:ext cx="4647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998692C0-A081-381A-DFE8-EBD6BA0D9F12}"/>
                    </a:ext>
                  </a:extLst>
                </p14:cNvPr>
                <p14:cNvContentPartPr/>
                <p14:nvPr/>
              </p14:nvContentPartPr>
              <p14:xfrm>
                <a:off x="4462115" y="1846991"/>
                <a:ext cx="437760" cy="1256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998692C0-A081-381A-DFE8-EBD6BA0D9F1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399115" y="1783991"/>
                  <a:ext cx="5634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7C2B28A2-BE39-22F3-9E6C-6ADDC5A8E8E3}"/>
                    </a:ext>
                  </a:extLst>
                </p14:cNvPr>
                <p14:cNvContentPartPr/>
                <p14:nvPr/>
              </p14:nvContentPartPr>
              <p14:xfrm>
                <a:off x="4290395" y="1874711"/>
                <a:ext cx="501480" cy="1382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7C2B28A2-BE39-22F3-9E6C-6ADDC5A8E8E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227395" y="1811711"/>
                  <a:ext cx="6271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34BB85D9-5FD3-8B19-5F96-5B175D330973}"/>
                    </a:ext>
                  </a:extLst>
                </p14:cNvPr>
                <p14:cNvContentPartPr/>
                <p14:nvPr/>
              </p14:nvContentPartPr>
              <p14:xfrm>
                <a:off x="4382195" y="1853831"/>
                <a:ext cx="959400" cy="1400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34BB85D9-5FD3-8B19-5F96-5B175D33097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319555" y="1791191"/>
                  <a:ext cx="10850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3B4F1F2-DACF-9818-2813-0E6D91C0C925}"/>
                    </a:ext>
                  </a:extLst>
                </p14:cNvPr>
                <p14:cNvContentPartPr/>
                <p14:nvPr/>
              </p14:nvContentPartPr>
              <p14:xfrm>
                <a:off x="4742915" y="1866431"/>
                <a:ext cx="797760" cy="1256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3B4F1F2-DACF-9818-2813-0E6D91C0C92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679915" y="1803791"/>
                  <a:ext cx="9234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96FAA954-2AB3-EB26-9069-9F7B5B002C61}"/>
                    </a:ext>
                  </a:extLst>
                </p14:cNvPr>
                <p14:cNvContentPartPr/>
                <p14:nvPr/>
              </p14:nvContentPartPr>
              <p14:xfrm>
                <a:off x="4966475" y="1940591"/>
                <a:ext cx="649080" cy="1152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96FAA954-2AB3-EB26-9069-9F7B5B002C6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903835" y="1877591"/>
                  <a:ext cx="7747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22A55E55-89B1-6EFA-8ABE-A87CA69DC6A4}"/>
                    </a:ext>
                  </a:extLst>
                </p14:cNvPr>
                <p14:cNvContentPartPr/>
                <p14:nvPr/>
              </p14:nvContentPartPr>
              <p14:xfrm>
                <a:off x="5085275" y="2010791"/>
                <a:ext cx="598680" cy="1062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22A55E55-89B1-6EFA-8ABE-A87CA69DC6A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022275" y="1948151"/>
                  <a:ext cx="7243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E702D913-1EB7-ACB1-3767-DBC45F215D3D}"/>
                    </a:ext>
                  </a:extLst>
                </p14:cNvPr>
                <p14:cNvContentPartPr/>
                <p14:nvPr/>
              </p14:nvContentPartPr>
              <p14:xfrm>
                <a:off x="4926155" y="1912871"/>
                <a:ext cx="805680" cy="1137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E702D913-1EB7-ACB1-3767-DBC45F215D3D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863515" y="1850231"/>
                  <a:ext cx="9313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53C62D2E-F7BA-C7E1-AF4B-7CCB97D4C198}"/>
                    </a:ext>
                  </a:extLst>
                </p14:cNvPr>
                <p14:cNvContentPartPr/>
                <p14:nvPr/>
              </p14:nvContentPartPr>
              <p14:xfrm>
                <a:off x="4978355" y="1953551"/>
                <a:ext cx="1440" cy="25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53C62D2E-F7BA-C7E1-AF4B-7CCB97D4C19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915715" y="1890551"/>
                  <a:ext cx="1270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70576E93-17E4-4391-88E2-C9FA098DAD8D}"/>
                    </a:ext>
                  </a:extLst>
                </p14:cNvPr>
                <p14:cNvContentPartPr/>
                <p14:nvPr/>
              </p14:nvContentPartPr>
              <p14:xfrm>
                <a:off x="4977275" y="1854551"/>
                <a:ext cx="557640" cy="907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70576E93-17E4-4391-88E2-C9FA098DAD8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914635" y="1791551"/>
                  <a:ext cx="6832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A032CC40-43FD-D952-2D01-772936995E2D}"/>
                    </a:ext>
                  </a:extLst>
                </p14:cNvPr>
                <p14:cNvContentPartPr/>
                <p14:nvPr/>
              </p14:nvContentPartPr>
              <p14:xfrm>
                <a:off x="4677035" y="1849151"/>
                <a:ext cx="614880" cy="1008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A032CC40-43FD-D952-2D01-772936995E2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614035" y="1786511"/>
                  <a:ext cx="7405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AC28D1F1-858C-D57C-47FE-2329B4E00EC8}"/>
                    </a:ext>
                  </a:extLst>
                </p14:cNvPr>
                <p14:cNvContentPartPr/>
                <p14:nvPr/>
              </p14:nvContentPartPr>
              <p14:xfrm>
                <a:off x="4630955" y="1949591"/>
                <a:ext cx="720" cy="10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AC28D1F1-858C-D57C-47FE-2329B4E00EC8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568315" y="1886951"/>
                  <a:ext cx="1263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77F7DBAD-8EAD-2F0D-AC38-93CC9129C4EC}"/>
                    </a:ext>
                  </a:extLst>
                </p14:cNvPr>
                <p14:cNvContentPartPr/>
                <p14:nvPr/>
              </p14:nvContentPartPr>
              <p14:xfrm>
                <a:off x="4644635" y="1826471"/>
                <a:ext cx="1040400" cy="1191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77F7DBAD-8EAD-2F0D-AC38-93CC9129C4E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581995" y="1763831"/>
                  <a:ext cx="11660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171BB0C9-44DE-5E97-BA00-A7DCB8B59FFD}"/>
                    </a:ext>
                  </a:extLst>
                </p14:cNvPr>
                <p14:cNvContentPartPr/>
                <p14:nvPr/>
              </p14:nvContentPartPr>
              <p14:xfrm>
                <a:off x="5254835" y="1903151"/>
                <a:ext cx="658080" cy="2743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171BB0C9-44DE-5E97-BA00-A7DCB8B59FF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191835" y="1840511"/>
                  <a:ext cx="78372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D66996F0-C35C-ACCC-F231-FD409C6AAB53}"/>
                    </a:ext>
                  </a:extLst>
                </p14:cNvPr>
                <p14:cNvContentPartPr/>
                <p14:nvPr/>
              </p14:nvContentPartPr>
              <p14:xfrm>
                <a:off x="5297315" y="1980551"/>
                <a:ext cx="586800" cy="2419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D66996F0-C35C-ACCC-F231-FD409C6AAB5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234315" y="1917911"/>
                  <a:ext cx="7124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9E18BF64-3684-94B5-6275-FCBBC86D6772}"/>
                    </a:ext>
                  </a:extLst>
                </p14:cNvPr>
                <p14:cNvContentPartPr/>
                <p14:nvPr/>
              </p14:nvContentPartPr>
              <p14:xfrm>
                <a:off x="5320715" y="1992431"/>
                <a:ext cx="545040" cy="2415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9E18BF64-3684-94B5-6275-FCBBC86D677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257715" y="1929791"/>
                  <a:ext cx="67068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FA79343A-CCEC-8F78-5D9D-497C41860A5D}"/>
                    </a:ext>
                  </a:extLst>
                </p14:cNvPr>
                <p14:cNvContentPartPr/>
                <p14:nvPr/>
              </p14:nvContentPartPr>
              <p14:xfrm>
                <a:off x="5395955" y="2009351"/>
                <a:ext cx="389880" cy="1314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FA79343A-CCEC-8F78-5D9D-497C41860A5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333315" y="1946351"/>
                  <a:ext cx="5155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D92A57D7-E243-A059-38A5-8D00688C409D}"/>
                    </a:ext>
                  </a:extLst>
                </p14:cNvPr>
                <p14:cNvContentPartPr/>
                <p14:nvPr/>
              </p14:nvContentPartPr>
              <p14:xfrm>
                <a:off x="5623115" y="1930511"/>
                <a:ext cx="297000" cy="777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D92A57D7-E243-A059-38A5-8D00688C409D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560115" y="1867871"/>
                  <a:ext cx="4226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68A0927B-49AE-054D-011F-75D687FECFF6}"/>
                    </a:ext>
                  </a:extLst>
                </p14:cNvPr>
                <p14:cNvContentPartPr/>
                <p14:nvPr/>
              </p14:nvContentPartPr>
              <p14:xfrm>
                <a:off x="5541395" y="1912511"/>
                <a:ext cx="296640" cy="101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68A0927B-49AE-054D-011F-75D687FECFF6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478395" y="1849871"/>
                  <a:ext cx="4222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3B0B73C2-69A1-91F0-1DA6-5315BF2F1E6F}"/>
                    </a:ext>
                  </a:extLst>
                </p14:cNvPr>
                <p14:cNvContentPartPr/>
                <p14:nvPr/>
              </p14:nvContentPartPr>
              <p14:xfrm>
                <a:off x="5561915" y="1897031"/>
                <a:ext cx="381240" cy="1742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3B0B73C2-69A1-91F0-1DA6-5315BF2F1E6F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499275" y="1834391"/>
                  <a:ext cx="5068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1D55F115-ECDF-B537-B54E-FC7D5E15833B}"/>
                    </a:ext>
                  </a:extLst>
                </p14:cNvPr>
                <p14:cNvContentPartPr/>
                <p14:nvPr/>
              </p14:nvContentPartPr>
              <p14:xfrm>
                <a:off x="5726435" y="1983431"/>
                <a:ext cx="451080" cy="37188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1D55F115-ECDF-B537-B54E-FC7D5E15833B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663435" y="1920431"/>
                  <a:ext cx="57672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4AF39968-30F3-9A3C-EEAD-19DF0F7CDC4C}"/>
                    </a:ext>
                  </a:extLst>
                </p14:cNvPr>
                <p14:cNvContentPartPr/>
                <p14:nvPr/>
              </p14:nvContentPartPr>
              <p14:xfrm>
                <a:off x="5826515" y="2027711"/>
                <a:ext cx="345960" cy="23868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4AF39968-30F3-9A3C-EEAD-19DF0F7CDC4C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763515" y="1964711"/>
                  <a:ext cx="47160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CAA5908C-98B9-9E60-2089-704878E4FCC3}"/>
                    </a:ext>
                  </a:extLst>
                </p14:cNvPr>
                <p14:cNvContentPartPr/>
                <p14:nvPr/>
              </p14:nvContentPartPr>
              <p14:xfrm>
                <a:off x="5903915" y="2012951"/>
                <a:ext cx="309960" cy="2894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CAA5908C-98B9-9E60-2089-704878E4FCC3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841275" y="1949951"/>
                  <a:ext cx="43560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90CEA3B-C22C-980F-556C-198021885504}"/>
                    </a:ext>
                  </a:extLst>
                </p14:cNvPr>
                <p14:cNvContentPartPr/>
                <p14:nvPr/>
              </p14:nvContentPartPr>
              <p14:xfrm>
                <a:off x="5922995" y="2012231"/>
                <a:ext cx="372240" cy="4543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90CEA3B-C22C-980F-556C-198021885504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860355" y="1949231"/>
                  <a:ext cx="497880" cy="57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FFF08223-EF2B-16AB-591B-741AD1552D3A}"/>
                    </a:ext>
                  </a:extLst>
                </p14:cNvPr>
                <p14:cNvContentPartPr/>
                <p14:nvPr/>
              </p14:nvContentPartPr>
              <p14:xfrm>
                <a:off x="5922995" y="2059031"/>
                <a:ext cx="359280" cy="31716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FFF08223-EF2B-16AB-591B-741AD1552D3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859995" y="1996391"/>
                  <a:ext cx="48492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80B20673-56F7-95A2-203B-F3E948CD940F}"/>
                    </a:ext>
                  </a:extLst>
                </p14:cNvPr>
                <p14:cNvContentPartPr/>
                <p14:nvPr/>
              </p14:nvContentPartPr>
              <p14:xfrm>
                <a:off x="5868995" y="2006471"/>
                <a:ext cx="306360" cy="2671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80B20673-56F7-95A2-203B-F3E948CD940F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806355" y="1943471"/>
                  <a:ext cx="43200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A5A72CC7-3617-8466-334E-D44E6C67F260}"/>
                    </a:ext>
                  </a:extLst>
                </p14:cNvPr>
                <p14:cNvContentPartPr/>
                <p14:nvPr/>
              </p14:nvContentPartPr>
              <p14:xfrm>
                <a:off x="6077075" y="2181431"/>
                <a:ext cx="148680" cy="1810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A5A72CC7-3617-8466-334E-D44E6C67F260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014075" y="2118791"/>
                  <a:ext cx="2743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65F15E93-2BFD-28B0-12C2-B195F2D22648}"/>
                    </a:ext>
                  </a:extLst>
                </p14:cNvPr>
                <p14:cNvContentPartPr/>
                <p14:nvPr/>
              </p14:nvContentPartPr>
              <p14:xfrm>
                <a:off x="5980235" y="2142911"/>
                <a:ext cx="353160" cy="37944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65F15E93-2BFD-28B0-12C2-B195F2D22648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917595" y="2080271"/>
                  <a:ext cx="47880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47874A2C-8777-DE15-D6FB-5A257C8A55E3}"/>
                    </a:ext>
                  </a:extLst>
                </p14:cNvPr>
                <p14:cNvContentPartPr/>
                <p14:nvPr/>
              </p14:nvContentPartPr>
              <p14:xfrm>
                <a:off x="5024795" y="2224631"/>
                <a:ext cx="1189080" cy="3092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47874A2C-8777-DE15-D6FB-5A257C8A55E3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961795" y="2161631"/>
                  <a:ext cx="131472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85EBAB8E-1909-A830-CA46-1F312C71AED1}"/>
                    </a:ext>
                  </a:extLst>
                </p14:cNvPr>
                <p14:cNvContentPartPr/>
                <p14:nvPr/>
              </p14:nvContentPartPr>
              <p14:xfrm>
                <a:off x="6045035" y="2369351"/>
                <a:ext cx="208080" cy="1314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85EBAB8E-1909-A830-CA46-1F312C71AED1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982035" y="2306351"/>
                  <a:ext cx="3337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A4663D36-B465-2C9D-B15B-245D3DC23105}"/>
                    </a:ext>
                  </a:extLst>
                </p14:cNvPr>
                <p14:cNvContentPartPr/>
                <p14:nvPr/>
              </p14:nvContentPartPr>
              <p14:xfrm>
                <a:off x="5809595" y="1969751"/>
                <a:ext cx="299520" cy="18648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A4663D36-B465-2C9D-B15B-245D3DC23105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746595" y="1906751"/>
                  <a:ext cx="4251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9FF88A30-984B-553E-4733-2F494265BE59}"/>
                    </a:ext>
                  </a:extLst>
                </p14:cNvPr>
                <p14:cNvContentPartPr/>
                <p14:nvPr/>
              </p14:nvContentPartPr>
              <p14:xfrm>
                <a:off x="5958635" y="2048951"/>
                <a:ext cx="383760" cy="47376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9FF88A30-984B-553E-4733-2F494265BE59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895635" y="1986311"/>
                  <a:ext cx="509400" cy="59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11CEBECD-614D-B348-B29A-2F6D43CC9EDE}"/>
                    </a:ext>
                  </a:extLst>
                </p14:cNvPr>
                <p14:cNvContentPartPr/>
                <p14:nvPr/>
              </p14:nvContentPartPr>
              <p14:xfrm>
                <a:off x="6123875" y="2184671"/>
                <a:ext cx="223920" cy="30240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11CEBECD-614D-B348-B29A-2F6D43CC9ED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061235" y="2122031"/>
                  <a:ext cx="34956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281C6D52-63DC-072B-5B0B-CC00B9084287}"/>
                    </a:ext>
                  </a:extLst>
                </p14:cNvPr>
                <p14:cNvContentPartPr/>
                <p14:nvPr/>
              </p14:nvContentPartPr>
              <p14:xfrm>
                <a:off x="5989235" y="2085671"/>
                <a:ext cx="300240" cy="34020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281C6D52-63DC-072B-5B0B-CC00B9084287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926595" y="2022671"/>
                  <a:ext cx="42588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DF49F2D1-60BB-0A9C-64BF-00659296B6D5}"/>
                    </a:ext>
                  </a:extLst>
                </p14:cNvPr>
                <p14:cNvContentPartPr/>
                <p14:nvPr/>
              </p14:nvContentPartPr>
              <p14:xfrm>
                <a:off x="5992115" y="2059031"/>
                <a:ext cx="310320" cy="3693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DF49F2D1-60BB-0A9C-64BF-00659296B6D5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929475" y="1996391"/>
                  <a:ext cx="43596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7A7F8D23-48E2-1FDB-089D-FEDC63BFFDBA}"/>
                    </a:ext>
                  </a:extLst>
                </p14:cNvPr>
                <p14:cNvContentPartPr/>
                <p14:nvPr/>
              </p14:nvContentPartPr>
              <p14:xfrm>
                <a:off x="6094355" y="2138591"/>
                <a:ext cx="259560" cy="46440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7A7F8D23-48E2-1FDB-089D-FEDC63BFFDBA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031355" y="2075591"/>
                  <a:ext cx="385200" cy="59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8F9A1CBA-E000-81F4-3C45-9291A96ED357}"/>
                    </a:ext>
                  </a:extLst>
                </p14:cNvPr>
                <p14:cNvContentPartPr/>
                <p14:nvPr/>
              </p14:nvContentPartPr>
              <p14:xfrm>
                <a:off x="6210275" y="2382671"/>
                <a:ext cx="137880" cy="24048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8F9A1CBA-E000-81F4-3C45-9291A96ED357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147275" y="2319671"/>
                  <a:ext cx="26352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E27945C3-A96F-D0DA-6A33-8D34AC161615}"/>
                    </a:ext>
                  </a:extLst>
                </p14:cNvPr>
                <p14:cNvContentPartPr/>
                <p14:nvPr/>
              </p14:nvContentPartPr>
              <p14:xfrm>
                <a:off x="6253835" y="2348471"/>
                <a:ext cx="172080" cy="3852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E27945C3-A96F-D0DA-6A33-8D34AC16161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191195" y="2285471"/>
                  <a:ext cx="29772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C3AB42B-2C7E-7F39-6ADF-737F47824DCE}"/>
                    </a:ext>
                  </a:extLst>
                </p14:cNvPr>
                <p14:cNvContentPartPr/>
                <p14:nvPr/>
              </p14:nvContentPartPr>
              <p14:xfrm>
                <a:off x="6229715" y="2269991"/>
                <a:ext cx="149760" cy="3510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C3AB42B-2C7E-7F39-6ADF-737F47824DCE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166715" y="2206991"/>
                  <a:ext cx="27540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5B15FE72-3C34-1DEF-D2A9-11D0D3011275}"/>
                    </a:ext>
                  </a:extLst>
                </p14:cNvPr>
                <p14:cNvContentPartPr/>
                <p14:nvPr/>
              </p14:nvContentPartPr>
              <p14:xfrm>
                <a:off x="3899795" y="1940591"/>
                <a:ext cx="599760" cy="21564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5B15FE72-3C34-1DEF-D2A9-11D0D3011275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3836795" y="1877951"/>
                  <a:ext cx="72540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08024DF8-5455-C8A7-5B49-C052CD6957A2}"/>
                    </a:ext>
                  </a:extLst>
                </p14:cNvPr>
                <p14:cNvContentPartPr/>
                <p14:nvPr/>
              </p14:nvContentPartPr>
              <p14:xfrm>
                <a:off x="4003115" y="1905311"/>
                <a:ext cx="740880" cy="2401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08024DF8-5455-C8A7-5B49-C052CD6957A2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940475" y="1842311"/>
                  <a:ext cx="86652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AC4F41C9-B965-304C-A9E9-545C18B97F4A}"/>
                    </a:ext>
                  </a:extLst>
                </p14:cNvPr>
                <p14:cNvContentPartPr/>
                <p14:nvPr/>
              </p14:nvContentPartPr>
              <p14:xfrm>
                <a:off x="4192475" y="1957871"/>
                <a:ext cx="417960" cy="13536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AC4F41C9-B965-304C-A9E9-545C18B97F4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129835" y="1894871"/>
                  <a:ext cx="5436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30BE8EDB-836B-9D46-DEE3-AA0EE0E4F203}"/>
                    </a:ext>
                  </a:extLst>
                </p14:cNvPr>
                <p14:cNvContentPartPr/>
                <p14:nvPr/>
              </p14:nvContentPartPr>
              <p14:xfrm>
                <a:off x="4139915" y="2073071"/>
                <a:ext cx="454680" cy="10836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30BE8EDB-836B-9D46-DEE3-AA0EE0E4F203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077275" y="2010431"/>
                  <a:ext cx="5803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FB6D066F-E945-B917-9ECC-00420453236E}"/>
                    </a:ext>
                  </a:extLst>
                </p14:cNvPr>
                <p14:cNvContentPartPr/>
                <p14:nvPr/>
              </p14:nvContentPartPr>
              <p14:xfrm>
                <a:off x="3943355" y="2079551"/>
                <a:ext cx="288000" cy="10944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FB6D066F-E945-B917-9ECC-00420453236E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880715" y="2016911"/>
                  <a:ext cx="4136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B275F5E0-F17D-3605-09D4-19D4D15B08FD}"/>
                    </a:ext>
                  </a:extLst>
                </p14:cNvPr>
                <p14:cNvContentPartPr/>
                <p14:nvPr/>
              </p14:nvContentPartPr>
              <p14:xfrm>
                <a:off x="3861275" y="2105831"/>
                <a:ext cx="244080" cy="14724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B275F5E0-F17D-3605-09D4-19D4D15B08FD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798635" y="2042831"/>
                  <a:ext cx="3697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2F369ED0-C0F6-6453-00D5-00CF25317062}"/>
                    </a:ext>
                  </a:extLst>
                </p14:cNvPr>
                <p14:cNvContentPartPr/>
                <p14:nvPr/>
              </p14:nvContentPartPr>
              <p14:xfrm>
                <a:off x="3967475" y="2155871"/>
                <a:ext cx="720" cy="10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2F369ED0-C0F6-6453-00D5-00CF2531706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904835" y="2093231"/>
                  <a:ext cx="1263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D0805755-854E-2CB6-5152-61FE613C86BB}"/>
                    </a:ext>
                  </a:extLst>
                </p14:cNvPr>
                <p14:cNvContentPartPr/>
                <p14:nvPr/>
              </p14:nvContentPartPr>
              <p14:xfrm>
                <a:off x="3820595" y="2150831"/>
                <a:ext cx="135360" cy="14148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D0805755-854E-2CB6-5152-61FE613C86BB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3757595" y="2087831"/>
                  <a:ext cx="2610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42A47066-A551-3BB7-8A97-A5CB92BB8263}"/>
                    </a:ext>
                  </a:extLst>
                </p14:cNvPr>
                <p14:cNvContentPartPr/>
                <p14:nvPr/>
              </p14:nvContentPartPr>
              <p14:xfrm>
                <a:off x="3971075" y="2120231"/>
                <a:ext cx="1080" cy="144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42A47066-A551-3BB7-8A97-A5CB92BB8263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3908435" y="2057231"/>
                  <a:ext cx="1267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C45098AF-00B1-1828-4E8B-B8BEE56D887E}"/>
                    </a:ext>
                  </a:extLst>
                </p14:cNvPr>
                <p14:cNvContentPartPr/>
                <p14:nvPr/>
              </p14:nvContentPartPr>
              <p14:xfrm>
                <a:off x="3808715" y="2127071"/>
                <a:ext cx="140400" cy="17640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C45098AF-00B1-1828-4E8B-B8BEE56D887E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3745715" y="2064071"/>
                  <a:ext cx="26604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522C4785-EBC7-56C3-DB1C-461D0DD6F6E3}"/>
                    </a:ext>
                  </a:extLst>
                </p14:cNvPr>
                <p14:cNvContentPartPr/>
                <p14:nvPr/>
              </p14:nvContentPartPr>
              <p14:xfrm>
                <a:off x="3921395" y="2150111"/>
                <a:ext cx="2160" cy="32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522C4785-EBC7-56C3-DB1C-461D0DD6F6E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3858395" y="2087471"/>
                  <a:ext cx="1278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2AF8CE08-7015-50B7-F839-D900BB7D337D}"/>
                    </a:ext>
                  </a:extLst>
                </p14:cNvPr>
                <p14:cNvContentPartPr/>
                <p14:nvPr/>
              </p14:nvContentPartPr>
              <p14:xfrm>
                <a:off x="3797555" y="2160911"/>
                <a:ext cx="102960" cy="16164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2AF8CE08-7015-50B7-F839-D900BB7D337D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3734555" y="2098271"/>
                  <a:ext cx="2286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964DE537-6FF1-42CD-4E2D-AB69411B4773}"/>
                    </a:ext>
                  </a:extLst>
                </p14:cNvPr>
                <p14:cNvContentPartPr/>
                <p14:nvPr/>
              </p14:nvContentPartPr>
              <p14:xfrm>
                <a:off x="4203995" y="2108351"/>
                <a:ext cx="445680" cy="4284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964DE537-6FF1-42CD-4E2D-AB69411B4773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4140995" y="2045351"/>
                  <a:ext cx="5713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3E1E8858-DB85-DA2D-0BD4-F2BE2DA3E0AA}"/>
                    </a:ext>
                  </a:extLst>
                </p14:cNvPr>
                <p14:cNvContentPartPr/>
                <p14:nvPr/>
              </p14:nvContentPartPr>
              <p14:xfrm>
                <a:off x="4467875" y="1860311"/>
                <a:ext cx="524520" cy="14472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3E1E8858-DB85-DA2D-0BD4-F2BE2DA3E0AA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4405235" y="1797311"/>
                  <a:ext cx="6501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07B39E7A-BF93-D4E4-301A-A3AD07EECFE8}"/>
                    </a:ext>
                  </a:extLst>
                </p14:cNvPr>
                <p14:cNvContentPartPr/>
                <p14:nvPr/>
              </p14:nvContentPartPr>
              <p14:xfrm>
                <a:off x="4481915" y="2015831"/>
                <a:ext cx="483840" cy="18288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07B39E7A-BF93-D4E4-301A-A3AD07EECFE8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4418915" y="1953191"/>
                  <a:ext cx="609480" cy="30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69726889-4B23-B684-FED8-B25DD4E60C71}"/>
              </a:ext>
            </a:extLst>
          </p:cNvPr>
          <p:cNvGrpSpPr/>
          <p:nvPr/>
        </p:nvGrpSpPr>
        <p:grpSpPr>
          <a:xfrm>
            <a:off x="1018355" y="3315431"/>
            <a:ext cx="1470960" cy="793800"/>
            <a:chOff x="1018355" y="3315431"/>
            <a:chExt cx="1470960" cy="79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763E7908-FE0C-61DA-86E0-9ADC91965537}"/>
                    </a:ext>
                  </a:extLst>
                </p14:cNvPr>
                <p14:cNvContentPartPr/>
                <p14:nvPr/>
              </p14:nvContentPartPr>
              <p14:xfrm>
                <a:off x="1246595" y="3467351"/>
                <a:ext cx="174960" cy="1263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763E7908-FE0C-61DA-86E0-9ADC91965537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183595" y="3404711"/>
                  <a:ext cx="3006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F4067D40-9540-6320-2DAC-9E074C3E3F1C}"/>
                    </a:ext>
                  </a:extLst>
                </p14:cNvPr>
                <p14:cNvContentPartPr/>
                <p14:nvPr/>
              </p14:nvContentPartPr>
              <p14:xfrm>
                <a:off x="1224275" y="3494351"/>
                <a:ext cx="236880" cy="1375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F4067D40-9540-6320-2DAC-9E074C3E3F1C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161635" y="3431351"/>
                  <a:ext cx="36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AB7E0F5-DAFE-745D-D67F-6083F9D7B01F}"/>
                    </a:ext>
                  </a:extLst>
                </p14:cNvPr>
                <p14:cNvContentPartPr/>
                <p14:nvPr/>
              </p14:nvContentPartPr>
              <p14:xfrm>
                <a:off x="1263515" y="3475991"/>
                <a:ext cx="202680" cy="1062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AB7E0F5-DAFE-745D-D67F-6083F9D7B01F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200515" y="3413351"/>
                  <a:ext cx="3283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4BAF799E-39BD-E18E-4A46-5FA436A5DFCA}"/>
                    </a:ext>
                  </a:extLst>
                </p14:cNvPr>
                <p14:cNvContentPartPr/>
                <p14:nvPr/>
              </p14:nvContentPartPr>
              <p14:xfrm>
                <a:off x="1263515" y="3433511"/>
                <a:ext cx="422280" cy="1630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4BAF799E-39BD-E18E-4A46-5FA436A5DFCA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200515" y="3370871"/>
                  <a:ext cx="5479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C72C749C-1A3A-BD11-AFDE-EA15A55A12F4}"/>
                    </a:ext>
                  </a:extLst>
                </p14:cNvPr>
                <p14:cNvContentPartPr/>
                <p14:nvPr/>
              </p14:nvContentPartPr>
              <p14:xfrm>
                <a:off x="1336595" y="3446111"/>
                <a:ext cx="350280" cy="1630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C72C749C-1A3A-BD11-AFDE-EA15A55A12F4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273955" y="3383471"/>
                  <a:ext cx="4759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FEE84396-7BCD-CDA4-CD2C-7400D6EF7B19}"/>
                    </a:ext>
                  </a:extLst>
                </p14:cNvPr>
                <p14:cNvContentPartPr/>
                <p14:nvPr/>
              </p14:nvContentPartPr>
              <p14:xfrm>
                <a:off x="1505075" y="3458711"/>
                <a:ext cx="145080" cy="824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FEE84396-7BCD-CDA4-CD2C-7400D6EF7B19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442435" y="3396071"/>
                  <a:ext cx="2707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CB1BFD9-38F7-FE2A-E9E1-0E59DB26660D}"/>
                    </a:ext>
                  </a:extLst>
                </p14:cNvPr>
                <p14:cNvContentPartPr/>
                <p14:nvPr/>
              </p14:nvContentPartPr>
              <p14:xfrm>
                <a:off x="1467275" y="3484991"/>
                <a:ext cx="42480" cy="165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CB1BFD9-38F7-FE2A-E9E1-0E59DB26660D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1404635" y="3422351"/>
                  <a:ext cx="1681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39459EC9-8284-2659-7BF8-05DDD9134415}"/>
                    </a:ext>
                  </a:extLst>
                </p14:cNvPr>
                <p14:cNvContentPartPr/>
                <p14:nvPr/>
              </p14:nvContentPartPr>
              <p14:xfrm>
                <a:off x="1552235" y="3458351"/>
                <a:ext cx="19080" cy="72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39459EC9-8284-2659-7BF8-05DDD9134415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489235" y="3395711"/>
                  <a:ext cx="1447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FC71CB7-06F0-5151-1371-59157724D7C4}"/>
                    </a:ext>
                  </a:extLst>
                </p14:cNvPr>
                <p14:cNvContentPartPr/>
                <p14:nvPr/>
              </p14:nvContentPartPr>
              <p14:xfrm>
                <a:off x="1536395" y="3416231"/>
                <a:ext cx="352080" cy="612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FC71CB7-06F0-5151-1371-59157724D7C4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473395" y="3353231"/>
                  <a:ext cx="4777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F63F7533-8EA8-560C-C27B-8A8EEB06E897}"/>
                    </a:ext>
                  </a:extLst>
                </p14:cNvPr>
                <p14:cNvContentPartPr/>
                <p14:nvPr/>
              </p14:nvContentPartPr>
              <p14:xfrm>
                <a:off x="1668515" y="3369791"/>
                <a:ext cx="452520" cy="824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F63F7533-8EA8-560C-C27B-8A8EEB06E897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1605515" y="3306791"/>
                  <a:ext cx="5781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28F744A1-7289-8A6D-3799-9D36BD624EB9}"/>
                    </a:ext>
                  </a:extLst>
                </p14:cNvPr>
                <p14:cNvContentPartPr/>
                <p14:nvPr/>
              </p14:nvContentPartPr>
              <p14:xfrm>
                <a:off x="1647635" y="3427751"/>
                <a:ext cx="395640" cy="730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28F744A1-7289-8A6D-3799-9D36BD624EB9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1584635" y="3365111"/>
                  <a:ext cx="5212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0D50CAF-1A40-FDBC-7D1B-71D3230851DB}"/>
                    </a:ext>
                  </a:extLst>
                </p14:cNvPr>
                <p14:cNvContentPartPr/>
                <p14:nvPr/>
              </p14:nvContentPartPr>
              <p14:xfrm>
                <a:off x="1724675" y="3458351"/>
                <a:ext cx="397800" cy="752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0D50CAF-1A40-FDBC-7D1B-71D3230851DB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1662035" y="3395711"/>
                  <a:ext cx="5234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CA5D0F59-F3ED-6E3E-04AD-21EAA9019066}"/>
                    </a:ext>
                  </a:extLst>
                </p14:cNvPr>
                <p14:cNvContentPartPr/>
                <p14:nvPr/>
              </p14:nvContentPartPr>
              <p14:xfrm>
                <a:off x="1816835" y="3511991"/>
                <a:ext cx="225360" cy="914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CA5D0F59-F3ED-6E3E-04AD-21EAA9019066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1753835" y="3449351"/>
                  <a:ext cx="3510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E71736BD-ED86-38A6-A918-EF1F3CEA26B7}"/>
                    </a:ext>
                  </a:extLst>
                </p14:cNvPr>
                <p14:cNvContentPartPr/>
                <p14:nvPr/>
              </p14:nvContentPartPr>
              <p14:xfrm>
                <a:off x="1872275" y="3515951"/>
                <a:ext cx="224640" cy="10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E71736BD-ED86-38A6-A918-EF1F3CEA26B7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809635" y="3453311"/>
                  <a:ext cx="3502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3C75A013-CA7D-240A-1CB3-3C7C5716050B}"/>
                    </a:ext>
                  </a:extLst>
                </p14:cNvPr>
                <p14:cNvContentPartPr/>
                <p14:nvPr/>
              </p14:nvContentPartPr>
              <p14:xfrm>
                <a:off x="1982435" y="3508751"/>
                <a:ext cx="146520" cy="1119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3C75A013-CA7D-240A-1CB3-3C7C5716050B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919795" y="3445751"/>
                  <a:ext cx="2721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2EF2582D-A6A2-E2CF-26F7-501FC019B678}"/>
                    </a:ext>
                  </a:extLst>
                </p14:cNvPr>
                <p14:cNvContentPartPr/>
                <p14:nvPr/>
              </p14:nvContentPartPr>
              <p14:xfrm>
                <a:off x="2072435" y="3518831"/>
                <a:ext cx="192600" cy="1555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2EF2582D-A6A2-E2CF-26F7-501FC019B678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2009435" y="3455831"/>
                  <a:ext cx="3182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7E13C30C-5CAC-0DE5-A28E-718B741430D2}"/>
                    </a:ext>
                  </a:extLst>
                </p14:cNvPr>
                <p14:cNvContentPartPr/>
                <p14:nvPr/>
              </p14:nvContentPartPr>
              <p14:xfrm>
                <a:off x="2118515" y="3533231"/>
                <a:ext cx="168840" cy="1530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7E13C30C-5CAC-0DE5-A28E-718B741430D2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2055875" y="3470231"/>
                  <a:ext cx="2944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B2516ECE-4A18-C275-15B1-5FC73202DCBD}"/>
                    </a:ext>
                  </a:extLst>
                </p14:cNvPr>
                <p14:cNvContentPartPr/>
                <p14:nvPr/>
              </p14:nvContentPartPr>
              <p14:xfrm>
                <a:off x="2178995" y="3483551"/>
                <a:ext cx="197640" cy="2354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B2516ECE-4A18-C275-15B1-5FC73202DCBD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2115995" y="3420911"/>
                  <a:ext cx="32328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C68A71B1-7775-F425-DB7A-D7A06A6A1DD5}"/>
                    </a:ext>
                  </a:extLst>
                </p14:cNvPr>
                <p14:cNvContentPartPr/>
                <p14:nvPr/>
              </p14:nvContentPartPr>
              <p14:xfrm>
                <a:off x="2263955" y="3565991"/>
                <a:ext cx="169200" cy="2797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C68A71B1-7775-F425-DB7A-D7A06A6A1DD5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2201315" y="3503351"/>
                  <a:ext cx="29484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F5922F84-B989-45BD-B0EC-BD420E8C5C81}"/>
                    </a:ext>
                  </a:extLst>
                </p14:cNvPr>
                <p14:cNvContentPartPr/>
                <p14:nvPr/>
              </p14:nvContentPartPr>
              <p14:xfrm>
                <a:off x="2343155" y="3716471"/>
                <a:ext cx="28800" cy="820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F5922F84-B989-45BD-B0EC-BD420E8C5C81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2280515" y="3653831"/>
                  <a:ext cx="1544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4E428D01-BD4B-1C61-44D6-BCE34C2B0E70}"/>
                    </a:ext>
                  </a:extLst>
                </p14:cNvPr>
                <p14:cNvContentPartPr/>
                <p14:nvPr/>
              </p14:nvContentPartPr>
              <p14:xfrm>
                <a:off x="2390315" y="3703871"/>
                <a:ext cx="85680" cy="4053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4E428D01-BD4B-1C61-44D6-BCE34C2B0E70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2327675" y="3641231"/>
                  <a:ext cx="211320" cy="5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24856391-978F-BC62-22D1-D5E4FA2388CC}"/>
                    </a:ext>
                  </a:extLst>
                </p14:cNvPr>
                <p14:cNvContentPartPr/>
                <p14:nvPr/>
              </p14:nvContentPartPr>
              <p14:xfrm>
                <a:off x="2377355" y="3680831"/>
                <a:ext cx="96120" cy="2311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24856391-978F-BC62-22D1-D5E4FA2388CC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2314715" y="3618191"/>
                  <a:ext cx="22176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512B6433-30AB-FA01-D7DE-7933E2103445}"/>
                    </a:ext>
                  </a:extLst>
                </p14:cNvPr>
                <p14:cNvContentPartPr/>
                <p14:nvPr/>
              </p14:nvContentPartPr>
              <p14:xfrm>
                <a:off x="2306795" y="3576791"/>
                <a:ext cx="110520" cy="2926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512B6433-30AB-FA01-D7DE-7933E2103445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2243795" y="3514151"/>
                  <a:ext cx="23616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9D448869-4D1E-6881-624E-6840442E58B4}"/>
                    </a:ext>
                  </a:extLst>
                </p14:cNvPr>
                <p14:cNvContentPartPr/>
                <p14:nvPr/>
              </p14:nvContentPartPr>
              <p14:xfrm>
                <a:off x="2325515" y="3607031"/>
                <a:ext cx="127800" cy="2059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9D448869-4D1E-6881-624E-6840442E58B4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2262515" y="3544391"/>
                  <a:ext cx="2534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C15CA17E-C723-3471-3A4F-0588D7E47043}"/>
                    </a:ext>
                  </a:extLst>
                </p14:cNvPr>
                <p14:cNvContentPartPr/>
                <p14:nvPr/>
              </p14:nvContentPartPr>
              <p14:xfrm>
                <a:off x="2375915" y="3572471"/>
                <a:ext cx="113400" cy="3956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C15CA17E-C723-3471-3A4F-0588D7E47043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2313275" y="3509831"/>
                  <a:ext cx="239040" cy="52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26A457BA-7EDE-F663-2865-D7DC14BC3543}"/>
                    </a:ext>
                  </a:extLst>
                </p14:cNvPr>
                <p14:cNvContentPartPr/>
                <p14:nvPr/>
              </p14:nvContentPartPr>
              <p14:xfrm>
                <a:off x="2208875" y="3431711"/>
                <a:ext cx="170280" cy="1494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26A457BA-7EDE-F663-2865-D7DC14BC3543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2146235" y="3369071"/>
                  <a:ext cx="2959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4CD36997-10EE-4B5E-E203-3EE2BDB15F61}"/>
                    </a:ext>
                  </a:extLst>
                </p14:cNvPr>
                <p14:cNvContentPartPr/>
                <p14:nvPr/>
              </p14:nvContentPartPr>
              <p14:xfrm>
                <a:off x="2060915" y="3420551"/>
                <a:ext cx="231120" cy="1213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4CD36997-10EE-4B5E-E203-3EE2BDB15F61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1998275" y="3357551"/>
                  <a:ext cx="3567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EAAA7852-A0DE-5167-080F-D4020C44318D}"/>
                    </a:ext>
                  </a:extLst>
                </p14:cNvPr>
                <p14:cNvContentPartPr/>
                <p14:nvPr/>
              </p14:nvContentPartPr>
              <p14:xfrm>
                <a:off x="1968755" y="3470951"/>
                <a:ext cx="302040" cy="1328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EAAA7852-A0DE-5167-080F-D4020C44318D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1906115" y="3407951"/>
                  <a:ext cx="4276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75D69610-02AB-4E68-2675-924F1BDA663A}"/>
                    </a:ext>
                  </a:extLst>
                </p14:cNvPr>
                <p14:cNvContentPartPr/>
                <p14:nvPr/>
              </p14:nvContentPartPr>
              <p14:xfrm>
                <a:off x="1973435" y="3413351"/>
                <a:ext cx="282960" cy="1342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75D69610-02AB-4E68-2675-924F1BDA663A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1910435" y="3350351"/>
                  <a:ext cx="4086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B04F0FD8-E1EC-95DF-AD5B-71E1005A1588}"/>
                    </a:ext>
                  </a:extLst>
                </p14:cNvPr>
                <p14:cNvContentPartPr/>
                <p14:nvPr/>
              </p14:nvContentPartPr>
              <p14:xfrm>
                <a:off x="1018355" y="3503711"/>
                <a:ext cx="304560" cy="2203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B04F0FD8-E1EC-95DF-AD5B-71E1005A1588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955355" y="3440711"/>
                  <a:ext cx="43020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5E86546-43DA-A0AF-B13C-F3317D3CD63A}"/>
                    </a:ext>
                  </a:extLst>
                </p14:cNvPr>
                <p14:cNvContentPartPr/>
                <p14:nvPr/>
              </p14:nvContentPartPr>
              <p14:xfrm>
                <a:off x="1093235" y="3385991"/>
                <a:ext cx="564480" cy="2660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5E86546-43DA-A0AF-B13C-F3317D3CD63A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1030595" y="3322991"/>
                  <a:ext cx="69012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E66DE7F4-E594-393A-8D66-255F16E93CF6}"/>
                    </a:ext>
                  </a:extLst>
                </p14:cNvPr>
                <p14:cNvContentPartPr/>
                <p14:nvPr/>
              </p14:nvContentPartPr>
              <p14:xfrm>
                <a:off x="1249115" y="3347471"/>
                <a:ext cx="657360" cy="1814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E66DE7F4-E594-393A-8D66-255F16E93CF6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1186475" y="3284831"/>
                  <a:ext cx="7830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F986B29A-937D-727F-10FB-AB062A8EF5A5}"/>
                    </a:ext>
                  </a:extLst>
                </p14:cNvPr>
                <p14:cNvContentPartPr/>
                <p14:nvPr/>
              </p14:nvContentPartPr>
              <p14:xfrm>
                <a:off x="1128155" y="3667511"/>
                <a:ext cx="2880" cy="18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F986B29A-937D-727F-10FB-AB062A8EF5A5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1065515" y="3604511"/>
                  <a:ext cx="1285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DABB3E0-B995-1A88-4665-257E890D2BFB}"/>
                    </a:ext>
                  </a:extLst>
                </p14:cNvPr>
                <p14:cNvContentPartPr/>
                <p14:nvPr/>
              </p14:nvContentPartPr>
              <p14:xfrm>
                <a:off x="1119515" y="3411911"/>
                <a:ext cx="393480" cy="2476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DABB3E0-B995-1A88-4665-257E890D2BFB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1056875" y="3348911"/>
                  <a:ext cx="51912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B18B0665-2241-3428-7ACA-723ADE83DD0F}"/>
                    </a:ext>
                  </a:extLst>
                </p14:cNvPr>
                <p14:cNvContentPartPr/>
                <p14:nvPr/>
              </p14:nvContentPartPr>
              <p14:xfrm>
                <a:off x="1062275" y="3427031"/>
                <a:ext cx="428760" cy="2408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B18B0665-2241-3428-7ACA-723ADE83DD0F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999275" y="3364391"/>
                  <a:ext cx="55440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40EB811-A6BF-A76B-BA76-CFBD6B69FBE7}"/>
                    </a:ext>
                  </a:extLst>
                </p14:cNvPr>
                <p14:cNvContentPartPr/>
                <p14:nvPr/>
              </p14:nvContentPartPr>
              <p14:xfrm>
                <a:off x="1184675" y="3353591"/>
                <a:ext cx="709560" cy="2340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40EB811-A6BF-A76B-BA76-CFBD6B69FBE7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1121675" y="3290591"/>
                  <a:ext cx="83520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84DCAC5-EADB-BB3D-71B2-649F3A03D769}"/>
                    </a:ext>
                  </a:extLst>
                </p14:cNvPr>
                <p14:cNvContentPartPr/>
                <p14:nvPr/>
              </p14:nvContentPartPr>
              <p14:xfrm>
                <a:off x="1274315" y="3349631"/>
                <a:ext cx="502560" cy="1706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84DCAC5-EADB-BB3D-71B2-649F3A03D769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1211315" y="3286631"/>
                  <a:ext cx="6282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D840B611-D72B-5704-361B-EBD8497E799C}"/>
                    </a:ext>
                  </a:extLst>
                </p14:cNvPr>
                <p14:cNvContentPartPr/>
                <p14:nvPr/>
              </p14:nvContentPartPr>
              <p14:xfrm>
                <a:off x="1447475" y="3359711"/>
                <a:ext cx="615600" cy="936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D840B611-D72B-5704-361B-EBD8497E799C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1384475" y="3297071"/>
                  <a:ext cx="7412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888715F5-35E9-B3FC-833E-7837D4755287}"/>
                    </a:ext>
                  </a:extLst>
                </p14:cNvPr>
                <p14:cNvContentPartPr/>
                <p14:nvPr/>
              </p14:nvContentPartPr>
              <p14:xfrm>
                <a:off x="1608755" y="3316871"/>
                <a:ext cx="531360" cy="892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888715F5-35E9-B3FC-833E-7837D4755287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1546115" y="3254231"/>
                  <a:ext cx="6570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46ECA5A5-E5B2-B180-2BCC-C30DC99AE6C9}"/>
                    </a:ext>
                  </a:extLst>
                </p14:cNvPr>
                <p14:cNvContentPartPr/>
                <p14:nvPr/>
              </p14:nvContentPartPr>
              <p14:xfrm>
                <a:off x="1520195" y="3315431"/>
                <a:ext cx="345240" cy="802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46ECA5A5-E5B2-B180-2BCC-C30DC99AE6C9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1457195" y="3252431"/>
                  <a:ext cx="4708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221B1C4F-A5D5-7552-6FA9-91F86C15767D}"/>
                    </a:ext>
                  </a:extLst>
                </p14:cNvPr>
                <p14:cNvContentPartPr/>
                <p14:nvPr/>
              </p14:nvContentPartPr>
              <p14:xfrm>
                <a:off x="1408595" y="3344591"/>
                <a:ext cx="673200" cy="1087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221B1C4F-A5D5-7552-6FA9-91F86C15767D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1345595" y="3281951"/>
                  <a:ext cx="7988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42FFBD07-52A7-697B-2D0D-9DCDDE8CCAA4}"/>
                    </a:ext>
                  </a:extLst>
                </p14:cNvPr>
                <p14:cNvContentPartPr/>
                <p14:nvPr/>
              </p14:nvContentPartPr>
              <p14:xfrm>
                <a:off x="1861835" y="3335591"/>
                <a:ext cx="502200" cy="1602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42FFBD07-52A7-697B-2D0D-9DCDDE8CCAA4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1798835" y="3272951"/>
                  <a:ext cx="62784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390692A-F1F9-2E4E-BA37-F40EEDBA447B}"/>
                    </a:ext>
                  </a:extLst>
                </p14:cNvPr>
                <p14:cNvContentPartPr/>
                <p14:nvPr/>
              </p14:nvContentPartPr>
              <p14:xfrm>
                <a:off x="1881635" y="3335591"/>
                <a:ext cx="398520" cy="2462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390692A-F1F9-2E4E-BA37-F40EEDBA447B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1818995" y="3272591"/>
                  <a:ext cx="52416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4199A734-5CC0-C888-B892-868C15245E6A}"/>
                    </a:ext>
                  </a:extLst>
                </p14:cNvPr>
                <p14:cNvContentPartPr/>
                <p14:nvPr/>
              </p14:nvContentPartPr>
              <p14:xfrm>
                <a:off x="1979915" y="3373751"/>
                <a:ext cx="421920" cy="2538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4199A734-5CC0-C888-B892-868C15245E6A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1917275" y="3310751"/>
                  <a:ext cx="54756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E7C5D392-7A62-3630-CFCE-70F4F5DFFF5A}"/>
                    </a:ext>
                  </a:extLst>
                </p14:cNvPr>
                <p14:cNvContentPartPr/>
                <p14:nvPr/>
              </p14:nvContentPartPr>
              <p14:xfrm>
                <a:off x="2196635" y="3438191"/>
                <a:ext cx="194760" cy="190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E7C5D392-7A62-3630-CFCE-70F4F5DFFF5A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2133635" y="3375191"/>
                  <a:ext cx="32040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FD4FD89C-EAAB-7C58-823A-A7B1C782B247}"/>
                    </a:ext>
                  </a:extLst>
                </p14:cNvPr>
                <p14:cNvContentPartPr/>
                <p14:nvPr/>
              </p14:nvContentPartPr>
              <p14:xfrm>
                <a:off x="1077395" y="3514871"/>
                <a:ext cx="387000" cy="20628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FD4FD89C-EAAB-7C58-823A-A7B1C782B247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1014395" y="3452231"/>
                  <a:ext cx="512640" cy="33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37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C224919-602F-601A-339F-E8323B144CF0}"/>
                  </a:ext>
                </a:extLst>
              </p14:cNvPr>
              <p14:cNvContentPartPr/>
              <p14:nvPr/>
            </p14:nvContentPartPr>
            <p14:xfrm>
              <a:off x="4125875" y="2124191"/>
              <a:ext cx="15840" cy="396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C224919-602F-601A-339F-E8323B144CF0}"/>
                  </a:ext>
                </a:extLst>
              </p:cNvPr>
              <p:cNvPicPr/>
              <p:nvPr/>
            </p:nvPicPr>
            <p:blipFill>
              <a:blip r:embed="rId538"/>
              <a:stretch>
                <a:fillRect/>
              </a:stretch>
            </p:blipFill>
            <p:spPr>
              <a:xfrm>
                <a:off x="4063235" y="1746191"/>
                <a:ext cx="141480" cy="75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39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51735505-E77B-1ABE-83A3-2DDA87F2B3CE}"/>
                  </a:ext>
                </a:extLst>
              </p14:cNvPr>
              <p14:cNvContentPartPr/>
              <p14:nvPr/>
            </p14:nvContentPartPr>
            <p14:xfrm>
              <a:off x="4040915" y="2098631"/>
              <a:ext cx="292680" cy="680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51735505-E77B-1ABE-83A3-2DDA87F2B3CE}"/>
                  </a:ext>
                </a:extLst>
              </p:cNvPr>
              <p:cNvPicPr/>
              <p:nvPr/>
            </p:nvPicPr>
            <p:blipFill>
              <a:blip r:embed="rId540"/>
              <a:stretch>
                <a:fillRect/>
              </a:stretch>
            </p:blipFill>
            <p:spPr>
              <a:xfrm>
                <a:off x="3977915" y="1720991"/>
                <a:ext cx="418320" cy="82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22" name="Group 421">
            <a:extLst>
              <a:ext uri="{FF2B5EF4-FFF2-40B4-BE49-F238E27FC236}">
                <a16:creationId xmlns:a16="http://schemas.microsoft.com/office/drawing/2014/main" id="{94C16901-C471-EA8F-34F8-AB06582EC191}"/>
              </a:ext>
            </a:extLst>
          </p:cNvPr>
          <p:cNvGrpSpPr/>
          <p:nvPr/>
        </p:nvGrpSpPr>
        <p:grpSpPr>
          <a:xfrm>
            <a:off x="3824195" y="1850951"/>
            <a:ext cx="2550960" cy="887400"/>
            <a:chOff x="3824195" y="1850951"/>
            <a:chExt cx="2550960" cy="887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1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CADCA2BE-26B7-1CB4-463C-C20DC349F57D}"/>
                    </a:ext>
                  </a:extLst>
                </p14:cNvPr>
                <p14:cNvContentPartPr/>
                <p14:nvPr/>
              </p14:nvContentPartPr>
              <p14:xfrm>
                <a:off x="4053875" y="2069111"/>
                <a:ext cx="1590840" cy="33840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CADCA2BE-26B7-1CB4-463C-C20DC349F57D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3991235" y="1691471"/>
                  <a:ext cx="1716480" cy="10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3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9990A0C3-7D26-E689-0256-1257CA667F3F}"/>
                    </a:ext>
                  </a:extLst>
                </p14:cNvPr>
                <p14:cNvContentPartPr/>
                <p14:nvPr/>
              </p14:nvContentPartPr>
              <p14:xfrm>
                <a:off x="4407755" y="2167391"/>
                <a:ext cx="15120" cy="61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9990A0C3-7D26-E689-0256-1257CA667F3F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4345115" y="1789751"/>
                  <a:ext cx="140760" cy="76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5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8FE34FAB-099A-6754-7F95-C3A25FEDBE94}"/>
                    </a:ext>
                  </a:extLst>
                </p14:cNvPr>
                <p14:cNvContentPartPr/>
                <p14:nvPr/>
              </p14:nvContentPartPr>
              <p14:xfrm>
                <a:off x="4354475" y="2175671"/>
                <a:ext cx="32400" cy="1872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8FE34FAB-099A-6754-7F95-C3A25FEDBE94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4291835" y="1797671"/>
                  <a:ext cx="158040" cy="77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7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7F8A3A0D-FB86-AA56-8D7E-3A1C81599575}"/>
                    </a:ext>
                  </a:extLst>
                </p14:cNvPr>
                <p14:cNvContentPartPr/>
                <p14:nvPr/>
              </p14:nvContentPartPr>
              <p14:xfrm>
                <a:off x="4466795" y="2082791"/>
                <a:ext cx="120600" cy="7344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7F8A3A0D-FB86-AA56-8D7E-3A1C81599575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4404155" y="1705151"/>
                  <a:ext cx="246240" cy="82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9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35F6D7CD-02B6-4F02-5405-B7380438CF4A}"/>
                    </a:ext>
                  </a:extLst>
                </p14:cNvPr>
                <p14:cNvContentPartPr/>
                <p14:nvPr/>
              </p14:nvContentPartPr>
              <p14:xfrm>
                <a:off x="4397675" y="2193311"/>
                <a:ext cx="1440" cy="72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35F6D7CD-02B6-4F02-5405-B7380438CF4A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4335035" y="1815671"/>
                  <a:ext cx="127080" cy="75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1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AF4407E4-F60E-7BE3-A9CE-EACEDE7B2AAB}"/>
                    </a:ext>
                  </a:extLst>
                </p14:cNvPr>
                <p14:cNvContentPartPr/>
                <p14:nvPr/>
              </p14:nvContentPartPr>
              <p14:xfrm>
                <a:off x="4479035" y="2126351"/>
                <a:ext cx="97560" cy="345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AF4407E4-F60E-7BE3-A9CE-EACEDE7B2AAB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4416395" y="1748351"/>
                  <a:ext cx="223200" cy="79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3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E8610C9A-D24A-3A0B-AC1D-C4F24477DFBD}"/>
                    </a:ext>
                  </a:extLst>
                </p14:cNvPr>
                <p14:cNvContentPartPr/>
                <p14:nvPr/>
              </p14:nvContentPartPr>
              <p14:xfrm>
                <a:off x="4607915" y="2055431"/>
                <a:ext cx="131760" cy="5652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E8610C9A-D24A-3A0B-AC1D-C4F24477DFBD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4544915" y="1677791"/>
                  <a:ext cx="257400" cy="81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5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492864C3-2503-62B3-2E5B-1167E09215CC}"/>
                    </a:ext>
                  </a:extLst>
                </p14:cNvPr>
                <p14:cNvContentPartPr/>
                <p14:nvPr/>
              </p14:nvContentPartPr>
              <p14:xfrm>
                <a:off x="4506395" y="2003591"/>
                <a:ext cx="273960" cy="13320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492864C3-2503-62B3-2E5B-1167E09215CC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4443755" y="1625591"/>
                  <a:ext cx="399600" cy="88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7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12DBC751-7873-9A58-80C7-5D6EBC41859D}"/>
                    </a:ext>
                  </a:extLst>
                </p14:cNvPr>
                <p14:cNvContentPartPr/>
                <p14:nvPr/>
              </p14:nvContentPartPr>
              <p14:xfrm>
                <a:off x="4265555" y="1956071"/>
                <a:ext cx="576000" cy="18360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12DBC751-7873-9A58-80C7-5D6EBC41859D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4202555" y="1578071"/>
                  <a:ext cx="701640" cy="9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9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6BDABAD5-7734-3FE6-3441-F56E8E2257CC}"/>
                    </a:ext>
                  </a:extLst>
                </p14:cNvPr>
                <p14:cNvContentPartPr/>
                <p14:nvPr/>
              </p14:nvContentPartPr>
              <p14:xfrm>
                <a:off x="4415315" y="2025911"/>
                <a:ext cx="564480" cy="19260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6BDABAD5-7734-3FE6-3441-F56E8E2257CC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4352675" y="1647911"/>
                  <a:ext cx="690120" cy="9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1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3BF2F440-39DF-4F15-1957-98CA25E178B4}"/>
                    </a:ext>
                  </a:extLst>
                </p14:cNvPr>
                <p14:cNvContentPartPr/>
                <p14:nvPr/>
              </p14:nvContentPartPr>
              <p14:xfrm>
                <a:off x="4686035" y="2151911"/>
                <a:ext cx="248760" cy="10656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3BF2F440-39DF-4F15-1957-98CA25E178B4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4623035" y="1774271"/>
                  <a:ext cx="374400" cy="86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3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018FADB1-C772-5D7B-A217-94AFC79A0C8E}"/>
                    </a:ext>
                  </a:extLst>
                </p14:cNvPr>
                <p14:cNvContentPartPr/>
                <p14:nvPr/>
              </p14:nvContentPartPr>
              <p14:xfrm>
                <a:off x="3824195" y="1953551"/>
                <a:ext cx="1021680" cy="33804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018FADB1-C772-5D7B-A217-94AFC79A0C8E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3761195" y="1575551"/>
                  <a:ext cx="1147320" cy="10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5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10DD3B97-FF96-F899-AB4A-925C81D88D19}"/>
                    </a:ext>
                  </a:extLst>
                </p14:cNvPr>
                <p14:cNvContentPartPr/>
                <p14:nvPr/>
              </p14:nvContentPartPr>
              <p14:xfrm>
                <a:off x="4192835" y="1960391"/>
                <a:ext cx="181440" cy="11016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10DD3B97-FF96-F899-AB4A-925C81D88D19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4130195" y="1582391"/>
                  <a:ext cx="307080" cy="86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7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DB050012-C459-4833-8FA9-3D8B2DD8DDE5}"/>
                    </a:ext>
                  </a:extLst>
                </p14:cNvPr>
                <p14:cNvContentPartPr/>
                <p14:nvPr/>
              </p14:nvContentPartPr>
              <p14:xfrm>
                <a:off x="4198235" y="1970831"/>
                <a:ext cx="266400" cy="14508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DB050012-C459-4833-8FA9-3D8B2DD8DDE5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4135595" y="1592831"/>
                  <a:ext cx="392040" cy="90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9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966787C4-6141-27C8-B7F9-7F442862BF35}"/>
                    </a:ext>
                  </a:extLst>
                </p14:cNvPr>
                <p14:cNvContentPartPr/>
                <p14:nvPr/>
              </p14:nvContentPartPr>
              <p14:xfrm>
                <a:off x="3929675" y="2053631"/>
                <a:ext cx="2031840" cy="42516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966787C4-6141-27C8-B7F9-7F442862BF35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3866675" y="1675991"/>
                  <a:ext cx="2157480" cy="11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1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BD51E670-925B-6592-EDAE-417DB3605B6C}"/>
                    </a:ext>
                  </a:extLst>
                </p14:cNvPr>
                <p14:cNvContentPartPr/>
                <p14:nvPr/>
              </p14:nvContentPartPr>
              <p14:xfrm>
                <a:off x="5285795" y="2316071"/>
                <a:ext cx="3960" cy="72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BD51E670-925B-6592-EDAE-417DB3605B6C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5223155" y="1938431"/>
                  <a:ext cx="129600" cy="75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3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358489B7-5CBC-F213-F0E9-5C2CE0DFDD87}"/>
                    </a:ext>
                  </a:extLst>
                </p14:cNvPr>
                <p14:cNvContentPartPr/>
                <p14:nvPr/>
              </p14:nvContentPartPr>
              <p14:xfrm>
                <a:off x="5409275" y="2266391"/>
                <a:ext cx="13680" cy="86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358489B7-5CBC-F213-F0E9-5C2CE0DFDD87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5346635" y="1888391"/>
                  <a:ext cx="139320" cy="76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5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2A11E5F4-6733-23E2-9DDB-02FC2AC30716}"/>
                    </a:ext>
                  </a:extLst>
                </p14:cNvPr>
                <p14:cNvContentPartPr/>
                <p14:nvPr/>
              </p14:nvContentPartPr>
              <p14:xfrm>
                <a:off x="5479835" y="2213111"/>
                <a:ext cx="75960" cy="11844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2A11E5F4-6733-23E2-9DDB-02FC2AC30716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5417195" y="1835111"/>
                  <a:ext cx="201600" cy="87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7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5929C396-9A3B-80BB-7698-D57E679AE6BA}"/>
                    </a:ext>
                  </a:extLst>
                </p14:cNvPr>
                <p14:cNvContentPartPr/>
                <p14:nvPr/>
              </p14:nvContentPartPr>
              <p14:xfrm>
                <a:off x="5577035" y="2174951"/>
                <a:ext cx="151200" cy="17208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5929C396-9A3B-80BB-7698-D57E679AE6BA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5514395" y="1797311"/>
                  <a:ext cx="276840" cy="9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9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0C56CA52-8F78-085C-BC90-C31FF5E5B552}"/>
                    </a:ext>
                  </a:extLst>
                </p14:cNvPr>
                <p14:cNvContentPartPr/>
                <p14:nvPr/>
              </p14:nvContentPartPr>
              <p14:xfrm>
                <a:off x="5619515" y="2132831"/>
                <a:ext cx="215640" cy="26496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0C56CA52-8F78-085C-BC90-C31FF5E5B552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5556875" y="1755191"/>
                  <a:ext cx="341280" cy="10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1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7908B9CD-94AD-6F4F-E5A1-0DF92DFBDBD3}"/>
                    </a:ext>
                  </a:extLst>
                </p14:cNvPr>
                <p14:cNvContentPartPr/>
                <p14:nvPr/>
              </p14:nvContentPartPr>
              <p14:xfrm>
                <a:off x="5755595" y="2158391"/>
                <a:ext cx="88200" cy="26676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7908B9CD-94AD-6F4F-E5A1-0DF92DFBDBD3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5692955" y="1780751"/>
                  <a:ext cx="213840" cy="10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3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2168B121-C677-FAAE-2F92-09A8D5886F55}"/>
                    </a:ext>
                  </a:extLst>
                </p14:cNvPr>
                <p14:cNvContentPartPr/>
                <p14:nvPr/>
              </p14:nvContentPartPr>
              <p14:xfrm>
                <a:off x="5784755" y="2136431"/>
                <a:ext cx="118440" cy="26532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2168B121-C677-FAAE-2F92-09A8D5886F55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5722115" y="1758431"/>
                  <a:ext cx="244080" cy="10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5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77A1D731-0FDE-1F12-7F37-01C0D9054AF5}"/>
                    </a:ext>
                  </a:extLst>
                </p14:cNvPr>
                <p14:cNvContentPartPr/>
                <p14:nvPr/>
              </p14:nvContentPartPr>
              <p14:xfrm>
                <a:off x="5856395" y="2172071"/>
                <a:ext cx="64080" cy="25848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77A1D731-0FDE-1F12-7F37-01C0D9054AF5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5793755" y="1794431"/>
                  <a:ext cx="189720" cy="10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7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B4E63AE4-F008-4A88-F9C4-9ABFEF22A521}"/>
                    </a:ext>
                  </a:extLst>
                </p14:cNvPr>
                <p14:cNvContentPartPr/>
                <p14:nvPr/>
              </p14:nvContentPartPr>
              <p14:xfrm>
                <a:off x="5908235" y="2154071"/>
                <a:ext cx="72000" cy="25776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B4E63AE4-F008-4A88-F9C4-9ABFEF22A521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5845595" y="1776431"/>
                  <a:ext cx="197640" cy="10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9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D846F363-0A63-2F7A-319A-CD19AA8E627B}"/>
                    </a:ext>
                  </a:extLst>
                </p14:cNvPr>
                <p14:cNvContentPartPr/>
                <p14:nvPr/>
              </p14:nvContentPartPr>
              <p14:xfrm>
                <a:off x="5840555" y="2251631"/>
                <a:ext cx="98640" cy="19224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D846F363-0A63-2F7A-319A-CD19AA8E627B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5777915" y="1873631"/>
                  <a:ext cx="224280" cy="9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91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BBBE6619-814A-2F31-BE9B-B1407AA48DFE}"/>
                    </a:ext>
                  </a:extLst>
                </p14:cNvPr>
                <p14:cNvContentPartPr/>
                <p14:nvPr/>
              </p14:nvContentPartPr>
              <p14:xfrm>
                <a:off x="5637875" y="2302031"/>
                <a:ext cx="444960" cy="21708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BBBE6619-814A-2F31-BE9B-B1407AA48DFE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5575235" y="1924391"/>
                  <a:ext cx="570600" cy="9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93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C70346C0-1379-68CD-B171-545843EE4D7C}"/>
                    </a:ext>
                  </a:extLst>
                </p14:cNvPr>
                <p14:cNvContentPartPr/>
                <p14:nvPr/>
              </p14:nvContentPartPr>
              <p14:xfrm>
                <a:off x="6061235" y="2233631"/>
                <a:ext cx="207720" cy="30816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C70346C0-1379-68CD-B171-545843EE4D7C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5998235" y="1855991"/>
                  <a:ext cx="333360" cy="10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95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9C5A0FA1-2F7C-431B-9535-988D1F23A46E}"/>
                    </a:ext>
                  </a:extLst>
                </p14:cNvPr>
                <p14:cNvContentPartPr/>
                <p14:nvPr/>
              </p14:nvContentPartPr>
              <p14:xfrm>
                <a:off x="6064115" y="2205191"/>
                <a:ext cx="256320" cy="36936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9C5A0FA1-2F7C-431B-9535-988D1F23A46E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6001475" y="1827191"/>
                  <a:ext cx="381960" cy="11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97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7DA6DA45-E322-94BA-75FD-B86379AEF447}"/>
                    </a:ext>
                  </a:extLst>
                </p14:cNvPr>
                <p14:cNvContentPartPr/>
                <p14:nvPr/>
              </p14:nvContentPartPr>
              <p14:xfrm>
                <a:off x="6146555" y="2251991"/>
                <a:ext cx="197640" cy="40248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7DA6DA45-E322-94BA-75FD-B86379AEF447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6083915" y="1873991"/>
                  <a:ext cx="323280" cy="11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99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9137DEAC-11F1-071D-746B-95210E73C963}"/>
                    </a:ext>
                  </a:extLst>
                </p14:cNvPr>
                <p14:cNvContentPartPr/>
                <p14:nvPr/>
              </p14:nvContentPartPr>
              <p14:xfrm>
                <a:off x="6249875" y="2429111"/>
                <a:ext cx="105840" cy="25632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9137DEAC-11F1-071D-746B-95210E73C963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6187235" y="2051471"/>
                  <a:ext cx="231480" cy="10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1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AEF19EF7-F65B-21D9-C438-F3F39381B50A}"/>
                    </a:ext>
                  </a:extLst>
                </p14:cNvPr>
                <p14:cNvContentPartPr/>
                <p14:nvPr/>
              </p14:nvContentPartPr>
              <p14:xfrm>
                <a:off x="5906435" y="2419751"/>
                <a:ext cx="402480" cy="22140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AEF19EF7-F65B-21D9-C438-F3F39381B50A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5843435" y="2042111"/>
                  <a:ext cx="528120" cy="9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3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EA14C429-7419-319D-6224-34620931C83A}"/>
                    </a:ext>
                  </a:extLst>
                </p14:cNvPr>
                <p14:cNvContentPartPr/>
                <p14:nvPr/>
              </p14:nvContentPartPr>
              <p14:xfrm>
                <a:off x="5472995" y="2362511"/>
                <a:ext cx="4680" cy="1836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EA14C429-7419-319D-6224-34620931C83A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5410355" y="1984511"/>
                  <a:ext cx="130320" cy="77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5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A68E9A53-9B38-3A7E-337B-E7C198A7DC2E}"/>
                    </a:ext>
                  </a:extLst>
                </p14:cNvPr>
                <p14:cNvContentPartPr/>
                <p14:nvPr/>
              </p14:nvContentPartPr>
              <p14:xfrm>
                <a:off x="5229995" y="2314631"/>
                <a:ext cx="49320" cy="13176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A68E9A53-9B38-3A7E-337B-E7C198A7DC2E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5166995" y="1936991"/>
                  <a:ext cx="174960" cy="88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7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276DDAC1-5144-A90A-0F12-2CF9BCDC5E93}"/>
                    </a:ext>
                  </a:extLst>
                </p14:cNvPr>
                <p14:cNvContentPartPr/>
                <p14:nvPr/>
              </p14:nvContentPartPr>
              <p14:xfrm>
                <a:off x="5094635" y="2359271"/>
                <a:ext cx="159840" cy="13536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276DDAC1-5144-A90A-0F12-2CF9BCDC5E9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5031995" y="1981631"/>
                  <a:ext cx="285480" cy="89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9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C1324BB7-5B71-D968-8F54-02BD7398CF43}"/>
                    </a:ext>
                  </a:extLst>
                </p14:cNvPr>
                <p14:cNvContentPartPr/>
                <p14:nvPr/>
              </p14:nvContentPartPr>
              <p14:xfrm>
                <a:off x="5178155" y="2400671"/>
                <a:ext cx="90360" cy="14004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C1324BB7-5B71-D968-8F54-02BD7398CF43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5115155" y="2023031"/>
                  <a:ext cx="216000" cy="89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1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40E925B7-F923-F6B9-DD24-55C3852F0680}"/>
                    </a:ext>
                  </a:extLst>
                </p14:cNvPr>
                <p14:cNvContentPartPr/>
                <p14:nvPr/>
              </p14:nvContentPartPr>
              <p14:xfrm>
                <a:off x="5041355" y="2360711"/>
                <a:ext cx="123840" cy="16632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40E925B7-F923-F6B9-DD24-55C3852F0680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4978355" y="1982711"/>
                  <a:ext cx="249480" cy="9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3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513C778F-B9AF-3537-6F7C-EE92692353F2}"/>
                    </a:ext>
                  </a:extLst>
                </p14:cNvPr>
                <p14:cNvContentPartPr/>
                <p14:nvPr/>
              </p14:nvContentPartPr>
              <p14:xfrm>
                <a:off x="4914635" y="2323631"/>
                <a:ext cx="193320" cy="14904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513C778F-B9AF-3537-6F7C-EE92692353F2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4851995" y="1945631"/>
                  <a:ext cx="318960" cy="90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5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70286C7A-0060-0C94-C8CD-756734B9581C}"/>
                    </a:ext>
                  </a:extLst>
                </p14:cNvPr>
                <p14:cNvContentPartPr/>
                <p14:nvPr/>
              </p14:nvContentPartPr>
              <p14:xfrm>
                <a:off x="4840475" y="2319311"/>
                <a:ext cx="139680" cy="12816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70286C7A-0060-0C94-C8CD-756734B9581C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4777475" y="1941311"/>
                  <a:ext cx="265320" cy="88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7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6C5F9A58-1ED9-BD61-4DA6-394F33F770BD}"/>
                    </a:ext>
                  </a:extLst>
                </p14:cNvPr>
                <p14:cNvContentPartPr/>
                <p14:nvPr/>
              </p14:nvContentPartPr>
              <p14:xfrm>
                <a:off x="4691795" y="2282591"/>
                <a:ext cx="191160" cy="10008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6C5F9A58-1ED9-BD61-4DA6-394F33F770BD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4628795" y="1904951"/>
                  <a:ext cx="316800" cy="85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9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8BAB89BE-DF96-8814-16BC-4C45147FCAA3}"/>
                    </a:ext>
                  </a:extLst>
                </p14:cNvPr>
                <p14:cNvContentPartPr/>
                <p14:nvPr/>
              </p14:nvContentPartPr>
              <p14:xfrm>
                <a:off x="4822115" y="2314991"/>
                <a:ext cx="322200" cy="13680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8BAB89BE-DF96-8814-16BC-4C45147FCAA3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4759115" y="1936991"/>
                  <a:ext cx="447840" cy="89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1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5CF5F86B-B96F-C1F0-92CE-351116CB72CE}"/>
                    </a:ext>
                  </a:extLst>
                </p14:cNvPr>
                <p14:cNvContentPartPr/>
                <p14:nvPr/>
              </p14:nvContentPartPr>
              <p14:xfrm>
                <a:off x="4630235" y="2278271"/>
                <a:ext cx="60840" cy="10836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5CF5F86B-B96F-C1F0-92CE-351116CB72CE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4567595" y="1900271"/>
                  <a:ext cx="186480" cy="86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3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59E8B906-01F9-78EB-3FF4-271F758421AF}"/>
                    </a:ext>
                  </a:extLst>
                </p14:cNvPr>
                <p14:cNvContentPartPr/>
                <p14:nvPr/>
              </p14:nvContentPartPr>
              <p14:xfrm>
                <a:off x="4678475" y="2284751"/>
                <a:ext cx="107640" cy="10332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59E8B906-01F9-78EB-3FF4-271F758421AF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4615835" y="1907111"/>
                  <a:ext cx="233280" cy="85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5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60C07C56-04BE-2687-12A1-7A8742126900}"/>
                    </a:ext>
                  </a:extLst>
                </p14:cNvPr>
                <p14:cNvContentPartPr/>
                <p14:nvPr/>
              </p14:nvContentPartPr>
              <p14:xfrm>
                <a:off x="4477595" y="2220311"/>
                <a:ext cx="257040" cy="12204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60C07C56-04BE-2687-12A1-7A8742126900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4414955" y="1842311"/>
                  <a:ext cx="382680" cy="87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7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5B02940F-92DA-DC43-AE22-DA4A7E7A06D5}"/>
                    </a:ext>
                  </a:extLst>
                </p14:cNvPr>
                <p14:cNvContentPartPr/>
                <p14:nvPr/>
              </p14:nvContentPartPr>
              <p14:xfrm>
                <a:off x="4295435" y="2205551"/>
                <a:ext cx="218160" cy="12744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5B02940F-92DA-DC43-AE22-DA4A7E7A06D5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4232795" y="1827911"/>
                  <a:ext cx="343800" cy="88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9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7BF0DDBD-B6E8-744D-ECB5-72360588571C}"/>
                    </a:ext>
                  </a:extLst>
                </p14:cNvPr>
                <p14:cNvContentPartPr/>
                <p14:nvPr/>
              </p14:nvContentPartPr>
              <p14:xfrm>
                <a:off x="4208315" y="2195831"/>
                <a:ext cx="174960" cy="10692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7BF0DDBD-B6E8-744D-ECB5-72360588571C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4145315" y="1818191"/>
                  <a:ext cx="300600" cy="86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1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6DA4479A-3A6F-B160-5699-33E1AD6C662D}"/>
                    </a:ext>
                  </a:extLst>
                </p14:cNvPr>
                <p14:cNvContentPartPr/>
                <p14:nvPr/>
              </p14:nvContentPartPr>
              <p14:xfrm>
                <a:off x="4116155" y="2172071"/>
                <a:ext cx="180360" cy="17712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6DA4479A-3A6F-B160-5699-33E1AD6C662D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4053515" y="1794431"/>
                  <a:ext cx="306000" cy="9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3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ECBA71C6-97A6-2452-D7E0-ED4FAD5E477B}"/>
                    </a:ext>
                  </a:extLst>
                </p14:cNvPr>
                <p14:cNvContentPartPr/>
                <p14:nvPr/>
              </p14:nvContentPartPr>
              <p14:xfrm>
                <a:off x="4051715" y="2208431"/>
                <a:ext cx="143640" cy="12780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ECBA71C6-97A6-2452-D7E0-ED4FAD5E477B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3989075" y="1830791"/>
                  <a:ext cx="269280" cy="88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5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A962061D-7340-3A03-58B6-E584AF0DDA0A}"/>
                    </a:ext>
                  </a:extLst>
                </p14:cNvPr>
                <p14:cNvContentPartPr/>
                <p14:nvPr/>
              </p14:nvContentPartPr>
              <p14:xfrm>
                <a:off x="4029035" y="2172071"/>
                <a:ext cx="123840" cy="13428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A962061D-7340-3A03-58B6-E584AF0DDA0A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3966035" y="1794431"/>
                  <a:ext cx="249480" cy="88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7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A72E9A75-D12A-0A75-A009-6B4F221C5EE4}"/>
                    </a:ext>
                  </a:extLst>
                </p14:cNvPr>
                <p14:cNvContentPartPr/>
                <p14:nvPr/>
              </p14:nvContentPartPr>
              <p14:xfrm>
                <a:off x="3981515" y="2260631"/>
                <a:ext cx="112680" cy="11628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A72E9A75-D12A-0A75-A009-6B4F221C5EE4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3918875" y="1882631"/>
                  <a:ext cx="238320" cy="87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9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DB4C5B0B-E228-E3D5-BD8D-BE8A60EFA5D5}"/>
                    </a:ext>
                  </a:extLst>
                </p14:cNvPr>
                <p14:cNvContentPartPr/>
                <p14:nvPr/>
              </p14:nvContentPartPr>
              <p14:xfrm>
                <a:off x="4187435" y="2077751"/>
                <a:ext cx="411840" cy="18000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DB4C5B0B-E228-E3D5-BD8D-BE8A60EFA5D5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4124435" y="1699751"/>
                  <a:ext cx="537480" cy="9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1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39C32438-8D57-58D3-0831-E10278AB8BB3}"/>
                    </a:ext>
                  </a:extLst>
                </p14:cNvPr>
                <p14:cNvContentPartPr/>
                <p14:nvPr/>
              </p14:nvContentPartPr>
              <p14:xfrm>
                <a:off x="4471475" y="2040311"/>
                <a:ext cx="534240" cy="28728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39C32438-8D57-58D3-0831-E10278AB8BB3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4408835" y="1662311"/>
                  <a:ext cx="659880" cy="10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3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B58F9D30-3677-06ED-96D4-EDE1513E7686}"/>
                    </a:ext>
                  </a:extLst>
                </p14:cNvPr>
                <p14:cNvContentPartPr/>
                <p14:nvPr/>
              </p14:nvContentPartPr>
              <p14:xfrm>
                <a:off x="4702595" y="1992431"/>
                <a:ext cx="1080" cy="144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B58F9D30-3677-06ED-96D4-EDE1513E7686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4639955" y="1614791"/>
                  <a:ext cx="126720" cy="75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5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65B96C11-FCCB-3F64-FF6B-6CB59A201EA7}"/>
                    </a:ext>
                  </a:extLst>
                </p14:cNvPr>
                <p14:cNvContentPartPr/>
                <p14:nvPr/>
              </p14:nvContentPartPr>
              <p14:xfrm>
                <a:off x="4656515" y="1850951"/>
                <a:ext cx="381240" cy="12744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65B96C11-FCCB-3F64-FF6B-6CB59A201EA7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4593875" y="1473311"/>
                  <a:ext cx="506880" cy="88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7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441BA4BF-2DB4-4E74-9433-9A60C3CD0328}"/>
                    </a:ext>
                  </a:extLst>
                </p14:cNvPr>
                <p14:cNvContentPartPr/>
                <p14:nvPr/>
              </p14:nvContentPartPr>
              <p14:xfrm>
                <a:off x="4540595" y="1866071"/>
                <a:ext cx="341280" cy="11520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441BA4BF-2DB4-4E74-9433-9A60C3CD0328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4477955" y="1488071"/>
                  <a:ext cx="466920" cy="87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9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C80DD7B5-791D-1065-9CB2-A23D1DC19068}"/>
                    </a:ext>
                  </a:extLst>
                </p14:cNvPr>
                <p14:cNvContentPartPr/>
                <p14:nvPr/>
              </p14:nvContentPartPr>
              <p14:xfrm>
                <a:off x="4363115" y="2009711"/>
                <a:ext cx="4320" cy="36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C80DD7B5-791D-1065-9CB2-A23D1DC19068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4300475" y="1631711"/>
                  <a:ext cx="12996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1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6A8F3872-D5BB-85A2-86F8-15134C6D4978}"/>
                    </a:ext>
                  </a:extLst>
                </p14:cNvPr>
                <p14:cNvContentPartPr/>
                <p14:nvPr/>
              </p14:nvContentPartPr>
              <p14:xfrm>
                <a:off x="4345835" y="1892711"/>
                <a:ext cx="275400" cy="11376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6A8F3872-D5BB-85A2-86F8-15134C6D4978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4283195" y="1514711"/>
                  <a:ext cx="401040" cy="86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3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68E63EA8-AD2A-13C4-3279-6B222E25520E}"/>
                    </a:ext>
                  </a:extLst>
                </p14:cNvPr>
                <p14:cNvContentPartPr/>
                <p14:nvPr/>
              </p14:nvContentPartPr>
              <p14:xfrm>
                <a:off x="4905995" y="1959671"/>
                <a:ext cx="285120" cy="23616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68E63EA8-AD2A-13C4-3279-6B222E25520E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4843355" y="1582031"/>
                  <a:ext cx="410760" cy="9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5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F10C10B8-9663-852F-1662-AFC9E3AB2F59}"/>
                    </a:ext>
                  </a:extLst>
                </p14:cNvPr>
                <p14:cNvContentPartPr/>
                <p14:nvPr/>
              </p14:nvContentPartPr>
              <p14:xfrm>
                <a:off x="4854155" y="1970111"/>
                <a:ext cx="280440" cy="36756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F10C10B8-9663-852F-1662-AFC9E3AB2F59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4791155" y="1592111"/>
                  <a:ext cx="406080" cy="11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7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2376D45C-B8B2-A04B-EDAB-83444D9D73D0}"/>
                    </a:ext>
                  </a:extLst>
                </p14:cNvPr>
                <p14:cNvContentPartPr/>
                <p14:nvPr/>
              </p14:nvContentPartPr>
              <p14:xfrm>
                <a:off x="5200475" y="2011871"/>
                <a:ext cx="1440" cy="288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2376D45C-B8B2-A04B-EDAB-83444D9D73D0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5137475" y="1633871"/>
                  <a:ext cx="127080" cy="7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9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6A822926-BC79-D80A-A662-E477986E3087}"/>
                    </a:ext>
                  </a:extLst>
                </p14:cNvPr>
                <p14:cNvContentPartPr/>
                <p14:nvPr/>
              </p14:nvContentPartPr>
              <p14:xfrm>
                <a:off x="4966115" y="2024471"/>
                <a:ext cx="360360" cy="27432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6A822926-BC79-D80A-A662-E477986E3087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4903115" y="1646831"/>
                  <a:ext cx="486000" cy="10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1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920A0E72-49AE-9B95-9CB7-041E3FFA2C96}"/>
                    </a:ext>
                  </a:extLst>
                </p14:cNvPr>
                <p14:cNvContentPartPr/>
                <p14:nvPr/>
              </p14:nvContentPartPr>
              <p14:xfrm>
                <a:off x="4742915" y="2162351"/>
                <a:ext cx="686880" cy="16632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920A0E72-49AE-9B95-9CB7-041E3FFA2C96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4679915" y="1784351"/>
                  <a:ext cx="812520" cy="9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3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0A49AFC1-0499-C3D3-8CC7-26CED6B7907E}"/>
                    </a:ext>
                  </a:extLst>
                </p14:cNvPr>
                <p14:cNvContentPartPr/>
                <p14:nvPr/>
              </p14:nvContentPartPr>
              <p14:xfrm>
                <a:off x="5318915" y="2143631"/>
                <a:ext cx="109800" cy="15156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0A49AFC1-0499-C3D3-8CC7-26CED6B7907E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5256275" y="1765991"/>
                  <a:ext cx="235440" cy="90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5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8897407D-A7AD-2F94-2E69-1754A18297A6}"/>
                    </a:ext>
                  </a:extLst>
                </p14:cNvPr>
                <p14:cNvContentPartPr/>
                <p14:nvPr/>
              </p14:nvContentPartPr>
              <p14:xfrm>
                <a:off x="5570195" y="1989551"/>
                <a:ext cx="59040" cy="29664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8897407D-A7AD-2F94-2E69-1754A18297A6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507195" y="1611551"/>
                  <a:ext cx="184680" cy="10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7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757261E5-4047-4D23-6C25-9DF912395AF2}"/>
                    </a:ext>
                  </a:extLst>
                </p14:cNvPr>
                <p14:cNvContentPartPr/>
                <p14:nvPr/>
              </p14:nvContentPartPr>
              <p14:xfrm>
                <a:off x="5434115" y="1998191"/>
                <a:ext cx="311400" cy="33444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757261E5-4047-4D23-6C25-9DF912395AF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5371115" y="1620551"/>
                  <a:ext cx="437040" cy="10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9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9F5C0822-D9E4-DEBB-0F4B-A3B9B6BD5E5C}"/>
                    </a:ext>
                  </a:extLst>
                </p14:cNvPr>
                <p14:cNvContentPartPr/>
                <p14:nvPr/>
              </p14:nvContentPartPr>
              <p14:xfrm>
                <a:off x="5566595" y="1991351"/>
                <a:ext cx="101520" cy="38844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9F5C0822-D9E4-DEBB-0F4B-A3B9B6BD5E5C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5503955" y="1613711"/>
                  <a:ext cx="227160" cy="11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1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414562FE-7BAD-FA47-18FD-E6B8BDF1F2CB}"/>
                    </a:ext>
                  </a:extLst>
                </p14:cNvPr>
                <p14:cNvContentPartPr/>
                <p14:nvPr/>
              </p14:nvContentPartPr>
              <p14:xfrm>
                <a:off x="5564795" y="1989551"/>
                <a:ext cx="82440" cy="35136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414562FE-7BAD-FA47-18FD-E6B8BDF1F2CB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5501795" y="1611911"/>
                  <a:ext cx="208080" cy="11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3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691FA4B8-0BB7-B36E-4BF2-CF53EC290160}"/>
                    </a:ext>
                  </a:extLst>
                </p14:cNvPr>
                <p14:cNvContentPartPr/>
                <p14:nvPr/>
              </p14:nvContentPartPr>
              <p14:xfrm>
                <a:off x="5535275" y="2050031"/>
                <a:ext cx="128520" cy="28224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691FA4B8-0BB7-B36E-4BF2-CF53EC290160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5472635" y="1672391"/>
                  <a:ext cx="254160" cy="10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5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ABFC40A7-7132-D6D8-BD6E-E0A758E044D7}"/>
                    </a:ext>
                  </a:extLst>
                </p14:cNvPr>
                <p14:cNvContentPartPr/>
                <p14:nvPr/>
              </p14:nvContentPartPr>
              <p14:xfrm>
                <a:off x="5646875" y="2015831"/>
                <a:ext cx="117000" cy="37440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ABFC40A7-7132-D6D8-BD6E-E0A758E044D7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5584235" y="1637831"/>
                  <a:ext cx="242640" cy="11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7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7650215C-25AC-31FF-9426-EB414F4EB737}"/>
                    </a:ext>
                  </a:extLst>
                </p14:cNvPr>
                <p14:cNvContentPartPr/>
                <p14:nvPr/>
              </p14:nvContentPartPr>
              <p14:xfrm>
                <a:off x="5366435" y="2150111"/>
                <a:ext cx="211680" cy="25956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7650215C-25AC-31FF-9426-EB414F4EB737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5303435" y="1772471"/>
                  <a:ext cx="337320" cy="10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9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A8B1D00A-7879-D4FC-36BC-CA4342081B77}"/>
                    </a:ext>
                  </a:extLst>
                </p14:cNvPr>
                <p14:cNvContentPartPr/>
                <p14:nvPr/>
              </p14:nvContentPartPr>
              <p14:xfrm>
                <a:off x="5311355" y="2250911"/>
                <a:ext cx="114840" cy="11412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A8B1D00A-7879-D4FC-36BC-CA4342081B77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5248355" y="1872911"/>
                  <a:ext cx="240480" cy="86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1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119A423E-1DD9-FAD2-1EA5-820C8C661285}"/>
                    </a:ext>
                  </a:extLst>
                </p14:cNvPr>
                <p14:cNvContentPartPr/>
                <p14:nvPr/>
              </p14:nvContentPartPr>
              <p14:xfrm>
                <a:off x="5079875" y="2232911"/>
                <a:ext cx="197640" cy="13068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119A423E-1DD9-FAD2-1EA5-820C8C661285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5016875" y="1855271"/>
                  <a:ext cx="323280" cy="88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3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90D19905-3A47-140B-1DF0-57107281EB19}"/>
                    </a:ext>
                  </a:extLst>
                </p14:cNvPr>
                <p14:cNvContentPartPr/>
                <p14:nvPr/>
              </p14:nvContentPartPr>
              <p14:xfrm>
                <a:off x="5110835" y="2148311"/>
                <a:ext cx="7200" cy="5292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90D19905-3A47-140B-1DF0-57107281EB19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5047835" y="1770671"/>
                  <a:ext cx="132840" cy="80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5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900D4874-F203-2961-DDE5-B74F195A8AFF}"/>
                    </a:ext>
                  </a:extLst>
                </p14:cNvPr>
                <p14:cNvContentPartPr/>
                <p14:nvPr/>
              </p14:nvContentPartPr>
              <p14:xfrm>
                <a:off x="5403155" y="1981991"/>
                <a:ext cx="64800" cy="18756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900D4874-F203-2961-DDE5-B74F195A8AFF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5340155" y="1603991"/>
                  <a:ext cx="190440" cy="9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7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FAA21450-2B31-4AFC-33DF-F510C84A41AF}"/>
                    </a:ext>
                  </a:extLst>
                </p14:cNvPr>
                <p14:cNvContentPartPr/>
                <p14:nvPr/>
              </p14:nvContentPartPr>
              <p14:xfrm>
                <a:off x="5154755" y="1933031"/>
                <a:ext cx="307800" cy="34884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FAA21450-2B31-4AFC-33DF-F510C84A41AF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5092115" y="1555391"/>
                  <a:ext cx="433440" cy="11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9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1CC879FE-8FF1-06AC-FC31-AB3498967D5E}"/>
                    </a:ext>
                  </a:extLst>
                </p14:cNvPr>
                <p14:cNvContentPartPr/>
                <p14:nvPr/>
              </p14:nvContentPartPr>
              <p14:xfrm>
                <a:off x="4999595" y="1916111"/>
                <a:ext cx="344160" cy="40284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1CC879FE-8FF1-06AC-FC31-AB3498967D5E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4936955" y="1538471"/>
                  <a:ext cx="469800" cy="11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1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89A54574-7763-524C-CB7E-D6AF876D5B79}"/>
                    </a:ext>
                  </a:extLst>
                </p14:cNvPr>
                <p14:cNvContentPartPr/>
                <p14:nvPr/>
              </p14:nvContentPartPr>
              <p14:xfrm>
                <a:off x="5005715" y="1910711"/>
                <a:ext cx="260640" cy="32004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89A54574-7763-524C-CB7E-D6AF876D5B79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4943075" y="1533071"/>
                  <a:ext cx="386280" cy="10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3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DD02E711-B344-D239-65A5-F4261AB54938}"/>
                    </a:ext>
                  </a:extLst>
                </p14:cNvPr>
                <p14:cNvContentPartPr/>
                <p14:nvPr/>
              </p14:nvContentPartPr>
              <p14:xfrm>
                <a:off x="5986715" y="2071631"/>
                <a:ext cx="174600" cy="53568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DD02E711-B344-D239-65A5-F4261AB54938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5924075" y="1693991"/>
                  <a:ext cx="300240" cy="12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5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0CFA1839-B80F-4AA2-E697-968E29BE01AC}"/>
                    </a:ext>
                  </a:extLst>
                </p14:cNvPr>
                <p14:cNvContentPartPr/>
                <p14:nvPr/>
              </p14:nvContentPartPr>
              <p14:xfrm>
                <a:off x="5970515" y="2227151"/>
                <a:ext cx="119160" cy="33120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0CFA1839-B80F-4AA2-E697-968E29BE01AC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5907515" y="1849151"/>
                  <a:ext cx="24480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7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7DE7E46C-A408-490B-A0AD-5371DBD8CB6C}"/>
                    </a:ext>
                  </a:extLst>
                </p14:cNvPr>
                <p14:cNvContentPartPr/>
                <p14:nvPr/>
              </p14:nvContentPartPr>
              <p14:xfrm>
                <a:off x="5924075" y="2234711"/>
                <a:ext cx="119880" cy="25164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7DE7E46C-A408-490B-A0AD-5371DBD8CB6C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5861075" y="1856711"/>
                  <a:ext cx="245520" cy="10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9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1FB2F8E0-F569-9A6C-2738-2B9A964EFFF6}"/>
                    </a:ext>
                  </a:extLst>
                </p14:cNvPr>
                <p14:cNvContentPartPr/>
                <p14:nvPr/>
              </p14:nvContentPartPr>
              <p14:xfrm>
                <a:off x="6089315" y="2352431"/>
                <a:ext cx="174240" cy="23328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1FB2F8E0-F569-9A6C-2738-2B9A964EFFF6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6026315" y="1974431"/>
                  <a:ext cx="299880" cy="9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1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9C15BEDD-A288-08EB-E64B-3ACCFA32B660}"/>
                    </a:ext>
                  </a:extLst>
                </p14:cNvPr>
                <p14:cNvContentPartPr/>
                <p14:nvPr/>
              </p14:nvContentPartPr>
              <p14:xfrm>
                <a:off x="6206315" y="2394191"/>
                <a:ext cx="168840" cy="33012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9C15BEDD-A288-08EB-E64B-3ACCFA32B660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6143315" y="2016191"/>
                  <a:ext cx="294480" cy="10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3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52469527-7B57-7202-81E2-48C61B6CEA51}"/>
                    </a:ext>
                  </a:extLst>
                </p14:cNvPr>
                <p14:cNvContentPartPr/>
                <p14:nvPr/>
              </p14:nvContentPartPr>
              <p14:xfrm>
                <a:off x="6320795" y="2587511"/>
                <a:ext cx="21960" cy="15084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52469527-7B57-7202-81E2-48C61B6CEA51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6258155" y="2209871"/>
                  <a:ext cx="147600" cy="90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4A0B8896-B325-D44A-3641-837B0810B9BD}"/>
              </a:ext>
            </a:extLst>
          </p:cNvPr>
          <p:cNvGrpSpPr/>
          <p:nvPr/>
        </p:nvGrpSpPr>
        <p:grpSpPr>
          <a:xfrm>
            <a:off x="907475" y="3346751"/>
            <a:ext cx="1534320" cy="604080"/>
            <a:chOff x="907475" y="3346751"/>
            <a:chExt cx="1534320" cy="604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5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75300F50-9B6C-5A9B-23E3-ADFF39143653}"/>
                    </a:ext>
                  </a:extLst>
                </p14:cNvPr>
                <p14:cNvContentPartPr/>
                <p14:nvPr/>
              </p14:nvContentPartPr>
              <p14:xfrm>
                <a:off x="907475" y="3461951"/>
                <a:ext cx="1510920" cy="48888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75300F50-9B6C-5A9B-23E3-ADFF39143653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844835" y="3084311"/>
                  <a:ext cx="1636560" cy="12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7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8EB718F3-CC00-B75A-BD84-EE0DFEF0EABF}"/>
                    </a:ext>
                  </a:extLst>
                </p14:cNvPr>
                <p14:cNvContentPartPr/>
                <p14:nvPr/>
              </p14:nvContentPartPr>
              <p14:xfrm>
                <a:off x="1518755" y="3466631"/>
                <a:ext cx="14760" cy="648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8EB718F3-CC00-B75A-BD84-EE0DFEF0EABF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455755" y="3088991"/>
                  <a:ext cx="140400" cy="76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9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CA3C254E-B409-2350-689E-AF1579E64762}"/>
                    </a:ext>
                  </a:extLst>
                </p14:cNvPr>
                <p14:cNvContentPartPr/>
                <p14:nvPr/>
              </p14:nvContentPartPr>
              <p14:xfrm>
                <a:off x="1339115" y="3351791"/>
                <a:ext cx="382320" cy="21204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CA3C254E-B409-2350-689E-AF1579E64762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276475" y="2974151"/>
                  <a:ext cx="507960" cy="9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1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1DA36DBA-C209-B146-1568-9D533A7626F0}"/>
                    </a:ext>
                  </a:extLst>
                </p14:cNvPr>
                <p14:cNvContentPartPr/>
                <p14:nvPr/>
              </p14:nvContentPartPr>
              <p14:xfrm>
                <a:off x="1369355" y="3346751"/>
                <a:ext cx="452520" cy="24624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1DA36DBA-C209-B146-1568-9D533A7626F0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306355" y="2968751"/>
                  <a:ext cx="578160" cy="10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3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1DAD04BC-3F59-BF3C-EEA4-ECF2C9C982FF}"/>
                    </a:ext>
                  </a:extLst>
                </p14:cNvPr>
                <p14:cNvContentPartPr/>
                <p14:nvPr/>
              </p14:nvContentPartPr>
              <p14:xfrm>
                <a:off x="1602275" y="3396791"/>
                <a:ext cx="264600" cy="16128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1DAD04BC-3F59-BF3C-EEA4-ECF2C9C982FF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539635" y="3018791"/>
                  <a:ext cx="390240" cy="9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5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22271507-6E37-BD56-0879-EA6394BC2BDE}"/>
                    </a:ext>
                  </a:extLst>
                </p14:cNvPr>
                <p14:cNvContentPartPr/>
                <p14:nvPr/>
              </p14:nvContentPartPr>
              <p14:xfrm>
                <a:off x="1562315" y="3362951"/>
                <a:ext cx="324720" cy="24012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22271507-6E37-BD56-0879-EA6394BC2BDE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1499675" y="2984951"/>
                  <a:ext cx="450360" cy="9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7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19E07F4B-23C9-505D-75F2-129E4D8B2498}"/>
                    </a:ext>
                  </a:extLst>
                </p14:cNvPr>
                <p14:cNvContentPartPr/>
                <p14:nvPr/>
              </p14:nvContentPartPr>
              <p14:xfrm>
                <a:off x="1214555" y="3420551"/>
                <a:ext cx="288000" cy="19692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19E07F4B-23C9-505D-75F2-129E4D8B2498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1151915" y="3042911"/>
                  <a:ext cx="413640" cy="9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9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0190EE77-F642-B8E7-4BF7-48A4A10D1519}"/>
                    </a:ext>
                  </a:extLst>
                </p14:cNvPr>
                <p14:cNvContentPartPr/>
                <p14:nvPr/>
              </p14:nvContentPartPr>
              <p14:xfrm>
                <a:off x="1077035" y="3418751"/>
                <a:ext cx="410760" cy="29988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0190EE77-F642-B8E7-4BF7-48A4A10D1519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1014395" y="3041111"/>
                  <a:ext cx="536400" cy="10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1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96464944-79FE-123C-A96F-CF163630D262}"/>
                    </a:ext>
                  </a:extLst>
                </p14:cNvPr>
                <p14:cNvContentPartPr/>
                <p14:nvPr/>
              </p14:nvContentPartPr>
              <p14:xfrm>
                <a:off x="1113035" y="3398231"/>
                <a:ext cx="653400" cy="28584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96464944-79FE-123C-A96F-CF163630D262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1050395" y="3020591"/>
                  <a:ext cx="779040" cy="10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3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708F15FA-BA34-788D-2124-9BFB9AF89AFA}"/>
                    </a:ext>
                  </a:extLst>
                </p14:cNvPr>
                <p14:cNvContentPartPr/>
                <p14:nvPr/>
              </p14:nvContentPartPr>
              <p14:xfrm>
                <a:off x="1536755" y="3363311"/>
                <a:ext cx="402840" cy="22788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708F15FA-BA34-788D-2124-9BFB9AF89AFA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1473755" y="2985311"/>
                  <a:ext cx="528480" cy="9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5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3DA7169F-2C14-CA3E-7723-A3F1D09CFEA5}"/>
                    </a:ext>
                  </a:extLst>
                </p14:cNvPr>
                <p14:cNvContentPartPr/>
                <p14:nvPr/>
              </p14:nvContentPartPr>
              <p14:xfrm>
                <a:off x="1829435" y="3389951"/>
                <a:ext cx="301680" cy="16776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3DA7169F-2C14-CA3E-7723-A3F1D09CFEA5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1766795" y="3011951"/>
                  <a:ext cx="427320" cy="9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7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276A65B9-A272-EC21-C0AF-CECD2CCCBA68}"/>
                    </a:ext>
                  </a:extLst>
                </p14:cNvPr>
                <p14:cNvContentPartPr/>
                <p14:nvPr/>
              </p14:nvContentPartPr>
              <p14:xfrm>
                <a:off x="1839515" y="3406151"/>
                <a:ext cx="242280" cy="18648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276A65B9-A272-EC21-C0AF-CECD2CCCBA68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1776515" y="3028151"/>
                  <a:ext cx="367920" cy="9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9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8BAD1116-80C8-A327-7CB8-D12CF8E0532B}"/>
                    </a:ext>
                  </a:extLst>
                </p14:cNvPr>
                <p14:cNvContentPartPr/>
                <p14:nvPr/>
              </p14:nvContentPartPr>
              <p14:xfrm>
                <a:off x="1768235" y="3348911"/>
                <a:ext cx="176760" cy="21600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8BAD1116-80C8-A327-7CB8-D12CF8E0532B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1705235" y="2971271"/>
                  <a:ext cx="302400" cy="9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31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62356395-E32D-FF0D-9086-53407FCD7B91}"/>
                    </a:ext>
                  </a:extLst>
                </p14:cNvPr>
                <p14:cNvContentPartPr/>
                <p14:nvPr/>
              </p14:nvContentPartPr>
              <p14:xfrm>
                <a:off x="2119595" y="3402551"/>
                <a:ext cx="247320" cy="25452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62356395-E32D-FF0D-9086-53407FCD7B91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2056955" y="3024551"/>
                  <a:ext cx="372960" cy="10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33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AF52028F-4D02-8BB2-B3E8-C4255A9808E1}"/>
                    </a:ext>
                  </a:extLst>
                </p14:cNvPr>
                <p14:cNvContentPartPr/>
                <p14:nvPr/>
              </p14:nvContentPartPr>
              <p14:xfrm>
                <a:off x="2180075" y="3487151"/>
                <a:ext cx="177480" cy="31644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AF52028F-4D02-8BB2-B3E8-C4255A9808E1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2117075" y="3109511"/>
                  <a:ext cx="303120" cy="10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35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FE3CD0D2-704D-FAE0-4D54-DA0E88B07636}"/>
                    </a:ext>
                  </a:extLst>
                </p14:cNvPr>
                <p14:cNvContentPartPr/>
                <p14:nvPr/>
              </p14:nvContentPartPr>
              <p14:xfrm>
                <a:off x="2207435" y="3498671"/>
                <a:ext cx="199080" cy="34416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FE3CD0D2-704D-FAE0-4D54-DA0E88B0763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2144795" y="3121031"/>
                  <a:ext cx="324720" cy="10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37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44B4EFFD-E618-F6C4-3670-E2EE6458DFF0}"/>
                    </a:ext>
                  </a:extLst>
                </p14:cNvPr>
                <p14:cNvContentPartPr/>
                <p14:nvPr/>
              </p14:nvContentPartPr>
              <p14:xfrm>
                <a:off x="2334515" y="3606671"/>
                <a:ext cx="107280" cy="29088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44B4EFFD-E618-F6C4-3670-E2EE6458DFF0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2271875" y="3229031"/>
                  <a:ext cx="232920" cy="10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39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E0ACFEB8-FC6B-F856-E282-F55CA8144994}"/>
                    </a:ext>
                  </a:extLst>
                </p14:cNvPr>
                <p14:cNvContentPartPr/>
                <p14:nvPr/>
              </p14:nvContentPartPr>
              <p14:xfrm>
                <a:off x="2347475" y="3605231"/>
                <a:ext cx="47160" cy="29700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E0ACFEB8-FC6B-F856-E282-F55CA8144994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2284835" y="3227591"/>
                  <a:ext cx="172800" cy="10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1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A59F528A-D2EA-691C-83D5-49A9A4747313}"/>
                    </a:ext>
                  </a:extLst>
                </p14:cNvPr>
                <p14:cNvContentPartPr/>
                <p14:nvPr/>
              </p14:nvContentPartPr>
              <p14:xfrm>
                <a:off x="2159195" y="3493271"/>
                <a:ext cx="23040" cy="18504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A59F528A-D2EA-691C-83D5-49A9A474731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2096195" y="3115271"/>
                  <a:ext cx="148680" cy="9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3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A02B7338-1F46-1D12-51E3-D827D8AAA5F6}"/>
                    </a:ext>
                  </a:extLst>
                </p14:cNvPr>
                <p14:cNvContentPartPr/>
                <p14:nvPr/>
              </p14:nvContentPartPr>
              <p14:xfrm>
                <a:off x="2083235" y="3460511"/>
                <a:ext cx="40320" cy="19008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A02B7338-1F46-1D12-51E3-D827D8AAA5F6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2020235" y="3082871"/>
                  <a:ext cx="165960" cy="9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5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9EB4EFE2-0625-1056-00DF-1FF503369340}"/>
                    </a:ext>
                  </a:extLst>
                </p14:cNvPr>
                <p14:cNvContentPartPr/>
                <p14:nvPr/>
              </p14:nvContentPartPr>
              <p14:xfrm>
                <a:off x="1951475" y="3456911"/>
                <a:ext cx="71280" cy="20196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9EB4EFE2-0625-1056-00DF-1FF503369340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1888475" y="3079271"/>
                  <a:ext cx="196920" cy="9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7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D06D488D-F83E-EB79-775C-6294063A5611}"/>
                    </a:ext>
                  </a:extLst>
                </p14:cNvPr>
                <p14:cNvContentPartPr/>
                <p14:nvPr/>
              </p14:nvContentPartPr>
              <p14:xfrm>
                <a:off x="2151635" y="3596951"/>
                <a:ext cx="66600" cy="16488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D06D488D-F83E-EB79-775C-6294063A5611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2088995" y="3218951"/>
                  <a:ext cx="192240" cy="9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9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8A683E34-E78C-9D1E-E514-23F2DA66D1A2}"/>
                    </a:ext>
                  </a:extLst>
                </p14:cNvPr>
                <p14:cNvContentPartPr/>
                <p14:nvPr/>
              </p14:nvContentPartPr>
              <p14:xfrm>
                <a:off x="2060915" y="3595511"/>
                <a:ext cx="90360" cy="7200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8A683E34-E78C-9D1E-E514-23F2DA66D1A2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1998275" y="3217511"/>
                  <a:ext cx="216000" cy="82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2" name="Group 561">
            <a:extLst>
              <a:ext uri="{FF2B5EF4-FFF2-40B4-BE49-F238E27FC236}">
                <a16:creationId xmlns:a16="http://schemas.microsoft.com/office/drawing/2014/main" id="{38B88174-AFD7-7702-CCCD-324D9071DD5E}"/>
              </a:ext>
            </a:extLst>
          </p:cNvPr>
          <p:cNvGrpSpPr/>
          <p:nvPr/>
        </p:nvGrpSpPr>
        <p:grpSpPr>
          <a:xfrm>
            <a:off x="3828515" y="1813511"/>
            <a:ext cx="2617920" cy="885600"/>
            <a:chOff x="3828515" y="1813511"/>
            <a:chExt cx="2617920" cy="8856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51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B24FF6CB-549D-D210-D7E9-EEBCCE88454B}"/>
                    </a:ext>
                  </a:extLst>
                </p14:cNvPr>
                <p14:cNvContentPartPr/>
                <p14:nvPr/>
              </p14:nvContentPartPr>
              <p14:xfrm>
                <a:off x="3828515" y="2163431"/>
                <a:ext cx="167760" cy="14832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B24FF6CB-549D-D210-D7E9-EEBCCE88454B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3765515" y="1785431"/>
                  <a:ext cx="293400" cy="90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53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F87B188C-0802-DADB-FA69-AE1B174A01FD}"/>
                    </a:ext>
                  </a:extLst>
                </p14:cNvPr>
                <p14:cNvContentPartPr/>
                <p14:nvPr/>
              </p14:nvContentPartPr>
              <p14:xfrm>
                <a:off x="3958475" y="2126351"/>
                <a:ext cx="262080" cy="15732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F87B188C-0802-DADB-FA69-AE1B174A01FD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3895835" y="1748711"/>
                  <a:ext cx="387720" cy="9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55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6A78A26E-2087-6AF9-2159-BE8E448373B0}"/>
                    </a:ext>
                  </a:extLst>
                </p14:cNvPr>
                <p14:cNvContentPartPr/>
                <p14:nvPr/>
              </p14:nvContentPartPr>
              <p14:xfrm>
                <a:off x="3956675" y="2223191"/>
                <a:ext cx="135000" cy="17892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6A78A26E-2087-6AF9-2159-BE8E448373B0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3894035" y="1845191"/>
                  <a:ext cx="260640" cy="9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57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771B546D-A4BF-C3C3-12D6-737C0E46D6ED}"/>
                    </a:ext>
                  </a:extLst>
                </p14:cNvPr>
                <p14:cNvContentPartPr/>
                <p14:nvPr/>
              </p14:nvContentPartPr>
              <p14:xfrm>
                <a:off x="3916355" y="2246231"/>
                <a:ext cx="137520" cy="13896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771B546D-A4BF-C3C3-12D6-737C0E46D6ED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3853355" y="1868591"/>
                  <a:ext cx="263160" cy="89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59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F4C09AC5-544D-501C-F2A4-06CF957117A8}"/>
                    </a:ext>
                  </a:extLst>
                </p14:cNvPr>
                <p14:cNvContentPartPr/>
                <p14:nvPr/>
              </p14:nvContentPartPr>
              <p14:xfrm>
                <a:off x="3866315" y="2274311"/>
                <a:ext cx="92520" cy="12204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F4C09AC5-544D-501C-F2A4-06CF957117A8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3803675" y="1896671"/>
                  <a:ext cx="218160" cy="87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1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B5D2CAAF-BBFA-9685-6421-193C4B823865}"/>
                    </a:ext>
                  </a:extLst>
                </p14:cNvPr>
                <p14:cNvContentPartPr/>
                <p14:nvPr/>
              </p14:nvContentPartPr>
              <p14:xfrm>
                <a:off x="3847955" y="2279711"/>
                <a:ext cx="127440" cy="6660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B5D2CAAF-BBFA-9685-6421-193C4B82386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3785315" y="1902071"/>
                  <a:ext cx="253080" cy="82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5F21E417-3404-2A4B-9826-50CF9802EC8D}"/>
                    </a:ext>
                  </a:extLst>
                </p14:cNvPr>
                <p14:cNvContentPartPr/>
                <p14:nvPr/>
              </p14:nvContentPartPr>
              <p14:xfrm>
                <a:off x="4019315" y="2235431"/>
                <a:ext cx="41040" cy="3024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5F21E417-3404-2A4B-9826-50CF9802EC8D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3956675" y="1857431"/>
                  <a:ext cx="166680" cy="78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4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08E41E5F-E344-A0B8-B5B7-CC62B9EF6159}"/>
                    </a:ext>
                  </a:extLst>
                </p14:cNvPr>
                <p14:cNvContentPartPr/>
                <p14:nvPr/>
              </p14:nvContentPartPr>
              <p14:xfrm>
                <a:off x="4021115" y="2150831"/>
                <a:ext cx="115560" cy="13464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08E41E5F-E344-A0B8-B5B7-CC62B9EF6159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3958115" y="1772831"/>
                  <a:ext cx="241200" cy="89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6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2D256BEE-E250-B98E-7C46-0E2EE106DBBA}"/>
                    </a:ext>
                  </a:extLst>
                </p14:cNvPr>
                <p14:cNvContentPartPr/>
                <p14:nvPr/>
              </p14:nvContentPartPr>
              <p14:xfrm>
                <a:off x="3890075" y="2298071"/>
                <a:ext cx="22680" cy="320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2D256BEE-E250-B98E-7C46-0E2EE106DBBA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3827435" y="1920431"/>
                  <a:ext cx="148320" cy="78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8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E2368DA2-E778-2185-8044-8BF4F3CECEBA}"/>
                    </a:ext>
                  </a:extLst>
                </p14:cNvPr>
                <p14:cNvContentPartPr/>
                <p14:nvPr/>
              </p14:nvContentPartPr>
              <p14:xfrm>
                <a:off x="3946595" y="2229671"/>
                <a:ext cx="12240" cy="126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E2368DA2-E778-2185-8044-8BF4F3CECEBA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3883595" y="1851671"/>
                  <a:ext cx="137880" cy="76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70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4FCFA6E2-F7AC-7C32-CB07-2178CE9A7626}"/>
                    </a:ext>
                  </a:extLst>
                </p14:cNvPr>
                <p14:cNvContentPartPr/>
                <p14:nvPr/>
              </p14:nvContentPartPr>
              <p14:xfrm>
                <a:off x="3832835" y="2123831"/>
                <a:ext cx="248040" cy="2962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4FCFA6E2-F7AC-7C32-CB07-2178CE9A7626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3769835" y="1745831"/>
                  <a:ext cx="373680" cy="10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72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B62AEB31-1A3A-941E-2A5D-4A3BDAED8625}"/>
                    </a:ext>
                  </a:extLst>
                </p14:cNvPr>
                <p14:cNvContentPartPr/>
                <p14:nvPr/>
              </p14:nvContentPartPr>
              <p14:xfrm>
                <a:off x="3873875" y="2182871"/>
                <a:ext cx="103680" cy="20700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B62AEB31-1A3A-941E-2A5D-4A3BDAED8625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3810875" y="1805231"/>
                  <a:ext cx="229320" cy="9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74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7309AF2D-D223-F62C-3D41-D5568D472492}"/>
                    </a:ext>
                  </a:extLst>
                </p14:cNvPr>
                <p14:cNvContentPartPr/>
                <p14:nvPr/>
              </p14:nvContentPartPr>
              <p14:xfrm>
                <a:off x="3907715" y="2011511"/>
                <a:ext cx="388080" cy="27072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7309AF2D-D223-F62C-3D41-D5568D472492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3845075" y="1633511"/>
                  <a:ext cx="513720" cy="10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76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874B19A0-D101-4507-1841-1C49D0CE1C2C}"/>
                    </a:ext>
                  </a:extLst>
                </p14:cNvPr>
                <p14:cNvContentPartPr/>
                <p14:nvPr/>
              </p14:nvContentPartPr>
              <p14:xfrm>
                <a:off x="4114715" y="2074151"/>
                <a:ext cx="141480" cy="11916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874B19A0-D101-4507-1841-1C49D0CE1C2C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4052075" y="1696151"/>
                  <a:ext cx="267120" cy="87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78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1E21FCDD-6345-C884-7469-F0784905DD7E}"/>
                    </a:ext>
                  </a:extLst>
                </p14:cNvPr>
                <p14:cNvContentPartPr/>
                <p14:nvPr/>
              </p14:nvContentPartPr>
              <p14:xfrm>
                <a:off x="4147115" y="2077031"/>
                <a:ext cx="161640" cy="12168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1E21FCDD-6345-C884-7469-F0784905DD7E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4084475" y="1699391"/>
                  <a:ext cx="287280" cy="87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0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0DC5FCC3-ECCE-FD01-9C3E-F01003C2B2BD}"/>
                    </a:ext>
                  </a:extLst>
                </p14:cNvPr>
                <p14:cNvContentPartPr/>
                <p14:nvPr/>
              </p14:nvContentPartPr>
              <p14:xfrm>
                <a:off x="4185275" y="2076311"/>
                <a:ext cx="221040" cy="12780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0DC5FCC3-ECCE-FD01-9C3E-F01003C2B2BD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4122275" y="1698311"/>
                  <a:ext cx="346680" cy="88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2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005ECA92-33F0-9EE7-1805-E320B30602C6}"/>
                    </a:ext>
                  </a:extLst>
                </p14:cNvPr>
                <p14:cNvContentPartPr/>
                <p14:nvPr/>
              </p14:nvContentPartPr>
              <p14:xfrm>
                <a:off x="4158275" y="1987751"/>
                <a:ext cx="378360" cy="28188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005ECA92-33F0-9EE7-1805-E320B30602C6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4095635" y="1609751"/>
                  <a:ext cx="504000" cy="10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4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A925958D-77D4-F7D1-1D2E-2083F19FC047}"/>
                    </a:ext>
                  </a:extLst>
                </p14:cNvPr>
                <p14:cNvContentPartPr/>
                <p14:nvPr/>
              </p14:nvContentPartPr>
              <p14:xfrm>
                <a:off x="4243235" y="2027711"/>
                <a:ext cx="287640" cy="20880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A925958D-77D4-F7D1-1D2E-2083F19FC047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4180595" y="1650071"/>
                  <a:ext cx="413280" cy="9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6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B6D67F0D-5F8D-000C-5F0B-B5086A1C8E89}"/>
                    </a:ext>
                  </a:extLst>
                </p14:cNvPr>
                <p14:cNvContentPartPr/>
                <p14:nvPr/>
              </p14:nvContentPartPr>
              <p14:xfrm>
                <a:off x="4229915" y="1957511"/>
                <a:ext cx="343800" cy="20268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B6D67F0D-5F8D-000C-5F0B-B5086A1C8E89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4167275" y="1579511"/>
                  <a:ext cx="469440" cy="9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8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56F8E9E3-0C19-C912-C575-3E970328739D}"/>
                    </a:ext>
                  </a:extLst>
                </p14:cNvPr>
                <p14:cNvContentPartPr/>
                <p14:nvPr/>
              </p14:nvContentPartPr>
              <p14:xfrm>
                <a:off x="4251515" y="1907111"/>
                <a:ext cx="307080" cy="18648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56F8E9E3-0C19-C912-C575-3E970328739D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4188515" y="1529471"/>
                  <a:ext cx="432720" cy="9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90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A531E8C7-EDD4-C96F-FBCF-86F65E29E18E}"/>
                    </a:ext>
                  </a:extLst>
                </p14:cNvPr>
                <p14:cNvContentPartPr/>
                <p14:nvPr/>
              </p14:nvContentPartPr>
              <p14:xfrm>
                <a:off x="4266635" y="1973351"/>
                <a:ext cx="376200" cy="2142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A531E8C7-EDD4-C96F-FBCF-86F65E29E18E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4203635" y="1595711"/>
                  <a:ext cx="501840" cy="9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92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B255DE09-AC0A-95E6-ED45-43A921DEAEF0}"/>
                    </a:ext>
                  </a:extLst>
                </p14:cNvPr>
                <p14:cNvContentPartPr/>
                <p14:nvPr/>
              </p14:nvContentPartPr>
              <p14:xfrm>
                <a:off x="4318115" y="2099351"/>
                <a:ext cx="261000" cy="14112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B255DE09-AC0A-95E6-ED45-43A921DEAEF0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4255115" y="1721711"/>
                  <a:ext cx="386640" cy="89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94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CD006F5F-590A-64B3-1D9F-E18B3631BEC6}"/>
                    </a:ext>
                  </a:extLst>
                </p14:cNvPr>
                <p14:cNvContentPartPr/>
                <p14:nvPr/>
              </p14:nvContentPartPr>
              <p14:xfrm>
                <a:off x="4296155" y="2156951"/>
                <a:ext cx="256320" cy="1443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CD006F5F-590A-64B3-1D9F-E18B3631BEC6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4233155" y="1778951"/>
                  <a:ext cx="381960" cy="90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96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CECA23AD-5ADD-284B-6BE0-D75E7E405B83}"/>
                    </a:ext>
                  </a:extLst>
                </p14:cNvPr>
                <p14:cNvContentPartPr/>
                <p14:nvPr/>
              </p14:nvContentPartPr>
              <p14:xfrm>
                <a:off x="4452035" y="2177831"/>
                <a:ext cx="209880" cy="13932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CECA23AD-5ADD-284B-6BE0-D75E7E405B83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4389035" y="1799831"/>
                  <a:ext cx="335520" cy="89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98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B207F895-10DD-3E7A-5626-857E0C62C965}"/>
                    </a:ext>
                  </a:extLst>
                </p14:cNvPr>
                <p14:cNvContentPartPr/>
                <p14:nvPr/>
              </p14:nvContentPartPr>
              <p14:xfrm>
                <a:off x="4590995" y="2255951"/>
                <a:ext cx="73080" cy="972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B207F895-10DD-3E7A-5626-857E0C62C965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4527995" y="1877951"/>
                  <a:ext cx="198720" cy="85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9ED8198A-1D7A-2E45-4801-7D68113647FA}"/>
                    </a:ext>
                  </a:extLst>
                </p14:cNvPr>
                <p14:cNvContentPartPr/>
                <p14:nvPr/>
              </p14:nvContentPartPr>
              <p14:xfrm>
                <a:off x="4438355" y="2086391"/>
                <a:ext cx="146880" cy="8316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9ED8198A-1D7A-2E45-4801-7D68113647FA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4375355" y="1708751"/>
                  <a:ext cx="272520" cy="83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A417EC74-747D-5CB6-BA71-E955F8B02DB0}"/>
                    </a:ext>
                  </a:extLst>
                </p14:cNvPr>
                <p14:cNvContentPartPr/>
                <p14:nvPr/>
              </p14:nvContentPartPr>
              <p14:xfrm>
                <a:off x="4349435" y="1962551"/>
                <a:ext cx="413640" cy="2815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A417EC74-747D-5CB6-BA71-E955F8B02DB0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4286435" y="1584911"/>
                  <a:ext cx="539280" cy="10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4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00A71C3A-C9C3-E7C5-5BF6-EA1C1394380D}"/>
                    </a:ext>
                  </a:extLst>
                </p14:cNvPr>
                <p14:cNvContentPartPr/>
                <p14:nvPr/>
              </p14:nvContentPartPr>
              <p14:xfrm>
                <a:off x="6005795" y="2376551"/>
                <a:ext cx="48960" cy="8424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00A71C3A-C9C3-E7C5-5BF6-EA1C1394380D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5943155" y="1998551"/>
                  <a:ext cx="174600" cy="83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6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98F6D484-67C5-7928-6474-4A5E1356C84F}"/>
                    </a:ext>
                  </a:extLst>
                </p14:cNvPr>
                <p14:cNvContentPartPr/>
                <p14:nvPr/>
              </p14:nvContentPartPr>
              <p14:xfrm>
                <a:off x="5884115" y="2353871"/>
                <a:ext cx="278280" cy="11340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98F6D484-67C5-7928-6474-4A5E1356C84F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5821115" y="1975871"/>
                  <a:ext cx="403920" cy="86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8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52E0A174-AB94-F87D-776A-7CDECCB886E7}"/>
                    </a:ext>
                  </a:extLst>
                </p14:cNvPr>
                <p14:cNvContentPartPr/>
                <p14:nvPr/>
              </p14:nvContentPartPr>
              <p14:xfrm>
                <a:off x="6028475" y="2359991"/>
                <a:ext cx="95760" cy="12924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52E0A174-AB94-F87D-776A-7CDECCB886E7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5965475" y="1981991"/>
                  <a:ext cx="221400" cy="88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10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AEC61DCD-FA0B-DA25-EA8A-AFB24FBC53B8}"/>
                    </a:ext>
                  </a:extLst>
                </p14:cNvPr>
                <p14:cNvContentPartPr/>
                <p14:nvPr/>
              </p14:nvContentPartPr>
              <p14:xfrm>
                <a:off x="6126035" y="2404271"/>
                <a:ext cx="29880" cy="1029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AEC61DCD-FA0B-DA25-EA8A-AFB24FBC53B8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6063395" y="2026631"/>
                  <a:ext cx="155520" cy="85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12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D88D4D3A-DA22-7B6D-798B-6151E8C23ABF}"/>
                    </a:ext>
                  </a:extLst>
                </p14:cNvPr>
                <p14:cNvContentPartPr/>
                <p14:nvPr/>
              </p14:nvContentPartPr>
              <p14:xfrm>
                <a:off x="6151955" y="2414711"/>
                <a:ext cx="25560" cy="99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D88D4D3A-DA22-7B6D-798B-6151E8C23ABF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6088955" y="2037071"/>
                  <a:ext cx="151200" cy="85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14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992BB94B-4685-FB2B-6897-AE64CAC0A286}"/>
                    </a:ext>
                  </a:extLst>
                </p14:cNvPr>
                <p14:cNvContentPartPr/>
                <p14:nvPr/>
              </p14:nvContentPartPr>
              <p14:xfrm>
                <a:off x="6207035" y="2471591"/>
                <a:ext cx="10440" cy="6948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992BB94B-4685-FB2B-6897-AE64CAC0A286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6144395" y="2093591"/>
                  <a:ext cx="136080" cy="82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16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EA8A1F84-A5A4-69B5-6888-82CFFCA5160E}"/>
                    </a:ext>
                  </a:extLst>
                </p14:cNvPr>
                <p14:cNvContentPartPr/>
                <p14:nvPr/>
              </p14:nvContentPartPr>
              <p14:xfrm>
                <a:off x="6025955" y="2156591"/>
                <a:ext cx="264240" cy="32652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EA8A1F84-A5A4-69B5-6888-82CFFCA5160E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5962955" y="1778951"/>
                  <a:ext cx="389880" cy="10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18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665800E3-9700-FFFB-44AE-5F7368138C5C}"/>
                    </a:ext>
                  </a:extLst>
                </p14:cNvPr>
                <p14:cNvContentPartPr/>
                <p14:nvPr/>
              </p14:nvContentPartPr>
              <p14:xfrm>
                <a:off x="6088595" y="2152631"/>
                <a:ext cx="246240" cy="38232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665800E3-9700-FFFB-44AE-5F7368138C5C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6025595" y="1774631"/>
                  <a:ext cx="371880" cy="11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0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FE27E4AB-39C0-5C1D-04AE-9247920396CC}"/>
                    </a:ext>
                  </a:extLst>
                </p14:cNvPr>
                <p14:cNvContentPartPr/>
                <p14:nvPr/>
              </p14:nvContentPartPr>
              <p14:xfrm>
                <a:off x="6176795" y="2173151"/>
                <a:ext cx="192240" cy="35208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FE27E4AB-39C0-5C1D-04AE-9247920396CC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6113795" y="1795511"/>
                  <a:ext cx="317880" cy="11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2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D79283D1-3911-BAA3-02D3-03780A54B45E}"/>
                    </a:ext>
                  </a:extLst>
                </p14:cNvPr>
                <p14:cNvContentPartPr/>
                <p14:nvPr/>
              </p14:nvContentPartPr>
              <p14:xfrm>
                <a:off x="6276515" y="2301671"/>
                <a:ext cx="165960" cy="35460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D79283D1-3911-BAA3-02D3-03780A54B45E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6213875" y="1924031"/>
                  <a:ext cx="291600" cy="11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4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CE3772A6-588E-3015-4099-922F2FB127FE}"/>
                    </a:ext>
                  </a:extLst>
                </p14:cNvPr>
                <p14:cNvContentPartPr/>
                <p14:nvPr/>
              </p14:nvContentPartPr>
              <p14:xfrm>
                <a:off x="6381995" y="2394191"/>
                <a:ext cx="40680" cy="22212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CE3772A6-588E-3015-4099-922F2FB127FE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6319355" y="2016191"/>
                  <a:ext cx="166320" cy="9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6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AE39D30D-47C1-9FD8-E0EB-EE56A44959E7}"/>
                    </a:ext>
                  </a:extLst>
                </p14:cNvPr>
                <p14:cNvContentPartPr/>
                <p14:nvPr/>
              </p14:nvContentPartPr>
              <p14:xfrm>
                <a:off x="6280835" y="2440631"/>
                <a:ext cx="104040" cy="25632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AE39D30D-47C1-9FD8-E0EB-EE56A44959E7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6217835" y="2062991"/>
                  <a:ext cx="229680" cy="10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8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03645D9B-3374-06D4-8967-2A40DA96B95B}"/>
                    </a:ext>
                  </a:extLst>
                </p14:cNvPr>
                <p14:cNvContentPartPr/>
                <p14:nvPr/>
              </p14:nvContentPartPr>
              <p14:xfrm>
                <a:off x="6324395" y="2491391"/>
                <a:ext cx="25920" cy="20772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03645D9B-3374-06D4-8967-2A40DA96B95B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6261755" y="2113391"/>
                  <a:ext cx="151560" cy="9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30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728B3C77-70CD-CDB6-361C-02C3048739DC}"/>
                    </a:ext>
                  </a:extLst>
                </p14:cNvPr>
                <p14:cNvContentPartPr/>
                <p14:nvPr/>
              </p14:nvContentPartPr>
              <p14:xfrm>
                <a:off x="6349595" y="2558711"/>
                <a:ext cx="75600" cy="13320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728B3C77-70CD-CDB6-361C-02C3048739DC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6286595" y="2181071"/>
                  <a:ext cx="201240" cy="88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3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25524B84-EE95-4CF0-5306-9445E356F990}"/>
                    </a:ext>
                  </a:extLst>
                </p14:cNvPr>
                <p14:cNvContentPartPr/>
                <p14:nvPr/>
              </p14:nvContentPartPr>
              <p14:xfrm>
                <a:off x="6402155" y="2554031"/>
                <a:ext cx="44280" cy="12672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25524B84-EE95-4CF0-5306-9445E356F990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6339515" y="2176391"/>
                  <a:ext cx="169920" cy="88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3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E6A70AE4-6766-0199-6C09-F35533E3E5C1}"/>
                    </a:ext>
                  </a:extLst>
                </p14:cNvPr>
                <p14:cNvContentPartPr/>
                <p14:nvPr/>
              </p14:nvContentPartPr>
              <p14:xfrm>
                <a:off x="6398915" y="2617391"/>
                <a:ext cx="5760" cy="2700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E6A70AE4-6766-0199-6C09-F35533E3E5C1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6335915" y="2239391"/>
                  <a:ext cx="131400" cy="78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36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A38E435E-94A9-B342-E17E-4A4FB3BB7B12}"/>
                    </a:ext>
                  </a:extLst>
                </p14:cNvPr>
                <p14:cNvContentPartPr/>
                <p14:nvPr/>
              </p14:nvContentPartPr>
              <p14:xfrm>
                <a:off x="5576315" y="1908911"/>
                <a:ext cx="158040" cy="22176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A38E435E-94A9-B342-E17E-4A4FB3BB7B12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5513315" y="1531271"/>
                  <a:ext cx="283680" cy="9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38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E64120C7-A4CE-3340-EB90-DA478A356FD8}"/>
                    </a:ext>
                  </a:extLst>
                </p14:cNvPr>
                <p14:cNvContentPartPr/>
                <p14:nvPr/>
              </p14:nvContentPartPr>
              <p14:xfrm>
                <a:off x="5734715" y="2034191"/>
                <a:ext cx="42840" cy="176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E64120C7-A4CE-3340-EB90-DA478A356FD8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5672075" y="1656551"/>
                  <a:ext cx="168480" cy="9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0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40C67BDD-BD25-27BB-CBC7-BAD2DFFC1EEF}"/>
                    </a:ext>
                  </a:extLst>
                </p14:cNvPr>
                <p14:cNvContentPartPr/>
                <p14:nvPr/>
              </p14:nvContentPartPr>
              <p14:xfrm>
                <a:off x="5722475" y="2025191"/>
                <a:ext cx="58320" cy="19764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40C67BDD-BD25-27BB-CBC7-BAD2DFFC1EEF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5659835" y="1647551"/>
                  <a:ext cx="183960" cy="9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2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8D5391FA-A87E-7695-1F51-9BD926367EF1}"/>
                    </a:ext>
                  </a:extLst>
                </p14:cNvPr>
                <p14:cNvContentPartPr/>
                <p14:nvPr/>
              </p14:nvContentPartPr>
              <p14:xfrm>
                <a:off x="5753795" y="2047511"/>
                <a:ext cx="32040" cy="24372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8D5391FA-A87E-7695-1F51-9BD926367EF1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5691155" y="1669871"/>
                  <a:ext cx="157680" cy="9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4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32D39B1B-7A52-3746-B68A-C56926CECDDA}"/>
                    </a:ext>
                  </a:extLst>
                </p14:cNvPr>
                <p14:cNvContentPartPr/>
                <p14:nvPr/>
              </p14:nvContentPartPr>
              <p14:xfrm>
                <a:off x="5793755" y="2062991"/>
                <a:ext cx="78120" cy="15948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32D39B1B-7A52-3746-B68A-C56926CECDDA}"/>
                    </a:ext>
                  </a:extLst>
                </p:cNvPr>
                <p:cNvPicPr/>
                <p:nvPr/>
              </p:nvPicPr>
              <p:blipFill>
                <a:blip r:embed="rId845"/>
                <a:stretch>
                  <a:fillRect/>
                </a:stretch>
              </p:blipFill>
              <p:spPr>
                <a:xfrm>
                  <a:off x="5730755" y="1685351"/>
                  <a:ext cx="203760" cy="9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6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CF21A671-B6AB-0AAA-92B5-5CCCF5FB4C1A}"/>
                    </a:ext>
                  </a:extLst>
                </p14:cNvPr>
                <p14:cNvContentPartPr/>
                <p14:nvPr/>
              </p14:nvContentPartPr>
              <p14:xfrm>
                <a:off x="5798795" y="2035271"/>
                <a:ext cx="97560" cy="2671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CF21A671-B6AB-0AAA-92B5-5CCCF5FB4C1A}"/>
                    </a:ext>
                  </a:extLst>
                </p:cNvPr>
                <p:cNvPicPr/>
                <p:nvPr/>
              </p:nvPicPr>
              <p:blipFill>
                <a:blip r:embed="rId847"/>
                <a:stretch>
                  <a:fillRect/>
                </a:stretch>
              </p:blipFill>
              <p:spPr>
                <a:xfrm>
                  <a:off x="5735795" y="1657631"/>
                  <a:ext cx="223200" cy="10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8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4BD4A25D-9D59-2B36-6D54-22137B6509A6}"/>
                    </a:ext>
                  </a:extLst>
                </p14:cNvPr>
                <p14:cNvContentPartPr/>
                <p14:nvPr/>
              </p14:nvContentPartPr>
              <p14:xfrm>
                <a:off x="5801315" y="2072351"/>
                <a:ext cx="60840" cy="23292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4BD4A25D-9D59-2B36-6D54-22137B6509A6}"/>
                    </a:ext>
                  </a:extLst>
                </p:cNvPr>
                <p:cNvPicPr/>
                <p:nvPr/>
              </p:nvPicPr>
              <p:blipFill>
                <a:blip r:embed="rId849"/>
                <a:stretch>
                  <a:fillRect/>
                </a:stretch>
              </p:blipFill>
              <p:spPr>
                <a:xfrm>
                  <a:off x="5738315" y="1694711"/>
                  <a:ext cx="186480" cy="9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50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45E4B921-3DAC-E798-BDAC-2E26C14F941B}"/>
                    </a:ext>
                  </a:extLst>
                </p14:cNvPr>
                <p14:cNvContentPartPr/>
                <p14:nvPr/>
              </p14:nvContentPartPr>
              <p14:xfrm>
                <a:off x="5904635" y="2081351"/>
                <a:ext cx="16200" cy="17964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45E4B921-3DAC-E798-BDAC-2E26C14F941B}"/>
                    </a:ext>
                  </a:extLst>
                </p:cNvPr>
                <p:cNvPicPr/>
                <p:nvPr/>
              </p:nvPicPr>
              <p:blipFill>
                <a:blip r:embed="rId851"/>
                <a:stretch>
                  <a:fillRect/>
                </a:stretch>
              </p:blipFill>
              <p:spPr>
                <a:xfrm>
                  <a:off x="5841635" y="1703351"/>
                  <a:ext cx="141840" cy="9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5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01A06BA6-ECB9-F8E4-215C-86B6EE19254F}"/>
                    </a:ext>
                  </a:extLst>
                </p14:cNvPr>
                <p14:cNvContentPartPr/>
                <p14:nvPr/>
              </p14:nvContentPartPr>
              <p14:xfrm>
                <a:off x="5905715" y="2087111"/>
                <a:ext cx="28800" cy="1998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01A06BA6-ECB9-F8E4-215C-86B6EE19254F}"/>
                    </a:ext>
                  </a:extLst>
                </p:cNvPr>
                <p:cNvPicPr/>
                <p:nvPr/>
              </p:nvPicPr>
              <p:blipFill>
                <a:blip r:embed="rId853"/>
                <a:stretch>
                  <a:fillRect/>
                </a:stretch>
              </p:blipFill>
              <p:spPr>
                <a:xfrm>
                  <a:off x="5842715" y="1709111"/>
                  <a:ext cx="154440" cy="9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5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BF3083B6-55E4-E54A-5D39-75D67A59CCE6}"/>
                    </a:ext>
                  </a:extLst>
                </p14:cNvPr>
                <p14:cNvContentPartPr/>
                <p14:nvPr/>
              </p14:nvContentPartPr>
              <p14:xfrm>
                <a:off x="5856755" y="2099351"/>
                <a:ext cx="48240" cy="14832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BF3083B6-55E4-E54A-5D39-75D67A59CCE6}"/>
                    </a:ext>
                  </a:extLst>
                </p:cNvPr>
                <p:cNvPicPr/>
                <p:nvPr/>
              </p:nvPicPr>
              <p:blipFill>
                <a:blip r:embed="rId855"/>
                <a:stretch>
                  <a:fillRect/>
                </a:stretch>
              </p:blipFill>
              <p:spPr>
                <a:xfrm>
                  <a:off x="5793755" y="1721351"/>
                  <a:ext cx="173880" cy="90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56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10CFEE76-09C3-C24C-746E-DD4F92D9A18C}"/>
                    </a:ext>
                  </a:extLst>
                </p14:cNvPr>
                <p14:cNvContentPartPr/>
                <p14:nvPr/>
              </p14:nvContentPartPr>
              <p14:xfrm>
                <a:off x="5855315" y="2034551"/>
                <a:ext cx="50400" cy="21204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10CFEE76-09C3-C24C-746E-DD4F92D9A18C}"/>
                    </a:ext>
                  </a:extLst>
                </p:cNvPr>
                <p:cNvPicPr/>
                <p:nvPr/>
              </p:nvPicPr>
              <p:blipFill>
                <a:blip r:embed="rId857"/>
                <a:stretch>
                  <a:fillRect/>
                </a:stretch>
              </p:blipFill>
              <p:spPr>
                <a:xfrm>
                  <a:off x="5792315" y="1656551"/>
                  <a:ext cx="176040" cy="9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58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9311AD13-75EF-DD2A-B9B0-E62D6C5F8F7C}"/>
                    </a:ext>
                  </a:extLst>
                </p14:cNvPr>
                <p14:cNvContentPartPr/>
                <p14:nvPr/>
              </p14:nvContentPartPr>
              <p14:xfrm>
                <a:off x="5861435" y="2025191"/>
                <a:ext cx="91800" cy="17712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9311AD13-75EF-DD2A-B9B0-E62D6C5F8F7C}"/>
                    </a:ext>
                  </a:extLst>
                </p:cNvPr>
                <p:cNvPicPr/>
                <p:nvPr/>
              </p:nvPicPr>
              <p:blipFill>
                <a:blip r:embed="rId859"/>
                <a:stretch>
                  <a:fillRect/>
                </a:stretch>
              </p:blipFill>
              <p:spPr>
                <a:xfrm>
                  <a:off x="5798435" y="1647551"/>
                  <a:ext cx="217440" cy="9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0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CCE1DDC8-F2AE-D671-38D5-980D1420C67A}"/>
                    </a:ext>
                  </a:extLst>
                </p14:cNvPr>
                <p14:cNvContentPartPr/>
                <p14:nvPr/>
              </p14:nvContentPartPr>
              <p14:xfrm>
                <a:off x="5979875" y="2177471"/>
                <a:ext cx="49680" cy="16272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CCE1DDC8-F2AE-D671-38D5-980D1420C67A}"/>
                    </a:ext>
                  </a:extLst>
                </p:cNvPr>
                <p:cNvPicPr/>
                <p:nvPr/>
              </p:nvPicPr>
              <p:blipFill>
                <a:blip r:embed="rId861"/>
                <a:stretch>
                  <a:fillRect/>
                </a:stretch>
              </p:blipFill>
              <p:spPr>
                <a:xfrm>
                  <a:off x="5917235" y="1799831"/>
                  <a:ext cx="175320" cy="9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2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37137C67-F446-A19E-1BBC-5D655C3EAE08}"/>
                    </a:ext>
                  </a:extLst>
                </p14:cNvPr>
                <p14:cNvContentPartPr/>
                <p14:nvPr/>
              </p14:nvContentPartPr>
              <p14:xfrm>
                <a:off x="5984195" y="2167391"/>
                <a:ext cx="34200" cy="18612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37137C67-F446-A19E-1BBC-5D655C3EAE08}"/>
                    </a:ext>
                  </a:extLst>
                </p:cNvPr>
                <p:cNvPicPr/>
                <p:nvPr/>
              </p:nvPicPr>
              <p:blipFill>
                <a:blip r:embed="rId863"/>
                <a:stretch>
                  <a:fillRect/>
                </a:stretch>
              </p:blipFill>
              <p:spPr>
                <a:xfrm>
                  <a:off x="5921555" y="1789751"/>
                  <a:ext cx="159840" cy="9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4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DECA1635-18E3-20B7-5F30-88DA57ED8230}"/>
                    </a:ext>
                  </a:extLst>
                </p14:cNvPr>
                <p14:cNvContentPartPr/>
                <p14:nvPr/>
              </p14:nvContentPartPr>
              <p14:xfrm>
                <a:off x="6013715" y="2128151"/>
                <a:ext cx="23760" cy="24984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DECA1635-18E3-20B7-5F30-88DA57ED8230}"/>
                    </a:ext>
                  </a:extLst>
                </p:cNvPr>
                <p:cNvPicPr/>
                <p:nvPr/>
              </p:nvPicPr>
              <p:blipFill>
                <a:blip r:embed="rId865"/>
                <a:stretch>
                  <a:fillRect/>
                </a:stretch>
              </p:blipFill>
              <p:spPr>
                <a:xfrm>
                  <a:off x="5951075" y="1750151"/>
                  <a:ext cx="149400" cy="10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6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081C5982-7207-603B-D030-00898E6C3B33}"/>
                    </a:ext>
                  </a:extLst>
                </p14:cNvPr>
                <p14:cNvContentPartPr/>
                <p14:nvPr/>
              </p14:nvContentPartPr>
              <p14:xfrm>
                <a:off x="6081035" y="2199431"/>
                <a:ext cx="9720" cy="8748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081C5982-7207-603B-D030-00898E6C3B33}"/>
                    </a:ext>
                  </a:extLst>
                </p:cNvPr>
                <p:cNvPicPr/>
                <p:nvPr/>
              </p:nvPicPr>
              <p:blipFill>
                <a:blip r:embed="rId867"/>
                <a:stretch>
                  <a:fillRect/>
                </a:stretch>
              </p:blipFill>
              <p:spPr>
                <a:xfrm>
                  <a:off x="6018035" y="1821791"/>
                  <a:ext cx="135360" cy="84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8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8B635495-0003-D7AB-C923-769579981EA0}"/>
                    </a:ext>
                  </a:extLst>
                </p14:cNvPr>
                <p14:cNvContentPartPr/>
                <p14:nvPr/>
              </p14:nvContentPartPr>
              <p14:xfrm>
                <a:off x="5989595" y="2178911"/>
                <a:ext cx="105480" cy="17244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8B635495-0003-D7AB-C923-769579981EA0}"/>
                    </a:ext>
                  </a:extLst>
                </p:cNvPr>
                <p:cNvPicPr/>
                <p:nvPr/>
              </p:nvPicPr>
              <p:blipFill>
                <a:blip r:embed="rId869"/>
                <a:stretch>
                  <a:fillRect/>
                </a:stretch>
              </p:blipFill>
              <p:spPr>
                <a:xfrm>
                  <a:off x="5926955" y="1801271"/>
                  <a:ext cx="231120" cy="9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70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93411928-8F7B-093C-7D95-2215996A1EA7}"/>
                    </a:ext>
                  </a:extLst>
                </p14:cNvPr>
                <p14:cNvContentPartPr/>
                <p14:nvPr/>
              </p14:nvContentPartPr>
              <p14:xfrm>
                <a:off x="5913635" y="2109791"/>
                <a:ext cx="137880" cy="24624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93411928-8F7B-093C-7D95-2215996A1EA7}"/>
                    </a:ext>
                  </a:extLst>
                </p:cNvPr>
                <p:cNvPicPr/>
                <p:nvPr/>
              </p:nvPicPr>
              <p:blipFill>
                <a:blip r:embed="rId871"/>
                <a:stretch>
                  <a:fillRect/>
                </a:stretch>
              </p:blipFill>
              <p:spPr>
                <a:xfrm>
                  <a:off x="5850635" y="1731791"/>
                  <a:ext cx="263520" cy="10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72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1DE2FE07-C42A-0650-C69F-E3894F14886A}"/>
                    </a:ext>
                  </a:extLst>
                </p14:cNvPr>
                <p14:cNvContentPartPr/>
                <p14:nvPr/>
              </p14:nvContentPartPr>
              <p14:xfrm>
                <a:off x="5353835" y="1853471"/>
                <a:ext cx="20520" cy="1422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1DE2FE07-C42A-0650-C69F-E3894F14886A}"/>
                    </a:ext>
                  </a:extLst>
                </p:cNvPr>
                <p:cNvPicPr/>
                <p:nvPr/>
              </p:nvPicPr>
              <p:blipFill>
                <a:blip r:embed="rId873"/>
                <a:stretch>
                  <a:fillRect/>
                </a:stretch>
              </p:blipFill>
              <p:spPr>
                <a:xfrm>
                  <a:off x="5290835" y="1475471"/>
                  <a:ext cx="146160" cy="89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74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272458B5-F366-4801-13CF-62A05C7A9BF5}"/>
                    </a:ext>
                  </a:extLst>
                </p14:cNvPr>
                <p14:cNvContentPartPr/>
                <p14:nvPr/>
              </p14:nvContentPartPr>
              <p14:xfrm>
                <a:off x="5434475" y="1888391"/>
                <a:ext cx="36720" cy="1648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272458B5-F366-4801-13CF-62A05C7A9BF5}"/>
                    </a:ext>
                  </a:extLst>
                </p:cNvPr>
                <p:cNvPicPr/>
                <p:nvPr/>
              </p:nvPicPr>
              <p:blipFill>
                <a:blip r:embed="rId875"/>
                <a:stretch>
                  <a:fillRect/>
                </a:stretch>
              </p:blipFill>
              <p:spPr>
                <a:xfrm>
                  <a:off x="5371835" y="1510751"/>
                  <a:ext cx="162360" cy="9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76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F020EDB6-D402-0A68-2060-AB4851A85057}"/>
                    </a:ext>
                  </a:extLst>
                </p14:cNvPr>
                <p14:cNvContentPartPr/>
                <p14:nvPr/>
              </p14:nvContentPartPr>
              <p14:xfrm>
                <a:off x="5309555" y="1882271"/>
                <a:ext cx="509400" cy="20952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F020EDB6-D402-0A68-2060-AB4851A85057}"/>
                    </a:ext>
                  </a:extLst>
                </p:cNvPr>
                <p:cNvPicPr/>
                <p:nvPr/>
              </p:nvPicPr>
              <p:blipFill>
                <a:blip r:embed="rId877"/>
                <a:stretch>
                  <a:fillRect/>
                </a:stretch>
              </p:blipFill>
              <p:spPr>
                <a:xfrm>
                  <a:off x="5246555" y="1504631"/>
                  <a:ext cx="635040" cy="9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78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9A4CCC88-3FF2-F31E-8B6A-BB5D1465C404}"/>
                    </a:ext>
                  </a:extLst>
                </p14:cNvPr>
                <p14:cNvContentPartPr/>
                <p14:nvPr/>
              </p14:nvContentPartPr>
              <p14:xfrm>
                <a:off x="5501075" y="1916471"/>
                <a:ext cx="310320" cy="17856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9A4CCC88-3FF2-F31E-8B6A-BB5D1465C404}"/>
                    </a:ext>
                  </a:extLst>
                </p:cNvPr>
                <p:cNvPicPr/>
                <p:nvPr/>
              </p:nvPicPr>
              <p:blipFill>
                <a:blip r:embed="rId879"/>
                <a:stretch>
                  <a:fillRect/>
                </a:stretch>
              </p:blipFill>
              <p:spPr>
                <a:xfrm>
                  <a:off x="5438435" y="1538471"/>
                  <a:ext cx="435960" cy="9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0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DE47FC0B-F816-D38A-4EEF-723DDB491D36}"/>
                    </a:ext>
                  </a:extLst>
                </p14:cNvPr>
                <p14:cNvContentPartPr/>
                <p14:nvPr/>
              </p14:nvContentPartPr>
              <p14:xfrm>
                <a:off x="5553275" y="1894511"/>
                <a:ext cx="332640" cy="17784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DE47FC0B-F816-D38A-4EEF-723DDB491D36}"/>
                    </a:ext>
                  </a:extLst>
                </p:cNvPr>
                <p:cNvPicPr/>
                <p:nvPr/>
              </p:nvPicPr>
              <p:blipFill>
                <a:blip r:embed="rId881"/>
                <a:stretch>
                  <a:fillRect/>
                </a:stretch>
              </p:blipFill>
              <p:spPr>
                <a:xfrm>
                  <a:off x="5490275" y="1516511"/>
                  <a:ext cx="458280" cy="9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2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4C81EF20-77E1-4845-9748-2823A8D72196}"/>
                    </a:ext>
                  </a:extLst>
                </p14:cNvPr>
                <p14:cNvContentPartPr/>
                <p14:nvPr/>
              </p14:nvContentPartPr>
              <p14:xfrm>
                <a:off x="5578115" y="1937351"/>
                <a:ext cx="412200" cy="15336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4C81EF20-77E1-4845-9748-2823A8D72196}"/>
                    </a:ext>
                  </a:extLst>
                </p:cNvPr>
                <p:cNvPicPr/>
                <p:nvPr/>
              </p:nvPicPr>
              <p:blipFill>
                <a:blip r:embed="rId883"/>
                <a:stretch>
                  <a:fillRect/>
                </a:stretch>
              </p:blipFill>
              <p:spPr>
                <a:xfrm>
                  <a:off x="5515115" y="1559351"/>
                  <a:ext cx="537840" cy="90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4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4C3A9B53-0A05-0193-42CF-150C1B59D670}"/>
                    </a:ext>
                  </a:extLst>
                </p14:cNvPr>
                <p14:cNvContentPartPr/>
                <p14:nvPr/>
              </p14:nvContentPartPr>
              <p14:xfrm>
                <a:off x="5656955" y="1947071"/>
                <a:ext cx="378360" cy="17460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4C3A9B53-0A05-0193-42CF-150C1B59D670}"/>
                    </a:ext>
                  </a:extLst>
                </p:cNvPr>
                <p:cNvPicPr/>
                <p:nvPr/>
              </p:nvPicPr>
              <p:blipFill>
                <a:blip r:embed="rId885"/>
                <a:stretch>
                  <a:fillRect/>
                </a:stretch>
              </p:blipFill>
              <p:spPr>
                <a:xfrm>
                  <a:off x="5594315" y="1569071"/>
                  <a:ext cx="504000" cy="9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6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B3A848CD-0F57-6991-2233-B4F17D150DAF}"/>
                    </a:ext>
                  </a:extLst>
                </p14:cNvPr>
                <p14:cNvContentPartPr/>
                <p14:nvPr/>
              </p14:nvContentPartPr>
              <p14:xfrm>
                <a:off x="5730035" y="1983071"/>
                <a:ext cx="378360" cy="26712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B3A848CD-0F57-6991-2233-B4F17D150DAF}"/>
                    </a:ext>
                  </a:extLst>
                </p:cNvPr>
                <p:cNvPicPr/>
                <p:nvPr/>
              </p:nvPicPr>
              <p:blipFill>
                <a:blip r:embed="rId887"/>
                <a:stretch>
                  <a:fillRect/>
                </a:stretch>
              </p:blipFill>
              <p:spPr>
                <a:xfrm>
                  <a:off x="5667395" y="1605071"/>
                  <a:ext cx="504000" cy="10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8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25177B2B-82D0-F53D-5203-8255C914F470}"/>
                    </a:ext>
                  </a:extLst>
                </p14:cNvPr>
                <p14:cNvContentPartPr/>
                <p14:nvPr/>
              </p14:nvContentPartPr>
              <p14:xfrm>
                <a:off x="5730755" y="2006111"/>
                <a:ext cx="317160" cy="28224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25177B2B-82D0-F53D-5203-8255C914F470}"/>
                    </a:ext>
                  </a:extLst>
                </p:cNvPr>
                <p:cNvPicPr/>
                <p:nvPr/>
              </p:nvPicPr>
              <p:blipFill>
                <a:blip r:embed="rId889"/>
                <a:stretch>
                  <a:fillRect/>
                </a:stretch>
              </p:blipFill>
              <p:spPr>
                <a:xfrm>
                  <a:off x="5668115" y="1628111"/>
                  <a:ext cx="442800" cy="10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90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B91F1604-6343-19DA-994B-8D75F92117DE}"/>
                    </a:ext>
                  </a:extLst>
                </p14:cNvPr>
                <p14:cNvContentPartPr/>
                <p14:nvPr/>
              </p14:nvContentPartPr>
              <p14:xfrm>
                <a:off x="5851355" y="2003591"/>
                <a:ext cx="307080" cy="27180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B91F1604-6343-19DA-994B-8D75F92117DE}"/>
                    </a:ext>
                  </a:extLst>
                </p:cNvPr>
                <p:cNvPicPr/>
                <p:nvPr/>
              </p:nvPicPr>
              <p:blipFill>
                <a:blip r:embed="rId891"/>
                <a:stretch>
                  <a:fillRect/>
                </a:stretch>
              </p:blipFill>
              <p:spPr>
                <a:xfrm>
                  <a:off x="5788355" y="1625591"/>
                  <a:ext cx="432720" cy="10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92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8BAE0210-056E-4B4E-0F4F-151A0F1D6B7D}"/>
                    </a:ext>
                  </a:extLst>
                </p14:cNvPr>
                <p14:cNvContentPartPr/>
                <p14:nvPr/>
              </p14:nvContentPartPr>
              <p14:xfrm>
                <a:off x="5856035" y="2068031"/>
                <a:ext cx="275040" cy="21780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8BAE0210-056E-4B4E-0F4F-151A0F1D6B7D}"/>
                    </a:ext>
                  </a:extLst>
                </p:cNvPr>
                <p:cNvPicPr/>
                <p:nvPr/>
              </p:nvPicPr>
              <p:blipFill>
                <a:blip r:embed="rId893"/>
                <a:stretch>
                  <a:fillRect/>
                </a:stretch>
              </p:blipFill>
              <p:spPr>
                <a:xfrm>
                  <a:off x="5793395" y="1690391"/>
                  <a:ext cx="400680" cy="9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94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AB4021C0-D693-1F8D-9229-CED87F639AC4}"/>
                    </a:ext>
                  </a:extLst>
                </p14:cNvPr>
                <p14:cNvContentPartPr/>
                <p14:nvPr/>
              </p14:nvContentPartPr>
              <p14:xfrm>
                <a:off x="5337635" y="1915391"/>
                <a:ext cx="115560" cy="17532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AB4021C0-D693-1F8D-9229-CED87F639AC4}"/>
                    </a:ext>
                  </a:extLst>
                </p:cNvPr>
                <p:cNvPicPr/>
                <p:nvPr/>
              </p:nvPicPr>
              <p:blipFill>
                <a:blip r:embed="rId895"/>
                <a:stretch>
                  <a:fillRect/>
                </a:stretch>
              </p:blipFill>
              <p:spPr>
                <a:xfrm>
                  <a:off x="5274635" y="1537751"/>
                  <a:ext cx="241200" cy="9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96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5A9F0F2F-0C6E-2ABC-7A8F-85B9E0F56E04}"/>
                    </a:ext>
                  </a:extLst>
                </p14:cNvPr>
                <p14:cNvContentPartPr/>
                <p14:nvPr/>
              </p14:nvContentPartPr>
              <p14:xfrm>
                <a:off x="5590355" y="1967591"/>
                <a:ext cx="41400" cy="30168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5A9F0F2F-0C6E-2ABC-7A8F-85B9E0F56E04}"/>
                    </a:ext>
                  </a:extLst>
                </p:cNvPr>
                <p:cNvPicPr/>
                <p:nvPr/>
              </p:nvPicPr>
              <p:blipFill>
                <a:blip r:embed="rId897"/>
                <a:stretch>
                  <a:fillRect/>
                </a:stretch>
              </p:blipFill>
              <p:spPr>
                <a:xfrm>
                  <a:off x="5527715" y="1589591"/>
                  <a:ext cx="167040" cy="10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98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F2BB0403-DC2E-FB68-E36E-E303FBE33D2B}"/>
                    </a:ext>
                  </a:extLst>
                </p14:cNvPr>
                <p14:cNvContentPartPr/>
                <p14:nvPr/>
              </p14:nvContentPartPr>
              <p14:xfrm>
                <a:off x="5480555" y="1952471"/>
                <a:ext cx="26280" cy="23256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F2BB0403-DC2E-FB68-E36E-E303FBE33D2B}"/>
                    </a:ext>
                  </a:extLst>
                </p:cNvPr>
                <p:cNvPicPr/>
                <p:nvPr/>
              </p:nvPicPr>
              <p:blipFill>
                <a:blip r:embed="rId899"/>
                <a:stretch>
                  <a:fillRect/>
                </a:stretch>
              </p:blipFill>
              <p:spPr>
                <a:xfrm>
                  <a:off x="5417915" y="1574471"/>
                  <a:ext cx="151920" cy="9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0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DAB01B05-DAC3-27CA-1302-777FD37AFEB3}"/>
                    </a:ext>
                  </a:extLst>
                </p14:cNvPr>
                <p14:cNvContentPartPr/>
                <p14:nvPr/>
              </p14:nvContentPartPr>
              <p14:xfrm>
                <a:off x="5518355" y="2059751"/>
                <a:ext cx="10800" cy="10836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DAB01B05-DAC3-27CA-1302-777FD37AFEB3}"/>
                    </a:ext>
                  </a:extLst>
                </p:cNvPr>
                <p:cNvPicPr/>
                <p:nvPr/>
              </p:nvPicPr>
              <p:blipFill>
                <a:blip r:embed="rId901"/>
                <a:stretch>
                  <a:fillRect/>
                </a:stretch>
              </p:blipFill>
              <p:spPr>
                <a:xfrm>
                  <a:off x="5455355" y="1681751"/>
                  <a:ext cx="136440" cy="86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2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4364A5D8-7402-D654-113B-517B2DC6AE82}"/>
                    </a:ext>
                  </a:extLst>
                </p14:cNvPr>
                <p14:cNvContentPartPr/>
                <p14:nvPr/>
              </p14:nvContentPartPr>
              <p14:xfrm>
                <a:off x="5498555" y="2155511"/>
                <a:ext cx="10440" cy="2160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4364A5D8-7402-D654-113B-517B2DC6AE82}"/>
                    </a:ext>
                  </a:extLst>
                </p:cNvPr>
                <p:cNvPicPr/>
                <p:nvPr/>
              </p:nvPicPr>
              <p:blipFill>
                <a:blip r:embed="rId903"/>
                <a:stretch>
                  <a:fillRect/>
                </a:stretch>
              </p:blipFill>
              <p:spPr>
                <a:xfrm>
                  <a:off x="5435915" y="1777871"/>
                  <a:ext cx="136080" cy="77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4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70EB3349-8DC0-0ABE-6CFE-DDE0EA54154C}"/>
                    </a:ext>
                  </a:extLst>
                </p14:cNvPr>
                <p14:cNvContentPartPr/>
                <p14:nvPr/>
              </p14:nvContentPartPr>
              <p14:xfrm>
                <a:off x="4864595" y="1813511"/>
                <a:ext cx="358560" cy="9108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70EB3349-8DC0-0ABE-6CFE-DDE0EA54154C}"/>
                    </a:ext>
                  </a:extLst>
                </p:cNvPr>
                <p:cNvPicPr/>
                <p:nvPr/>
              </p:nvPicPr>
              <p:blipFill>
                <a:blip r:embed="rId905"/>
                <a:stretch>
                  <a:fillRect/>
                </a:stretch>
              </p:blipFill>
              <p:spPr>
                <a:xfrm>
                  <a:off x="4801595" y="1435511"/>
                  <a:ext cx="484200" cy="84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6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8D7CD87B-AA19-88FD-B74A-D6794F52CF01}"/>
                    </a:ext>
                  </a:extLst>
                </p14:cNvPr>
                <p14:cNvContentPartPr/>
                <p14:nvPr/>
              </p14:nvContentPartPr>
              <p14:xfrm>
                <a:off x="4902035" y="1837271"/>
                <a:ext cx="279000" cy="29160"/>
              </p14:xfrm>
            </p:contentPart>
          </mc:Choice>
          <mc:Fallback xmlns=""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8D7CD87B-AA19-88FD-B74A-D6794F52CF01}"/>
                    </a:ext>
                  </a:extLst>
                </p:cNvPr>
                <p:cNvPicPr/>
                <p:nvPr/>
              </p:nvPicPr>
              <p:blipFill>
                <a:blip r:embed="rId907"/>
                <a:stretch>
                  <a:fillRect/>
                </a:stretch>
              </p:blipFill>
              <p:spPr>
                <a:xfrm>
                  <a:off x="4839395" y="1459631"/>
                  <a:ext cx="404640" cy="78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8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42C700BB-F66C-B11F-0F8B-704EF1476CDE}"/>
                    </a:ext>
                  </a:extLst>
                </p14:cNvPr>
                <p14:cNvContentPartPr/>
                <p14:nvPr/>
              </p14:nvContentPartPr>
              <p14:xfrm>
                <a:off x="4842275" y="1832591"/>
                <a:ext cx="410400" cy="3924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42C700BB-F66C-B11F-0F8B-704EF1476CDE}"/>
                    </a:ext>
                  </a:extLst>
                </p:cNvPr>
                <p:cNvPicPr/>
                <p:nvPr/>
              </p:nvPicPr>
              <p:blipFill>
                <a:blip r:embed="rId909"/>
                <a:stretch>
                  <a:fillRect/>
                </a:stretch>
              </p:blipFill>
              <p:spPr>
                <a:xfrm>
                  <a:off x="4779635" y="1454951"/>
                  <a:ext cx="536040" cy="79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10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77944812-9780-20C8-3AC0-2E1E53B2281F}"/>
                    </a:ext>
                  </a:extLst>
                </p14:cNvPr>
                <p14:cNvContentPartPr/>
                <p14:nvPr/>
              </p14:nvContentPartPr>
              <p14:xfrm>
                <a:off x="4986635" y="1829711"/>
                <a:ext cx="211680" cy="14580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77944812-9780-20C8-3AC0-2E1E53B2281F}"/>
                    </a:ext>
                  </a:extLst>
                </p:cNvPr>
                <p:cNvPicPr/>
                <p:nvPr/>
              </p:nvPicPr>
              <p:blipFill>
                <a:blip r:embed="rId911"/>
                <a:stretch>
                  <a:fillRect/>
                </a:stretch>
              </p:blipFill>
              <p:spPr>
                <a:xfrm>
                  <a:off x="4923995" y="1452071"/>
                  <a:ext cx="337320" cy="90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12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CE458F2F-F1AB-FA6F-56EF-D6F71C12E856}"/>
                    </a:ext>
                  </a:extLst>
                </p14:cNvPr>
                <p14:cNvContentPartPr/>
                <p14:nvPr/>
              </p14:nvContentPartPr>
              <p14:xfrm>
                <a:off x="4923275" y="1850231"/>
                <a:ext cx="257760" cy="27072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CE458F2F-F1AB-FA6F-56EF-D6F71C12E856}"/>
                    </a:ext>
                  </a:extLst>
                </p:cNvPr>
                <p:cNvPicPr/>
                <p:nvPr/>
              </p:nvPicPr>
              <p:blipFill>
                <a:blip r:embed="rId913"/>
                <a:stretch>
                  <a:fillRect/>
                </a:stretch>
              </p:blipFill>
              <p:spPr>
                <a:xfrm>
                  <a:off x="4860635" y="1472591"/>
                  <a:ext cx="383400" cy="10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14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E783C103-D60C-BD9B-118B-5D9285F0A3D7}"/>
                    </a:ext>
                  </a:extLst>
                </p14:cNvPr>
                <p14:cNvContentPartPr/>
                <p14:nvPr/>
              </p14:nvContentPartPr>
              <p14:xfrm>
                <a:off x="4852355" y="1906391"/>
                <a:ext cx="307440" cy="30600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E783C103-D60C-BD9B-118B-5D9285F0A3D7}"/>
                    </a:ext>
                  </a:extLst>
                </p:cNvPr>
                <p:cNvPicPr/>
                <p:nvPr/>
              </p:nvPicPr>
              <p:blipFill>
                <a:blip r:embed="rId915"/>
                <a:stretch>
                  <a:fillRect/>
                </a:stretch>
              </p:blipFill>
              <p:spPr>
                <a:xfrm>
                  <a:off x="4789355" y="1528751"/>
                  <a:ext cx="433080" cy="10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16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EA2C73C7-5F89-4601-A0EA-0DB4AB82932B}"/>
                    </a:ext>
                  </a:extLst>
                </p14:cNvPr>
                <p14:cNvContentPartPr/>
                <p14:nvPr/>
              </p14:nvContentPartPr>
              <p14:xfrm>
                <a:off x="4892675" y="1875071"/>
                <a:ext cx="398520" cy="32004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EA2C73C7-5F89-4601-A0EA-0DB4AB82932B}"/>
                    </a:ext>
                  </a:extLst>
                </p:cNvPr>
                <p:cNvPicPr/>
                <p:nvPr/>
              </p:nvPicPr>
              <p:blipFill>
                <a:blip r:embed="rId917"/>
                <a:stretch>
                  <a:fillRect/>
                </a:stretch>
              </p:blipFill>
              <p:spPr>
                <a:xfrm>
                  <a:off x="4829675" y="1497431"/>
                  <a:ext cx="524160" cy="10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18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86BA6A20-465E-390E-B966-EAE445F6C87D}"/>
                    </a:ext>
                  </a:extLst>
                </p14:cNvPr>
                <p14:cNvContentPartPr/>
                <p14:nvPr/>
              </p14:nvContentPartPr>
              <p14:xfrm>
                <a:off x="5096435" y="1935911"/>
                <a:ext cx="246960" cy="15408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86BA6A20-465E-390E-B966-EAE445F6C87D}"/>
                    </a:ext>
                  </a:extLst>
                </p:cNvPr>
                <p:cNvPicPr/>
                <p:nvPr/>
              </p:nvPicPr>
              <p:blipFill>
                <a:blip r:embed="rId919"/>
                <a:stretch>
                  <a:fillRect/>
                </a:stretch>
              </p:blipFill>
              <p:spPr>
                <a:xfrm>
                  <a:off x="5033435" y="1557911"/>
                  <a:ext cx="372600" cy="90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0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24BD9FFF-854E-BE6F-8E1C-99A0987E69EA}"/>
                    </a:ext>
                  </a:extLst>
                </p14:cNvPr>
                <p14:cNvContentPartPr/>
                <p14:nvPr/>
              </p14:nvContentPartPr>
              <p14:xfrm>
                <a:off x="5157635" y="1915031"/>
                <a:ext cx="149760" cy="24012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24BD9FFF-854E-BE6F-8E1C-99A0987E69EA}"/>
                    </a:ext>
                  </a:extLst>
                </p:cNvPr>
                <p:cNvPicPr/>
                <p:nvPr/>
              </p:nvPicPr>
              <p:blipFill>
                <a:blip r:embed="rId921"/>
                <a:stretch>
                  <a:fillRect/>
                </a:stretch>
              </p:blipFill>
              <p:spPr>
                <a:xfrm>
                  <a:off x="5094635" y="1537391"/>
                  <a:ext cx="275400" cy="9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2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F0C5F5A1-A0A0-ABBA-C98A-5BE05C3EFDE0}"/>
                    </a:ext>
                  </a:extLst>
                </p14:cNvPr>
                <p14:cNvContentPartPr/>
                <p14:nvPr/>
              </p14:nvContentPartPr>
              <p14:xfrm>
                <a:off x="5112635" y="1871471"/>
                <a:ext cx="274320" cy="31536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F0C5F5A1-A0A0-ABBA-C98A-5BE05C3EFDE0}"/>
                    </a:ext>
                  </a:extLst>
                </p:cNvPr>
                <p:cNvPicPr/>
                <p:nvPr/>
              </p:nvPicPr>
              <p:blipFill>
                <a:blip r:embed="rId923"/>
                <a:stretch>
                  <a:fillRect/>
                </a:stretch>
              </p:blipFill>
              <p:spPr>
                <a:xfrm>
                  <a:off x="5049995" y="1493831"/>
                  <a:ext cx="399960" cy="10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4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8BCB3A4E-5252-95DD-FF28-E688E733AC6A}"/>
                    </a:ext>
                  </a:extLst>
                </p14:cNvPr>
                <p14:cNvContentPartPr/>
                <p14:nvPr/>
              </p14:nvContentPartPr>
              <p14:xfrm>
                <a:off x="5296235" y="2028071"/>
                <a:ext cx="720" cy="936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8BCB3A4E-5252-95DD-FF28-E688E733AC6A}"/>
                    </a:ext>
                  </a:extLst>
                </p:cNvPr>
                <p:cNvPicPr/>
                <p:nvPr/>
              </p:nvPicPr>
              <p:blipFill>
                <a:blip r:embed="rId925"/>
                <a:stretch>
                  <a:fillRect/>
                </a:stretch>
              </p:blipFill>
              <p:spPr>
                <a:xfrm>
                  <a:off x="5233235" y="1650071"/>
                  <a:ext cx="12636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6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0944CD17-907A-77A2-7023-DFC1D52483D4}"/>
                    </a:ext>
                  </a:extLst>
                </p14:cNvPr>
                <p14:cNvContentPartPr/>
                <p14:nvPr/>
              </p14:nvContentPartPr>
              <p14:xfrm>
                <a:off x="5250155" y="2001791"/>
                <a:ext cx="13320" cy="612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0944CD17-907A-77A2-7023-DFC1D52483D4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5187155" y="1623791"/>
                  <a:ext cx="138960" cy="76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7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8D808372-C619-B7C6-2561-57482191074A}"/>
                    </a:ext>
                  </a:extLst>
                </p14:cNvPr>
                <p14:cNvContentPartPr/>
                <p14:nvPr/>
              </p14:nvContentPartPr>
              <p14:xfrm>
                <a:off x="5181755" y="1840871"/>
                <a:ext cx="242280" cy="8424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8D808372-C619-B7C6-2561-57482191074A}"/>
                    </a:ext>
                  </a:extLst>
                </p:cNvPr>
                <p:cNvPicPr/>
                <p:nvPr/>
              </p:nvPicPr>
              <p:blipFill>
                <a:blip r:embed="rId928"/>
                <a:stretch>
                  <a:fillRect/>
                </a:stretch>
              </p:blipFill>
              <p:spPr>
                <a:xfrm>
                  <a:off x="5119115" y="1462871"/>
                  <a:ext cx="367920" cy="83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9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B2D87065-C2A2-4347-9AA0-A58CD8B07ADC}"/>
                    </a:ext>
                  </a:extLst>
                </p14:cNvPr>
                <p14:cNvContentPartPr/>
                <p14:nvPr/>
              </p14:nvContentPartPr>
              <p14:xfrm>
                <a:off x="5114435" y="1833311"/>
                <a:ext cx="249480" cy="6660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B2D87065-C2A2-4347-9AA0-A58CD8B07ADC}"/>
                    </a:ext>
                  </a:extLst>
                </p:cNvPr>
                <p:cNvPicPr/>
                <p:nvPr/>
              </p:nvPicPr>
              <p:blipFill>
                <a:blip r:embed="rId930"/>
                <a:stretch>
                  <a:fillRect/>
                </a:stretch>
              </p:blipFill>
              <p:spPr>
                <a:xfrm>
                  <a:off x="5051795" y="1455311"/>
                  <a:ext cx="375120" cy="82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31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36895286-F7B1-C3A8-528B-A1F7C8178FA6}"/>
                    </a:ext>
                  </a:extLst>
                </p14:cNvPr>
                <p14:cNvContentPartPr/>
                <p14:nvPr/>
              </p14:nvContentPartPr>
              <p14:xfrm>
                <a:off x="4895195" y="1864631"/>
                <a:ext cx="241200" cy="12132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36895286-F7B1-C3A8-528B-A1F7C8178FA6}"/>
                    </a:ext>
                  </a:extLst>
                </p:cNvPr>
                <p:cNvPicPr/>
                <p:nvPr/>
              </p:nvPicPr>
              <p:blipFill>
                <a:blip r:embed="rId932"/>
                <a:stretch>
                  <a:fillRect/>
                </a:stretch>
              </p:blipFill>
              <p:spPr>
                <a:xfrm>
                  <a:off x="4832555" y="1486631"/>
                  <a:ext cx="366840" cy="87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33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21FB86AC-5FEC-7D26-7C14-4FD429EC6C77}"/>
                    </a:ext>
                  </a:extLst>
                </p14:cNvPr>
                <p14:cNvContentPartPr/>
                <p14:nvPr/>
              </p14:nvContentPartPr>
              <p14:xfrm>
                <a:off x="4526195" y="1859231"/>
                <a:ext cx="518040" cy="11052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21FB86AC-5FEC-7D26-7C14-4FD429EC6C77}"/>
                    </a:ext>
                  </a:extLst>
                </p:cNvPr>
                <p:cNvPicPr/>
                <p:nvPr/>
              </p:nvPicPr>
              <p:blipFill>
                <a:blip r:embed="rId934"/>
                <a:stretch>
                  <a:fillRect/>
                </a:stretch>
              </p:blipFill>
              <p:spPr>
                <a:xfrm>
                  <a:off x="4463555" y="1481231"/>
                  <a:ext cx="643680" cy="86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35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FA20517A-B5DC-3AAD-F325-47BBDD1678EA}"/>
                    </a:ext>
                  </a:extLst>
                </p14:cNvPr>
                <p14:cNvContentPartPr/>
                <p14:nvPr/>
              </p14:nvContentPartPr>
              <p14:xfrm>
                <a:off x="4561835" y="1953911"/>
                <a:ext cx="4680" cy="180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FA20517A-B5DC-3AAD-F325-47BBDD1678EA}"/>
                    </a:ext>
                  </a:extLst>
                </p:cNvPr>
                <p:cNvPicPr/>
                <p:nvPr/>
              </p:nvPicPr>
              <p:blipFill>
                <a:blip r:embed="rId936"/>
                <a:stretch>
                  <a:fillRect/>
                </a:stretch>
              </p:blipFill>
              <p:spPr>
                <a:xfrm>
                  <a:off x="4498835" y="1575911"/>
                  <a:ext cx="130320" cy="75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37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2F7CE0B1-9B3A-F4A1-D266-66DC9858F243}"/>
                    </a:ext>
                  </a:extLst>
                </p14:cNvPr>
                <p14:cNvContentPartPr/>
                <p14:nvPr/>
              </p14:nvContentPartPr>
              <p14:xfrm>
                <a:off x="4469675" y="1836191"/>
                <a:ext cx="484200" cy="14184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2F7CE0B1-9B3A-F4A1-D266-66DC9858F243}"/>
                    </a:ext>
                  </a:extLst>
                </p:cNvPr>
                <p:cNvPicPr/>
                <p:nvPr/>
              </p:nvPicPr>
              <p:blipFill>
                <a:blip r:embed="rId938"/>
                <a:stretch>
                  <a:fillRect/>
                </a:stretch>
              </p:blipFill>
              <p:spPr>
                <a:xfrm>
                  <a:off x="4406675" y="1458191"/>
                  <a:ext cx="609840" cy="89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39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7B3C51A8-D24D-59E5-8F30-5179547653B7}"/>
                    </a:ext>
                  </a:extLst>
                </p14:cNvPr>
                <p14:cNvContentPartPr/>
                <p14:nvPr/>
              </p14:nvContentPartPr>
              <p14:xfrm>
                <a:off x="5254835" y="1907471"/>
                <a:ext cx="87840" cy="13788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7B3C51A8-D24D-59E5-8F30-5179547653B7}"/>
                    </a:ext>
                  </a:extLst>
                </p:cNvPr>
                <p:cNvPicPr/>
                <p:nvPr/>
              </p:nvPicPr>
              <p:blipFill>
                <a:blip r:embed="rId940"/>
                <a:stretch>
                  <a:fillRect/>
                </a:stretch>
              </p:blipFill>
              <p:spPr>
                <a:xfrm>
                  <a:off x="5192195" y="1529831"/>
                  <a:ext cx="213480" cy="89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1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403A5383-C869-51BB-3190-C3131F951B76}"/>
                    </a:ext>
                  </a:extLst>
                </p14:cNvPr>
                <p14:cNvContentPartPr/>
                <p14:nvPr/>
              </p14:nvContentPartPr>
              <p14:xfrm>
                <a:off x="5309915" y="2010431"/>
                <a:ext cx="2160" cy="180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403A5383-C869-51BB-3190-C3131F951B76}"/>
                    </a:ext>
                  </a:extLst>
                </p:cNvPr>
                <p:cNvPicPr/>
                <p:nvPr/>
              </p:nvPicPr>
              <p:blipFill>
                <a:blip r:embed="rId942"/>
                <a:stretch>
                  <a:fillRect/>
                </a:stretch>
              </p:blipFill>
              <p:spPr>
                <a:xfrm>
                  <a:off x="5246915" y="1632791"/>
                  <a:ext cx="127800" cy="75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3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BA4F7F6B-F2D3-6614-581C-51B29C14AE22}"/>
                    </a:ext>
                  </a:extLst>
                </p14:cNvPr>
                <p14:cNvContentPartPr/>
                <p14:nvPr/>
              </p14:nvContentPartPr>
              <p14:xfrm>
                <a:off x="5156555" y="2048951"/>
                <a:ext cx="82440" cy="6732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BA4F7F6B-F2D3-6614-581C-51B29C14AE22}"/>
                    </a:ext>
                  </a:extLst>
                </p:cNvPr>
                <p:cNvPicPr/>
                <p:nvPr/>
              </p:nvPicPr>
              <p:blipFill>
                <a:blip r:embed="rId944"/>
                <a:stretch>
                  <a:fillRect/>
                </a:stretch>
              </p:blipFill>
              <p:spPr>
                <a:xfrm>
                  <a:off x="5093555" y="1671311"/>
                  <a:ext cx="208080" cy="82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5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E03F6F4D-4A94-AA19-D2A6-45E4806846A6}"/>
                    </a:ext>
                  </a:extLst>
                </p14:cNvPr>
                <p14:cNvContentPartPr/>
                <p14:nvPr/>
              </p14:nvContentPartPr>
              <p14:xfrm>
                <a:off x="5022275" y="1999271"/>
                <a:ext cx="96120" cy="13860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E03F6F4D-4A94-AA19-D2A6-45E4806846A6}"/>
                    </a:ext>
                  </a:extLst>
                </p:cNvPr>
                <p:cNvPicPr/>
                <p:nvPr/>
              </p:nvPicPr>
              <p:blipFill>
                <a:blip r:embed="rId946"/>
                <a:stretch>
                  <a:fillRect/>
                </a:stretch>
              </p:blipFill>
              <p:spPr>
                <a:xfrm>
                  <a:off x="4959635" y="1621271"/>
                  <a:ext cx="221760" cy="89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7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9B05AEB0-375A-270A-D473-653575500EAE}"/>
                    </a:ext>
                  </a:extLst>
                </p14:cNvPr>
                <p14:cNvContentPartPr/>
                <p14:nvPr/>
              </p14:nvContentPartPr>
              <p14:xfrm>
                <a:off x="5048915" y="1931231"/>
                <a:ext cx="110880" cy="13104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9B05AEB0-375A-270A-D473-653575500EAE}"/>
                    </a:ext>
                  </a:extLst>
                </p:cNvPr>
                <p:cNvPicPr/>
                <p:nvPr/>
              </p:nvPicPr>
              <p:blipFill>
                <a:blip r:embed="rId948"/>
                <a:stretch>
                  <a:fillRect/>
                </a:stretch>
              </p:blipFill>
              <p:spPr>
                <a:xfrm>
                  <a:off x="4985915" y="1553591"/>
                  <a:ext cx="236520" cy="88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9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9C539BBC-BB0A-7B89-9F9D-A97BB16D26DF}"/>
                    </a:ext>
                  </a:extLst>
                </p14:cNvPr>
                <p14:cNvContentPartPr/>
                <p14:nvPr/>
              </p14:nvContentPartPr>
              <p14:xfrm>
                <a:off x="5043515" y="1894151"/>
                <a:ext cx="140040" cy="18756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9C539BBC-BB0A-7B89-9F9D-A97BB16D26DF}"/>
                    </a:ext>
                  </a:extLst>
                </p:cNvPr>
                <p:cNvPicPr/>
                <p:nvPr/>
              </p:nvPicPr>
              <p:blipFill>
                <a:blip r:embed="rId950"/>
                <a:stretch>
                  <a:fillRect/>
                </a:stretch>
              </p:blipFill>
              <p:spPr>
                <a:xfrm>
                  <a:off x="4980515" y="1516151"/>
                  <a:ext cx="265680" cy="9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51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48781D60-989F-79A0-B8F8-3FC34EC1DE11}"/>
                    </a:ext>
                  </a:extLst>
                </p14:cNvPr>
                <p14:cNvContentPartPr/>
                <p14:nvPr/>
              </p14:nvContentPartPr>
              <p14:xfrm>
                <a:off x="5236115" y="1912871"/>
                <a:ext cx="24120" cy="2664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48781D60-989F-79A0-B8F8-3FC34EC1DE11}"/>
                    </a:ext>
                  </a:extLst>
                </p:cNvPr>
                <p:cNvPicPr/>
                <p:nvPr/>
              </p:nvPicPr>
              <p:blipFill>
                <a:blip r:embed="rId952"/>
                <a:stretch>
                  <a:fillRect/>
                </a:stretch>
              </p:blipFill>
              <p:spPr>
                <a:xfrm>
                  <a:off x="5173115" y="1535231"/>
                  <a:ext cx="149760" cy="78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53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83B763E0-D371-8776-A0EF-0BA4BECEFD38}"/>
                    </a:ext>
                  </a:extLst>
                </p14:cNvPr>
                <p14:cNvContentPartPr/>
                <p14:nvPr/>
              </p14:nvContentPartPr>
              <p14:xfrm>
                <a:off x="5212715" y="2013671"/>
                <a:ext cx="54720" cy="13428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83B763E0-D371-8776-A0EF-0BA4BECEFD38}"/>
                    </a:ext>
                  </a:extLst>
                </p:cNvPr>
                <p:cNvPicPr/>
                <p:nvPr/>
              </p:nvPicPr>
              <p:blipFill>
                <a:blip r:embed="rId954"/>
                <a:stretch>
                  <a:fillRect/>
                </a:stretch>
              </p:blipFill>
              <p:spPr>
                <a:xfrm>
                  <a:off x="5149715" y="1635671"/>
                  <a:ext cx="180360" cy="88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55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F3AF3DF9-53AC-B5C9-2195-76827A54C5D1}"/>
                    </a:ext>
                  </a:extLst>
                </p14:cNvPr>
                <p14:cNvContentPartPr/>
                <p14:nvPr/>
              </p14:nvContentPartPr>
              <p14:xfrm>
                <a:off x="5115155" y="1868231"/>
                <a:ext cx="349560" cy="10260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F3AF3DF9-53AC-B5C9-2195-76827A54C5D1}"/>
                    </a:ext>
                  </a:extLst>
                </p:cNvPr>
                <p:cNvPicPr/>
                <p:nvPr/>
              </p:nvPicPr>
              <p:blipFill>
                <a:blip r:embed="rId956"/>
                <a:stretch>
                  <a:fillRect/>
                </a:stretch>
              </p:blipFill>
              <p:spPr>
                <a:xfrm>
                  <a:off x="5052515" y="1490591"/>
                  <a:ext cx="475200" cy="85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57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9268B805-E953-7CD1-95B8-F6082B717233}"/>
                    </a:ext>
                  </a:extLst>
                </p14:cNvPr>
                <p14:cNvContentPartPr/>
                <p14:nvPr/>
              </p14:nvContentPartPr>
              <p14:xfrm>
                <a:off x="5225315" y="1913591"/>
                <a:ext cx="207000" cy="6732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9268B805-E953-7CD1-95B8-F6082B717233}"/>
                    </a:ext>
                  </a:extLst>
                </p:cNvPr>
                <p:cNvPicPr/>
                <p:nvPr/>
              </p:nvPicPr>
              <p:blipFill>
                <a:blip r:embed="rId958"/>
                <a:stretch>
                  <a:fillRect/>
                </a:stretch>
              </p:blipFill>
              <p:spPr>
                <a:xfrm>
                  <a:off x="5162675" y="1535591"/>
                  <a:ext cx="332640" cy="82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6" name="Group 605">
            <a:extLst>
              <a:ext uri="{FF2B5EF4-FFF2-40B4-BE49-F238E27FC236}">
                <a16:creationId xmlns:a16="http://schemas.microsoft.com/office/drawing/2014/main" id="{6F578346-BDFD-5F00-51AB-E33EE26061E8}"/>
              </a:ext>
            </a:extLst>
          </p:cNvPr>
          <p:cNvGrpSpPr/>
          <p:nvPr/>
        </p:nvGrpSpPr>
        <p:grpSpPr>
          <a:xfrm>
            <a:off x="996035" y="3311471"/>
            <a:ext cx="1522440" cy="761040"/>
            <a:chOff x="996035" y="3311471"/>
            <a:chExt cx="1522440" cy="761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59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557B9167-EFB5-DFA7-89E4-FE6565A38408}"/>
                    </a:ext>
                  </a:extLst>
                </p14:cNvPr>
                <p14:cNvContentPartPr/>
                <p14:nvPr/>
              </p14:nvContentPartPr>
              <p14:xfrm>
                <a:off x="2202755" y="3509111"/>
                <a:ext cx="250920" cy="24480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557B9167-EFB5-DFA7-89E4-FE6565A38408}"/>
                    </a:ext>
                  </a:extLst>
                </p:cNvPr>
                <p:cNvPicPr/>
                <p:nvPr/>
              </p:nvPicPr>
              <p:blipFill>
                <a:blip r:embed="rId960"/>
                <a:stretch>
                  <a:fillRect/>
                </a:stretch>
              </p:blipFill>
              <p:spPr>
                <a:xfrm>
                  <a:off x="2140115" y="3131471"/>
                  <a:ext cx="376560" cy="10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1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B2F1FE31-E527-B230-D861-C8D65C7B9EDA}"/>
                    </a:ext>
                  </a:extLst>
                </p14:cNvPr>
                <p14:cNvContentPartPr/>
                <p14:nvPr/>
              </p14:nvContentPartPr>
              <p14:xfrm>
                <a:off x="2325875" y="3558071"/>
                <a:ext cx="118080" cy="31356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B2F1FE31-E527-B230-D861-C8D65C7B9EDA}"/>
                    </a:ext>
                  </a:extLst>
                </p:cNvPr>
                <p:cNvPicPr/>
                <p:nvPr/>
              </p:nvPicPr>
              <p:blipFill>
                <a:blip r:embed="rId962"/>
                <a:stretch>
                  <a:fillRect/>
                </a:stretch>
              </p:blipFill>
              <p:spPr>
                <a:xfrm>
                  <a:off x="2262875" y="3180431"/>
                  <a:ext cx="243720" cy="10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3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5075080F-BA28-4D52-2106-0A8374400406}"/>
                    </a:ext>
                  </a:extLst>
                </p14:cNvPr>
                <p14:cNvContentPartPr/>
                <p14:nvPr/>
              </p14:nvContentPartPr>
              <p14:xfrm>
                <a:off x="2305715" y="3491471"/>
                <a:ext cx="163800" cy="38520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5075080F-BA28-4D52-2106-0A8374400406}"/>
                    </a:ext>
                  </a:extLst>
                </p:cNvPr>
                <p:cNvPicPr/>
                <p:nvPr/>
              </p:nvPicPr>
              <p:blipFill>
                <a:blip r:embed="rId964"/>
                <a:stretch>
                  <a:fillRect/>
                </a:stretch>
              </p:blipFill>
              <p:spPr>
                <a:xfrm>
                  <a:off x="2242715" y="3113831"/>
                  <a:ext cx="289440" cy="11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5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74014A84-9FA7-1433-CE25-2D4E4D9D7416}"/>
                    </a:ext>
                  </a:extLst>
                </p14:cNvPr>
                <p14:cNvContentPartPr/>
                <p14:nvPr/>
              </p14:nvContentPartPr>
              <p14:xfrm>
                <a:off x="2424515" y="3719711"/>
                <a:ext cx="59400" cy="35280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74014A84-9FA7-1433-CE25-2D4E4D9D7416}"/>
                    </a:ext>
                  </a:extLst>
                </p:cNvPr>
                <p:cNvPicPr/>
                <p:nvPr/>
              </p:nvPicPr>
              <p:blipFill>
                <a:blip r:embed="rId966"/>
                <a:stretch>
                  <a:fillRect/>
                </a:stretch>
              </p:blipFill>
              <p:spPr>
                <a:xfrm>
                  <a:off x="2361515" y="3342071"/>
                  <a:ext cx="185040" cy="11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7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90A2E19C-0245-23E6-14DE-35F65DD145E9}"/>
                    </a:ext>
                  </a:extLst>
                </p14:cNvPr>
                <p14:cNvContentPartPr/>
                <p14:nvPr/>
              </p14:nvContentPartPr>
              <p14:xfrm>
                <a:off x="2403995" y="3743471"/>
                <a:ext cx="27000" cy="31788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90A2E19C-0245-23E6-14DE-35F65DD145E9}"/>
                    </a:ext>
                  </a:extLst>
                </p:cNvPr>
                <p:cNvPicPr/>
                <p:nvPr/>
              </p:nvPicPr>
              <p:blipFill>
                <a:blip r:embed="rId968"/>
                <a:stretch>
                  <a:fillRect/>
                </a:stretch>
              </p:blipFill>
              <p:spPr>
                <a:xfrm>
                  <a:off x="2340995" y="3365831"/>
                  <a:ext cx="152640" cy="10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9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29D7775E-5D41-7729-3763-B1B2898FD4E3}"/>
                    </a:ext>
                  </a:extLst>
                </p14:cNvPr>
                <p14:cNvContentPartPr/>
                <p14:nvPr/>
              </p14:nvContentPartPr>
              <p14:xfrm>
                <a:off x="2367995" y="3778751"/>
                <a:ext cx="32040" cy="20340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29D7775E-5D41-7729-3763-B1B2898FD4E3}"/>
                    </a:ext>
                  </a:extLst>
                </p:cNvPr>
                <p:cNvPicPr/>
                <p:nvPr/>
              </p:nvPicPr>
              <p:blipFill>
                <a:blip r:embed="rId970"/>
                <a:stretch>
                  <a:fillRect/>
                </a:stretch>
              </p:blipFill>
              <p:spPr>
                <a:xfrm>
                  <a:off x="2305355" y="3401111"/>
                  <a:ext cx="157680" cy="9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71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70DE2922-EF6B-2E45-1A6F-AEB7A733469D}"/>
                    </a:ext>
                  </a:extLst>
                </p14:cNvPr>
                <p14:cNvContentPartPr/>
                <p14:nvPr/>
              </p14:nvContentPartPr>
              <p14:xfrm>
                <a:off x="2332715" y="3708911"/>
                <a:ext cx="21240" cy="16884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70DE2922-EF6B-2E45-1A6F-AEB7A733469D}"/>
                    </a:ext>
                  </a:extLst>
                </p:cNvPr>
                <p:cNvPicPr/>
                <p:nvPr/>
              </p:nvPicPr>
              <p:blipFill>
                <a:blip r:embed="rId972"/>
                <a:stretch>
                  <a:fillRect/>
                </a:stretch>
              </p:blipFill>
              <p:spPr>
                <a:xfrm>
                  <a:off x="2269715" y="3331271"/>
                  <a:ext cx="146880" cy="9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73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3643B21B-88B3-C4AB-466F-9FB93C1E244A}"/>
                    </a:ext>
                  </a:extLst>
                </p14:cNvPr>
                <p14:cNvContentPartPr/>
                <p14:nvPr/>
              </p14:nvContentPartPr>
              <p14:xfrm>
                <a:off x="2301035" y="3635831"/>
                <a:ext cx="45360" cy="19908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3643B21B-88B3-C4AB-466F-9FB93C1E244A}"/>
                    </a:ext>
                  </a:extLst>
                </p:cNvPr>
                <p:cNvPicPr/>
                <p:nvPr/>
              </p:nvPicPr>
              <p:blipFill>
                <a:blip r:embed="rId974"/>
                <a:stretch>
                  <a:fillRect/>
                </a:stretch>
              </p:blipFill>
              <p:spPr>
                <a:xfrm>
                  <a:off x="2238035" y="3257831"/>
                  <a:ext cx="171000" cy="9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75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E4137804-C3BE-0347-5E2C-F6EFC286C2BF}"/>
                    </a:ext>
                  </a:extLst>
                </p14:cNvPr>
                <p14:cNvContentPartPr/>
                <p14:nvPr/>
              </p14:nvContentPartPr>
              <p14:xfrm>
                <a:off x="2294555" y="3607751"/>
                <a:ext cx="62640" cy="22536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E4137804-C3BE-0347-5E2C-F6EFC286C2BF}"/>
                    </a:ext>
                  </a:extLst>
                </p:cNvPr>
                <p:cNvPicPr/>
                <p:nvPr/>
              </p:nvPicPr>
              <p:blipFill>
                <a:blip r:embed="rId976"/>
                <a:stretch>
                  <a:fillRect/>
                </a:stretch>
              </p:blipFill>
              <p:spPr>
                <a:xfrm>
                  <a:off x="2231555" y="3230111"/>
                  <a:ext cx="188280" cy="9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77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875C914D-AA30-64CB-B51E-523936A8D33B}"/>
                    </a:ext>
                  </a:extLst>
                </p14:cNvPr>
                <p14:cNvContentPartPr/>
                <p14:nvPr/>
              </p14:nvContentPartPr>
              <p14:xfrm>
                <a:off x="2357195" y="3558071"/>
                <a:ext cx="44280" cy="23364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875C914D-AA30-64CB-B51E-523936A8D33B}"/>
                    </a:ext>
                  </a:extLst>
                </p:cNvPr>
                <p:cNvPicPr/>
                <p:nvPr/>
              </p:nvPicPr>
              <p:blipFill>
                <a:blip r:embed="rId978"/>
                <a:stretch>
                  <a:fillRect/>
                </a:stretch>
              </p:blipFill>
              <p:spPr>
                <a:xfrm>
                  <a:off x="2294555" y="3180431"/>
                  <a:ext cx="169920" cy="9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79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160412EF-E48E-2741-4083-38140F531D23}"/>
                    </a:ext>
                  </a:extLst>
                </p14:cNvPr>
                <p14:cNvContentPartPr/>
                <p14:nvPr/>
              </p14:nvContentPartPr>
              <p14:xfrm>
                <a:off x="2335955" y="3529991"/>
                <a:ext cx="137880" cy="36684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160412EF-E48E-2741-4083-38140F531D23}"/>
                    </a:ext>
                  </a:extLst>
                </p:cNvPr>
                <p:cNvPicPr/>
                <p:nvPr/>
              </p:nvPicPr>
              <p:blipFill>
                <a:blip r:embed="rId980"/>
                <a:stretch>
                  <a:fillRect/>
                </a:stretch>
              </p:blipFill>
              <p:spPr>
                <a:xfrm>
                  <a:off x="2273315" y="3151991"/>
                  <a:ext cx="263520" cy="11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1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F76D346A-8626-A765-64A3-9123319FE662}"/>
                    </a:ext>
                  </a:extLst>
                </p14:cNvPr>
                <p14:cNvContentPartPr/>
                <p14:nvPr/>
              </p14:nvContentPartPr>
              <p14:xfrm>
                <a:off x="2380595" y="3626831"/>
                <a:ext cx="107640" cy="35244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F76D346A-8626-A765-64A3-9123319FE662}"/>
                    </a:ext>
                  </a:extLst>
                </p:cNvPr>
                <p:cNvPicPr/>
                <p:nvPr/>
              </p:nvPicPr>
              <p:blipFill>
                <a:blip r:embed="rId982"/>
                <a:stretch>
                  <a:fillRect/>
                </a:stretch>
              </p:blipFill>
              <p:spPr>
                <a:xfrm>
                  <a:off x="2317955" y="3249191"/>
                  <a:ext cx="233280" cy="11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3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99C54A43-91B5-BD60-5AAF-8BD9A4597A67}"/>
                    </a:ext>
                  </a:extLst>
                </p14:cNvPr>
                <p14:cNvContentPartPr/>
                <p14:nvPr/>
              </p14:nvContentPartPr>
              <p14:xfrm>
                <a:off x="2316875" y="3502271"/>
                <a:ext cx="154080" cy="43056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99C54A43-91B5-BD60-5AAF-8BD9A4597A67}"/>
                    </a:ext>
                  </a:extLst>
                </p:cNvPr>
                <p:cNvPicPr/>
                <p:nvPr/>
              </p:nvPicPr>
              <p:blipFill>
                <a:blip r:embed="rId984"/>
                <a:stretch>
                  <a:fillRect/>
                </a:stretch>
              </p:blipFill>
              <p:spPr>
                <a:xfrm>
                  <a:off x="2253875" y="3124271"/>
                  <a:ext cx="279720" cy="11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5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5A44EC61-6336-0513-6407-4AEACA47AFFD}"/>
                    </a:ext>
                  </a:extLst>
                </p14:cNvPr>
                <p14:cNvContentPartPr/>
                <p14:nvPr/>
              </p14:nvContentPartPr>
              <p14:xfrm>
                <a:off x="2287355" y="3473111"/>
                <a:ext cx="226800" cy="49392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5A44EC61-6336-0513-6407-4AEACA47AFFD}"/>
                    </a:ext>
                  </a:extLst>
                </p:cNvPr>
                <p:cNvPicPr/>
                <p:nvPr/>
              </p:nvPicPr>
              <p:blipFill>
                <a:blip r:embed="rId986"/>
                <a:stretch>
                  <a:fillRect/>
                </a:stretch>
              </p:blipFill>
              <p:spPr>
                <a:xfrm>
                  <a:off x="2224355" y="3095471"/>
                  <a:ext cx="352440" cy="12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7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D08CA39D-5480-523D-3D2C-C53A33C8BC67}"/>
                    </a:ext>
                  </a:extLst>
                </p14:cNvPr>
                <p14:cNvContentPartPr/>
                <p14:nvPr/>
              </p14:nvContentPartPr>
              <p14:xfrm>
                <a:off x="2339195" y="3486431"/>
                <a:ext cx="179280" cy="58536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D08CA39D-5480-523D-3D2C-C53A33C8BC67}"/>
                    </a:ext>
                  </a:extLst>
                </p:cNvPr>
                <p:cNvPicPr/>
                <p:nvPr/>
              </p:nvPicPr>
              <p:blipFill>
                <a:blip r:embed="rId988"/>
                <a:stretch>
                  <a:fillRect/>
                </a:stretch>
              </p:blipFill>
              <p:spPr>
                <a:xfrm>
                  <a:off x="2276555" y="3108791"/>
                  <a:ext cx="304920" cy="13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9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82338788-A523-D812-5B8F-7964768E9861}"/>
                    </a:ext>
                  </a:extLst>
                </p14:cNvPr>
                <p14:cNvContentPartPr/>
                <p14:nvPr/>
              </p14:nvContentPartPr>
              <p14:xfrm>
                <a:off x="1150475" y="3443231"/>
                <a:ext cx="315720" cy="27684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82338788-A523-D812-5B8F-7964768E9861}"/>
                    </a:ext>
                  </a:extLst>
                </p:cNvPr>
                <p:cNvPicPr/>
                <p:nvPr/>
              </p:nvPicPr>
              <p:blipFill>
                <a:blip r:embed="rId990"/>
                <a:stretch>
                  <a:fillRect/>
                </a:stretch>
              </p:blipFill>
              <p:spPr>
                <a:xfrm>
                  <a:off x="1087475" y="3065231"/>
                  <a:ext cx="441360" cy="10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91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BA5A5159-867A-F282-449F-6440702CB72D}"/>
                    </a:ext>
                  </a:extLst>
                </p14:cNvPr>
                <p14:cNvContentPartPr/>
                <p14:nvPr/>
              </p14:nvContentPartPr>
              <p14:xfrm>
                <a:off x="1223915" y="3474551"/>
                <a:ext cx="283320" cy="20160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BA5A5159-867A-F282-449F-6440702CB72D}"/>
                    </a:ext>
                  </a:extLst>
                </p:cNvPr>
                <p:cNvPicPr/>
                <p:nvPr/>
              </p:nvPicPr>
              <p:blipFill>
                <a:blip r:embed="rId992"/>
                <a:stretch>
                  <a:fillRect/>
                </a:stretch>
              </p:blipFill>
              <p:spPr>
                <a:xfrm>
                  <a:off x="1161275" y="3096911"/>
                  <a:ext cx="408960" cy="9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93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43C09D8D-0791-DC7D-7AA3-2D0DF573A047}"/>
                    </a:ext>
                  </a:extLst>
                </p14:cNvPr>
                <p14:cNvContentPartPr/>
                <p14:nvPr/>
              </p14:nvContentPartPr>
              <p14:xfrm>
                <a:off x="1345595" y="3439991"/>
                <a:ext cx="226080" cy="177840"/>
              </p14:xfrm>
            </p:contentPart>
          </mc:Choice>
          <mc:Fallback xmlns=""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43C09D8D-0791-DC7D-7AA3-2D0DF573A047}"/>
                    </a:ext>
                  </a:extLst>
                </p:cNvPr>
                <p:cNvPicPr/>
                <p:nvPr/>
              </p:nvPicPr>
              <p:blipFill>
                <a:blip r:embed="rId994"/>
                <a:stretch>
                  <a:fillRect/>
                </a:stretch>
              </p:blipFill>
              <p:spPr>
                <a:xfrm>
                  <a:off x="1282955" y="3062351"/>
                  <a:ext cx="351720" cy="9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95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988C3B85-073C-A30E-EBE8-8B81B13F520E}"/>
                    </a:ext>
                  </a:extLst>
                </p14:cNvPr>
                <p14:cNvContentPartPr/>
                <p14:nvPr/>
              </p14:nvContentPartPr>
              <p14:xfrm>
                <a:off x="996035" y="3520631"/>
                <a:ext cx="217080" cy="21420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988C3B85-073C-A30E-EBE8-8B81B13F520E}"/>
                    </a:ext>
                  </a:extLst>
                </p:cNvPr>
                <p:cNvPicPr/>
                <p:nvPr/>
              </p:nvPicPr>
              <p:blipFill>
                <a:blip r:embed="rId996"/>
                <a:stretch>
                  <a:fillRect/>
                </a:stretch>
              </p:blipFill>
              <p:spPr>
                <a:xfrm>
                  <a:off x="933395" y="3142631"/>
                  <a:ext cx="342720" cy="9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97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1F6D95CB-7ED5-FF55-718E-FA79ECDF46DE}"/>
                    </a:ext>
                  </a:extLst>
                </p14:cNvPr>
                <p14:cNvContentPartPr/>
                <p14:nvPr/>
              </p14:nvContentPartPr>
              <p14:xfrm>
                <a:off x="1085315" y="3402911"/>
                <a:ext cx="319680" cy="26676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1F6D95CB-7ED5-FF55-718E-FA79ECDF46DE}"/>
                    </a:ext>
                  </a:extLst>
                </p:cNvPr>
                <p:cNvPicPr/>
                <p:nvPr/>
              </p:nvPicPr>
              <p:blipFill>
                <a:blip r:embed="rId998"/>
                <a:stretch>
                  <a:fillRect/>
                </a:stretch>
              </p:blipFill>
              <p:spPr>
                <a:xfrm>
                  <a:off x="1022315" y="3025271"/>
                  <a:ext cx="445320" cy="10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99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576EE71E-B2BB-7494-E0B4-5B54B3CDBA05}"/>
                    </a:ext>
                  </a:extLst>
                </p14:cNvPr>
                <p14:cNvContentPartPr/>
                <p14:nvPr/>
              </p14:nvContentPartPr>
              <p14:xfrm>
                <a:off x="1387355" y="3313991"/>
                <a:ext cx="507960" cy="16200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576EE71E-B2BB-7494-E0B4-5B54B3CDBA05}"/>
                    </a:ext>
                  </a:extLst>
                </p:cNvPr>
                <p:cNvPicPr/>
                <p:nvPr/>
              </p:nvPicPr>
              <p:blipFill>
                <a:blip r:embed="rId1000"/>
                <a:stretch>
                  <a:fillRect/>
                </a:stretch>
              </p:blipFill>
              <p:spPr>
                <a:xfrm>
                  <a:off x="1324355" y="2935991"/>
                  <a:ext cx="633600" cy="9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1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AC440CB8-88EF-9BF2-DD21-DAD37C7D203A}"/>
                    </a:ext>
                  </a:extLst>
                </p14:cNvPr>
                <p14:cNvContentPartPr/>
                <p14:nvPr/>
              </p14:nvContentPartPr>
              <p14:xfrm>
                <a:off x="1916195" y="3311471"/>
                <a:ext cx="326160" cy="14580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AC440CB8-88EF-9BF2-DD21-DAD37C7D203A}"/>
                    </a:ext>
                  </a:extLst>
                </p:cNvPr>
                <p:cNvPicPr/>
                <p:nvPr/>
              </p:nvPicPr>
              <p:blipFill>
                <a:blip r:embed="rId1002"/>
                <a:stretch>
                  <a:fillRect/>
                </a:stretch>
              </p:blipFill>
              <p:spPr>
                <a:xfrm>
                  <a:off x="1853195" y="2933831"/>
                  <a:ext cx="451800" cy="90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3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D09C4149-CC1C-4D49-93B5-8C30C83CADE0}"/>
                    </a:ext>
                  </a:extLst>
                </p14:cNvPr>
                <p14:cNvContentPartPr/>
                <p14:nvPr/>
              </p14:nvContentPartPr>
              <p14:xfrm>
                <a:off x="1808915" y="3372671"/>
                <a:ext cx="507600" cy="23832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D09C4149-CC1C-4D49-93B5-8C30C83CADE0}"/>
                    </a:ext>
                  </a:extLst>
                </p:cNvPr>
                <p:cNvPicPr/>
                <p:nvPr/>
              </p:nvPicPr>
              <p:blipFill>
                <a:blip r:embed="rId1004"/>
                <a:stretch>
                  <a:fillRect/>
                </a:stretch>
              </p:blipFill>
              <p:spPr>
                <a:xfrm>
                  <a:off x="1746275" y="2995031"/>
                  <a:ext cx="633240" cy="9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5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F67133FE-6F6E-7924-6467-8F7CA47BCD86}"/>
                    </a:ext>
                  </a:extLst>
                </p14:cNvPr>
                <p14:cNvContentPartPr/>
                <p14:nvPr/>
              </p14:nvContentPartPr>
              <p14:xfrm>
                <a:off x="1897475" y="3362591"/>
                <a:ext cx="452880" cy="22896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F67133FE-6F6E-7924-6467-8F7CA47BCD86}"/>
                    </a:ext>
                  </a:extLst>
                </p:cNvPr>
                <p:cNvPicPr/>
                <p:nvPr/>
              </p:nvPicPr>
              <p:blipFill>
                <a:blip r:embed="rId1006"/>
                <a:stretch>
                  <a:fillRect/>
                </a:stretch>
              </p:blipFill>
              <p:spPr>
                <a:xfrm>
                  <a:off x="1834475" y="2984951"/>
                  <a:ext cx="578520" cy="9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7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938969F7-FCC4-1637-60B3-47072F15301D}"/>
                    </a:ext>
                  </a:extLst>
                </p14:cNvPr>
                <p14:cNvContentPartPr/>
                <p14:nvPr/>
              </p14:nvContentPartPr>
              <p14:xfrm>
                <a:off x="1852835" y="3325151"/>
                <a:ext cx="540000" cy="26244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938969F7-FCC4-1637-60B3-47072F15301D}"/>
                    </a:ext>
                  </a:extLst>
                </p:cNvPr>
                <p:cNvPicPr/>
                <p:nvPr/>
              </p:nvPicPr>
              <p:blipFill>
                <a:blip r:embed="rId1008"/>
                <a:stretch>
                  <a:fillRect/>
                </a:stretch>
              </p:blipFill>
              <p:spPr>
                <a:xfrm>
                  <a:off x="1790195" y="2947511"/>
                  <a:ext cx="665640" cy="10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9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C737A5D4-8901-10B4-8EE6-20FE3C521454}"/>
                    </a:ext>
                  </a:extLst>
                </p14:cNvPr>
                <p14:cNvContentPartPr/>
                <p14:nvPr/>
              </p14:nvContentPartPr>
              <p14:xfrm>
                <a:off x="1847435" y="3339911"/>
                <a:ext cx="450720" cy="33588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C737A5D4-8901-10B4-8EE6-20FE3C521454}"/>
                    </a:ext>
                  </a:extLst>
                </p:cNvPr>
                <p:cNvPicPr/>
                <p:nvPr/>
              </p:nvPicPr>
              <p:blipFill>
                <a:blip r:embed="rId1010"/>
                <a:stretch>
                  <a:fillRect/>
                </a:stretch>
              </p:blipFill>
              <p:spPr>
                <a:xfrm>
                  <a:off x="1784795" y="2961911"/>
                  <a:ext cx="576360" cy="10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11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B5F6F3FA-40FA-7F2C-DF8A-2CFAA6626735}"/>
                    </a:ext>
                  </a:extLst>
                </p14:cNvPr>
                <p14:cNvContentPartPr/>
                <p14:nvPr/>
              </p14:nvContentPartPr>
              <p14:xfrm>
                <a:off x="1996835" y="3458711"/>
                <a:ext cx="132840" cy="24660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B5F6F3FA-40FA-7F2C-DF8A-2CFAA6626735}"/>
                    </a:ext>
                  </a:extLst>
                </p:cNvPr>
                <p:cNvPicPr/>
                <p:nvPr/>
              </p:nvPicPr>
              <p:blipFill>
                <a:blip r:embed="rId1012"/>
                <a:stretch>
                  <a:fillRect/>
                </a:stretch>
              </p:blipFill>
              <p:spPr>
                <a:xfrm>
                  <a:off x="1934195" y="3081071"/>
                  <a:ext cx="258480" cy="10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13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B3D0C5B9-DFDD-0655-EA7D-4B41053816CB}"/>
                    </a:ext>
                  </a:extLst>
                </p14:cNvPr>
                <p14:cNvContentPartPr/>
                <p14:nvPr/>
              </p14:nvContentPartPr>
              <p14:xfrm>
                <a:off x="2041475" y="3474911"/>
                <a:ext cx="167760" cy="26532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B3D0C5B9-DFDD-0655-EA7D-4B41053816CB}"/>
                    </a:ext>
                  </a:extLst>
                </p:cNvPr>
                <p:cNvPicPr/>
                <p:nvPr/>
              </p:nvPicPr>
              <p:blipFill>
                <a:blip r:embed="rId1014"/>
                <a:stretch>
                  <a:fillRect/>
                </a:stretch>
              </p:blipFill>
              <p:spPr>
                <a:xfrm>
                  <a:off x="1978475" y="3097271"/>
                  <a:ext cx="293400" cy="10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15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DAA5B1ED-5737-3569-7038-F76E0D73C19D}"/>
                    </a:ext>
                  </a:extLst>
                </p14:cNvPr>
                <p14:cNvContentPartPr/>
                <p14:nvPr/>
              </p14:nvContentPartPr>
              <p14:xfrm>
                <a:off x="2096555" y="3465911"/>
                <a:ext cx="148680" cy="28908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DAA5B1ED-5737-3569-7038-F76E0D73C19D}"/>
                    </a:ext>
                  </a:extLst>
                </p:cNvPr>
                <p:cNvPicPr/>
                <p:nvPr/>
              </p:nvPicPr>
              <p:blipFill>
                <a:blip r:embed="rId1016"/>
                <a:stretch>
                  <a:fillRect/>
                </a:stretch>
              </p:blipFill>
              <p:spPr>
                <a:xfrm>
                  <a:off x="2033915" y="3088271"/>
                  <a:ext cx="274320" cy="10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17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B8270D22-F050-0F25-2393-09AA2452DBB7}"/>
                    </a:ext>
                  </a:extLst>
                </p14:cNvPr>
                <p14:cNvContentPartPr/>
                <p14:nvPr/>
              </p14:nvContentPartPr>
              <p14:xfrm>
                <a:off x="2166035" y="3474191"/>
                <a:ext cx="93960" cy="18792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B8270D22-F050-0F25-2393-09AA2452DBB7}"/>
                    </a:ext>
                  </a:extLst>
                </p:cNvPr>
                <p:cNvPicPr/>
                <p:nvPr/>
              </p:nvPicPr>
              <p:blipFill>
                <a:blip r:embed="rId1018"/>
                <a:stretch>
                  <a:fillRect/>
                </a:stretch>
              </p:blipFill>
              <p:spPr>
                <a:xfrm>
                  <a:off x="2103035" y="3096551"/>
                  <a:ext cx="219600" cy="9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19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A1E01FC2-EEF2-D77B-3233-E92089FB2027}"/>
                    </a:ext>
                  </a:extLst>
                </p14:cNvPr>
                <p14:cNvContentPartPr/>
                <p14:nvPr/>
              </p14:nvContentPartPr>
              <p14:xfrm>
                <a:off x="2313995" y="3568151"/>
                <a:ext cx="106200" cy="176760"/>
              </p14:xfrm>
            </p:contentPart>
          </mc:Choice>
          <mc:Fallback xmlns=""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A1E01FC2-EEF2-D77B-3233-E92089FB2027}"/>
                    </a:ext>
                  </a:extLst>
                </p:cNvPr>
                <p:cNvPicPr/>
                <p:nvPr/>
              </p:nvPicPr>
              <p:blipFill>
                <a:blip r:embed="rId1020"/>
                <a:stretch>
                  <a:fillRect/>
                </a:stretch>
              </p:blipFill>
              <p:spPr>
                <a:xfrm>
                  <a:off x="2250995" y="3190511"/>
                  <a:ext cx="231840" cy="9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1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2E63A273-3298-DBE7-46C8-B439B8262F98}"/>
                    </a:ext>
                  </a:extLst>
                </p14:cNvPr>
                <p14:cNvContentPartPr/>
                <p14:nvPr/>
              </p14:nvContentPartPr>
              <p14:xfrm>
                <a:off x="2454755" y="3818711"/>
                <a:ext cx="26640" cy="13500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2E63A273-3298-DBE7-46C8-B439B8262F98}"/>
                    </a:ext>
                  </a:extLst>
                </p:cNvPr>
                <p:cNvPicPr/>
                <p:nvPr/>
              </p:nvPicPr>
              <p:blipFill>
                <a:blip r:embed="rId1022"/>
                <a:stretch>
                  <a:fillRect/>
                </a:stretch>
              </p:blipFill>
              <p:spPr>
                <a:xfrm>
                  <a:off x="2391755" y="3441071"/>
                  <a:ext cx="152280" cy="89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3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B2BE163C-1ABF-E2B2-4F3F-AB221E778868}"/>
                    </a:ext>
                  </a:extLst>
                </p14:cNvPr>
                <p14:cNvContentPartPr/>
                <p14:nvPr/>
              </p14:nvContentPartPr>
              <p14:xfrm>
                <a:off x="2395715" y="3718991"/>
                <a:ext cx="72000" cy="18684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B2BE163C-1ABF-E2B2-4F3F-AB221E778868}"/>
                    </a:ext>
                  </a:extLst>
                </p:cNvPr>
                <p:cNvPicPr/>
                <p:nvPr/>
              </p:nvPicPr>
              <p:blipFill>
                <a:blip r:embed="rId1024"/>
                <a:stretch>
                  <a:fillRect/>
                </a:stretch>
              </p:blipFill>
              <p:spPr>
                <a:xfrm>
                  <a:off x="2332715" y="3341351"/>
                  <a:ext cx="197640" cy="9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5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F309804C-7F9B-69C6-1CE7-8DAD1192CDA7}"/>
                    </a:ext>
                  </a:extLst>
                </p14:cNvPr>
                <p14:cNvContentPartPr/>
                <p14:nvPr/>
              </p14:nvContentPartPr>
              <p14:xfrm>
                <a:off x="2418755" y="3866591"/>
                <a:ext cx="18720" cy="13680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F309804C-7F9B-69C6-1CE7-8DAD1192CDA7}"/>
                    </a:ext>
                  </a:extLst>
                </p:cNvPr>
                <p:cNvPicPr/>
                <p:nvPr/>
              </p:nvPicPr>
              <p:blipFill>
                <a:blip r:embed="rId1026"/>
                <a:stretch>
                  <a:fillRect/>
                </a:stretch>
              </p:blipFill>
              <p:spPr>
                <a:xfrm>
                  <a:off x="2355755" y="3488951"/>
                  <a:ext cx="144360" cy="89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7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9C29E9D5-246A-59E5-BA13-DD8951507F79}"/>
                    </a:ext>
                  </a:extLst>
                </p14:cNvPr>
                <p14:cNvContentPartPr/>
                <p14:nvPr/>
              </p14:nvContentPartPr>
              <p14:xfrm>
                <a:off x="2382035" y="3887111"/>
                <a:ext cx="40320" cy="17820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9C29E9D5-246A-59E5-BA13-DD8951507F79}"/>
                    </a:ext>
                  </a:extLst>
                </p:cNvPr>
                <p:cNvPicPr/>
                <p:nvPr/>
              </p:nvPicPr>
              <p:blipFill>
                <a:blip r:embed="rId1028"/>
                <a:stretch>
                  <a:fillRect/>
                </a:stretch>
              </p:blipFill>
              <p:spPr>
                <a:xfrm>
                  <a:off x="2319035" y="3509111"/>
                  <a:ext cx="165960" cy="9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9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7956B658-950D-18CF-2201-8C75BB66A322}"/>
                    </a:ext>
                  </a:extLst>
                </p14:cNvPr>
                <p14:cNvContentPartPr/>
                <p14:nvPr/>
              </p14:nvContentPartPr>
              <p14:xfrm>
                <a:off x="2371235" y="3992231"/>
                <a:ext cx="9000" cy="3132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7956B658-950D-18CF-2201-8C75BB66A322}"/>
                    </a:ext>
                  </a:extLst>
                </p:cNvPr>
                <p:cNvPicPr/>
                <p:nvPr/>
              </p:nvPicPr>
              <p:blipFill>
                <a:blip r:embed="rId1030"/>
                <a:stretch>
                  <a:fillRect/>
                </a:stretch>
              </p:blipFill>
              <p:spPr>
                <a:xfrm>
                  <a:off x="2308235" y="3614591"/>
                  <a:ext cx="134640" cy="78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31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750F05AA-6AD8-DF4C-CB7E-275F04AE6EF3}"/>
                    </a:ext>
                  </a:extLst>
                </p14:cNvPr>
                <p14:cNvContentPartPr/>
                <p14:nvPr/>
              </p14:nvContentPartPr>
              <p14:xfrm>
                <a:off x="2367635" y="3812231"/>
                <a:ext cx="50040" cy="21132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750F05AA-6AD8-DF4C-CB7E-275F04AE6EF3}"/>
                    </a:ext>
                  </a:extLst>
                </p:cNvPr>
                <p:cNvPicPr/>
                <p:nvPr/>
              </p:nvPicPr>
              <p:blipFill>
                <a:blip r:embed="rId1032"/>
                <a:stretch>
                  <a:fillRect/>
                </a:stretch>
              </p:blipFill>
              <p:spPr>
                <a:xfrm>
                  <a:off x="2304995" y="3434591"/>
                  <a:ext cx="175680" cy="9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33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936769D1-29A3-5310-59F7-E0C240ABCC28}"/>
                    </a:ext>
                  </a:extLst>
                </p14:cNvPr>
                <p14:cNvContentPartPr/>
                <p14:nvPr/>
              </p14:nvContentPartPr>
              <p14:xfrm>
                <a:off x="2425235" y="3968111"/>
                <a:ext cx="10080" cy="2772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936769D1-29A3-5310-59F7-E0C240ABCC28}"/>
                    </a:ext>
                  </a:extLst>
                </p:cNvPr>
                <p:cNvPicPr/>
                <p:nvPr/>
              </p:nvPicPr>
              <p:blipFill>
                <a:blip r:embed="rId1034"/>
                <a:stretch>
                  <a:fillRect/>
                </a:stretch>
              </p:blipFill>
              <p:spPr>
                <a:xfrm>
                  <a:off x="2362595" y="3590471"/>
                  <a:ext cx="135720" cy="78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8" name="Group 677">
            <a:extLst>
              <a:ext uri="{FF2B5EF4-FFF2-40B4-BE49-F238E27FC236}">
                <a16:creationId xmlns:a16="http://schemas.microsoft.com/office/drawing/2014/main" id="{C0BB16DB-7E08-ABC1-40B7-796F565C3BC6}"/>
              </a:ext>
            </a:extLst>
          </p:cNvPr>
          <p:cNvGrpSpPr/>
          <p:nvPr/>
        </p:nvGrpSpPr>
        <p:grpSpPr>
          <a:xfrm>
            <a:off x="4112195" y="1848071"/>
            <a:ext cx="1709280" cy="803880"/>
            <a:chOff x="4112195" y="1848071"/>
            <a:chExt cx="1709280" cy="803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35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8F974805-8CAD-FB4A-BED7-D7FCE16EF383}"/>
                    </a:ext>
                  </a:extLst>
                </p14:cNvPr>
                <p14:cNvContentPartPr/>
                <p14:nvPr/>
              </p14:nvContentPartPr>
              <p14:xfrm>
                <a:off x="5435915" y="2041031"/>
                <a:ext cx="41400" cy="22752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8F974805-8CAD-FB4A-BED7-D7FCE16EF383}"/>
                    </a:ext>
                  </a:extLst>
                </p:cNvPr>
                <p:cNvPicPr/>
                <p:nvPr/>
              </p:nvPicPr>
              <p:blipFill>
                <a:blip r:embed="rId1036"/>
                <a:stretch>
                  <a:fillRect/>
                </a:stretch>
              </p:blipFill>
              <p:spPr>
                <a:xfrm>
                  <a:off x="5372915" y="1663031"/>
                  <a:ext cx="167040" cy="9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37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CA87F032-4496-5280-564B-62919D28E1FC}"/>
                    </a:ext>
                  </a:extLst>
                </p14:cNvPr>
                <p14:cNvContentPartPr/>
                <p14:nvPr/>
              </p14:nvContentPartPr>
              <p14:xfrm>
                <a:off x="5502515" y="2040311"/>
                <a:ext cx="25560" cy="197640"/>
              </p14:xfrm>
            </p:contentPart>
          </mc:Choice>
          <mc:Fallback xmlns=""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CA87F032-4496-5280-564B-62919D28E1FC}"/>
                    </a:ext>
                  </a:extLst>
                </p:cNvPr>
                <p:cNvPicPr/>
                <p:nvPr/>
              </p:nvPicPr>
              <p:blipFill>
                <a:blip r:embed="rId1038"/>
                <a:stretch>
                  <a:fillRect/>
                </a:stretch>
              </p:blipFill>
              <p:spPr>
                <a:xfrm>
                  <a:off x="5439875" y="1662671"/>
                  <a:ext cx="151200" cy="9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39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E4137493-7F3A-D58E-16DC-F6FFCD31099E}"/>
                    </a:ext>
                  </a:extLst>
                </p14:cNvPr>
                <p14:cNvContentPartPr/>
                <p14:nvPr/>
              </p14:nvContentPartPr>
              <p14:xfrm>
                <a:off x="5539235" y="2170631"/>
                <a:ext cx="44280" cy="211680"/>
              </p14:xfrm>
            </p:contentPart>
          </mc:Choice>
          <mc:Fallback xmlns=""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E4137493-7F3A-D58E-16DC-F6FFCD31099E}"/>
                    </a:ext>
                  </a:extLst>
                </p:cNvPr>
                <p:cNvPicPr/>
                <p:nvPr/>
              </p:nvPicPr>
              <p:blipFill>
                <a:blip r:embed="rId1040"/>
                <a:stretch>
                  <a:fillRect/>
                </a:stretch>
              </p:blipFill>
              <p:spPr>
                <a:xfrm>
                  <a:off x="5476235" y="1792991"/>
                  <a:ext cx="169920" cy="9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1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4EBC94F5-326E-0A20-A51E-B732650E16D6}"/>
                    </a:ext>
                  </a:extLst>
                </p14:cNvPr>
                <p14:cNvContentPartPr/>
                <p14:nvPr/>
              </p14:nvContentPartPr>
              <p14:xfrm>
                <a:off x="5530595" y="2219591"/>
                <a:ext cx="16560" cy="6372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4EBC94F5-326E-0A20-A51E-B732650E16D6}"/>
                    </a:ext>
                  </a:extLst>
                </p:cNvPr>
                <p:cNvPicPr/>
                <p:nvPr/>
              </p:nvPicPr>
              <p:blipFill>
                <a:blip r:embed="rId1042"/>
                <a:stretch>
                  <a:fillRect/>
                </a:stretch>
              </p:blipFill>
              <p:spPr>
                <a:xfrm>
                  <a:off x="5467955" y="1841591"/>
                  <a:ext cx="142200" cy="81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3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E783C2CD-8BA6-EF5C-0CDC-0D55018C33B6}"/>
                    </a:ext>
                  </a:extLst>
                </p14:cNvPr>
                <p14:cNvContentPartPr/>
                <p14:nvPr/>
              </p14:nvContentPartPr>
              <p14:xfrm>
                <a:off x="5513315" y="2148671"/>
                <a:ext cx="10080" cy="18432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E783C2CD-8BA6-EF5C-0CDC-0D55018C33B6}"/>
                    </a:ext>
                  </a:extLst>
                </p:cNvPr>
                <p:cNvPicPr/>
                <p:nvPr/>
              </p:nvPicPr>
              <p:blipFill>
                <a:blip r:embed="rId1044"/>
                <a:stretch>
                  <a:fillRect/>
                </a:stretch>
              </p:blipFill>
              <p:spPr>
                <a:xfrm>
                  <a:off x="5450315" y="1771031"/>
                  <a:ext cx="135720" cy="9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5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D97B94AB-D313-31B1-2D00-9DEBF9A353C8}"/>
                    </a:ext>
                  </a:extLst>
                </p14:cNvPr>
                <p14:cNvContentPartPr/>
                <p14:nvPr/>
              </p14:nvContentPartPr>
              <p14:xfrm>
                <a:off x="5575955" y="2192951"/>
                <a:ext cx="10080" cy="16524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D97B94AB-D313-31B1-2D00-9DEBF9A353C8}"/>
                    </a:ext>
                  </a:extLst>
                </p:cNvPr>
                <p:cNvPicPr/>
                <p:nvPr/>
              </p:nvPicPr>
              <p:blipFill>
                <a:blip r:embed="rId1046"/>
                <a:stretch>
                  <a:fillRect/>
                </a:stretch>
              </p:blipFill>
              <p:spPr>
                <a:xfrm>
                  <a:off x="5512955" y="1814951"/>
                  <a:ext cx="135720" cy="9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7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CC913999-5739-7945-8489-C639E7993832}"/>
                    </a:ext>
                  </a:extLst>
                </p14:cNvPr>
                <p14:cNvContentPartPr/>
                <p14:nvPr/>
              </p14:nvContentPartPr>
              <p14:xfrm>
                <a:off x="5567315" y="2182511"/>
                <a:ext cx="18000" cy="16128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CC913999-5739-7945-8489-C639E7993832}"/>
                    </a:ext>
                  </a:extLst>
                </p:cNvPr>
                <p:cNvPicPr/>
                <p:nvPr/>
              </p:nvPicPr>
              <p:blipFill>
                <a:blip r:embed="rId1048"/>
                <a:stretch>
                  <a:fillRect/>
                </a:stretch>
              </p:blipFill>
              <p:spPr>
                <a:xfrm>
                  <a:off x="5504675" y="1804871"/>
                  <a:ext cx="143640" cy="9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9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2956A41B-292A-5EC0-F001-6FC645114714}"/>
                    </a:ext>
                  </a:extLst>
                </p14:cNvPr>
                <p14:cNvContentPartPr/>
                <p14:nvPr/>
              </p14:nvContentPartPr>
              <p14:xfrm>
                <a:off x="5570555" y="2137511"/>
                <a:ext cx="30960" cy="21564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2956A41B-292A-5EC0-F001-6FC645114714}"/>
                    </a:ext>
                  </a:extLst>
                </p:cNvPr>
                <p:cNvPicPr/>
                <p:nvPr/>
              </p:nvPicPr>
              <p:blipFill>
                <a:blip r:embed="rId1050"/>
                <a:stretch>
                  <a:fillRect/>
                </a:stretch>
              </p:blipFill>
              <p:spPr>
                <a:xfrm>
                  <a:off x="5507915" y="1759511"/>
                  <a:ext cx="156600" cy="9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51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5C8F3AC0-73A5-5958-1F8F-4DE191460EDF}"/>
                    </a:ext>
                  </a:extLst>
                </p14:cNvPr>
                <p14:cNvContentPartPr/>
                <p14:nvPr/>
              </p14:nvContentPartPr>
              <p14:xfrm>
                <a:off x="5543915" y="2044271"/>
                <a:ext cx="18720" cy="27612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5C8F3AC0-73A5-5958-1F8F-4DE191460EDF}"/>
                    </a:ext>
                  </a:extLst>
                </p:cNvPr>
                <p:cNvPicPr/>
                <p:nvPr/>
              </p:nvPicPr>
              <p:blipFill>
                <a:blip r:embed="rId1052"/>
                <a:stretch>
                  <a:fillRect/>
                </a:stretch>
              </p:blipFill>
              <p:spPr>
                <a:xfrm>
                  <a:off x="5480915" y="1666271"/>
                  <a:ext cx="144360" cy="10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53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5BBA05FE-1DD2-9E5C-C362-64E1EE647AA0}"/>
                    </a:ext>
                  </a:extLst>
                </p14:cNvPr>
                <p14:cNvContentPartPr/>
                <p14:nvPr/>
              </p14:nvContentPartPr>
              <p14:xfrm>
                <a:off x="5581355" y="2008271"/>
                <a:ext cx="48600" cy="28620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5BBA05FE-1DD2-9E5C-C362-64E1EE647AA0}"/>
                    </a:ext>
                  </a:extLst>
                </p:cNvPr>
                <p:cNvPicPr/>
                <p:nvPr/>
              </p:nvPicPr>
              <p:blipFill>
                <a:blip r:embed="rId1054"/>
                <a:stretch>
                  <a:fillRect/>
                </a:stretch>
              </p:blipFill>
              <p:spPr>
                <a:xfrm>
                  <a:off x="5518355" y="1630631"/>
                  <a:ext cx="174240" cy="10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55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76537227-D1A3-DEA8-4B1E-B047835C4FD7}"/>
                    </a:ext>
                  </a:extLst>
                </p14:cNvPr>
                <p14:cNvContentPartPr/>
                <p14:nvPr/>
              </p14:nvContentPartPr>
              <p14:xfrm>
                <a:off x="5631035" y="2102951"/>
                <a:ext cx="14760" cy="26208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76537227-D1A3-DEA8-4B1E-B047835C4FD7}"/>
                    </a:ext>
                  </a:extLst>
                </p:cNvPr>
                <p:cNvPicPr/>
                <p:nvPr/>
              </p:nvPicPr>
              <p:blipFill>
                <a:blip r:embed="rId1056"/>
                <a:stretch>
                  <a:fillRect/>
                </a:stretch>
              </p:blipFill>
              <p:spPr>
                <a:xfrm>
                  <a:off x="5568035" y="1724951"/>
                  <a:ext cx="140400" cy="10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57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B0466E45-F723-CCB3-715D-16B80B8D1645}"/>
                    </a:ext>
                  </a:extLst>
                </p14:cNvPr>
                <p14:cNvContentPartPr/>
                <p14:nvPr/>
              </p14:nvContentPartPr>
              <p14:xfrm>
                <a:off x="5655515" y="2177471"/>
                <a:ext cx="12240" cy="20556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B0466E45-F723-CCB3-715D-16B80B8D1645}"/>
                    </a:ext>
                  </a:extLst>
                </p:cNvPr>
                <p:cNvPicPr/>
                <p:nvPr/>
              </p:nvPicPr>
              <p:blipFill>
                <a:blip r:embed="rId1058"/>
                <a:stretch>
                  <a:fillRect/>
                </a:stretch>
              </p:blipFill>
              <p:spPr>
                <a:xfrm>
                  <a:off x="5592515" y="1799471"/>
                  <a:ext cx="137880" cy="9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59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1536DB77-B15D-DEF7-80EC-B0D264704B1E}"/>
                    </a:ext>
                  </a:extLst>
                </p14:cNvPr>
                <p14:cNvContentPartPr/>
                <p14:nvPr/>
              </p14:nvContentPartPr>
              <p14:xfrm>
                <a:off x="5733635" y="2298071"/>
                <a:ext cx="13680" cy="125640"/>
              </p14:xfrm>
            </p:contentPart>
          </mc:Choice>
          <mc:Fallback xmlns=""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1536DB77-B15D-DEF7-80EC-B0D264704B1E}"/>
                    </a:ext>
                  </a:extLst>
                </p:cNvPr>
                <p:cNvPicPr/>
                <p:nvPr/>
              </p:nvPicPr>
              <p:blipFill>
                <a:blip r:embed="rId1060"/>
                <a:stretch>
                  <a:fillRect/>
                </a:stretch>
              </p:blipFill>
              <p:spPr>
                <a:xfrm>
                  <a:off x="5670995" y="1920431"/>
                  <a:ext cx="139320" cy="88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1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0148E1F2-9EA1-25FD-DF54-BD504DC55B1C}"/>
                    </a:ext>
                  </a:extLst>
                </p14:cNvPr>
                <p14:cNvContentPartPr/>
                <p14:nvPr/>
              </p14:nvContentPartPr>
              <p14:xfrm>
                <a:off x="5759915" y="2421911"/>
                <a:ext cx="20880" cy="8424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0148E1F2-9EA1-25FD-DF54-BD504DC55B1C}"/>
                    </a:ext>
                  </a:extLst>
                </p:cNvPr>
                <p:cNvPicPr/>
                <p:nvPr/>
              </p:nvPicPr>
              <p:blipFill>
                <a:blip r:embed="rId1062"/>
                <a:stretch>
                  <a:fillRect/>
                </a:stretch>
              </p:blipFill>
              <p:spPr>
                <a:xfrm>
                  <a:off x="5697275" y="2044271"/>
                  <a:ext cx="146520" cy="83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3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133A3F39-BAB8-6F52-75B9-44DE97715D01}"/>
                    </a:ext>
                  </a:extLst>
                </p14:cNvPr>
                <p14:cNvContentPartPr/>
                <p14:nvPr/>
              </p14:nvContentPartPr>
              <p14:xfrm>
                <a:off x="5808515" y="2327951"/>
                <a:ext cx="12960" cy="110520"/>
              </p14:xfrm>
            </p:contentPart>
          </mc:Choice>
          <mc:Fallback xmlns=""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133A3F39-BAB8-6F52-75B9-44DE97715D01}"/>
                    </a:ext>
                  </a:extLst>
                </p:cNvPr>
                <p:cNvPicPr/>
                <p:nvPr/>
              </p:nvPicPr>
              <p:blipFill>
                <a:blip r:embed="rId1064"/>
                <a:stretch>
                  <a:fillRect/>
                </a:stretch>
              </p:blipFill>
              <p:spPr>
                <a:xfrm>
                  <a:off x="5745515" y="1950311"/>
                  <a:ext cx="138600" cy="86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5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8D08F433-296A-F458-6EBC-F4720A198E28}"/>
                    </a:ext>
                  </a:extLst>
                </p14:cNvPr>
                <p14:cNvContentPartPr/>
                <p14:nvPr/>
              </p14:nvContentPartPr>
              <p14:xfrm>
                <a:off x="5717075" y="2110511"/>
                <a:ext cx="64440" cy="191520"/>
              </p14:xfrm>
            </p:contentPart>
          </mc:Choice>
          <mc:Fallback xmlns=""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8D08F433-296A-F458-6EBC-F4720A198E28}"/>
                    </a:ext>
                  </a:extLst>
                </p:cNvPr>
                <p:cNvPicPr/>
                <p:nvPr/>
              </p:nvPicPr>
              <p:blipFill>
                <a:blip r:embed="rId1066"/>
                <a:stretch>
                  <a:fillRect/>
                </a:stretch>
              </p:blipFill>
              <p:spPr>
                <a:xfrm>
                  <a:off x="5654075" y="1732511"/>
                  <a:ext cx="190080" cy="9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7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2BE79085-80C8-BD41-50B8-21C5A605E692}"/>
                    </a:ext>
                  </a:extLst>
                </p14:cNvPr>
                <p14:cNvContentPartPr/>
                <p14:nvPr/>
              </p14:nvContentPartPr>
              <p14:xfrm>
                <a:off x="5766395" y="2118431"/>
                <a:ext cx="36000" cy="29700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2BE79085-80C8-BD41-50B8-21C5A605E692}"/>
                    </a:ext>
                  </a:extLst>
                </p:cNvPr>
                <p:cNvPicPr/>
                <p:nvPr/>
              </p:nvPicPr>
              <p:blipFill>
                <a:blip r:embed="rId1068"/>
                <a:stretch>
                  <a:fillRect/>
                </a:stretch>
              </p:blipFill>
              <p:spPr>
                <a:xfrm>
                  <a:off x="5703755" y="1740431"/>
                  <a:ext cx="161640" cy="10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9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C46E571C-2A32-2123-40FF-3F9663AFFAB3}"/>
                    </a:ext>
                  </a:extLst>
                </p14:cNvPr>
                <p14:cNvContentPartPr/>
                <p14:nvPr/>
              </p14:nvContentPartPr>
              <p14:xfrm>
                <a:off x="5619155" y="2236871"/>
                <a:ext cx="8280" cy="6156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C46E571C-2A32-2123-40FF-3F9663AFFAB3}"/>
                    </a:ext>
                  </a:extLst>
                </p:cNvPr>
                <p:cNvPicPr/>
                <p:nvPr/>
              </p:nvPicPr>
              <p:blipFill>
                <a:blip r:embed="rId1070"/>
                <a:stretch>
                  <a:fillRect/>
                </a:stretch>
              </p:blipFill>
              <p:spPr>
                <a:xfrm>
                  <a:off x="5556155" y="1858871"/>
                  <a:ext cx="133920" cy="81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71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6FC035B0-02F9-E4D7-CD77-30EBDA88DDD3}"/>
                    </a:ext>
                  </a:extLst>
                </p14:cNvPr>
                <p14:cNvContentPartPr/>
                <p14:nvPr/>
              </p14:nvContentPartPr>
              <p14:xfrm>
                <a:off x="5188955" y="2197271"/>
                <a:ext cx="14760" cy="93960"/>
              </p14:xfrm>
            </p:contentPart>
          </mc:Choice>
          <mc:Fallback xmlns=""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6FC035B0-02F9-E4D7-CD77-30EBDA88DDD3}"/>
                    </a:ext>
                  </a:extLst>
                </p:cNvPr>
                <p:cNvPicPr/>
                <p:nvPr/>
              </p:nvPicPr>
              <p:blipFill>
                <a:blip r:embed="rId1072"/>
                <a:stretch>
                  <a:fillRect/>
                </a:stretch>
              </p:blipFill>
              <p:spPr>
                <a:xfrm>
                  <a:off x="5125955" y="1819631"/>
                  <a:ext cx="140400" cy="84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73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21C0E17F-F1FB-F9C6-8838-637C55214541}"/>
                    </a:ext>
                  </a:extLst>
                </p14:cNvPr>
                <p14:cNvContentPartPr/>
                <p14:nvPr/>
              </p14:nvContentPartPr>
              <p14:xfrm>
                <a:off x="5266715" y="2075591"/>
                <a:ext cx="19080" cy="9792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21C0E17F-F1FB-F9C6-8838-637C55214541}"/>
                    </a:ext>
                  </a:extLst>
                </p:cNvPr>
                <p:cNvPicPr/>
                <p:nvPr/>
              </p:nvPicPr>
              <p:blipFill>
                <a:blip r:embed="rId1074"/>
                <a:stretch>
                  <a:fillRect/>
                </a:stretch>
              </p:blipFill>
              <p:spPr>
                <a:xfrm>
                  <a:off x="5204075" y="1697591"/>
                  <a:ext cx="144720" cy="85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75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2E2FEC79-6CD5-E636-4B64-5B4186FB2880}"/>
                    </a:ext>
                  </a:extLst>
                </p14:cNvPr>
                <p14:cNvContentPartPr/>
                <p14:nvPr/>
              </p14:nvContentPartPr>
              <p14:xfrm>
                <a:off x="4652195" y="1904231"/>
                <a:ext cx="320400" cy="241560"/>
              </p14:xfrm>
            </p:contentPart>
          </mc:Choice>
          <mc:Fallback xmlns=""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2E2FEC79-6CD5-E636-4B64-5B4186FB2880}"/>
                    </a:ext>
                  </a:extLst>
                </p:cNvPr>
                <p:cNvPicPr/>
                <p:nvPr/>
              </p:nvPicPr>
              <p:blipFill>
                <a:blip r:embed="rId1076"/>
                <a:stretch>
                  <a:fillRect/>
                </a:stretch>
              </p:blipFill>
              <p:spPr>
                <a:xfrm>
                  <a:off x="4589195" y="1526231"/>
                  <a:ext cx="446040" cy="9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77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C4531DA8-2B31-98AD-089D-7D4DA9BE7B09}"/>
                    </a:ext>
                  </a:extLst>
                </p14:cNvPr>
                <p14:cNvContentPartPr/>
                <p14:nvPr/>
              </p14:nvContentPartPr>
              <p14:xfrm>
                <a:off x="4733555" y="1957151"/>
                <a:ext cx="301320" cy="21888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C4531DA8-2B31-98AD-089D-7D4DA9BE7B09}"/>
                    </a:ext>
                  </a:extLst>
                </p:cNvPr>
                <p:cNvPicPr/>
                <p:nvPr/>
              </p:nvPicPr>
              <p:blipFill>
                <a:blip r:embed="rId1078"/>
                <a:stretch>
                  <a:fillRect/>
                </a:stretch>
              </p:blipFill>
              <p:spPr>
                <a:xfrm>
                  <a:off x="4670915" y="1579151"/>
                  <a:ext cx="426960" cy="9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79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3DBF630C-1D75-AB08-848D-C895FFBE24B8}"/>
                    </a:ext>
                  </a:extLst>
                </p14:cNvPr>
                <p14:cNvContentPartPr/>
                <p14:nvPr/>
              </p14:nvContentPartPr>
              <p14:xfrm>
                <a:off x="4783235" y="1969031"/>
                <a:ext cx="279360" cy="22428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3DBF630C-1D75-AB08-848D-C895FFBE24B8}"/>
                    </a:ext>
                  </a:extLst>
                </p:cNvPr>
                <p:cNvPicPr/>
                <p:nvPr/>
              </p:nvPicPr>
              <p:blipFill>
                <a:blip r:embed="rId1080"/>
                <a:stretch>
                  <a:fillRect/>
                </a:stretch>
              </p:blipFill>
              <p:spPr>
                <a:xfrm>
                  <a:off x="4720595" y="1591391"/>
                  <a:ext cx="405000" cy="9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1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3CB5F67F-4AE9-EB47-2E6A-7223C5A82726}"/>
                    </a:ext>
                  </a:extLst>
                </p14:cNvPr>
                <p14:cNvContentPartPr/>
                <p14:nvPr/>
              </p14:nvContentPartPr>
              <p14:xfrm>
                <a:off x="4602515" y="1925471"/>
                <a:ext cx="309960" cy="17604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3CB5F67F-4AE9-EB47-2E6A-7223C5A82726}"/>
                    </a:ext>
                  </a:extLst>
                </p:cNvPr>
                <p:cNvPicPr/>
                <p:nvPr/>
              </p:nvPicPr>
              <p:blipFill>
                <a:blip r:embed="rId1082"/>
                <a:stretch>
                  <a:fillRect/>
                </a:stretch>
              </p:blipFill>
              <p:spPr>
                <a:xfrm>
                  <a:off x="4539875" y="1547471"/>
                  <a:ext cx="435600" cy="9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3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D6EF70D1-0EBA-5542-3BC8-625DB54C8B5A}"/>
                    </a:ext>
                  </a:extLst>
                </p14:cNvPr>
                <p14:cNvContentPartPr/>
                <p14:nvPr/>
              </p14:nvContentPartPr>
              <p14:xfrm>
                <a:off x="4526915" y="1931591"/>
                <a:ext cx="343800" cy="18936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D6EF70D1-0EBA-5542-3BC8-625DB54C8B5A}"/>
                    </a:ext>
                  </a:extLst>
                </p:cNvPr>
                <p:cNvPicPr/>
                <p:nvPr/>
              </p:nvPicPr>
              <p:blipFill>
                <a:blip r:embed="rId1084"/>
                <a:stretch>
                  <a:fillRect/>
                </a:stretch>
              </p:blipFill>
              <p:spPr>
                <a:xfrm>
                  <a:off x="4463915" y="1553591"/>
                  <a:ext cx="469440" cy="9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5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9F73D14A-D65D-934E-A136-F8C49F7E5F38}"/>
                    </a:ext>
                  </a:extLst>
                </p14:cNvPr>
                <p14:cNvContentPartPr/>
                <p14:nvPr/>
              </p14:nvContentPartPr>
              <p14:xfrm>
                <a:off x="4551035" y="1999991"/>
                <a:ext cx="363960" cy="18432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9F73D14A-D65D-934E-A136-F8C49F7E5F38}"/>
                    </a:ext>
                  </a:extLst>
                </p:cNvPr>
                <p:cNvPicPr/>
                <p:nvPr/>
              </p:nvPicPr>
              <p:blipFill>
                <a:blip r:embed="rId1086"/>
                <a:stretch>
                  <a:fillRect/>
                </a:stretch>
              </p:blipFill>
              <p:spPr>
                <a:xfrm>
                  <a:off x="4488035" y="1622351"/>
                  <a:ext cx="489600" cy="9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7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0E513E22-6079-EE9E-9FA2-E85746F2C335}"/>
                    </a:ext>
                  </a:extLst>
                </p14:cNvPr>
                <p14:cNvContentPartPr/>
                <p14:nvPr/>
              </p14:nvContentPartPr>
              <p14:xfrm>
                <a:off x="4689635" y="2097191"/>
                <a:ext cx="209160" cy="13176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0E513E22-6079-EE9E-9FA2-E85746F2C335}"/>
                    </a:ext>
                  </a:extLst>
                </p:cNvPr>
                <p:cNvPicPr/>
                <p:nvPr/>
              </p:nvPicPr>
              <p:blipFill>
                <a:blip r:embed="rId1088"/>
                <a:stretch>
                  <a:fillRect/>
                </a:stretch>
              </p:blipFill>
              <p:spPr>
                <a:xfrm>
                  <a:off x="4626635" y="1719191"/>
                  <a:ext cx="334800" cy="88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9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3140DDEE-6992-70B6-2D13-F026883B7C9A}"/>
                    </a:ext>
                  </a:extLst>
                </p14:cNvPr>
                <p14:cNvContentPartPr/>
                <p14:nvPr/>
              </p14:nvContentPartPr>
              <p14:xfrm>
                <a:off x="4998155" y="2125631"/>
                <a:ext cx="86400" cy="17100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3140DDEE-6992-70B6-2D13-F026883B7C9A}"/>
                    </a:ext>
                  </a:extLst>
                </p:cNvPr>
                <p:cNvPicPr/>
                <p:nvPr/>
              </p:nvPicPr>
              <p:blipFill>
                <a:blip r:embed="rId1090"/>
                <a:stretch>
                  <a:fillRect/>
                </a:stretch>
              </p:blipFill>
              <p:spPr>
                <a:xfrm>
                  <a:off x="4935155" y="1747631"/>
                  <a:ext cx="212040" cy="9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91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08C592F7-4EA5-3AE5-2572-750C587A5056}"/>
                    </a:ext>
                  </a:extLst>
                </p14:cNvPr>
                <p14:cNvContentPartPr/>
                <p14:nvPr/>
              </p14:nvContentPartPr>
              <p14:xfrm>
                <a:off x="5083115" y="2237591"/>
                <a:ext cx="61200" cy="118080"/>
              </p14:xfrm>
            </p:contentPart>
          </mc:Choice>
          <mc:Fallback xmlns=""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08C592F7-4EA5-3AE5-2572-750C587A5056}"/>
                    </a:ext>
                  </a:extLst>
                </p:cNvPr>
                <p:cNvPicPr/>
                <p:nvPr/>
              </p:nvPicPr>
              <p:blipFill>
                <a:blip r:embed="rId1092"/>
                <a:stretch>
                  <a:fillRect/>
                </a:stretch>
              </p:blipFill>
              <p:spPr>
                <a:xfrm>
                  <a:off x="5020475" y="1859591"/>
                  <a:ext cx="186840" cy="87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93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D5C233CB-5F30-7E33-2D76-C18CB1470B67}"/>
                    </a:ext>
                  </a:extLst>
                </p14:cNvPr>
                <p14:cNvContentPartPr/>
                <p14:nvPr/>
              </p14:nvContentPartPr>
              <p14:xfrm>
                <a:off x="5148635" y="2114831"/>
                <a:ext cx="96840" cy="270360"/>
              </p14:xfrm>
            </p:contentPart>
          </mc:Choice>
          <mc:Fallback xmlns=""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D5C233CB-5F30-7E33-2D76-C18CB1470B67}"/>
                    </a:ext>
                  </a:extLst>
                </p:cNvPr>
                <p:cNvPicPr/>
                <p:nvPr/>
              </p:nvPicPr>
              <p:blipFill>
                <a:blip r:embed="rId1094"/>
                <a:stretch>
                  <a:fillRect/>
                </a:stretch>
              </p:blipFill>
              <p:spPr>
                <a:xfrm>
                  <a:off x="5085995" y="1737191"/>
                  <a:ext cx="222480" cy="10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95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3422885C-464B-367B-A024-0C305B2384A0}"/>
                    </a:ext>
                  </a:extLst>
                </p14:cNvPr>
                <p14:cNvContentPartPr/>
                <p14:nvPr/>
              </p14:nvContentPartPr>
              <p14:xfrm>
                <a:off x="5155835" y="1906031"/>
                <a:ext cx="253800" cy="460440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3422885C-464B-367B-A024-0C305B2384A0}"/>
                    </a:ext>
                  </a:extLst>
                </p:cNvPr>
                <p:cNvPicPr/>
                <p:nvPr/>
              </p:nvPicPr>
              <p:blipFill>
                <a:blip r:embed="rId1096"/>
                <a:stretch>
                  <a:fillRect/>
                </a:stretch>
              </p:blipFill>
              <p:spPr>
                <a:xfrm>
                  <a:off x="5093195" y="1528391"/>
                  <a:ext cx="379440" cy="12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97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6B4C1FAE-6A4F-86DC-EBE7-64579D5FDDB6}"/>
                    </a:ext>
                  </a:extLst>
                </p14:cNvPr>
                <p14:cNvContentPartPr/>
                <p14:nvPr/>
              </p14:nvContentPartPr>
              <p14:xfrm>
                <a:off x="5169155" y="2037791"/>
                <a:ext cx="163080" cy="265680"/>
              </p14:xfrm>
            </p:contentPart>
          </mc:Choice>
          <mc:Fallback xmlns=""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6B4C1FAE-6A4F-86DC-EBE7-64579D5FDDB6}"/>
                    </a:ext>
                  </a:extLst>
                </p:cNvPr>
                <p:cNvPicPr/>
                <p:nvPr/>
              </p:nvPicPr>
              <p:blipFill>
                <a:blip r:embed="rId1098"/>
                <a:stretch>
                  <a:fillRect/>
                </a:stretch>
              </p:blipFill>
              <p:spPr>
                <a:xfrm>
                  <a:off x="5106155" y="1659791"/>
                  <a:ext cx="288720" cy="10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99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9C2A913F-565F-0F7B-9885-FEC5FBC6FEE7}"/>
                    </a:ext>
                  </a:extLst>
                </p14:cNvPr>
                <p14:cNvContentPartPr/>
                <p14:nvPr/>
              </p14:nvContentPartPr>
              <p14:xfrm>
                <a:off x="5246195" y="1915751"/>
                <a:ext cx="114840" cy="27072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9C2A913F-565F-0F7B-9885-FEC5FBC6FEE7}"/>
                    </a:ext>
                  </a:extLst>
                </p:cNvPr>
                <p:cNvPicPr/>
                <p:nvPr/>
              </p:nvPicPr>
              <p:blipFill>
                <a:blip r:embed="rId1100"/>
                <a:stretch>
                  <a:fillRect/>
                </a:stretch>
              </p:blipFill>
              <p:spPr>
                <a:xfrm>
                  <a:off x="5183555" y="1537751"/>
                  <a:ext cx="240480" cy="10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1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CDE84A93-09A7-0278-BA35-14F036183731}"/>
                    </a:ext>
                  </a:extLst>
                </p14:cNvPr>
                <p14:cNvContentPartPr/>
                <p14:nvPr/>
              </p14:nvContentPartPr>
              <p14:xfrm>
                <a:off x="5299115" y="2015471"/>
                <a:ext cx="171720" cy="420840"/>
              </p14:xfrm>
            </p:contentPart>
          </mc:Choice>
          <mc:Fallback xmlns=""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CDE84A93-09A7-0278-BA35-14F036183731}"/>
                    </a:ext>
                  </a:extLst>
                </p:cNvPr>
                <p:cNvPicPr/>
                <p:nvPr/>
              </p:nvPicPr>
              <p:blipFill>
                <a:blip r:embed="rId1102"/>
                <a:stretch>
                  <a:fillRect/>
                </a:stretch>
              </p:blipFill>
              <p:spPr>
                <a:xfrm>
                  <a:off x="5236115" y="1637471"/>
                  <a:ext cx="297360" cy="11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3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B1FB4560-92C1-BD15-BA20-0B6EE4334594}"/>
                    </a:ext>
                  </a:extLst>
                </p14:cNvPr>
                <p14:cNvContentPartPr/>
                <p14:nvPr/>
              </p14:nvContentPartPr>
              <p14:xfrm>
                <a:off x="5531675" y="2292671"/>
                <a:ext cx="33480" cy="210240"/>
              </p14:xfrm>
            </p:contentPart>
          </mc:Choice>
          <mc:Fallback xmlns=""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B1FB4560-92C1-BD15-BA20-0B6EE4334594}"/>
                    </a:ext>
                  </a:extLst>
                </p:cNvPr>
                <p:cNvPicPr/>
                <p:nvPr/>
              </p:nvPicPr>
              <p:blipFill>
                <a:blip r:embed="rId1104"/>
                <a:stretch>
                  <a:fillRect/>
                </a:stretch>
              </p:blipFill>
              <p:spPr>
                <a:xfrm>
                  <a:off x="5469035" y="1914671"/>
                  <a:ext cx="159120" cy="9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5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8CF081C8-D522-717F-881B-5FA1F7C682E7}"/>
                    </a:ext>
                  </a:extLst>
                </p14:cNvPr>
                <p14:cNvContentPartPr/>
                <p14:nvPr/>
              </p14:nvContentPartPr>
              <p14:xfrm>
                <a:off x="5625275" y="2349191"/>
                <a:ext cx="8640" cy="109080"/>
              </p14:xfrm>
            </p:contentPart>
          </mc:Choice>
          <mc:Fallback xmlns=""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8CF081C8-D522-717F-881B-5FA1F7C682E7}"/>
                    </a:ext>
                  </a:extLst>
                </p:cNvPr>
                <p:cNvPicPr/>
                <p:nvPr/>
              </p:nvPicPr>
              <p:blipFill>
                <a:blip r:embed="rId1106"/>
                <a:stretch>
                  <a:fillRect/>
                </a:stretch>
              </p:blipFill>
              <p:spPr>
                <a:xfrm>
                  <a:off x="5562275" y="1971191"/>
                  <a:ext cx="134280" cy="86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7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162B2770-217A-CEC4-70BA-08313A165A34}"/>
                    </a:ext>
                  </a:extLst>
                </p14:cNvPr>
                <p14:cNvContentPartPr/>
                <p14:nvPr/>
              </p14:nvContentPartPr>
              <p14:xfrm>
                <a:off x="5452475" y="2284751"/>
                <a:ext cx="68040" cy="217800"/>
              </p14:xfrm>
            </p:contentPart>
          </mc:Choice>
          <mc:Fallback xmlns=""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162B2770-217A-CEC4-70BA-08313A165A34}"/>
                    </a:ext>
                  </a:extLst>
                </p:cNvPr>
                <p:cNvPicPr/>
                <p:nvPr/>
              </p:nvPicPr>
              <p:blipFill>
                <a:blip r:embed="rId1108"/>
                <a:stretch>
                  <a:fillRect/>
                </a:stretch>
              </p:blipFill>
              <p:spPr>
                <a:xfrm>
                  <a:off x="5389475" y="1906751"/>
                  <a:ext cx="193680" cy="9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9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A290EF00-8057-0CE6-B2D8-2F81B4ABE1C3}"/>
                    </a:ext>
                  </a:extLst>
                </p14:cNvPr>
                <p14:cNvContentPartPr/>
                <p14:nvPr/>
              </p14:nvContentPartPr>
              <p14:xfrm>
                <a:off x="5456795" y="2350631"/>
                <a:ext cx="51120" cy="117360"/>
              </p14:xfrm>
            </p:contentPart>
          </mc:Choice>
          <mc:Fallback xmlns=""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A290EF00-8057-0CE6-B2D8-2F81B4ABE1C3}"/>
                    </a:ext>
                  </a:extLst>
                </p:cNvPr>
                <p:cNvPicPr/>
                <p:nvPr/>
              </p:nvPicPr>
              <p:blipFill>
                <a:blip r:embed="rId1110"/>
                <a:stretch>
                  <a:fillRect/>
                </a:stretch>
              </p:blipFill>
              <p:spPr>
                <a:xfrm>
                  <a:off x="5393795" y="1972631"/>
                  <a:ext cx="176760" cy="87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11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A64A9869-9114-3DDA-8F5D-52E70683F2AF}"/>
                    </a:ext>
                  </a:extLst>
                </p14:cNvPr>
                <p14:cNvContentPartPr/>
                <p14:nvPr/>
              </p14:nvContentPartPr>
              <p14:xfrm>
                <a:off x="5423675" y="2389871"/>
                <a:ext cx="42840" cy="78480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A64A9869-9114-3DDA-8F5D-52E70683F2AF}"/>
                    </a:ext>
                  </a:extLst>
                </p:cNvPr>
                <p:cNvPicPr/>
                <p:nvPr/>
              </p:nvPicPr>
              <p:blipFill>
                <a:blip r:embed="rId1112"/>
                <a:stretch>
                  <a:fillRect/>
                </a:stretch>
              </p:blipFill>
              <p:spPr>
                <a:xfrm>
                  <a:off x="5360675" y="2011871"/>
                  <a:ext cx="168480" cy="83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13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A6D8DECC-D818-D3C3-B57F-42D4475F95CC}"/>
                    </a:ext>
                  </a:extLst>
                </p14:cNvPr>
                <p14:cNvContentPartPr/>
                <p14:nvPr/>
              </p14:nvContentPartPr>
              <p14:xfrm>
                <a:off x="5386235" y="2357831"/>
                <a:ext cx="52560" cy="127800"/>
              </p14:xfrm>
            </p:contentPart>
          </mc:Choice>
          <mc:Fallback xmlns=""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A6D8DECC-D818-D3C3-B57F-42D4475F95CC}"/>
                    </a:ext>
                  </a:extLst>
                </p:cNvPr>
                <p:cNvPicPr/>
                <p:nvPr/>
              </p:nvPicPr>
              <p:blipFill>
                <a:blip r:embed="rId1114"/>
                <a:stretch>
                  <a:fillRect/>
                </a:stretch>
              </p:blipFill>
              <p:spPr>
                <a:xfrm>
                  <a:off x="5323235" y="1979831"/>
                  <a:ext cx="178200" cy="88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15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529B4CF0-8801-17B3-4FD0-5E96B4B331A0}"/>
                    </a:ext>
                  </a:extLst>
                </p14:cNvPr>
                <p14:cNvContentPartPr/>
                <p14:nvPr/>
              </p14:nvContentPartPr>
              <p14:xfrm>
                <a:off x="5309915" y="2291951"/>
                <a:ext cx="15480" cy="51480"/>
              </p14:xfrm>
            </p:contentPart>
          </mc:Choice>
          <mc:Fallback xmlns=""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529B4CF0-8801-17B3-4FD0-5E96B4B331A0}"/>
                    </a:ext>
                  </a:extLst>
                </p:cNvPr>
                <p:cNvPicPr/>
                <p:nvPr/>
              </p:nvPicPr>
              <p:blipFill>
                <a:blip r:embed="rId1116"/>
                <a:stretch>
                  <a:fillRect/>
                </a:stretch>
              </p:blipFill>
              <p:spPr>
                <a:xfrm>
                  <a:off x="5247275" y="1914311"/>
                  <a:ext cx="141120" cy="80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17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F2230FA7-6547-C21F-984E-3377A82D20B8}"/>
                    </a:ext>
                  </a:extLst>
                </p14:cNvPr>
                <p14:cNvContentPartPr/>
                <p14:nvPr/>
              </p14:nvContentPartPr>
              <p14:xfrm>
                <a:off x="5295515" y="2289071"/>
                <a:ext cx="93600" cy="277920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F2230FA7-6547-C21F-984E-3377A82D20B8}"/>
                    </a:ext>
                  </a:extLst>
                </p:cNvPr>
                <p:cNvPicPr/>
                <p:nvPr/>
              </p:nvPicPr>
              <p:blipFill>
                <a:blip r:embed="rId1118"/>
                <a:stretch>
                  <a:fillRect/>
                </a:stretch>
              </p:blipFill>
              <p:spPr>
                <a:xfrm>
                  <a:off x="5232515" y="1911431"/>
                  <a:ext cx="219240" cy="10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19">
              <p14:nvContentPartPr>
                <p14:cNvPr id="651" name="Ink 650">
                  <a:extLst>
                    <a:ext uri="{FF2B5EF4-FFF2-40B4-BE49-F238E27FC236}">
                      <a16:creationId xmlns:a16="http://schemas.microsoft.com/office/drawing/2014/main" id="{C29A609E-D2FC-17EF-D471-4CF61033C418}"/>
                    </a:ext>
                  </a:extLst>
                </p14:cNvPr>
                <p14:cNvContentPartPr/>
                <p14:nvPr/>
              </p14:nvContentPartPr>
              <p14:xfrm>
                <a:off x="5320355" y="2533511"/>
                <a:ext cx="10800" cy="57960"/>
              </p14:xfrm>
            </p:contentPart>
          </mc:Choice>
          <mc:Fallback xmlns="">
            <p:pic>
              <p:nvPicPr>
                <p:cNvPr id="651" name="Ink 650">
                  <a:extLst>
                    <a:ext uri="{FF2B5EF4-FFF2-40B4-BE49-F238E27FC236}">
                      <a16:creationId xmlns:a16="http://schemas.microsoft.com/office/drawing/2014/main" id="{C29A609E-D2FC-17EF-D471-4CF61033C418}"/>
                    </a:ext>
                  </a:extLst>
                </p:cNvPr>
                <p:cNvPicPr/>
                <p:nvPr/>
              </p:nvPicPr>
              <p:blipFill>
                <a:blip r:embed="rId1120"/>
                <a:stretch>
                  <a:fillRect/>
                </a:stretch>
              </p:blipFill>
              <p:spPr>
                <a:xfrm>
                  <a:off x="5257715" y="2155871"/>
                  <a:ext cx="136440" cy="81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1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71488400-A0AA-4B84-1AF2-298E6FA212F6}"/>
                    </a:ext>
                  </a:extLst>
                </p14:cNvPr>
                <p14:cNvContentPartPr/>
                <p14:nvPr/>
              </p14:nvContentPartPr>
              <p14:xfrm>
                <a:off x="5397755" y="2366831"/>
                <a:ext cx="86040" cy="276120"/>
              </p14:xfrm>
            </p:contentPart>
          </mc:Choice>
          <mc:Fallback xmlns=""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71488400-A0AA-4B84-1AF2-298E6FA212F6}"/>
                    </a:ext>
                  </a:extLst>
                </p:cNvPr>
                <p:cNvPicPr/>
                <p:nvPr/>
              </p:nvPicPr>
              <p:blipFill>
                <a:blip r:embed="rId1122"/>
                <a:stretch>
                  <a:fillRect/>
                </a:stretch>
              </p:blipFill>
              <p:spPr>
                <a:xfrm>
                  <a:off x="5334755" y="1989191"/>
                  <a:ext cx="211680" cy="10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3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B129D8DD-007A-5565-5EDB-9A91DD100A92}"/>
                    </a:ext>
                  </a:extLst>
                </p14:cNvPr>
                <p14:cNvContentPartPr/>
                <p14:nvPr/>
              </p14:nvContentPartPr>
              <p14:xfrm>
                <a:off x="5478035" y="2500391"/>
                <a:ext cx="41400" cy="14472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B129D8DD-007A-5565-5EDB-9A91DD100A92}"/>
                    </a:ext>
                  </a:extLst>
                </p:cNvPr>
                <p:cNvPicPr/>
                <p:nvPr/>
              </p:nvPicPr>
              <p:blipFill>
                <a:blip r:embed="rId1124"/>
                <a:stretch>
                  <a:fillRect/>
                </a:stretch>
              </p:blipFill>
              <p:spPr>
                <a:xfrm>
                  <a:off x="5415035" y="2122391"/>
                  <a:ext cx="167040" cy="90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5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A75D4CBA-DFBD-78C3-7883-33DEAD30A617}"/>
                    </a:ext>
                  </a:extLst>
                </p14:cNvPr>
                <p14:cNvContentPartPr/>
                <p14:nvPr/>
              </p14:nvContentPartPr>
              <p14:xfrm>
                <a:off x="5515475" y="2355311"/>
                <a:ext cx="94320" cy="10764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A75D4CBA-DFBD-78C3-7883-33DEAD30A617}"/>
                    </a:ext>
                  </a:extLst>
                </p:cNvPr>
                <p:cNvPicPr/>
                <p:nvPr/>
              </p:nvPicPr>
              <p:blipFill>
                <a:blip r:embed="rId1126"/>
                <a:stretch>
                  <a:fillRect/>
                </a:stretch>
              </p:blipFill>
              <p:spPr>
                <a:xfrm>
                  <a:off x="5452835" y="1977311"/>
                  <a:ext cx="219960" cy="86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7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D17FC2F2-845B-3349-4F6B-B3685B74DF58}"/>
                    </a:ext>
                  </a:extLst>
                </p14:cNvPr>
                <p14:cNvContentPartPr/>
                <p14:nvPr/>
              </p14:nvContentPartPr>
              <p14:xfrm>
                <a:off x="5434475" y="2150111"/>
                <a:ext cx="88200" cy="31248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D17FC2F2-845B-3349-4F6B-B3685B74DF58}"/>
                    </a:ext>
                  </a:extLst>
                </p:cNvPr>
                <p:cNvPicPr/>
                <p:nvPr/>
              </p:nvPicPr>
              <p:blipFill>
                <a:blip r:embed="rId1128"/>
                <a:stretch>
                  <a:fillRect/>
                </a:stretch>
              </p:blipFill>
              <p:spPr>
                <a:xfrm>
                  <a:off x="5371835" y="1772111"/>
                  <a:ext cx="213840" cy="10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9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09429D93-B68D-4F68-A01E-5B5512785F6D}"/>
                    </a:ext>
                  </a:extLst>
                </p14:cNvPr>
                <p14:cNvContentPartPr/>
                <p14:nvPr/>
              </p14:nvContentPartPr>
              <p14:xfrm>
                <a:off x="5368595" y="2186111"/>
                <a:ext cx="61560" cy="194760"/>
              </p14:xfrm>
            </p:contentPart>
          </mc:Choice>
          <mc:Fallback xmlns=""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09429D93-B68D-4F68-A01E-5B5512785F6D}"/>
                    </a:ext>
                  </a:extLst>
                </p:cNvPr>
                <p:cNvPicPr/>
                <p:nvPr/>
              </p:nvPicPr>
              <p:blipFill>
                <a:blip r:embed="rId1130"/>
                <a:stretch>
                  <a:fillRect/>
                </a:stretch>
              </p:blipFill>
              <p:spPr>
                <a:xfrm>
                  <a:off x="5305955" y="1808111"/>
                  <a:ext cx="187200" cy="9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31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537FE364-8BEE-6CAA-D6D0-AA7870A00C6F}"/>
                    </a:ext>
                  </a:extLst>
                </p14:cNvPr>
                <p14:cNvContentPartPr/>
                <p14:nvPr/>
              </p14:nvContentPartPr>
              <p14:xfrm>
                <a:off x="5265275" y="2284751"/>
                <a:ext cx="25560" cy="2376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537FE364-8BEE-6CAA-D6D0-AA7870A00C6F}"/>
                    </a:ext>
                  </a:extLst>
                </p:cNvPr>
                <p:cNvPicPr/>
                <p:nvPr/>
              </p:nvPicPr>
              <p:blipFill>
                <a:blip r:embed="rId1132"/>
                <a:stretch>
                  <a:fillRect/>
                </a:stretch>
              </p:blipFill>
              <p:spPr>
                <a:xfrm>
                  <a:off x="5202635" y="1907111"/>
                  <a:ext cx="151200" cy="77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33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052F3D98-E547-63E3-3CF2-32E847FEF3C2}"/>
                    </a:ext>
                  </a:extLst>
                </p14:cNvPr>
                <p14:cNvContentPartPr/>
                <p14:nvPr/>
              </p14:nvContentPartPr>
              <p14:xfrm>
                <a:off x="4916435" y="1944911"/>
                <a:ext cx="130680" cy="20628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052F3D98-E547-63E3-3CF2-32E847FEF3C2}"/>
                    </a:ext>
                  </a:extLst>
                </p:cNvPr>
                <p:cNvPicPr/>
                <p:nvPr/>
              </p:nvPicPr>
              <p:blipFill>
                <a:blip r:embed="rId1134"/>
                <a:stretch>
                  <a:fillRect/>
                </a:stretch>
              </p:blipFill>
              <p:spPr>
                <a:xfrm>
                  <a:off x="4853435" y="1566911"/>
                  <a:ext cx="256320" cy="9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35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9367FA3D-AE21-B494-FAB3-FF7F16A6D265}"/>
                    </a:ext>
                  </a:extLst>
                </p14:cNvPr>
                <p14:cNvContentPartPr/>
                <p14:nvPr/>
              </p14:nvContentPartPr>
              <p14:xfrm>
                <a:off x="4958555" y="1974071"/>
                <a:ext cx="118080" cy="21168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9367FA3D-AE21-B494-FAB3-FF7F16A6D265}"/>
                    </a:ext>
                  </a:extLst>
                </p:cNvPr>
                <p:cNvPicPr/>
                <p:nvPr/>
              </p:nvPicPr>
              <p:blipFill>
                <a:blip r:embed="rId1136"/>
                <a:stretch>
                  <a:fillRect/>
                </a:stretch>
              </p:blipFill>
              <p:spPr>
                <a:xfrm>
                  <a:off x="4895555" y="1596071"/>
                  <a:ext cx="243720" cy="9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37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1DF0AD47-1FD4-DB39-C50E-CCB018CBC3BF}"/>
                    </a:ext>
                  </a:extLst>
                </p14:cNvPr>
                <p14:cNvContentPartPr/>
                <p14:nvPr/>
              </p14:nvContentPartPr>
              <p14:xfrm>
                <a:off x="4940555" y="1903871"/>
                <a:ext cx="141120" cy="20016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1DF0AD47-1FD4-DB39-C50E-CCB018CBC3BF}"/>
                    </a:ext>
                  </a:extLst>
                </p:cNvPr>
                <p:cNvPicPr/>
                <p:nvPr/>
              </p:nvPicPr>
              <p:blipFill>
                <a:blip r:embed="rId1138"/>
                <a:stretch>
                  <a:fillRect/>
                </a:stretch>
              </p:blipFill>
              <p:spPr>
                <a:xfrm>
                  <a:off x="4877555" y="1525871"/>
                  <a:ext cx="266760" cy="9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39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A4CC75C1-6788-B428-6378-88BB028D6411}"/>
                    </a:ext>
                  </a:extLst>
                </p14:cNvPr>
                <p14:cNvContentPartPr/>
                <p14:nvPr/>
              </p14:nvContentPartPr>
              <p14:xfrm>
                <a:off x="4976555" y="1870031"/>
                <a:ext cx="252720" cy="248760"/>
              </p14:xfrm>
            </p:contentPart>
          </mc:Choice>
          <mc:Fallback xmlns=""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A4CC75C1-6788-B428-6378-88BB028D6411}"/>
                    </a:ext>
                  </a:extLst>
                </p:cNvPr>
                <p:cNvPicPr/>
                <p:nvPr/>
              </p:nvPicPr>
              <p:blipFill>
                <a:blip r:embed="rId1140"/>
                <a:stretch>
                  <a:fillRect/>
                </a:stretch>
              </p:blipFill>
              <p:spPr>
                <a:xfrm>
                  <a:off x="4913555" y="1492031"/>
                  <a:ext cx="378360" cy="10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1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665FBDAD-6860-C10D-001A-398BBE187216}"/>
                    </a:ext>
                  </a:extLst>
                </p14:cNvPr>
                <p14:cNvContentPartPr/>
                <p14:nvPr/>
              </p14:nvContentPartPr>
              <p14:xfrm>
                <a:off x="5068355" y="1848071"/>
                <a:ext cx="249840" cy="285840"/>
              </p14:xfrm>
            </p:contentPart>
          </mc:Choice>
          <mc:Fallback xmlns=""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665FBDAD-6860-C10D-001A-398BBE187216}"/>
                    </a:ext>
                  </a:extLst>
                </p:cNvPr>
                <p:cNvPicPr/>
                <p:nvPr/>
              </p:nvPicPr>
              <p:blipFill>
                <a:blip r:embed="rId1142"/>
                <a:stretch>
                  <a:fillRect/>
                </a:stretch>
              </p:blipFill>
              <p:spPr>
                <a:xfrm>
                  <a:off x="5005715" y="1470071"/>
                  <a:ext cx="375480" cy="10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3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8DC1C5E0-558D-9FBB-C2FE-4177B4BDB40D}"/>
                    </a:ext>
                  </a:extLst>
                </p14:cNvPr>
                <p14:cNvContentPartPr/>
                <p14:nvPr/>
              </p14:nvContentPartPr>
              <p14:xfrm>
                <a:off x="5141795" y="1938791"/>
                <a:ext cx="102960" cy="166320"/>
              </p14:xfrm>
            </p:contentPart>
          </mc:Choice>
          <mc:Fallback xmlns=""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8DC1C5E0-558D-9FBB-C2FE-4177B4BDB40D}"/>
                    </a:ext>
                  </a:extLst>
                </p:cNvPr>
                <p:cNvPicPr/>
                <p:nvPr/>
              </p:nvPicPr>
              <p:blipFill>
                <a:blip r:embed="rId1144"/>
                <a:stretch>
                  <a:fillRect/>
                </a:stretch>
              </p:blipFill>
              <p:spPr>
                <a:xfrm>
                  <a:off x="5078795" y="1561151"/>
                  <a:ext cx="228600" cy="9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5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66444B21-D8D3-7B8B-33A9-5D7B4162015D}"/>
                    </a:ext>
                  </a:extLst>
                </p14:cNvPr>
                <p14:cNvContentPartPr/>
                <p14:nvPr/>
              </p14:nvContentPartPr>
              <p14:xfrm>
                <a:off x="5020835" y="1882271"/>
                <a:ext cx="178200" cy="180360"/>
              </p14:xfrm>
            </p:contentPart>
          </mc:Choice>
          <mc:Fallback xmlns=""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66444B21-D8D3-7B8B-33A9-5D7B4162015D}"/>
                    </a:ext>
                  </a:extLst>
                </p:cNvPr>
                <p:cNvPicPr/>
                <p:nvPr/>
              </p:nvPicPr>
              <p:blipFill>
                <a:blip r:embed="rId1146"/>
                <a:stretch>
                  <a:fillRect/>
                </a:stretch>
              </p:blipFill>
              <p:spPr>
                <a:xfrm>
                  <a:off x="4957835" y="1504271"/>
                  <a:ext cx="303840" cy="9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7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C95287A9-BA0B-D61A-5030-3412A8B4D8F0}"/>
                    </a:ext>
                  </a:extLst>
                </p14:cNvPr>
                <p14:cNvContentPartPr/>
                <p14:nvPr/>
              </p14:nvContentPartPr>
              <p14:xfrm>
                <a:off x="4960715" y="1880111"/>
                <a:ext cx="175320" cy="78840"/>
              </p14:xfrm>
            </p:contentPart>
          </mc:Choice>
          <mc:Fallback xmlns=""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C95287A9-BA0B-D61A-5030-3412A8B4D8F0}"/>
                    </a:ext>
                  </a:extLst>
                </p:cNvPr>
                <p:cNvPicPr/>
                <p:nvPr/>
              </p:nvPicPr>
              <p:blipFill>
                <a:blip r:embed="rId1148"/>
                <a:stretch>
                  <a:fillRect/>
                </a:stretch>
              </p:blipFill>
              <p:spPr>
                <a:xfrm>
                  <a:off x="4897715" y="1502111"/>
                  <a:ext cx="300960" cy="83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9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81F56498-3FC0-9852-C6A7-FFC431B2500F}"/>
                    </a:ext>
                  </a:extLst>
                </p14:cNvPr>
                <p14:cNvContentPartPr/>
                <p14:nvPr/>
              </p14:nvContentPartPr>
              <p14:xfrm>
                <a:off x="4314875" y="2095031"/>
                <a:ext cx="140760" cy="421200"/>
              </p14:xfrm>
            </p:contentPart>
          </mc:Choice>
          <mc:Fallback xmlns=""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81F56498-3FC0-9852-C6A7-FFC431B2500F}"/>
                    </a:ext>
                  </a:extLst>
                </p:cNvPr>
                <p:cNvPicPr/>
                <p:nvPr/>
              </p:nvPicPr>
              <p:blipFill>
                <a:blip r:embed="rId1150"/>
                <a:stretch>
                  <a:fillRect/>
                </a:stretch>
              </p:blipFill>
              <p:spPr>
                <a:xfrm>
                  <a:off x="4252235" y="1717031"/>
                  <a:ext cx="266400" cy="11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51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9D5878E0-CC9B-F001-4C47-9954F6224009}"/>
                    </a:ext>
                  </a:extLst>
                </p14:cNvPr>
                <p14:cNvContentPartPr/>
                <p14:nvPr/>
              </p14:nvContentPartPr>
              <p14:xfrm>
                <a:off x="4270595" y="2287631"/>
                <a:ext cx="53280" cy="36432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9D5878E0-CC9B-F001-4C47-9954F6224009}"/>
                    </a:ext>
                  </a:extLst>
                </p:cNvPr>
                <p:cNvPicPr/>
                <p:nvPr/>
              </p:nvPicPr>
              <p:blipFill>
                <a:blip r:embed="rId1152"/>
                <a:stretch>
                  <a:fillRect/>
                </a:stretch>
              </p:blipFill>
              <p:spPr>
                <a:xfrm>
                  <a:off x="4207955" y="1909991"/>
                  <a:ext cx="178920" cy="11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53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1407C3CA-5128-54BE-BC16-0D73ACDD23E2}"/>
                    </a:ext>
                  </a:extLst>
                </p14:cNvPr>
                <p14:cNvContentPartPr/>
                <p14:nvPr/>
              </p14:nvContentPartPr>
              <p14:xfrm>
                <a:off x="4266635" y="2295911"/>
                <a:ext cx="47160" cy="262800"/>
              </p14:xfrm>
            </p:contentPart>
          </mc:Choice>
          <mc:Fallback xmlns=""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1407C3CA-5128-54BE-BC16-0D73ACDD23E2}"/>
                    </a:ext>
                  </a:extLst>
                </p:cNvPr>
                <p:cNvPicPr/>
                <p:nvPr/>
              </p:nvPicPr>
              <p:blipFill>
                <a:blip r:embed="rId1154"/>
                <a:stretch>
                  <a:fillRect/>
                </a:stretch>
              </p:blipFill>
              <p:spPr>
                <a:xfrm>
                  <a:off x="4203635" y="1918271"/>
                  <a:ext cx="172800" cy="10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55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D8AB694F-60B1-0133-FC62-BAA05AC81DBC}"/>
                    </a:ext>
                  </a:extLst>
                </p14:cNvPr>
                <p14:cNvContentPartPr/>
                <p14:nvPr/>
              </p14:nvContentPartPr>
              <p14:xfrm>
                <a:off x="4214075" y="2351351"/>
                <a:ext cx="66240" cy="259560"/>
              </p14:xfrm>
            </p:contentPart>
          </mc:Choice>
          <mc:Fallback xmlns=""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D8AB694F-60B1-0133-FC62-BAA05AC81DBC}"/>
                    </a:ext>
                  </a:extLst>
                </p:cNvPr>
                <p:cNvPicPr/>
                <p:nvPr/>
              </p:nvPicPr>
              <p:blipFill>
                <a:blip r:embed="rId1156"/>
                <a:stretch>
                  <a:fillRect/>
                </a:stretch>
              </p:blipFill>
              <p:spPr>
                <a:xfrm>
                  <a:off x="4151435" y="1973351"/>
                  <a:ext cx="191880" cy="10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57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58F90846-6B32-399F-8BB0-5A257212B917}"/>
                    </a:ext>
                  </a:extLst>
                </p14:cNvPr>
                <p14:cNvContentPartPr/>
                <p14:nvPr/>
              </p14:nvContentPartPr>
              <p14:xfrm>
                <a:off x="4182395" y="2253071"/>
                <a:ext cx="103680" cy="263880"/>
              </p14:xfrm>
            </p:contentPart>
          </mc:Choice>
          <mc:Fallback xmlns=""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58F90846-6B32-399F-8BB0-5A257212B917}"/>
                    </a:ext>
                  </a:extLst>
                </p:cNvPr>
                <p:cNvPicPr/>
                <p:nvPr/>
              </p:nvPicPr>
              <p:blipFill>
                <a:blip r:embed="rId1158"/>
                <a:stretch>
                  <a:fillRect/>
                </a:stretch>
              </p:blipFill>
              <p:spPr>
                <a:xfrm>
                  <a:off x="4119395" y="1875071"/>
                  <a:ext cx="229320" cy="10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59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C2BDA51D-CF43-A9C4-04E9-74EF986F68BC}"/>
                    </a:ext>
                  </a:extLst>
                </p14:cNvPr>
                <p14:cNvContentPartPr/>
                <p14:nvPr/>
              </p14:nvContentPartPr>
              <p14:xfrm>
                <a:off x="4160075" y="2438471"/>
                <a:ext cx="5400" cy="1080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C2BDA51D-CF43-A9C4-04E9-74EF986F68BC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4097075" y="2060831"/>
                  <a:ext cx="131040" cy="75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0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C1A6EBE1-F9E1-537D-5FE2-E5C17CDCC0F1}"/>
                    </a:ext>
                  </a:extLst>
                </p14:cNvPr>
                <p14:cNvContentPartPr/>
                <p14:nvPr/>
              </p14:nvContentPartPr>
              <p14:xfrm>
                <a:off x="4112195" y="2452151"/>
                <a:ext cx="8280" cy="63360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C1A6EBE1-F9E1-537D-5FE2-E5C17CDCC0F1}"/>
                    </a:ext>
                  </a:extLst>
                </p:cNvPr>
                <p:cNvPicPr/>
                <p:nvPr/>
              </p:nvPicPr>
              <p:blipFill>
                <a:blip r:embed="rId1161"/>
                <a:stretch>
                  <a:fillRect/>
                </a:stretch>
              </p:blipFill>
              <p:spPr>
                <a:xfrm>
                  <a:off x="4049195" y="2074511"/>
                  <a:ext cx="133920" cy="81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2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782B51F8-7848-2BDA-C4D0-EBA486672B81}"/>
                    </a:ext>
                  </a:extLst>
                </p14:cNvPr>
                <p14:cNvContentPartPr/>
                <p14:nvPr/>
              </p14:nvContentPartPr>
              <p14:xfrm>
                <a:off x="4205435" y="1985231"/>
                <a:ext cx="252360" cy="259920"/>
              </p14:xfrm>
            </p:contentPart>
          </mc:Choice>
          <mc:Fallback xmlns=""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782B51F8-7848-2BDA-C4D0-EBA486672B81}"/>
                    </a:ext>
                  </a:extLst>
                </p:cNvPr>
                <p:cNvPicPr/>
                <p:nvPr/>
              </p:nvPicPr>
              <p:blipFill>
                <a:blip r:embed="rId1163"/>
                <a:stretch>
                  <a:fillRect/>
                </a:stretch>
              </p:blipFill>
              <p:spPr>
                <a:xfrm>
                  <a:off x="4142795" y="1607591"/>
                  <a:ext cx="378000" cy="10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4">
              <p14:nvContentPartPr>
                <p14:cNvPr id="677" name="Ink 676">
                  <a:extLst>
                    <a:ext uri="{FF2B5EF4-FFF2-40B4-BE49-F238E27FC236}">
                      <a16:creationId xmlns:a16="http://schemas.microsoft.com/office/drawing/2014/main" id="{70DE150D-0FD8-A40C-ACF9-C4C8AAE21274}"/>
                    </a:ext>
                  </a:extLst>
                </p14:cNvPr>
                <p14:cNvContentPartPr/>
                <p14:nvPr/>
              </p14:nvContentPartPr>
              <p14:xfrm>
                <a:off x="4131275" y="1960031"/>
                <a:ext cx="277200" cy="263160"/>
              </p14:xfrm>
            </p:contentPart>
          </mc:Choice>
          <mc:Fallback xmlns="">
            <p:pic>
              <p:nvPicPr>
                <p:cNvPr id="677" name="Ink 676">
                  <a:extLst>
                    <a:ext uri="{FF2B5EF4-FFF2-40B4-BE49-F238E27FC236}">
                      <a16:creationId xmlns:a16="http://schemas.microsoft.com/office/drawing/2014/main" id="{70DE150D-0FD8-A40C-ACF9-C4C8AAE21274}"/>
                    </a:ext>
                  </a:extLst>
                </p:cNvPr>
                <p:cNvPicPr/>
                <p:nvPr/>
              </p:nvPicPr>
              <p:blipFill>
                <a:blip r:embed="rId1165"/>
                <a:stretch>
                  <a:fillRect/>
                </a:stretch>
              </p:blipFill>
              <p:spPr>
                <a:xfrm>
                  <a:off x="4068275" y="1582031"/>
                  <a:ext cx="402840" cy="10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0" name="Group 719">
            <a:extLst>
              <a:ext uri="{FF2B5EF4-FFF2-40B4-BE49-F238E27FC236}">
                <a16:creationId xmlns:a16="http://schemas.microsoft.com/office/drawing/2014/main" id="{9AE2D094-385D-A655-077E-70E3856AB20F}"/>
              </a:ext>
            </a:extLst>
          </p:cNvPr>
          <p:cNvGrpSpPr/>
          <p:nvPr/>
        </p:nvGrpSpPr>
        <p:grpSpPr>
          <a:xfrm>
            <a:off x="1221755" y="3310031"/>
            <a:ext cx="1190520" cy="541440"/>
            <a:chOff x="1221755" y="3310031"/>
            <a:chExt cx="1190520" cy="5414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6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4C5927B1-93FD-AC02-A95F-0AD2E5DCD6A8}"/>
                    </a:ext>
                  </a:extLst>
                </p14:cNvPr>
                <p14:cNvContentPartPr/>
                <p14:nvPr/>
              </p14:nvContentPartPr>
              <p14:xfrm>
                <a:off x="1613435" y="3366551"/>
                <a:ext cx="165240" cy="116640"/>
              </p14:xfrm>
            </p:contentPart>
          </mc:Choice>
          <mc:Fallback xmlns=""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4C5927B1-93FD-AC02-A95F-0AD2E5DCD6A8}"/>
                    </a:ext>
                  </a:extLst>
                </p:cNvPr>
                <p:cNvPicPr/>
                <p:nvPr/>
              </p:nvPicPr>
              <p:blipFill>
                <a:blip r:embed="rId1167"/>
                <a:stretch>
                  <a:fillRect/>
                </a:stretch>
              </p:blipFill>
              <p:spPr>
                <a:xfrm>
                  <a:off x="1550795" y="2988911"/>
                  <a:ext cx="290880" cy="87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8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C541A8F7-32A7-7B88-07AE-7C3DD86EC5A3}"/>
                    </a:ext>
                  </a:extLst>
                </p14:cNvPr>
                <p14:cNvContentPartPr/>
                <p14:nvPr/>
              </p14:nvContentPartPr>
              <p14:xfrm>
                <a:off x="1545395" y="3400391"/>
                <a:ext cx="249120" cy="147240"/>
              </p14:xfrm>
            </p:contentPart>
          </mc:Choice>
          <mc:Fallback xmlns=""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C541A8F7-32A7-7B88-07AE-7C3DD86EC5A3}"/>
                    </a:ext>
                  </a:extLst>
                </p:cNvPr>
                <p:cNvPicPr/>
                <p:nvPr/>
              </p:nvPicPr>
              <p:blipFill>
                <a:blip r:embed="rId1169"/>
                <a:stretch>
                  <a:fillRect/>
                </a:stretch>
              </p:blipFill>
              <p:spPr>
                <a:xfrm>
                  <a:off x="1482395" y="3022751"/>
                  <a:ext cx="374760" cy="90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70">
              <p14:nvContentPartPr>
                <p14:cNvPr id="681" name="Ink 680">
                  <a:extLst>
                    <a:ext uri="{FF2B5EF4-FFF2-40B4-BE49-F238E27FC236}">
                      <a16:creationId xmlns:a16="http://schemas.microsoft.com/office/drawing/2014/main" id="{6D256A96-AD76-6916-45A7-8E8FF2F4EB08}"/>
                    </a:ext>
                  </a:extLst>
                </p14:cNvPr>
                <p14:cNvContentPartPr/>
                <p14:nvPr/>
              </p14:nvContentPartPr>
              <p14:xfrm>
                <a:off x="1597955" y="3391751"/>
                <a:ext cx="171720" cy="170640"/>
              </p14:xfrm>
            </p:contentPart>
          </mc:Choice>
          <mc:Fallback xmlns="">
            <p:pic>
              <p:nvPicPr>
                <p:cNvPr id="681" name="Ink 680">
                  <a:extLst>
                    <a:ext uri="{FF2B5EF4-FFF2-40B4-BE49-F238E27FC236}">
                      <a16:creationId xmlns:a16="http://schemas.microsoft.com/office/drawing/2014/main" id="{6D256A96-AD76-6916-45A7-8E8FF2F4EB08}"/>
                    </a:ext>
                  </a:extLst>
                </p:cNvPr>
                <p:cNvPicPr/>
                <p:nvPr/>
              </p:nvPicPr>
              <p:blipFill>
                <a:blip r:embed="rId1171"/>
                <a:stretch>
                  <a:fillRect/>
                </a:stretch>
              </p:blipFill>
              <p:spPr>
                <a:xfrm>
                  <a:off x="1534955" y="3013751"/>
                  <a:ext cx="297360" cy="9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72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D732BA1A-7D1A-92DA-FC81-CD9E8BBEBC07}"/>
                    </a:ext>
                  </a:extLst>
                </p14:cNvPr>
                <p14:cNvContentPartPr/>
                <p14:nvPr/>
              </p14:nvContentPartPr>
              <p14:xfrm>
                <a:off x="1728275" y="3366551"/>
                <a:ext cx="127440" cy="167760"/>
              </p14:xfrm>
            </p:contentPart>
          </mc:Choice>
          <mc:Fallback xmlns=""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D732BA1A-7D1A-92DA-FC81-CD9E8BBEBC07}"/>
                    </a:ext>
                  </a:extLst>
                </p:cNvPr>
                <p:cNvPicPr/>
                <p:nvPr/>
              </p:nvPicPr>
              <p:blipFill>
                <a:blip r:embed="rId1173"/>
                <a:stretch>
                  <a:fillRect/>
                </a:stretch>
              </p:blipFill>
              <p:spPr>
                <a:xfrm>
                  <a:off x="1665275" y="2988911"/>
                  <a:ext cx="253080" cy="9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74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E1E2D205-27B3-478D-1280-624101F1B0A0}"/>
                    </a:ext>
                  </a:extLst>
                </p14:cNvPr>
                <p14:cNvContentPartPr/>
                <p14:nvPr/>
              </p14:nvContentPartPr>
              <p14:xfrm>
                <a:off x="1925555" y="3360791"/>
                <a:ext cx="11880" cy="191880"/>
              </p14:xfrm>
            </p:contentPart>
          </mc:Choice>
          <mc:Fallback xmlns=""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E1E2D205-27B3-478D-1280-624101F1B0A0}"/>
                    </a:ext>
                  </a:extLst>
                </p:cNvPr>
                <p:cNvPicPr/>
                <p:nvPr/>
              </p:nvPicPr>
              <p:blipFill>
                <a:blip r:embed="rId1175"/>
                <a:stretch>
                  <a:fillRect/>
                </a:stretch>
              </p:blipFill>
              <p:spPr>
                <a:xfrm>
                  <a:off x="1862915" y="2982791"/>
                  <a:ext cx="137520" cy="9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76">
              <p14:nvContentPartPr>
                <p14:cNvPr id="684" name="Ink 683">
                  <a:extLst>
                    <a:ext uri="{FF2B5EF4-FFF2-40B4-BE49-F238E27FC236}">
                      <a16:creationId xmlns:a16="http://schemas.microsoft.com/office/drawing/2014/main" id="{A5A7F2A2-FE37-2638-6F84-2E8F22E2D1DE}"/>
                    </a:ext>
                  </a:extLst>
                </p14:cNvPr>
                <p14:cNvContentPartPr/>
                <p14:nvPr/>
              </p14:nvContentPartPr>
              <p14:xfrm>
                <a:off x="1948955" y="3414071"/>
                <a:ext cx="17280" cy="300600"/>
              </p14:xfrm>
            </p:contentPart>
          </mc:Choice>
          <mc:Fallback xmlns="">
            <p:pic>
              <p:nvPicPr>
                <p:cNvPr id="684" name="Ink 683">
                  <a:extLst>
                    <a:ext uri="{FF2B5EF4-FFF2-40B4-BE49-F238E27FC236}">
                      <a16:creationId xmlns:a16="http://schemas.microsoft.com/office/drawing/2014/main" id="{A5A7F2A2-FE37-2638-6F84-2E8F22E2D1DE}"/>
                    </a:ext>
                  </a:extLst>
                </p:cNvPr>
                <p:cNvPicPr/>
                <p:nvPr/>
              </p:nvPicPr>
              <p:blipFill>
                <a:blip r:embed="rId1177"/>
                <a:stretch>
                  <a:fillRect/>
                </a:stretch>
              </p:blipFill>
              <p:spPr>
                <a:xfrm>
                  <a:off x="1886315" y="3036431"/>
                  <a:ext cx="142920" cy="10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78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4039087F-629D-55AE-E3E5-D4E2AD0912CF}"/>
                    </a:ext>
                  </a:extLst>
                </p14:cNvPr>
                <p14:cNvContentPartPr/>
                <p14:nvPr/>
              </p14:nvContentPartPr>
              <p14:xfrm>
                <a:off x="1870835" y="3471311"/>
                <a:ext cx="79200" cy="253800"/>
              </p14:xfrm>
            </p:contentPart>
          </mc:Choice>
          <mc:Fallback xmlns=""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4039087F-629D-55AE-E3E5-D4E2AD0912CF}"/>
                    </a:ext>
                  </a:extLst>
                </p:cNvPr>
                <p:cNvPicPr/>
                <p:nvPr/>
              </p:nvPicPr>
              <p:blipFill>
                <a:blip r:embed="rId1179"/>
                <a:stretch>
                  <a:fillRect/>
                </a:stretch>
              </p:blipFill>
              <p:spPr>
                <a:xfrm>
                  <a:off x="1808195" y="3093311"/>
                  <a:ext cx="204840" cy="10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0">
              <p14:nvContentPartPr>
                <p14:cNvPr id="686" name="Ink 685">
                  <a:extLst>
                    <a:ext uri="{FF2B5EF4-FFF2-40B4-BE49-F238E27FC236}">
                      <a16:creationId xmlns:a16="http://schemas.microsoft.com/office/drawing/2014/main" id="{14ABDFE7-E925-A5C3-F6DB-CF3915388E3E}"/>
                    </a:ext>
                  </a:extLst>
                </p14:cNvPr>
                <p14:cNvContentPartPr/>
                <p14:nvPr/>
              </p14:nvContentPartPr>
              <p14:xfrm>
                <a:off x="1865075" y="3482831"/>
                <a:ext cx="46440" cy="236160"/>
              </p14:xfrm>
            </p:contentPart>
          </mc:Choice>
          <mc:Fallback xmlns="">
            <p:pic>
              <p:nvPicPr>
                <p:cNvPr id="686" name="Ink 685">
                  <a:extLst>
                    <a:ext uri="{FF2B5EF4-FFF2-40B4-BE49-F238E27FC236}">
                      <a16:creationId xmlns:a16="http://schemas.microsoft.com/office/drawing/2014/main" id="{14ABDFE7-E925-A5C3-F6DB-CF3915388E3E}"/>
                    </a:ext>
                  </a:extLst>
                </p:cNvPr>
                <p:cNvPicPr/>
                <p:nvPr/>
              </p:nvPicPr>
              <p:blipFill>
                <a:blip r:embed="rId1181"/>
                <a:stretch>
                  <a:fillRect/>
                </a:stretch>
              </p:blipFill>
              <p:spPr>
                <a:xfrm>
                  <a:off x="1802075" y="3105191"/>
                  <a:ext cx="172080" cy="9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2">
              <p14:nvContentPartPr>
                <p14:cNvPr id="687" name="Ink 686">
                  <a:extLst>
                    <a:ext uri="{FF2B5EF4-FFF2-40B4-BE49-F238E27FC236}">
                      <a16:creationId xmlns:a16="http://schemas.microsoft.com/office/drawing/2014/main" id="{F7C11655-ED6D-6D3B-21C5-C92B280064B0}"/>
                    </a:ext>
                  </a:extLst>
                </p14:cNvPr>
                <p14:cNvContentPartPr/>
                <p14:nvPr/>
              </p14:nvContentPartPr>
              <p14:xfrm>
                <a:off x="1804235" y="3519911"/>
                <a:ext cx="53280" cy="203760"/>
              </p14:xfrm>
            </p:contentPart>
          </mc:Choice>
          <mc:Fallback xmlns="">
            <p:pic>
              <p:nvPicPr>
                <p:cNvPr id="687" name="Ink 686">
                  <a:extLst>
                    <a:ext uri="{FF2B5EF4-FFF2-40B4-BE49-F238E27FC236}">
                      <a16:creationId xmlns:a16="http://schemas.microsoft.com/office/drawing/2014/main" id="{F7C11655-ED6D-6D3B-21C5-C92B280064B0}"/>
                    </a:ext>
                  </a:extLst>
                </p:cNvPr>
                <p:cNvPicPr/>
                <p:nvPr/>
              </p:nvPicPr>
              <p:blipFill>
                <a:blip r:embed="rId1183"/>
                <a:stretch>
                  <a:fillRect/>
                </a:stretch>
              </p:blipFill>
              <p:spPr>
                <a:xfrm>
                  <a:off x="1741595" y="3141911"/>
                  <a:ext cx="178920" cy="9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4">
              <p14:nvContentPartPr>
                <p14:cNvPr id="688" name="Ink 687">
                  <a:extLst>
                    <a:ext uri="{FF2B5EF4-FFF2-40B4-BE49-F238E27FC236}">
                      <a16:creationId xmlns:a16="http://schemas.microsoft.com/office/drawing/2014/main" id="{0C8F1534-FD8F-716A-6105-286AA0B2EC34}"/>
                    </a:ext>
                  </a:extLst>
                </p14:cNvPr>
                <p14:cNvContentPartPr/>
                <p14:nvPr/>
              </p14:nvContentPartPr>
              <p14:xfrm>
                <a:off x="1845995" y="3582911"/>
                <a:ext cx="32040" cy="110160"/>
              </p14:xfrm>
            </p:contentPart>
          </mc:Choice>
          <mc:Fallback xmlns="">
            <p:pic>
              <p:nvPicPr>
                <p:cNvPr id="688" name="Ink 687">
                  <a:extLst>
                    <a:ext uri="{FF2B5EF4-FFF2-40B4-BE49-F238E27FC236}">
                      <a16:creationId xmlns:a16="http://schemas.microsoft.com/office/drawing/2014/main" id="{0C8F1534-FD8F-716A-6105-286AA0B2EC34}"/>
                    </a:ext>
                  </a:extLst>
                </p:cNvPr>
                <p:cNvPicPr/>
                <p:nvPr/>
              </p:nvPicPr>
              <p:blipFill>
                <a:blip r:embed="rId1185"/>
                <a:stretch>
                  <a:fillRect/>
                </a:stretch>
              </p:blipFill>
              <p:spPr>
                <a:xfrm>
                  <a:off x="1783355" y="3204911"/>
                  <a:ext cx="157680" cy="86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6">
              <p14:nvContentPartPr>
                <p14:cNvPr id="689" name="Ink 688">
                  <a:extLst>
                    <a:ext uri="{FF2B5EF4-FFF2-40B4-BE49-F238E27FC236}">
                      <a16:creationId xmlns:a16="http://schemas.microsoft.com/office/drawing/2014/main" id="{982F8584-F42D-927D-B959-203F9A396F3E}"/>
                    </a:ext>
                  </a:extLst>
                </p14:cNvPr>
                <p14:cNvContentPartPr/>
                <p14:nvPr/>
              </p14:nvContentPartPr>
              <p14:xfrm>
                <a:off x="1987475" y="3461951"/>
                <a:ext cx="15480" cy="237600"/>
              </p14:xfrm>
            </p:contentPart>
          </mc:Choice>
          <mc:Fallback xmlns="">
            <p:pic>
              <p:nvPicPr>
                <p:cNvPr id="689" name="Ink 688">
                  <a:extLst>
                    <a:ext uri="{FF2B5EF4-FFF2-40B4-BE49-F238E27FC236}">
                      <a16:creationId xmlns:a16="http://schemas.microsoft.com/office/drawing/2014/main" id="{982F8584-F42D-927D-B959-203F9A396F3E}"/>
                    </a:ext>
                  </a:extLst>
                </p:cNvPr>
                <p:cNvPicPr/>
                <p:nvPr/>
              </p:nvPicPr>
              <p:blipFill>
                <a:blip r:embed="rId1187"/>
                <a:stretch>
                  <a:fillRect/>
                </a:stretch>
              </p:blipFill>
              <p:spPr>
                <a:xfrm>
                  <a:off x="1924835" y="3084311"/>
                  <a:ext cx="141120" cy="9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8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526192F4-B2EC-1C2D-7E1D-C3C2918D52E4}"/>
                    </a:ext>
                  </a:extLst>
                </p14:cNvPr>
                <p14:cNvContentPartPr/>
                <p14:nvPr/>
              </p14:nvContentPartPr>
              <p14:xfrm>
                <a:off x="1964795" y="3487151"/>
                <a:ext cx="95400" cy="294480"/>
              </p14:xfrm>
            </p:contentPart>
          </mc:Choice>
          <mc:Fallback xmlns=""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526192F4-B2EC-1C2D-7E1D-C3C2918D52E4}"/>
                    </a:ext>
                  </a:extLst>
                </p:cNvPr>
                <p:cNvPicPr/>
                <p:nvPr/>
              </p:nvPicPr>
              <p:blipFill>
                <a:blip r:embed="rId1189"/>
                <a:stretch>
                  <a:fillRect/>
                </a:stretch>
              </p:blipFill>
              <p:spPr>
                <a:xfrm>
                  <a:off x="1902155" y="3109511"/>
                  <a:ext cx="221040" cy="10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90">
              <p14:nvContentPartPr>
                <p14:cNvPr id="691" name="Ink 690">
                  <a:extLst>
                    <a:ext uri="{FF2B5EF4-FFF2-40B4-BE49-F238E27FC236}">
                      <a16:creationId xmlns:a16="http://schemas.microsoft.com/office/drawing/2014/main" id="{9FA815CA-B107-9656-90FF-2B0A9AFD846C}"/>
                    </a:ext>
                  </a:extLst>
                </p14:cNvPr>
                <p14:cNvContentPartPr/>
                <p14:nvPr/>
              </p14:nvContentPartPr>
              <p14:xfrm>
                <a:off x="1992875" y="3414791"/>
                <a:ext cx="74880" cy="325080"/>
              </p14:xfrm>
            </p:contentPart>
          </mc:Choice>
          <mc:Fallback xmlns="">
            <p:pic>
              <p:nvPicPr>
                <p:cNvPr id="691" name="Ink 690">
                  <a:extLst>
                    <a:ext uri="{FF2B5EF4-FFF2-40B4-BE49-F238E27FC236}">
                      <a16:creationId xmlns:a16="http://schemas.microsoft.com/office/drawing/2014/main" id="{9FA815CA-B107-9656-90FF-2B0A9AFD846C}"/>
                    </a:ext>
                  </a:extLst>
                </p:cNvPr>
                <p:cNvPicPr/>
                <p:nvPr/>
              </p:nvPicPr>
              <p:blipFill>
                <a:blip r:embed="rId1191"/>
                <a:stretch>
                  <a:fillRect/>
                </a:stretch>
              </p:blipFill>
              <p:spPr>
                <a:xfrm>
                  <a:off x="1930235" y="3036791"/>
                  <a:ext cx="200520" cy="10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92">
              <p14:nvContentPartPr>
                <p14:cNvPr id="692" name="Ink 691">
                  <a:extLst>
                    <a:ext uri="{FF2B5EF4-FFF2-40B4-BE49-F238E27FC236}">
                      <a16:creationId xmlns:a16="http://schemas.microsoft.com/office/drawing/2014/main" id="{AAC98AD3-A3F2-D48F-3077-13512B1CD680}"/>
                    </a:ext>
                  </a:extLst>
                </p14:cNvPr>
                <p14:cNvContentPartPr/>
                <p14:nvPr/>
              </p14:nvContentPartPr>
              <p14:xfrm>
                <a:off x="1979555" y="3423791"/>
                <a:ext cx="155880" cy="321480"/>
              </p14:xfrm>
            </p:contentPart>
          </mc:Choice>
          <mc:Fallback xmlns="">
            <p:pic>
              <p:nvPicPr>
                <p:cNvPr id="692" name="Ink 691">
                  <a:extLst>
                    <a:ext uri="{FF2B5EF4-FFF2-40B4-BE49-F238E27FC236}">
                      <a16:creationId xmlns:a16="http://schemas.microsoft.com/office/drawing/2014/main" id="{AAC98AD3-A3F2-D48F-3077-13512B1CD680}"/>
                    </a:ext>
                  </a:extLst>
                </p:cNvPr>
                <p:cNvPicPr/>
                <p:nvPr/>
              </p:nvPicPr>
              <p:blipFill>
                <a:blip r:embed="rId1193"/>
                <a:stretch>
                  <a:fillRect/>
                </a:stretch>
              </p:blipFill>
              <p:spPr>
                <a:xfrm>
                  <a:off x="1916915" y="3045791"/>
                  <a:ext cx="281520" cy="10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94">
              <p14:nvContentPartPr>
                <p14:cNvPr id="693" name="Ink 692">
                  <a:extLst>
                    <a:ext uri="{FF2B5EF4-FFF2-40B4-BE49-F238E27FC236}">
                      <a16:creationId xmlns:a16="http://schemas.microsoft.com/office/drawing/2014/main" id="{60AB8675-B158-75AF-0575-C911A7912D4A}"/>
                    </a:ext>
                  </a:extLst>
                </p14:cNvPr>
                <p14:cNvContentPartPr/>
                <p14:nvPr/>
              </p14:nvContentPartPr>
              <p14:xfrm>
                <a:off x="2051195" y="3409391"/>
                <a:ext cx="189360" cy="358920"/>
              </p14:xfrm>
            </p:contentPart>
          </mc:Choice>
          <mc:Fallback xmlns="">
            <p:pic>
              <p:nvPicPr>
                <p:cNvPr id="693" name="Ink 692">
                  <a:extLst>
                    <a:ext uri="{FF2B5EF4-FFF2-40B4-BE49-F238E27FC236}">
                      <a16:creationId xmlns:a16="http://schemas.microsoft.com/office/drawing/2014/main" id="{60AB8675-B158-75AF-0575-C911A7912D4A}"/>
                    </a:ext>
                  </a:extLst>
                </p:cNvPr>
                <p:cNvPicPr/>
                <p:nvPr/>
              </p:nvPicPr>
              <p:blipFill>
                <a:blip r:embed="rId1195"/>
                <a:stretch>
                  <a:fillRect/>
                </a:stretch>
              </p:blipFill>
              <p:spPr>
                <a:xfrm>
                  <a:off x="1988195" y="3031391"/>
                  <a:ext cx="315000" cy="11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96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3E9A73E0-0BB5-C221-37A6-EEC090C73DA8}"/>
                    </a:ext>
                  </a:extLst>
                </p14:cNvPr>
                <p14:cNvContentPartPr/>
                <p14:nvPr/>
              </p14:nvContentPartPr>
              <p14:xfrm>
                <a:off x="2099795" y="3436391"/>
                <a:ext cx="166680" cy="362520"/>
              </p14:xfrm>
            </p:contentPart>
          </mc:Choice>
          <mc:Fallback xmlns=""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3E9A73E0-0BB5-C221-37A6-EEC090C73DA8}"/>
                    </a:ext>
                  </a:extLst>
                </p:cNvPr>
                <p:cNvPicPr/>
                <p:nvPr/>
              </p:nvPicPr>
              <p:blipFill>
                <a:blip r:embed="rId1197"/>
                <a:stretch>
                  <a:fillRect/>
                </a:stretch>
              </p:blipFill>
              <p:spPr>
                <a:xfrm>
                  <a:off x="2036795" y="3058391"/>
                  <a:ext cx="292320" cy="11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98">
              <p14:nvContentPartPr>
                <p14:cNvPr id="695" name="Ink 694">
                  <a:extLst>
                    <a:ext uri="{FF2B5EF4-FFF2-40B4-BE49-F238E27FC236}">
                      <a16:creationId xmlns:a16="http://schemas.microsoft.com/office/drawing/2014/main" id="{446EE3D3-FC3A-4B87-8F03-44B0F270F80B}"/>
                    </a:ext>
                  </a:extLst>
                </p14:cNvPr>
                <p14:cNvContentPartPr/>
                <p14:nvPr/>
              </p14:nvContentPartPr>
              <p14:xfrm>
                <a:off x="2166755" y="3459431"/>
                <a:ext cx="110880" cy="324000"/>
              </p14:xfrm>
            </p:contentPart>
          </mc:Choice>
          <mc:Fallback xmlns="">
            <p:pic>
              <p:nvPicPr>
                <p:cNvPr id="695" name="Ink 694">
                  <a:extLst>
                    <a:ext uri="{FF2B5EF4-FFF2-40B4-BE49-F238E27FC236}">
                      <a16:creationId xmlns:a16="http://schemas.microsoft.com/office/drawing/2014/main" id="{446EE3D3-FC3A-4B87-8F03-44B0F270F80B}"/>
                    </a:ext>
                  </a:extLst>
                </p:cNvPr>
                <p:cNvPicPr/>
                <p:nvPr/>
              </p:nvPicPr>
              <p:blipFill>
                <a:blip r:embed="rId1199"/>
                <a:stretch>
                  <a:fillRect/>
                </a:stretch>
              </p:blipFill>
              <p:spPr>
                <a:xfrm>
                  <a:off x="2103755" y="3081431"/>
                  <a:ext cx="236520" cy="10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0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47A36CE4-5ECB-0ACD-1525-992A34D19DF2}"/>
                    </a:ext>
                  </a:extLst>
                </p14:cNvPr>
                <p14:cNvContentPartPr/>
                <p14:nvPr/>
              </p14:nvContentPartPr>
              <p14:xfrm>
                <a:off x="2083595" y="3431351"/>
                <a:ext cx="150840" cy="238320"/>
              </p14:xfrm>
            </p:contentPart>
          </mc:Choice>
          <mc:Fallback xmlns=""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47A36CE4-5ECB-0ACD-1525-992A34D19DF2}"/>
                    </a:ext>
                  </a:extLst>
                </p:cNvPr>
                <p:cNvPicPr/>
                <p:nvPr/>
              </p:nvPicPr>
              <p:blipFill>
                <a:blip r:embed="rId1201"/>
                <a:stretch>
                  <a:fillRect/>
                </a:stretch>
              </p:blipFill>
              <p:spPr>
                <a:xfrm>
                  <a:off x="2020955" y="3053351"/>
                  <a:ext cx="276480" cy="9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2">
              <p14:nvContentPartPr>
                <p14:cNvPr id="698" name="Ink 697">
                  <a:extLst>
                    <a:ext uri="{FF2B5EF4-FFF2-40B4-BE49-F238E27FC236}">
                      <a16:creationId xmlns:a16="http://schemas.microsoft.com/office/drawing/2014/main" id="{C795D3B2-B136-F335-C494-A74634A0C45F}"/>
                    </a:ext>
                  </a:extLst>
                </p14:cNvPr>
                <p14:cNvContentPartPr/>
                <p14:nvPr/>
              </p14:nvContentPartPr>
              <p14:xfrm>
                <a:off x="2148395" y="3511991"/>
                <a:ext cx="171360" cy="263160"/>
              </p14:xfrm>
            </p:contentPart>
          </mc:Choice>
          <mc:Fallback xmlns="">
            <p:pic>
              <p:nvPicPr>
                <p:cNvPr id="698" name="Ink 697">
                  <a:extLst>
                    <a:ext uri="{FF2B5EF4-FFF2-40B4-BE49-F238E27FC236}">
                      <a16:creationId xmlns:a16="http://schemas.microsoft.com/office/drawing/2014/main" id="{C795D3B2-B136-F335-C494-A74634A0C45F}"/>
                    </a:ext>
                  </a:extLst>
                </p:cNvPr>
                <p:cNvPicPr/>
                <p:nvPr/>
              </p:nvPicPr>
              <p:blipFill>
                <a:blip r:embed="rId1203"/>
                <a:stretch>
                  <a:fillRect/>
                </a:stretch>
              </p:blipFill>
              <p:spPr>
                <a:xfrm>
                  <a:off x="2085395" y="3133991"/>
                  <a:ext cx="297000" cy="10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4">
              <p14:nvContentPartPr>
                <p14:cNvPr id="699" name="Ink 698">
                  <a:extLst>
                    <a:ext uri="{FF2B5EF4-FFF2-40B4-BE49-F238E27FC236}">
                      <a16:creationId xmlns:a16="http://schemas.microsoft.com/office/drawing/2014/main" id="{9ECCEBA3-0949-D26E-CFCF-303CCB616A63}"/>
                    </a:ext>
                  </a:extLst>
                </p14:cNvPr>
                <p14:cNvContentPartPr/>
                <p14:nvPr/>
              </p14:nvContentPartPr>
              <p14:xfrm>
                <a:off x="2239835" y="3570671"/>
                <a:ext cx="64800" cy="280800"/>
              </p14:xfrm>
            </p:contentPart>
          </mc:Choice>
          <mc:Fallback xmlns="">
            <p:pic>
              <p:nvPicPr>
                <p:cNvPr id="699" name="Ink 698">
                  <a:extLst>
                    <a:ext uri="{FF2B5EF4-FFF2-40B4-BE49-F238E27FC236}">
                      <a16:creationId xmlns:a16="http://schemas.microsoft.com/office/drawing/2014/main" id="{9ECCEBA3-0949-D26E-CFCF-303CCB616A63}"/>
                    </a:ext>
                  </a:extLst>
                </p:cNvPr>
                <p:cNvPicPr/>
                <p:nvPr/>
              </p:nvPicPr>
              <p:blipFill>
                <a:blip r:embed="rId1205"/>
                <a:stretch>
                  <a:fillRect/>
                </a:stretch>
              </p:blipFill>
              <p:spPr>
                <a:xfrm>
                  <a:off x="2177195" y="3193031"/>
                  <a:ext cx="190440" cy="10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6">
              <p14:nvContentPartPr>
                <p14:cNvPr id="700" name="Ink 699">
                  <a:extLst>
                    <a:ext uri="{FF2B5EF4-FFF2-40B4-BE49-F238E27FC236}">
                      <a16:creationId xmlns:a16="http://schemas.microsoft.com/office/drawing/2014/main" id="{8BBE774E-B284-DE07-13FD-76339F62117C}"/>
                    </a:ext>
                  </a:extLst>
                </p14:cNvPr>
                <p14:cNvContentPartPr/>
                <p14:nvPr/>
              </p14:nvContentPartPr>
              <p14:xfrm>
                <a:off x="2162795" y="3658871"/>
                <a:ext cx="12600" cy="120960"/>
              </p14:xfrm>
            </p:contentPart>
          </mc:Choice>
          <mc:Fallback xmlns="">
            <p:pic>
              <p:nvPicPr>
                <p:cNvPr id="700" name="Ink 699">
                  <a:extLst>
                    <a:ext uri="{FF2B5EF4-FFF2-40B4-BE49-F238E27FC236}">
                      <a16:creationId xmlns:a16="http://schemas.microsoft.com/office/drawing/2014/main" id="{8BBE774E-B284-DE07-13FD-76339F62117C}"/>
                    </a:ext>
                  </a:extLst>
                </p:cNvPr>
                <p:cNvPicPr/>
                <p:nvPr/>
              </p:nvPicPr>
              <p:blipFill>
                <a:blip r:embed="rId1207"/>
                <a:stretch>
                  <a:fillRect/>
                </a:stretch>
              </p:blipFill>
              <p:spPr>
                <a:xfrm>
                  <a:off x="2100155" y="3281231"/>
                  <a:ext cx="138240" cy="87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8">
              <p14:nvContentPartPr>
                <p14:cNvPr id="702" name="Ink 701">
                  <a:extLst>
                    <a:ext uri="{FF2B5EF4-FFF2-40B4-BE49-F238E27FC236}">
                      <a16:creationId xmlns:a16="http://schemas.microsoft.com/office/drawing/2014/main" id="{98322233-99E3-3C27-79C4-FEE02AD36F7A}"/>
                    </a:ext>
                  </a:extLst>
                </p14:cNvPr>
                <p14:cNvContentPartPr/>
                <p14:nvPr/>
              </p14:nvContentPartPr>
              <p14:xfrm>
                <a:off x="1474115" y="3310031"/>
                <a:ext cx="290160" cy="151920"/>
              </p14:xfrm>
            </p:contentPart>
          </mc:Choice>
          <mc:Fallback xmlns="">
            <p:pic>
              <p:nvPicPr>
                <p:cNvPr id="702" name="Ink 701">
                  <a:extLst>
                    <a:ext uri="{FF2B5EF4-FFF2-40B4-BE49-F238E27FC236}">
                      <a16:creationId xmlns:a16="http://schemas.microsoft.com/office/drawing/2014/main" id="{98322233-99E3-3C27-79C4-FEE02AD36F7A}"/>
                    </a:ext>
                  </a:extLst>
                </p:cNvPr>
                <p:cNvPicPr/>
                <p:nvPr/>
              </p:nvPicPr>
              <p:blipFill>
                <a:blip r:embed="rId1209"/>
                <a:stretch>
                  <a:fillRect/>
                </a:stretch>
              </p:blipFill>
              <p:spPr>
                <a:xfrm>
                  <a:off x="1411115" y="2932391"/>
                  <a:ext cx="415800" cy="90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10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48367E6B-EC56-541C-33C8-9E4D3231DFC1}"/>
                    </a:ext>
                  </a:extLst>
                </p14:cNvPr>
                <p14:cNvContentPartPr/>
                <p14:nvPr/>
              </p14:nvContentPartPr>
              <p14:xfrm>
                <a:off x="1304195" y="3378791"/>
                <a:ext cx="372600" cy="155880"/>
              </p14:xfrm>
            </p:contentPart>
          </mc:Choice>
          <mc:Fallback xmlns=""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48367E6B-EC56-541C-33C8-9E4D3231DFC1}"/>
                    </a:ext>
                  </a:extLst>
                </p:cNvPr>
                <p:cNvPicPr/>
                <p:nvPr/>
              </p:nvPicPr>
              <p:blipFill>
                <a:blip r:embed="rId1211"/>
                <a:stretch>
                  <a:fillRect/>
                </a:stretch>
              </p:blipFill>
              <p:spPr>
                <a:xfrm>
                  <a:off x="1241195" y="3000791"/>
                  <a:ext cx="498240" cy="9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12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B6131411-C16F-F298-1CB2-E3D293FA743B}"/>
                    </a:ext>
                  </a:extLst>
                </p14:cNvPr>
                <p14:cNvContentPartPr/>
                <p14:nvPr/>
              </p14:nvContentPartPr>
              <p14:xfrm>
                <a:off x="1221755" y="3448991"/>
                <a:ext cx="333720" cy="173880"/>
              </p14:xfrm>
            </p:contentPart>
          </mc:Choice>
          <mc:Fallback xmlns=""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B6131411-C16F-F298-1CB2-E3D293FA743B}"/>
                    </a:ext>
                  </a:extLst>
                </p:cNvPr>
                <p:cNvPicPr/>
                <p:nvPr/>
              </p:nvPicPr>
              <p:blipFill>
                <a:blip r:embed="rId1213"/>
                <a:stretch>
                  <a:fillRect/>
                </a:stretch>
              </p:blipFill>
              <p:spPr>
                <a:xfrm>
                  <a:off x="1159115" y="3070991"/>
                  <a:ext cx="459360" cy="9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14">
              <p14:nvContentPartPr>
                <p14:cNvPr id="705" name="Ink 704">
                  <a:extLst>
                    <a:ext uri="{FF2B5EF4-FFF2-40B4-BE49-F238E27FC236}">
                      <a16:creationId xmlns:a16="http://schemas.microsoft.com/office/drawing/2014/main" id="{709FFE66-EB75-21C6-CB49-0502B0BD3013}"/>
                    </a:ext>
                  </a:extLst>
                </p14:cNvPr>
                <p14:cNvContentPartPr/>
                <p14:nvPr/>
              </p14:nvContentPartPr>
              <p14:xfrm>
                <a:off x="1226075" y="3567071"/>
                <a:ext cx="116280" cy="106920"/>
              </p14:xfrm>
            </p:contentPart>
          </mc:Choice>
          <mc:Fallback xmlns="">
            <p:pic>
              <p:nvPicPr>
                <p:cNvPr id="705" name="Ink 704">
                  <a:extLst>
                    <a:ext uri="{FF2B5EF4-FFF2-40B4-BE49-F238E27FC236}">
                      <a16:creationId xmlns:a16="http://schemas.microsoft.com/office/drawing/2014/main" id="{709FFE66-EB75-21C6-CB49-0502B0BD3013}"/>
                    </a:ext>
                  </a:extLst>
                </p:cNvPr>
                <p:cNvPicPr/>
                <p:nvPr/>
              </p:nvPicPr>
              <p:blipFill>
                <a:blip r:embed="rId1215"/>
                <a:stretch>
                  <a:fillRect/>
                </a:stretch>
              </p:blipFill>
              <p:spPr>
                <a:xfrm>
                  <a:off x="1163075" y="3189071"/>
                  <a:ext cx="241920" cy="86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16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A24DAA66-0AD0-67C9-D2F3-5FEDCEE37592}"/>
                    </a:ext>
                  </a:extLst>
                </p14:cNvPr>
                <p14:cNvContentPartPr/>
                <p14:nvPr/>
              </p14:nvContentPartPr>
              <p14:xfrm>
                <a:off x="1490675" y="3456191"/>
                <a:ext cx="299880" cy="21096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A24DAA66-0AD0-67C9-D2F3-5FEDCEE37592}"/>
                    </a:ext>
                  </a:extLst>
                </p:cNvPr>
                <p:cNvPicPr/>
                <p:nvPr/>
              </p:nvPicPr>
              <p:blipFill>
                <a:blip r:embed="rId1217"/>
                <a:stretch>
                  <a:fillRect/>
                </a:stretch>
              </p:blipFill>
              <p:spPr>
                <a:xfrm>
                  <a:off x="1428035" y="3078551"/>
                  <a:ext cx="425520" cy="9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18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5908DA50-83D7-92FD-366D-36587160A8D7}"/>
                    </a:ext>
                  </a:extLst>
                </p14:cNvPr>
                <p14:cNvContentPartPr/>
                <p14:nvPr/>
              </p14:nvContentPartPr>
              <p14:xfrm>
                <a:off x="1673555" y="3448271"/>
                <a:ext cx="246240" cy="150120"/>
              </p14:xfrm>
            </p:contentPart>
          </mc:Choice>
          <mc:Fallback xmlns=""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5908DA50-83D7-92FD-366D-36587160A8D7}"/>
                    </a:ext>
                  </a:extLst>
                </p:cNvPr>
                <p:cNvPicPr/>
                <p:nvPr/>
              </p:nvPicPr>
              <p:blipFill>
                <a:blip r:embed="rId1219"/>
                <a:stretch>
                  <a:fillRect/>
                </a:stretch>
              </p:blipFill>
              <p:spPr>
                <a:xfrm>
                  <a:off x="1610915" y="3070271"/>
                  <a:ext cx="371880" cy="90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0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E9455249-836D-37E1-11DB-E13B32834E0F}"/>
                    </a:ext>
                  </a:extLst>
                </p14:cNvPr>
                <p14:cNvContentPartPr/>
                <p14:nvPr/>
              </p14:nvContentPartPr>
              <p14:xfrm>
                <a:off x="1704515" y="3531071"/>
                <a:ext cx="136440" cy="21096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E9455249-836D-37E1-11DB-E13B32834E0F}"/>
                    </a:ext>
                  </a:extLst>
                </p:cNvPr>
                <p:cNvPicPr/>
                <p:nvPr/>
              </p:nvPicPr>
              <p:blipFill>
                <a:blip r:embed="rId1221"/>
                <a:stretch>
                  <a:fillRect/>
                </a:stretch>
              </p:blipFill>
              <p:spPr>
                <a:xfrm>
                  <a:off x="1641515" y="3153071"/>
                  <a:ext cx="262080" cy="9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2">
              <p14:nvContentPartPr>
                <p14:cNvPr id="709" name="Ink 708">
                  <a:extLst>
                    <a:ext uri="{FF2B5EF4-FFF2-40B4-BE49-F238E27FC236}">
                      <a16:creationId xmlns:a16="http://schemas.microsoft.com/office/drawing/2014/main" id="{47513461-140C-D802-0DE5-908AAD845366}"/>
                    </a:ext>
                  </a:extLst>
                </p14:cNvPr>
                <p14:cNvContentPartPr/>
                <p14:nvPr/>
              </p14:nvContentPartPr>
              <p14:xfrm>
                <a:off x="1665635" y="3532151"/>
                <a:ext cx="122040" cy="213120"/>
              </p14:xfrm>
            </p:contentPart>
          </mc:Choice>
          <mc:Fallback xmlns="">
            <p:pic>
              <p:nvPicPr>
                <p:cNvPr id="709" name="Ink 708">
                  <a:extLst>
                    <a:ext uri="{FF2B5EF4-FFF2-40B4-BE49-F238E27FC236}">
                      <a16:creationId xmlns:a16="http://schemas.microsoft.com/office/drawing/2014/main" id="{47513461-140C-D802-0DE5-908AAD845366}"/>
                    </a:ext>
                  </a:extLst>
                </p:cNvPr>
                <p:cNvPicPr/>
                <p:nvPr/>
              </p:nvPicPr>
              <p:blipFill>
                <a:blip r:embed="rId1223"/>
                <a:stretch>
                  <a:fillRect/>
                </a:stretch>
              </p:blipFill>
              <p:spPr>
                <a:xfrm>
                  <a:off x="1602635" y="3154151"/>
                  <a:ext cx="247680" cy="9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4">
              <p14:nvContentPartPr>
                <p14:cNvPr id="710" name="Ink 709">
                  <a:extLst>
                    <a:ext uri="{FF2B5EF4-FFF2-40B4-BE49-F238E27FC236}">
                      <a16:creationId xmlns:a16="http://schemas.microsoft.com/office/drawing/2014/main" id="{E2E3B132-45FF-E8F8-8A0C-C83F6BD956DB}"/>
                    </a:ext>
                  </a:extLst>
                </p14:cNvPr>
                <p14:cNvContentPartPr/>
                <p14:nvPr/>
              </p14:nvContentPartPr>
              <p14:xfrm>
                <a:off x="1811075" y="3512351"/>
                <a:ext cx="81360" cy="118440"/>
              </p14:xfrm>
            </p:contentPart>
          </mc:Choice>
          <mc:Fallback xmlns="">
            <p:pic>
              <p:nvPicPr>
                <p:cNvPr id="710" name="Ink 709">
                  <a:extLst>
                    <a:ext uri="{FF2B5EF4-FFF2-40B4-BE49-F238E27FC236}">
                      <a16:creationId xmlns:a16="http://schemas.microsoft.com/office/drawing/2014/main" id="{E2E3B132-45FF-E8F8-8A0C-C83F6BD956DB}"/>
                    </a:ext>
                  </a:extLst>
                </p:cNvPr>
                <p:cNvPicPr/>
                <p:nvPr/>
              </p:nvPicPr>
              <p:blipFill>
                <a:blip r:embed="rId1225"/>
                <a:stretch>
                  <a:fillRect/>
                </a:stretch>
              </p:blipFill>
              <p:spPr>
                <a:xfrm>
                  <a:off x="1748435" y="3134351"/>
                  <a:ext cx="207000" cy="87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6">
              <p14:nvContentPartPr>
                <p14:cNvPr id="711" name="Ink 710">
                  <a:extLst>
                    <a:ext uri="{FF2B5EF4-FFF2-40B4-BE49-F238E27FC236}">
                      <a16:creationId xmlns:a16="http://schemas.microsoft.com/office/drawing/2014/main" id="{D2084E02-8A39-3E1C-176C-1996BD16AB4F}"/>
                    </a:ext>
                  </a:extLst>
                </p14:cNvPr>
                <p14:cNvContentPartPr/>
                <p14:nvPr/>
              </p14:nvContentPartPr>
              <p14:xfrm>
                <a:off x="1982075" y="3506231"/>
                <a:ext cx="49680" cy="156960"/>
              </p14:xfrm>
            </p:contentPart>
          </mc:Choice>
          <mc:Fallback xmlns="">
            <p:pic>
              <p:nvPicPr>
                <p:cNvPr id="711" name="Ink 710">
                  <a:extLst>
                    <a:ext uri="{FF2B5EF4-FFF2-40B4-BE49-F238E27FC236}">
                      <a16:creationId xmlns:a16="http://schemas.microsoft.com/office/drawing/2014/main" id="{D2084E02-8A39-3E1C-176C-1996BD16AB4F}"/>
                    </a:ext>
                  </a:extLst>
                </p:cNvPr>
                <p:cNvPicPr/>
                <p:nvPr/>
              </p:nvPicPr>
              <p:blipFill>
                <a:blip r:embed="rId1227"/>
                <a:stretch>
                  <a:fillRect/>
                </a:stretch>
              </p:blipFill>
              <p:spPr>
                <a:xfrm>
                  <a:off x="1919435" y="3128231"/>
                  <a:ext cx="175320" cy="9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8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482048E5-972D-D332-99E0-8DCFF42A2239}"/>
                    </a:ext>
                  </a:extLst>
                </p14:cNvPr>
                <p14:cNvContentPartPr/>
                <p14:nvPr/>
              </p14:nvContentPartPr>
              <p14:xfrm>
                <a:off x="2128955" y="3614231"/>
                <a:ext cx="21600" cy="116640"/>
              </p14:xfrm>
            </p:contentPart>
          </mc:Choice>
          <mc:Fallback xmlns=""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482048E5-972D-D332-99E0-8DCFF42A2239}"/>
                    </a:ext>
                  </a:extLst>
                </p:cNvPr>
                <p:cNvPicPr/>
                <p:nvPr/>
              </p:nvPicPr>
              <p:blipFill>
                <a:blip r:embed="rId1229"/>
                <a:stretch>
                  <a:fillRect/>
                </a:stretch>
              </p:blipFill>
              <p:spPr>
                <a:xfrm>
                  <a:off x="2065955" y="3236231"/>
                  <a:ext cx="147240" cy="87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30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910A54A6-1E37-A4D3-9743-DE8E9B3D6C59}"/>
                    </a:ext>
                  </a:extLst>
                </p14:cNvPr>
                <p14:cNvContentPartPr/>
                <p14:nvPr/>
              </p14:nvContentPartPr>
              <p14:xfrm>
                <a:off x="2115275" y="3398951"/>
                <a:ext cx="230760" cy="282960"/>
              </p14:xfrm>
            </p:contentPart>
          </mc:Choice>
          <mc:Fallback xmlns="">
            <p:pic>
              <p:nvPicPr>
                <p:cNvPr id="713" name="Ink 712">
                  <a:extLst>
                    <a:ext uri="{FF2B5EF4-FFF2-40B4-BE49-F238E27FC236}">
                      <a16:creationId xmlns:a16="http://schemas.microsoft.com/office/drawing/2014/main" id="{910A54A6-1E37-A4D3-9743-DE8E9B3D6C59}"/>
                    </a:ext>
                  </a:extLst>
                </p:cNvPr>
                <p:cNvPicPr/>
                <p:nvPr/>
              </p:nvPicPr>
              <p:blipFill>
                <a:blip r:embed="rId1231"/>
                <a:stretch>
                  <a:fillRect/>
                </a:stretch>
              </p:blipFill>
              <p:spPr>
                <a:xfrm>
                  <a:off x="2052635" y="3020951"/>
                  <a:ext cx="356400" cy="10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32">
              <p14:nvContentPartPr>
                <p14:cNvPr id="714" name="Ink 713">
                  <a:extLst>
                    <a:ext uri="{FF2B5EF4-FFF2-40B4-BE49-F238E27FC236}">
                      <a16:creationId xmlns:a16="http://schemas.microsoft.com/office/drawing/2014/main" id="{6A0EAA83-F04E-8B7C-2445-3C1A9FE2440F}"/>
                    </a:ext>
                  </a:extLst>
                </p14:cNvPr>
                <p14:cNvContentPartPr/>
                <p14:nvPr/>
              </p14:nvContentPartPr>
              <p14:xfrm>
                <a:off x="2284115" y="3511631"/>
                <a:ext cx="128160" cy="165240"/>
              </p14:xfrm>
            </p:contentPart>
          </mc:Choice>
          <mc:Fallback xmlns="">
            <p:pic>
              <p:nvPicPr>
                <p:cNvPr id="714" name="Ink 713">
                  <a:extLst>
                    <a:ext uri="{FF2B5EF4-FFF2-40B4-BE49-F238E27FC236}">
                      <a16:creationId xmlns:a16="http://schemas.microsoft.com/office/drawing/2014/main" id="{6A0EAA83-F04E-8B7C-2445-3C1A9FE2440F}"/>
                    </a:ext>
                  </a:extLst>
                </p:cNvPr>
                <p:cNvPicPr/>
                <p:nvPr/>
              </p:nvPicPr>
              <p:blipFill>
                <a:blip r:embed="rId1233"/>
                <a:stretch>
                  <a:fillRect/>
                </a:stretch>
              </p:blipFill>
              <p:spPr>
                <a:xfrm>
                  <a:off x="2221115" y="3133631"/>
                  <a:ext cx="253800" cy="9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34">
              <p14:nvContentPartPr>
                <p14:cNvPr id="716" name="Ink 715">
                  <a:extLst>
                    <a:ext uri="{FF2B5EF4-FFF2-40B4-BE49-F238E27FC236}">
                      <a16:creationId xmlns:a16="http://schemas.microsoft.com/office/drawing/2014/main" id="{5AC7C0A5-440F-5B6A-C986-8A7FD6B998DD}"/>
                    </a:ext>
                  </a:extLst>
                </p14:cNvPr>
                <p14:cNvContentPartPr/>
                <p14:nvPr/>
              </p14:nvContentPartPr>
              <p14:xfrm>
                <a:off x="1854275" y="3381311"/>
                <a:ext cx="6840" cy="5760"/>
              </p14:xfrm>
            </p:contentPart>
          </mc:Choice>
          <mc:Fallback xmlns="">
            <p:pic>
              <p:nvPicPr>
                <p:cNvPr id="716" name="Ink 715">
                  <a:extLst>
                    <a:ext uri="{FF2B5EF4-FFF2-40B4-BE49-F238E27FC236}">
                      <a16:creationId xmlns:a16="http://schemas.microsoft.com/office/drawing/2014/main" id="{5AC7C0A5-440F-5B6A-C986-8A7FD6B998D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91275" y="3003311"/>
                  <a:ext cx="132480" cy="76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35">
              <p14:nvContentPartPr>
                <p14:cNvPr id="717" name="Ink 716">
                  <a:extLst>
                    <a:ext uri="{FF2B5EF4-FFF2-40B4-BE49-F238E27FC236}">
                      <a16:creationId xmlns:a16="http://schemas.microsoft.com/office/drawing/2014/main" id="{62D806A2-C1D5-7558-8A5E-AA0E2441AA79}"/>
                    </a:ext>
                  </a:extLst>
                </p14:cNvPr>
                <p14:cNvContentPartPr/>
                <p14:nvPr/>
              </p14:nvContentPartPr>
              <p14:xfrm>
                <a:off x="1825475" y="3313631"/>
                <a:ext cx="301320" cy="53280"/>
              </p14:xfrm>
            </p:contentPart>
          </mc:Choice>
          <mc:Fallback xmlns="">
            <p:pic>
              <p:nvPicPr>
                <p:cNvPr id="717" name="Ink 716">
                  <a:extLst>
                    <a:ext uri="{FF2B5EF4-FFF2-40B4-BE49-F238E27FC236}">
                      <a16:creationId xmlns:a16="http://schemas.microsoft.com/office/drawing/2014/main" id="{62D806A2-C1D5-7558-8A5E-AA0E2441AA79}"/>
                    </a:ext>
                  </a:extLst>
                </p:cNvPr>
                <p:cNvPicPr/>
                <p:nvPr/>
              </p:nvPicPr>
              <p:blipFill>
                <a:blip r:embed="rId1236"/>
                <a:stretch>
                  <a:fillRect/>
                </a:stretch>
              </p:blipFill>
              <p:spPr>
                <a:xfrm>
                  <a:off x="1762475" y="2935991"/>
                  <a:ext cx="426960" cy="80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37">
              <p14:nvContentPartPr>
                <p14:cNvPr id="718" name="Ink 717">
                  <a:extLst>
                    <a:ext uri="{FF2B5EF4-FFF2-40B4-BE49-F238E27FC236}">
                      <a16:creationId xmlns:a16="http://schemas.microsoft.com/office/drawing/2014/main" id="{C80A10A3-9A13-BE54-157E-3F977C6AF7FD}"/>
                    </a:ext>
                  </a:extLst>
                </p14:cNvPr>
                <p14:cNvContentPartPr/>
                <p14:nvPr/>
              </p14:nvContentPartPr>
              <p14:xfrm>
                <a:off x="1800635" y="3360071"/>
                <a:ext cx="307080" cy="59400"/>
              </p14:xfrm>
            </p:contentPart>
          </mc:Choice>
          <mc:Fallback xmlns="">
            <p:pic>
              <p:nvPicPr>
                <p:cNvPr id="718" name="Ink 717">
                  <a:extLst>
                    <a:ext uri="{FF2B5EF4-FFF2-40B4-BE49-F238E27FC236}">
                      <a16:creationId xmlns:a16="http://schemas.microsoft.com/office/drawing/2014/main" id="{C80A10A3-9A13-BE54-157E-3F977C6AF7FD}"/>
                    </a:ext>
                  </a:extLst>
                </p:cNvPr>
                <p:cNvPicPr/>
                <p:nvPr/>
              </p:nvPicPr>
              <p:blipFill>
                <a:blip r:embed="rId1238"/>
                <a:stretch>
                  <a:fillRect/>
                </a:stretch>
              </p:blipFill>
              <p:spPr>
                <a:xfrm>
                  <a:off x="1737635" y="2982431"/>
                  <a:ext cx="432720" cy="81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39">
              <p14:nvContentPartPr>
                <p14:cNvPr id="719" name="Ink 718">
                  <a:extLst>
                    <a:ext uri="{FF2B5EF4-FFF2-40B4-BE49-F238E27FC236}">
                      <a16:creationId xmlns:a16="http://schemas.microsoft.com/office/drawing/2014/main" id="{E58A55A6-B2ED-46DA-79D1-07F9CF0FC026}"/>
                    </a:ext>
                  </a:extLst>
                </p14:cNvPr>
                <p14:cNvContentPartPr/>
                <p14:nvPr/>
              </p14:nvContentPartPr>
              <p14:xfrm>
                <a:off x="1654835" y="3319751"/>
                <a:ext cx="289800" cy="78120"/>
              </p14:xfrm>
            </p:contentPart>
          </mc:Choice>
          <mc:Fallback xmlns="">
            <p:pic>
              <p:nvPicPr>
                <p:cNvPr id="719" name="Ink 718">
                  <a:extLst>
                    <a:ext uri="{FF2B5EF4-FFF2-40B4-BE49-F238E27FC236}">
                      <a16:creationId xmlns:a16="http://schemas.microsoft.com/office/drawing/2014/main" id="{E58A55A6-B2ED-46DA-79D1-07F9CF0FC026}"/>
                    </a:ext>
                  </a:extLst>
                </p:cNvPr>
                <p:cNvPicPr/>
                <p:nvPr/>
              </p:nvPicPr>
              <p:blipFill>
                <a:blip r:embed="rId1240"/>
                <a:stretch>
                  <a:fillRect/>
                </a:stretch>
              </p:blipFill>
              <p:spPr>
                <a:xfrm>
                  <a:off x="1591835" y="2942111"/>
                  <a:ext cx="415440" cy="83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1">
            <p14:nvContentPartPr>
              <p14:cNvPr id="721" name="Ink 720">
                <a:extLst>
                  <a:ext uri="{FF2B5EF4-FFF2-40B4-BE49-F238E27FC236}">
                    <a16:creationId xmlns:a16="http://schemas.microsoft.com/office/drawing/2014/main" id="{498FB64C-69C8-0945-A92E-3234FBD1616D}"/>
                  </a:ext>
                </a:extLst>
              </p14:cNvPr>
              <p14:cNvContentPartPr/>
              <p14:nvPr/>
            </p14:nvContentPartPr>
            <p14:xfrm>
              <a:off x="4349435" y="2676431"/>
              <a:ext cx="186840" cy="648720"/>
            </p14:xfrm>
          </p:contentPart>
        </mc:Choice>
        <mc:Fallback xmlns="">
          <p:pic>
            <p:nvPicPr>
              <p:cNvPr id="721" name="Ink 720">
                <a:extLst>
                  <a:ext uri="{FF2B5EF4-FFF2-40B4-BE49-F238E27FC236}">
                    <a16:creationId xmlns:a16="http://schemas.microsoft.com/office/drawing/2014/main" id="{498FB64C-69C8-0945-A92E-3234FBD1616D}"/>
                  </a:ext>
                </a:extLst>
              </p:cNvPr>
              <p:cNvPicPr/>
              <p:nvPr/>
            </p:nvPicPr>
            <p:blipFill>
              <a:blip r:embed="rId1242"/>
              <a:stretch>
                <a:fillRect/>
              </a:stretch>
            </p:blipFill>
            <p:spPr>
              <a:xfrm>
                <a:off x="4286795" y="2298791"/>
                <a:ext cx="312480" cy="14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3">
            <p14:nvContentPartPr>
              <p14:cNvPr id="1588" name="Ink 1587">
                <a:extLst>
                  <a:ext uri="{FF2B5EF4-FFF2-40B4-BE49-F238E27FC236}">
                    <a16:creationId xmlns:a16="http://schemas.microsoft.com/office/drawing/2014/main" id="{C7C1D3C5-05C6-453B-F46B-61D0D8C79FA1}"/>
                  </a:ext>
                </a:extLst>
              </p14:cNvPr>
              <p14:cNvContentPartPr/>
              <p14:nvPr/>
            </p14:nvContentPartPr>
            <p14:xfrm>
              <a:off x="3817954" y="4742091"/>
              <a:ext cx="887760" cy="1519200"/>
            </p14:xfrm>
          </p:contentPart>
        </mc:Choice>
        <mc:Fallback xmlns="">
          <p:pic>
            <p:nvPicPr>
              <p:cNvPr id="1588" name="Ink 1587">
                <a:extLst>
                  <a:ext uri="{FF2B5EF4-FFF2-40B4-BE49-F238E27FC236}">
                    <a16:creationId xmlns:a16="http://schemas.microsoft.com/office/drawing/2014/main" id="{C7C1D3C5-05C6-453B-F46B-61D0D8C79FA1}"/>
                  </a:ext>
                </a:extLst>
              </p:cNvPr>
              <p:cNvPicPr/>
              <p:nvPr/>
            </p:nvPicPr>
            <p:blipFill>
              <a:blip r:embed="rId1244"/>
              <a:stretch>
                <a:fillRect/>
              </a:stretch>
            </p:blipFill>
            <p:spPr>
              <a:xfrm>
                <a:off x="3755314" y="4364091"/>
                <a:ext cx="1013400" cy="227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5">
            <p14:nvContentPartPr>
              <p14:cNvPr id="1670" name="Ink 1669">
                <a:extLst>
                  <a:ext uri="{FF2B5EF4-FFF2-40B4-BE49-F238E27FC236}">
                    <a16:creationId xmlns:a16="http://schemas.microsoft.com/office/drawing/2014/main" id="{F19B499A-D37A-7211-218D-89185C6B494D}"/>
                  </a:ext>
                </a:extLst>
              </p14:cNvPr>
              <p14:cNvContentPartPr/>
              <p14:nvPr/>
            </p14:nvContentPartPr>
            <p14:xfrm>
              <a:off x="51994" y="7816980"/>
              <a:ext cx="370080" cy="14400"/>
            </p14:xfrm>
          </p:contentPart>
        </mc:Choice>
        <mc:Fallback xmlns="">
          <p:pic>
            <p:nvPicPr>
              <p:cNvPr id="1670" name="Ink 1669">
                <a:extLst>
                  <a:ext uri="{FF2B5EF4-FFF2-40B4-BE49-F238E27FC236}">
                    <a16:creationId xmlns:a16="http://schemas.microsoft.com/office/drawing/2014/main" id="{F19B499A-D37A-7211-218D-89185C6B494D}"/>
                  </a:ext>
                </a:extLst>
              </p:cNvPr>
              <p:cNvPicPr/>
              <p:nvPr/>
            </p:nvPicPr>
            <p:blipFill>
              <a:blip r:embed="rId1246"/>
              <a:stretch>
                <a:fillRect/>
              </a:stretch>
            </p:blipFill>
            <p:spPr>
              <a:xfrm>
                <a:off x="-10646" y="7439340"/>
                <a:ext cx="495720" cy="77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64" name="Group 1763">
            <a:extLst>
              <a:ext uri="{FF2B5EF4-FFF2-40B4-BE49-F238E27FC236}">
                <a16:creationId xmlns:a16="http://schemas.microsoft.com/office/drawing/2014/main" id="{1BA1D1AB-09B5-6F2E-8AD3-E3CDD601C496}"/>
              </a:ext>
            </a:extLst>
          </p:cNvPr>
          <p:cNvGrpSpPr/>
          <p:nvPr/>
        </p:nvGrpSpPr>
        <p:grpSpPr>
          <a:xfrm>
            <a:off x="-129446" y="2199146"/>
            <a:ext cx="6609240" cy="6488674"/>
            <a:chOff x="-129446" y="2199146"/>
            <a:chExt cx="6609240" cy="6488674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47">
              <p14:nvContentPartPr>
                <p14:cNvPr id="722" name="Ink 721">
                  <a:extLst>
                    <a:ext uri="{FF2B5EF4-FFF2-40B4-BE49-F238E27FC236}">
                      <a16:creationId xmlns:a16="http://schemas.microsoft.com/office/drawing/2014/main" id="{5246AB55-1A35-8F48-119F-F62DF89834FE}"/>
                    </a:ext>
                  </a:extLst>
                </p14:cNvPr>
                <p14:cNvContentPartPr/>
                <p14:nvPr/>
              </p14:nvContentPartPr>
              <p14:xfrm>
                <a:off x="1285115" y="4028231"/>
                <a:ext cx="142560" cy="774000"/>
              </p14:xfrm>
            </p:contentPart>
          </mc:Choice>
          <mc:Fallback xmlns="">
            <p:pic>
              <p:nvPicPr>
                <p:cNvPr id="722" name="Ink 721">
                  <a:extLst>
                    <a:ext uri="{FF2B5EF4-FFF2-40B4-BE49-F238E27FC236}">
                      <a16:creationId xmlns:a16="http://schemas.microsoft.com/office/drawing/2014/main" id="{5246AB55-1A35-8F48-119F-F62DF89834FE}"/>
                    </a:ext>
                  </a:extLst>
                </p:cNvPr>
                <p:cNvPicPr/>
                <p:nvPr/>
              </p:nvPicPr>
              <p:blipFill>
                <a:blip r:embed="rId1248"/>
                <a:stretch>
                  <a:fillRect/>
                </a:stretch>
              </p:blipFill>
              <p:spPr>
                <a:xfrm>
                  <a:off x="1222475" y="3650231"/>
                  <a:ext cx="268200" cy="152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49">
              <p14:nvContentPartPr>
                <p14:cNvPr id="723" name="Ink 722">
                  <a:extLst>
                    <a:ext uri="{FF2B5EF4-FFF2-40B4-BE49-F238E27FC236}">
                      <a16:creationId xmlns:a16="http://schemas.microsoft.com/office/drawing/2014/main" id="{388E2DED-90D2-3CAA-91EA-E567D5DC29CC}"/>
                    </a:ext>
                  </a:extLst>
                </p14:cNvPr>
                <p14:cNvContentPartPr/>
                <p14:nvPr/>
              </p14:nvContentPartPr>
              <p14:xfrm>
                <a:off x="1391675" y="4073591"/>
                <a:ext cx="112320" cy="879840"/>
              </p14:xfrm>
            </p:contentPart>
          </mc:Choice>
          <mc:Fallback xmlns="">
            <p:pic>
              <p:nvPicPr>
                <p:cNvPr id="723" name="Ink 722">
                  <a:extLst>
                    <a:ext uri="{FF2B5EF4-FFF2-40B4-BE49-F238E27FC236}">
                      <a16:creationId xmlns:a16="http://schemas.microsoft.com/office/drawing/2014/main" id="{388E2DED-90D2-3CAA-91EA-E567D5DC29CC}"/>
                    </a:ext>
                  </a:extLst>
                </p:cNvPr>
                <p:cNvPicPr/>
                <p:nvPr/>
              </p:nvPicPr>
              <p:blipFill>
                <a:blip r:embed="rId1250"/>
                <a:stretch>
                  <a:fillRect/>
                </a:stretch>
              </p:blipFill>
              <p:spPr>
                <a:xfrm>
                  <a:off x="1329035" y="3695591"/>
                  <a:ext cx="237960" cy="163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51">
              <p14:nvContentPartPr>
                <p14:cNvPr id="724" name="Ink 723">
                  <a:extLst>
                    <a:ext uri="{FF2B5EF4-FFF2-40B4-BE49-F238E27FC236}">
                      <a16:creationId xmlns:a16="http://schemas.microsoft.com/office/drawing/2014/main" id="{9CAC3CD5-8A0D-29F5-F01C-F62672B76093}"/>
                    </a:ext>
                  </a:extLst>
                </p14:cNvPr>
                <p14:cNvContentPartPr/>
                <p14:nvPr/>
              </p14:nvContentPartPr>
              <p14:xfrm>
                <a:off x="1366115" y="4135871"/>
                <a:ext cx="84960" cy="778680"/>
              </p14:xfrm>
            </p:contentPart>
          </mc:Choice>
          <mc:Fallback xmlns="">
            <p:pic>
              <p:nvPicPr>
                <p:cNvPr id="724" name="Ink 723">
                  <a:extLst>
                    <a:ext uri="{FF2B5EF4-FFF2-40B4-BE49-F238E27FC236}">
                      <a16:creationId xmlns:a16="http://schemas.microsoft.com/office/drawing/2014/main" id="{9CAC3CD5-8A0D-29F5-F01C-F62672B76093}"/>
                    </a:ext>
                  </a:extLst>
                </p:cNvPr>
                <p:cNvPicPr/>
                <p:nvPr/>
              </p:nvPicPr>
              <p:blipFill>
                <a:blip r:embed="rId1252"/>
                <a:stretch>
                  <a:fillRect/>
                </a:stretch>
              </p:blipFill>
              <p:spPr>
                <a:xfrm>
                  <a:off x="1303475" y="3757871"/>
                  <a:ext cx="210600" cy="153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53">
              <p14:nvContentPartPr>
                <p14:cNvPr id="726" name="Ink 725">
                  <a:extLst>
                    <a:ext uri="{FF2B5EF4-FFF2-40B4-BE49-F238E27FC236}">
                      <a16:creationId xmlns:a16="http://schemas.microsoft.com/office/drawing/2014/main" id="{F713EA64-B53C-6496-9436-2F44EFA7E07E}"/>
                    </a:ext>
                  </a:extLst>
                </p14:cNvPr>
                <p14:cNvContentPartPr/>
                <p14:nvPr/>
              </p14:nvContentPartPr>
              <p14:xfrm>
                <a:off x="1397435" y="4020671"/>
                <a:ext cx="23760" cy="876240"/>
              </p14:xfrm>
            </p:contentPart>
          </mc:Choice>
          <mc:Fallback xmlns="">
            <p:pic>
              <p:nvPicPr>
                <p:cNvPr id="726" name="Ink 725">
                  <a:extLst>
                    <a:ext uri="{FF2B5EF4-FFF2-40B4-BE49-F238E27FC236}">
                      <a16:creationId xmlns:a16="http://schemas.microsoft.com/office/drawing/2014/main" id="{F713EA64-B53C-6496-9436-2F44EFA7E07E}"/>
                    </a:ext>
                  </a:extLst>
                </p:cNvPr>
                <p:cNvPicPr/>
                <p:nvPr/>
              </p:nvPicPr>
              <p:blipFill>
                <a:blip r:embed="rId1254"/>
                <a:stretch>
                  <a:fillRect/>
                </a:stretch>
              </p:blipFill>
              <p:spPr>
                <a:xfrm>
                  <a:off x="1334435" y="3642671"/>
                  <a:ext cx="149400" cy="163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55">
              <p14:nvContentPartPr>
                <p14:cNvPr id="727" name="Ink 726">
                  <a:extLst>
                    <a:ext uri="{FF2B5EF4-FFF2-40B4-BE49-F238E27FC236}">
                      <a16:creationId xmlns:a16="http://schemas.microsoft.com/office/drawing/2014/main" id="{21515681-5AD2-1905-F6CA-530C7B56BD78}"/>
                    </a:ext>
                  </a:extLst>
                </p14:cNvPr>
                <p14:cNvContentPartPr/>
                <p14:nvPr/>
              </p14:nvContentPartPr>
              <p14:xfrm>
                <a:off x="1433435" y="4170431"/>
                <a:ext cx="54000" cy="555120"/>
              </p14:xfrm>
            </p:contentPart>
          </mc:Choice>
          <mc:Fallback xmlns="">
            <p:pic>
              <p:nvPicPr>
                <p:cNvPr id="727" name="Ink 726">
                  <a:extLst>
                    <a:ext uri="{FF2B5EF4-FFF2-40B4-BE49-F238E27FC236}">
                      <a16:creationId xmlns:a16="http://schemas.microsoft.com/office/drawing/2014/main" id="{21515681-5AD2-1905-F6CA-530C7B56BD78}"/>
                    </a:ext>
                  </a:extLst>
                </p:cNvPr>
                <p:cNvPicPr/>
                <p:nvPr/>
              </p:nvPicPr>
              <p:blipFill>
                <a:blip r:embed="rId1256"/>
                <a:stretch>
                  <a:fillRect/>
                </a:stretch>
              </p:blipFill>
              <p:spPr>
                <a:xfrm>
                  <a:off x="1370435" y="3792431"/>
                  <a:ext cx="179640" cy="13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57">
              <p14:nvContentPartPr>
                <p14:cNvPr id="728" name="Ink 727">
                  <a:extLst>
                    <a:ext uri="{FF2B5EF4-FFF2-40B4-BE49-F238E27FC236}">
                      <a16:creationId xmlns:a16="http://schemas.microsoft.com/office/drawing/2014/main" id="{D4FB8410-71B6-4088-03FD-2CA3E4411097}"/>
                    </a:ext>
                  </a:extLst>
                </p14:cNvPr>
                <p14:cNvContentPartPr/>
                <p14:nvPr/>
              </p14:nvContentPartPr>
              <p14:xfrm>
                <a:off x="1436675" y="4197431"/>
                <a:ext cx="65880" cy="820080"/>
              </p14:xfrm>
            </p:contentPart>
          </mc:Choice>
          <mc:Fallback xmlns="">
            <p:pic>
              <p:nvPicPr>
                <p:cNvPr id="728" name="Ink 727">
                  <a:extLst>
                    <a:ext uri="{FF2B5EF4-FFF2-40B4-BE49-F238E27FC236}">
                      <a16:creationId xmlns:a16="http://schemas.microsoft.com/office/drawing/2014/main" id="{D4FB8410-71B6-4088-03FD-2CA3E4411097}"/>
                    </a:ext>
                  </a:extLst>
                </p:cNvPr>
                <p:cNvPicPr/>
                <p:nvPr/>
              </p:nvPicPr>
              <p:blipFill>
                <a:blip r:embed="rId1258"/>
                <a:stretch>
                  <a:fillRect/>
                </a:stretch>
              </p:blipFill>
              <p:spPr>
                <a:xfrm>
                  <a:off x="1374035" y="3819791"/>
                  <a:ext cx="191520" cy="157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59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B4FA796B-789D-7F54-3152-78962D979960}"/>
                    </a:ext>
                  </a:extLst>
                </p14:cNvPr>
                <p14:cNvContentPartPr/>
                <p14:nvPr/>
              </p14:nvContentPartPr>
              <p14:xfrm>
                <a:off x="1336595" y="4142711"/>
                <a:ext cx="56160" cy="738000"/>
              </p14:xfrm>
            </p:contentPart>
          </mc:Choice>
          <mc:Fallback xmlns=""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B4FA796B-789D-7F54-3152-78962D979960}"/>
                    </a:ext>
                  </a:extLst>
                </p:cNvPr>
                <p:cNvPicPr/>
                <p:nvPr/>
              </p:nvPicPr>
              <p:blipFill>
                <a:blip r:embed="rId1260"/>
                <a:stretch>
                  <a:fillRect/>
                </a:stretch>
              </p:blipFill>
              <p:spPr>
                <a:xfrm>
                  <a:off x="1273595" y="3764711"/>
                  <a:ext cx="181800" cy="149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61">
              <p14:nvContentPartPr>
                <p14:cNvPr id="730" name="Ink 729">
                  <a:extLst>
                    <a:ext uri="{FF2B5EF4-FFF2-40B4-BE49-F238E27FC236}">
                      <a16:creationId xmlns:a16="http://schemas.microsoft.com/office/drawing/2014/main" id="{A180AC3C-D3CB-FCAE-0830-D14DC93242EC}"/>
                    </a:ext>
                  </a:extLst>
                </p14:cNvPr>
                <p14:cNvContentPartPr/>
                <p14:nvPr/>
              </p14:nvContentPartPr>
              <p14:xfrm>
                <a:off x="1287275" y="4258991"/>
                <a:ext cx="55080" cy="674280"/>
              </p14:xfrm>
            </p:contentPart>
          </mc:Choice>
          <mc:Fallback xmlns="">
            <p:pic>
              <p:nvPicPr>
                <p:cNvPr id="730" name="Ink 729">
                  <a:extLst>
                    <a:ext uri="{FF2B5EF4-FFF2-40B4-BE49-F238E27FC236}">
                      <a16:creationId xmlns:a16="http://schemas.microsoft.com/office/drawing/2014/main" id="{A180AC3C-D3CB-FCAE-0830-D14DC93242EC}"/>
                    </a:ext>
                  </a:extLst>
                </p:cNvPr>
                <p:cNvPicPr/>
                <p:nvPr/>
              </p:nvPicPr>
              <p:blipFill>
                <a:blip r:embed="rId1262"/>
                <a:stretch>
                  <a:fillRect/>
                </a:stretch>
              </p:blipFill>
              <p:spPr>
                <a:xfrm>
                  <a:off x="1224635" y="3880991"/>
                  <a:ext cx="180720" cy="14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63">
              <p14:nvContentPartPr>
                <p14:cNvPr id="732" name="Ink 731">
                  <a:extLst>
                    <a:ext uri="{FF2B5EF4-FFF2-40B4-BE49-F238E27FC236}">
                      <a16:creationId xmlns:a16="http://schemas.microsoft.com/office/drawing/2014/main" id="{7C79C864-8A93-E238-33D0-8F9B9CB7C1DB}"/>
                    </a:ext>
                  </a:extLst>
                </p14:cNvPr>
                <p14:cNvContentPartPr/>
                <p14:nvPr/>
              </p14:nvContentPartPr>
              <p14:xfrm>
                <a:off x="959315" y="3912671"/>
                <a:ext cx="362520" cy="167040"/>
              </p14:xfrm>
            </p:contentPart>
          </mc:Choice>
          <mc:Fallback xmlns="">
            <p:pic>
              <p:nvPicPr>
                <p:cNvPr id="732" name="Ink 731">
                  <a:extLst>
                    <a:ext uri="{FF2B5EF4-FFF2-40B4-BE49-F238E27FC236}">
                      <a16:creationId xmlns:a16="http://schemas.microsoft.com/office/drawing/2014/main" id="{7C79C864-8A93-E238-33D0-8F9B9CB7C1DB}"/>
                    </a:ext>
                  </a:extLst>
                </p:cNvPr>
                <p:cNvPicPr/>
                <p:nvPr/>
              </p:nvPicPr>
              <p:blipFill>
                <a:blip r:embed="rId1264"/>
                <a:stretch>
                  <a:fillRect/>
                </a:stretch>
              </p:blipFill>
              <p:spPr>
                <a:xfrm>
                  <a:off x="896675" y="3535031"/>
                  <a:ext cx="488160" cy="9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65">
              <p14:nvContentPartPr>
                <p14:cNvPr id="733" name="Ink 732">
                  <a:extLst>
                    <a:ext uri="{FF2B5EF4-FFF2-40B4-BE49-F238E27FC236}">
                      <a16:creationId xmlns:a16="http://schemas.microsoft.com/office/drawing/2014/main" id="{E915B2A4-3F64-2E3A-D625-12D5D54360B9}"/>
                    </a:ext>
                  </a:extLst>
                </p14:cNvPr>
                <p14:cNvContentPartPr/>
                <p14:nvPr/>
              </p14:nvContentPartPr>
              <p14:xfrm>
                <a:off x="1062995" y="3837071"/>
                <a:ext cx="241560" cy="402840"/>
              </p14:xfrm>
            </p:contentPart>
          </mc:Choice>
          <mc:Fallback xmlns="">
            <p:pic>
              <p:nvPicPr>
                <p:cNvPr id="733" name="Ink 732">
                  <a:extLst>
                    <a:ext uri="{FF2B5EF4-FFF2-40B4-BE49-F238E27FC236}">
                      <a16:creationId xmlns:a16="http://schemas.microsoft.com/office/drawing/2014/main" id="{E915B2A4-3F64-2E3A-D625-12D5D54360B9}"/>
                    </a:ext>
                  </a:extLst>
                </p:cNvPr>
                <p:cNvPicPr/>
                <p:nvPr/>
              </p:nvPicPr>
              <p:blipFill>
                <a:blip r:embed="rId1266"/>
                <a:stretch>
                  <a:fillRect/>
                </a:stretch>
              </p:blipFill>
              <p:spPr>
                <a:xfrm>
                  <a:off x="1000355" y="3459431"/>
                  <a:ext cx="367200" cy="11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67">
              <p14:nvContentPartPr>
                <p14:cNvPr id="734" name="Ink 733">
                  <a:extLst>
                    <a:ext uri="{FF2B5EF4-FFF2-40B4-BE49-F238E27FC236}">
                      <a16:creationId xmlns:a16="http://schemas.microsoft.com/office/drawing/2014/main" id="{8A08CE7F-7E48-EBD3-0853-25505E791513}"/>
                    </a:ext>
                  </a:extLst>
                </p14:cNvPr>
                <p14:cNvContentPartPr/>
                <p14:nvPr/>
              </p14:nvContentPartPr>
              <p14:xfrm>
                <a:off x="1103315" y="3936431"/>
                <a:ext cx="278280" cy="326160"/>
              </p14:xfrm>
            </p:contentPart>
          </mc:Choice>
          <mc:Fallback xmlns="">
            <p:pic>
              <p:nvPicPr>
                <p:cNvPr id="734" name="Ink 733">
                  <a:extLst>
                    <a:ext uri="{FF2B5EF4-FFF2-40B4-BE49-F238E27FC236}">
                      <a16:creationId xmlns:a16="http://schemas.microsoft.com/office/drawing/2014/main" id="{8A08CE7F-7E48-EBD3-0853-25505E791513}"/>
                    </a:ext>
                  </a:extLst>
                </p:cNvPr>
                <p:cNvPicPr/>
                <p:nvPr/>
              </p:nvPicPr>
              <p:blipFill>
                <a:blip r:embed="rId1268"/>
                <a:stretch>
                  <a:fillRect/>
                </a:stretch>
              </p:blipFill>
              <p:spPr>
                <a:xfrm>
                  <a:off x="1040675" y="3558431"/>
                  <a:ext cx="403920" cy="10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69">
              <p14:nvContentPartPr>
                <p14:cNvPr id="735" name="Ink 734">
                  <a:extLst>
                    <a:ext uri="{FF2B5EF4-FFF2-40B4-BE49-F238E27FC236}">
                      <a16:creationId xmlns:a16="http://schemas.microsoft.com/office/drawing/2014/main" id="{AF84BD64-CFF4-BF4D-849F-43CE33A99C0E}"/>
                    </a:ext>
                  </a:extLst>
                </p14:cNvPr>
                <p14:cNvContentPartPr/>
                <p14:nvPr/>
              </p14:nvContentPartPr>
              <p14:xfrm>
                <a:off x="1174595" y="3961271"/>
                <a:ext cx="171000" cy="324000"/>
              </p14:xfrm>
            </p:contentPart>
          </mc:Choice>
          <mc:Fallback xmlns="">
            <p:pic>
              <p:nvPicPr>
                <p:cNvPr id="735" name="Ink 734">
                  <a:extLst>
                    <a:ext uri="{FF2B5EF4-FFF2-40B4-BE49-F238E27FC236}">
                      <a16:creationId xmlns:a16="http://schemas.microsoft.com/office/drawing/2014/main" id="{AF84BD64-CFF4-BF4D-849F-43CE33A99C0E}"/>
                    </a:ext>
                  </a:extLst>
                </p:cNvPr>
                <p:cNvPicPr/>
                <p:nvPr/>
              </p:nvPicPr>
              <p:blipFill>
                <a:blip r:embed="rId1270"/>
                <a:stretch>
                  <a:fillRect/>
                </a:stretch>
              </p:blipFill>
              <p:spPr>
                <a:xfrm>
                  <a:off x="1111595" y="3583631"/>
                  <a:ext cx="296640" cy="10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71">
              <p14:nvContentPartPr>
                <p14:cNvPr id="736" name="Ink 735">
                  <a:extLst>
                    <a:ext uri="{FF2B5EF4-FFF2-40B4-BE49-F238E27FC236}">
                      <a16:creationId xmlns:a16="http://schemas.microsoft.com/office/drawing/2014/main" id="{B31F60E6-33BD-0E33-84AD-DC4543247F7C}"/>
                    </a:ext>
                  </a:extLst>
                </p14:cNvPr>
                <p14:cNvContentPartPr/>
                <p14:nvPr/>
              </p14:nvContentPartPr>
              <p14:xfrm>
                <a:off x="1128155" y="3959111"/>
                <a:ext cx="351000" cy="417960"/>
              </p14:xfrm>
            </p:contentPart>
          </mc:Choice>
          <mc:Fallback xmlns="">
            <p:pic>
              <p:nvPicPr>
                <p:cNvPr id="736" name="Ink 735">
                  <a:extLst>
                    <a:ext uri="{FF2B5EF4-FFF2-40B4-BE49-F238E27FC236}">
                      <a16:creationId xmlns:a16="http://schemas.microsoft.com/office/drawing/2014/main" id="{B31F60E6-33BD-0E33-84AD-DC4543247F7C}"/>
                    </a:ext>
                  </a:extLst>
                </p:cNvPr>
                <p:cNvPicPr/>
                <p:nvPr/>
              </p:nvPicPr>
              <p:blipFill>
                <a:blip r:embed="rId1272"/>
                <a:stretch>
                  <a:fillRect/>
                </a:stretch>
              </p:blipFill>
              <p:spPr>
                <a:xfrm>
                  <a:off x="1065155" y="3581471"/>
                  <a:ext cx="476640" cy="11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73">
              <p14:nvContentPartPr>
                <p14:cNvPr id="737" name="Ink 736">
                  <a:extLst>
                    <a:ext uri="{FF2B5EF4-FFF2-40B4-BE49-F238E27FC236}">
                      <a16:creationId xmlns:a16="http://schemas.microsoft.com/office/drawing/2014/main" id="{1F704EB2-DDFD-70AA-A975-961C7DF8BE98}"/>
                    </a:ext>
                  </a:extLst>
                </p14:cNvPr>
                <p14:cNvContentPartPr/>
                <p14:nvPr/>
              </p14:nvContentPartPr>
              <p14:xfrm>
                <a:off x="1471235" y="3978191"/>
                <a:ext cx="59760" cy="486720"/>
              </p14:xfrm>
            </p:contentPart>
          </mc:Choice>
          <mc:Fallback xmlns="">
            <p:pic>
              <p:nvPicPr>
                <p:cNvPr id="737" name="Ink 736">
                  <a:extLst>
                    <a:ext uri="{FF2B5EF4-FFF2-40B4-BE49-F238E27FC236}">
                      <a16:creationId xmlns:a16="http://schemas.microsoft.com/office/drawing/2014/main" id="{1F704EB2-DDFD-70AA-A975-961C7DF8BE98}"/>
                    </a:ext>
                  </a:extLst>
                </p:cNvPr>
                <p:cNvPicPr/>
                <p:nvPr/>
              </p:nvPicPr>
              <p:blipFill>
                <a:blip r:embed="rId1274"/>
                <a:stretch>
                  <a:fillRect/>
                </a:stretch>
              </p:blipFill>
              <p:spPr>
                <a:xfrm>
                  <a:off x="1408235" y="3600191"/>
                  <a:ext cx="185400" cy="12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75">
              <p14:nvContentPartPr>
                <p14:cNvPr id="738" name="Ink 737">
                  <a:extLst>
                    <a:ext uri="{FF2B5EF4-FFF2-40B4-BE49-F238E27FC236}">
                      <a16:creationId xmlns:a16="http://schemas.microsoft.com/office/drawing/2014/main" id="{2E30A2CB-8520-763B-7E8F-230CC3378831}"/>
                    </a:ext>
                  </a:extLst>
                </p14:cNvPr>
                <p14:cNvContentPartPr/>
                <p14:nvPr/>
              </p14:nvContentPartPr>
              <p14:xfrm>
                <a:off x="1479515" y="3995111"/>
                <a:ext cx="72720" cy="502200"/>
              </p14:xfrm>
            </p:contentPart>
          </mc:Choice>
          <mc:Fallback xmlns="">
            <p:pic>
              <p:nvPicPr>
                <p:cNvPr id="738" name="Ink 737">
                  <a:extLst>
                    <a:ext uri="{FF2B5EF4-FFF2-40B4-BE49-F238E27FC236}">
                      <a16:creationId xmlns:a16="http://schemas.microsoft.com/office/drawing/2014/main" id="{2E30A2CB-8520-763B-7E8F-230CC3378831}"/>
                    </a:ext>
                  </a:extLst>
                </p:cNvPr>
                <p:cNvPicPr/>
                <p:nvPr/>
              </p:nvPicPr>
              <p:blipFill>
                <a:blip r:embed="rId1276"/>
                <a:stretch>
                  <a:fillRect/>
                </a:stretch>
              </p:blipFill>
              <p:spPr>
                <a:xfrm>
                  <a:off x="1416875" y="3617471"/>
                  <a:ext cx="198360" cy="12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77">
              <p14:nvContentPartPr>
                <p14:cNvPr id="739" name="Ink 738">
                  <a:extLst>
                    <a:ext uri="{FF2B5EF4-FFF2-40B4-BE49-F238E27FC236}">
                      <a16:creationId xmlns:a16="http://schemas.microsoft.com/office/drawing/2014/main" id="{7DF2B4E5-9115-D5FF-B7F6-297B6CEFD09B}"/>
                    </a:ext>
                  </a:extLst>
                </p14:cNvPr>
                <p14:cNvContentPartPr/>
                <p14:nvPr/>
              </p14:nvContentPartPr>
              <p14:xfrm>
                <a:off x="1503995" y="4014551"/>
                <a:ext cx="42840" cy="331200"/>
              </p14:xfrm>
            </p:contentPart>
          </mc:Choice>
          <mc:Fallback xmlns="">
            <p:pic>
              <p:nvPicPr>
                <p:cNvPr id="739" name="Ink 738">
                  <a:extLst>
                    <a:ext uri="{FF2B5EF4-FFF2-40B4-BE49-F238E27FC236}">
                      <a16:creationId xmlns:a16="http://schemas.microsoft.com/office/drawing/2014/main" id="{7DF2B4E5-9115-D5FF-B7F6-297B6CEFD09B}"/>
                    </a:ext>
                  </a:extLst>
                </p:cNvPr>
                <p:cNvPicPr/>
                <p:nvPr/>
              </p:nvPicPr>
              <p:blipFill>
                <a:blip r:embed="rId1278"/>
                <a:stretch>
                  <a:fillRect/>
                </a:stretch>
              </p:blipFill>
              <p:spPr>
                <a:xfrm>
                  <a:off x="1441355" y="3636551"/>
                  <a:ext cx="16848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79">
              <p14:nvContentPartPr>
                <p14:cNvPr id="740" name="Ink 739">
                  <a:extLst>
                    <a:ext uri="{FF2B5EF4-FFF2-40B4-BE49-F238E27FC236}">
                      <a16:creationId xmlns:a16="http://schemas.microsoft.com/office/drawing/2014/main" id="{164AEA8F-A65A-D3C6-0DF2-A9EB085AF94C}"/>
                    </a:ext>
                  </a:extLst>
                </p14:cNvPr>
                <p14:cNvContentPartPr/>
                <p14:nvPr/>
              </p14:nvContentPartPr>
              <p14:xfrm>
                <a:off x="1519475" y="4061351"/>
                <a:ext cx="15120" cy="262080"/>
              </p14:xfrm>
            </p:contentPart>
          </mc:Choice>
          <mc:Fallback xmlns="">
            <p:pic>
              <p:nvPicPr>
                <p:cNvPr id="740" name="Ink 739">
                  <a:extLst>
                    <a:ext uri="{FF2B5EF4-FFF2-40B4-BE49-F238E27FC236}">
                      <a16:creationId xmlns:a16="http://schemas.microsoft.com/office/drawing/2014/main" id="{164AEA8F-A65A-D3C6-0DF2-A9EB085AF94C}"/>
                    </a:ext>
                  </a:extLst>
                </p:cNvPr>
                <p:cNvPicPr/>
                <p:nvPr/>
              </p:nvPicPr>
              <p:blipFill>
                <a:blip r:embed="rId1280"/>
                <a:stretch>
                  <a:fillRect/>
                </a:stretch>
              </p:blipFill>
              <p:spPr>
                <a:xfrm>
                  <a:off x="1456475" y="3683351"/>
                  <a:ext cx="140760" cy="10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81">
              <p14:nvContentPartPr>
                <p14:cNvPr id="741" name="Ink 740">
                  <a:extLst>
                    <a:ext uri="{FF2B5EF4-FFF2-40B4-BE49-F238E27FC236}">
                      <a16:creationId xmlns:a16="http://schemas.microsoft.com/office/drawing/2014/main" id="{92670B24-F27F-5AC0-0F1B-708A7051C108}"/>
                    </a:ext>
                  </a:extLst>
                </p14:cNvPr>
                <p14:cNvContentPartPr/>
                <p14:nvPr/>
              </p14:nvContentPartPr>
              <p14:xfrm>
                <a:off x="1510115" y="4066751"/>
                <a:ext cx="6840" cy="197280"/>
              </p14:xfrm>
            </p:contentPart>
          </mc:Choice>
          <mc:Fallback xmlns="">
            <p:pic>
              <p:nvPicPr>
                <p:cNvPr id="741" name="Ink 740">
                  <a:extLst>
                    <a:ext uri="{FF2B5EF4-FFF2-40B4-BE49-F238E27FC236}">
                      <a16:creationId xmlns:a16="http://schemas.microsoft.com/office/drawing/2014/main" id="{92670B24-F27F-5AC0-0F1B-708A7051C108}"/>
                    </a:ext>
                  </a:extLst>
                </p:cNvPr>
                <p:cNvPicPr/>
                <p:nvPr/>
              </p:nvPicPr>
              <p:blipFill>
                <a:blip r:embed="rId1282"/>
                <a:stretch>
                  <a:fillRect/>
                </a:stretch>
              </p:blipFill>
              <p:spPr>
                <a:xfrm>
                  <a:off x="1447475" y="3689111"/>
                  <a:ext cx="132480" cy="9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83">
              <p14:nvContentPartPr>
                <p14:cNvPr id="743" name="Ink 742">
                  <a:extLst>
                    <a:ext uri="{FF2B5EF4-FFF2-40B4-BE49-F238E27FC236}">
                      <a16:creationId xmlns:a16="http://schemas.microsoft.com/office/drawing/2014/main" id="{6CF300EB-6FE0-AA17-716C-5E06273984A5}"/>
                    </a:ext>
                  </a:extLst>
                </p14:cNvPr>
                <p14:cNvContentPartPr/>
                <p14:nvPr/>
              </p14:nvContentPartPr>
              <p14:xfrm>
                <a:off x="1427315" y="4058471"/>
                <a:ext cx="25200" cy="148320"/>
              </p14:xfrm>
            </p:contentPart>
          </mc:Choice>
          <mc:Fallback xmlns="">
            <p:pic>
              <p:nvPicPr>
                <p:cNvPr id="743" name="Ink 742">
                  <a:extLst>
                    <a:ext uri="{FF2B5EF4-FFF2-40B4-BE49-F238E27FC236}">
                      <a16:creationId xmlns:a16="http://schemas.microsoft.com/office/drawing/2014/main" id="{6CF300EB-6FE0-AA17-716C-5E06273984A5}"/>
                    </a:ext>
                  </a:extLst>
                </p:cNvPr>
                <p:cNvPicPr/>
                <p:nvPr/>
              </p:nvPicPr>
              <p:blipFill>
                <a:blip r:embed="rId1284"/>
                <a:stretch>
                  <a:fillRect/>
                </a:stretch>
              </p:blipFill>
              <p:spPr>
                <a:xfrm>
                  <a:off x="1364315" y="3680471"/>
                  <a:ext cx="150840" cy="90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85">
              <p14:nvContentPartPr>
                <p14:cNvPr id="745" name="Ink 744">
                  <a:extLst>
                    <a:ext uri="{FF2B5EF4-FFF2-40B4-BE49-F238E27FC236}">
                      <a16:creationId xmlns:a16="http://schemas.microsoft.com/office/drawing/2014/main" id="{07C84CC2-7C96-DDCA-02A2-819D2DFF5606}"/>
                    </a:ext>
                  </a:extLst>
                </p14:cNvPr>
                <p14:cNvContentPartPr/>
                <p14:nvPr/>
              </p14:nvContentPartPr>
              <p14:xfrm>
                <a:off x="891635" y="3597671"/>
                <a:ext cx="207720" cy="453240"/>
              </p14:xfrm>
            </p:contentPart>
          </mc:Choice>
          <mc:Fallback xmlns="">
            <p:pic>
              <p:nvPicPr>
                <p:cNvPr id="745" name="Ink 744">
                  <a:extLst>
                    <a:ext uri="{FF2B5EF4-FFF2-40B4-BE49-F238E27FC236}">
                      <a16:creationId xmlns:a16="http://schemas.microsoft.com/office/drawing/2014/main" id="{07C84CC2-7C96-DDCA-02A2-819D2DFF5606}"/>
                    </a:ext>
                  </a:extLst>
                </p:cNvPr>
                <p:cNvPicPr/>
                <p:nvPr/>
              </p:nvPicPr>
              <p:blipFill>
                <a:blip r:embed="rId1286"/>
                <a:stretch>
                  <a:fillRect/>
                </a:stretch>
              </p:blipFill>
              <p:spPr>
                <a:xfrm>
                  <a:off x="828995" y="3220031"/>
                  <a:ext cx="333360" cy="12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87">
              <p14:nvContentPartPr>
                <p14:cNvPr id="746" name="Ink 745">
                  <a:extLst>
                    <a:ext uri="{FF2B5EF4-FFF2-40B4-BE49-F238E27FC236}">
                      <a16:creationId xmlns:a16="http://schemas.microsoft.com/office/drawing/2014/main" id="{D8228996-9327-D2BF-A423-2312E55CE5CE}"/>
                    </a:ext>
                  </a:extLst>
                </p14:cNvPr>
                <p14:cNvContentPartPr/>
                <p14:nvPr/>
              </p14:nvContentPartPr>
              <p14:xfrm>
                <a:off x="918995" y="3681191"/>
                <a:ext cx="145080" cy="219600"/>
              </p14:xfrm>
            </p:contentPart>
          </mc:Choice>
          <mc:Fallback xmlns="">
            <p:pic>
              <p:nvPicPr>
                <p:cNvPr id="746" name="Ink 745">
                  <a:extLst>
                    <a:ext uri="{FF2B5EF4-FFF2-40B4-BE49-F238E27FC236}">
                      <a16:creationId xmlns:a16="http://schemas.microsoft.com/office/drawing/2014/main" id="{D8228996-9327-D2BF-A423-2312E55CE5CE}"/>
                    </a:ext>
                  </a:extLst>
                </p:cNvPr>
                <p:cNvPicPr/>
                <p:nvPr/>
              </p:nvPicPr>
              <p:blipFill>
                <a:blip r:embed="rId1288"/>
                <a:stretch>
                  <a:fillRect/>
                </a:stretch>
              </p:blipFill>
              <p:spPr>
                <a:xfrm>
                  <a:off x="856355" y="3303551"/>
                  <a:ext cx="270720" cy="9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89">
              <p14:nvContentPartPr>
                <p14:cNvPr id="747" name="Ink 746">
                  <a:extLst>
                    <a:ext uri="{FF2B5EF4-FFF2-40B4-BE49-F238E27FC236}">
                      <a16:creationId xmlns:a16="http://schemas.microsoft.com/office/drawing/2014/main" id="{6A9B1949-3D23-9085-B3A4-DE279823F9EF}"/>
                    </a:ext>
                  </a:extLst>
                </p14:cNvPr>
                <p14:cNvContentPartPr/>
                <p14:nvPr/>
              </p14:nvContentPartPr>
              <p14:xfrm>
                <a:off x="901715" y="3579311"/>
                <a:ext cx="219240" cy="248760"/>
              </p14:xfrm>
            </p:contentPart>
          </mc:Choice>
          <mc:Fallback xmlns="">
            <p:pic>
              <p:nvPicPr>
                <p:cNvPr id="747" name="Ink 746">
                  <a:extLst>
                    <a:ext uri="{FF2B5EF4-FFF2-40B4-BE49-F238E27FC236}">
                      <a16:creationId xmlns:a16="http://schemas.microsoft.com/office/drawing/2014/main" id="{6A9B1949-3D23-9085-B3A4-DE279823F9EF}"/>
                    </a:ext>
                  </a:extLst>
                </p:cNvPr>
                <p:cNvPicPr/>
                <p:nvPr/>
              </p:nvPicPr>
              <p:blipFill>
                <a:blip r:embed="rId1290"/>
                <a:stretch>
                  <a:fillRect/>
                </a:stretch>
              </p:blipFill>
              <p:spPr>
                <a:xfrm>
                  <a:off x="839075" y="3201311"/>
                  <a:ext cx="344880" cy="10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91">
              <p14:nvContentPartPr>
                <p14:cNvPr id="748" name="Ink 747">
                  <a:extLst>
                    <a:ext uri="{FF2B5EF4-FFF2-40B4-BE49-F238E27FC236}">
                      <a16:creationId xmlns:a16="http://schemas.microsoft.com/office/drawing/2014/main" id="{EFA9C63A-0FB8-F399-5424-8067AA89646C}"/>
                    </a:ext>
                  </a:extLst>
                </p14:cNvPr>
                <p14:cNvContentPartPr/>
                <p14:nvPr/>
              </p14:nvContentPartPr>
              <p14:xfrm>
                <a:off x="903515" y="3649511"/>
                <a:ext cx="157320" cy="440280"/>
              </p14:xfrm>
            </p:contentPart>
          </mc:Choice>
          <mc:Fallback xmlns="">
            <p:pic>
              <p:nvPicPr>
                <p:cNvPr id="748" name="Ink 747">
                  <a:extLst>
                    <a:ext uri="{FF2B5EF4-FFF2-40B4-BE49-F238E27FC236}">
                      <a16:creationId xmlns:a16="http://schemas.microsoft.com/office/drawing/2014/main" id="{EFA9C63A-0FB8-F399-5424-8067AA89646C}"/>
                    </a:ext>
                  </a:extLst>
                </p:cNvPr>
                <p:cNvPicPr/>
                <p:nvPr/>
              </p:nvPicPr>
              <p:blipFill>
                <a:blip r:embed="rId1292"/>
                <a:stretch>
                  <a:fillRect/>
                </a:stretch>
              </p:blipFill>
              <p:spPr>
                <a:xfrm>
                  <a:off x="840515" y="3271511"/>
                  <a:ext cx="282960" cy="11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93">
              <p14:nvContentPartPr>
                <p14:cNvPr id="749" name="Ink 748">
                  <a:extLst>
                    <a:ext uri="{FF2B5EF4-FFF2-40B4-BE49-F238E27FC236}">
                      <a16:creationId xmlns:a16="http://schemas.microsoft.com/office/drawing/2014/main" id="{E67CFCE2-BEF8-2518-93FA-AAF22EA9A727}"/>
                    </a:ext>
                  </a:extLst>
                </p14:cNvPr>
                <p14:cNvContentPartPr/>
                <p14:nvPr/>
              </p14:nvContentPartPr>
              <p14:xfrm>
                <a:off x="911795" y="3954791"/>
                <a:ext cx="2520" cy="1440"/>
              </p14:xfrm>
            </p:contentPart>
          </mc:Choice>
          <mc:Fallback xmlns="">
            <p:pic>
              <p:nvPicPr>
                <p:cNvPr id="749" name="Ink 748">
                  <a:extLst>
                    <a:ext uri="{FF2B5EF4-FFF2-40B4-BE49-F238E27FC236}">
                      <a16:creationId xmlns:a16="http://schemas.microsoft.com/office/drawing/2014/main" id="{E67CFCE2-BEF8-2518-93FA-AAF22EA9A727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849155" y="3577151"/>
                  <a:ext cx="128160" cy="75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94">
              <p14:nvContentPartPr>
                <p14:cNvPr id="750" name="Ink 749">
                  <a:extLst>
                    <a:ext uri="{FF2B5EF4-FFF2-40B4-BE49-F238E27FC236}">
                      <a16:creationId xmlns:a16="http://schemas.microsoft.com/office/drawing/2014/main" id="{B1EEF712-C43D-6AC1-AD28-653BD0404AAF}"/>
                    </a:ext>
                  </a:extLst>
                </p14:cNvPr>
                <p14:cNvContentPartPr/>
                <p14:nvPr/>
              </p14:nvContentPartPr>
              <p14:xfrm>
                <a:off x="931595" y="3918791"/>
                <a:ext cx="114480" cy="43200"/>
              </p14:xfrm>
            </p:contentPart>
          </mc:Choice>
          <mc:Fallback xmlns="">
            <p:pic>
              <p:nvPicPr>
                <p:cNvPr id="750" name="Ink 749">
                  <a:extLst>
                    <a:ext uri="{FF2B5EF4-FFF2-40B4-BE49-F238E27FC236}">
                      <a16:creationId xmlns:a16="http://schemas.microsoft.com/office/drawing/2014/main" id="{B1EEF712-C43D-6AC1-AD28-653BD0404AAF}"/>
                    </a:ext>
                  </a:extLst>
                </p:cNvPr>
                <p:cNvPicPr/>
                <p:nvPr/>
              </p:nvPicPr>
              <p:blipFill>
                <a:blip r:embed="rId1295"/>
                <a:stretch>
                  <a:fillRect/>
                </a:stretch>
              </p:blipFill>
              <p:spPr>
                <a:xfrm>
                  <a:off x="868595" y="3540791"/>
                  <a:ext cx="240120" cy="79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96">
              <p14:nvContentPartPr>
                <p14:cNvPr id="751" name="Ink 750">
                  <a:extLst>
                    <a:ext uri="{FF2B5EF4-FFF2-40B4-BE49-F238E27FC236}">
                      <a16:creationId xmlns:a16="http://schemas.microsoft.com/office/drawing/2014/main" id="{3A00D8CE-6707-BE00-2B67-87BD15AFD2C3}"/>
                    </a:ext>
                  </a:extLst>
                </p14:cNvPr>
                <p14:cNvContentPartPr/>
                <p14:nvPr/>
              </p14:nvContentPartPr>
              <p14:xfrm>
                <a:off x="946355" y="4016351"/>
                <a:ext cx="181440" cy="27360"/>
              </p14:xfrm>
            </p:contentPart>
          </mc:Choice>
          <mc:Fallback xmlns="">
            <p:pic>
              <p:nvPicPr>
                <p:cNvPr id="751" name="Ink 750">
                  <a:extLst>
                    <a:ext uri="{FF2B5EF4-FFF2-40B4-BE49-F238E27FC236}">
                      <a16:creationId xmlns:a16="http://schemas.microsoft.com/office/drawing/2014/main" id="{3A00D8CE-6707-BE00-2B67-87BD15AFD2C3}"/>
                    </a:ext>
                  </a:extLst>
                </p:cNvPr>
                <p:cNvPicPr/>
                <p:nvPr/>
              </p:nvPicPr>
              <p:blipFill>
                <a:blip r:embed="rId1297"/>
                <a:stretch>
                  <a:fillRect/>
                </a:stretch>
              </p:blipFill>
              <p:spPr>
                <a:xfrm>
                  <a:off x="883715" y="3638351"/>
                  <a:ext cx="307080" cy="78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98">
              <p14:nvContentPartPr>
                <p14:cNvPr id="752" name="Ink 751">
                  <a:extLst>
                    <a:ext uri="{FF2B5EF4-FFF2-40B4-BE49-F238E27FC236}">
                      <a16:creationId xmlns:a16="http://schemas.microsoft.com/office/drawing/2014/main" id="{F08EC495-A508-00FB-6C5A-50753F61B1B7}"/>
                    </a:ext>
                  </a:extLst>
                </p14:cNvPr>
                <p14:cNvContentPartPr/>
                <p14:nvPr/>
              </p14:nvContentPartPr>
              <p14:xfrm>
                <a:off x="1048955" y="3969551"/>
                <a:ext cx="164160" cy="43560"/>
              </p14:xfrm>
            </p:contentPart>
          </mc:Choice>
          <mc:Fallback xmlns="">
            <p:pic>
              <p:nvPicPr>
                <p:cNvPr id="752" name="Ink 751">
                  <a:extLst>
                    <a:ext uri="{FF2B5EF4-FFF2-40B4-BE49-F238E27FC236}">
                      <a16:creationId xmlns:a16="http://schemas.microsoft.com/office/drawing/2014/main" id="{F08EC495-A508-00FB-6C5A-50753F61B1B7}"/>
                    </a:ext>
                  </a:extLst>
                </p:cNvPr>
                <p:cNvPicPr/>
                <p:nvPr/>
              </p:nvPicPr>
              <p:blipFill>
                <a:blip r:embed="rId1299"/>
                <a:stretch>
                  <a:fillRect/>
                </a:stretch>
              </p:blipFill>
              <p:spPr>
                <a:xfrm>
                  <a:off x="986315" y="3591911"/>
                  <a:ext cx="289800" cy="79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00">
              <p14:nvContentPartPr>
                <p14:cNvPr id="753" name="Ink 752">
                  <a:extLst>
                    <a:ext uri="{FF2B5EF4-FFF2-40B4-BE49-F238E27FC236}">
                      <a16:creationId xmlns:a16="http://schemas.microsoft.com/office/drawing/2014/main" id="{8E163003-71AA-65A7-C75F-A07584A37845}"/>
                    </a:ext>
                  </a:extLst>
                </p14:cNvPr>
                <p14:cNvContentPartPr/>
                <p14:nvPr/>
              </p14:nvContentPartPr>
              <p14:xfrm>
                <a:off x="1068755" y="3875951"/>
                <a:ext cx="171360" cy="162360"/>
              </p14:xfrm>
            </p:contentPart>
          </mc:Choice>
          <mc:Fallback xmlns="">
            <p:pic>
              <p:nvPicPr>
                <p:cNvPr id="753" name="Ink 752">
                  <a:extLst>
                    <a:ext uri="{FF2B5EF4-FFF2-40B4-BE49-F238E27FC236}">
                      <a16:creationId xmlns:a16="http://schemas.microsoft.com/office/drawing/2014/main" id="{8E163003-71AA-65A7-C75F-A07584A37845}"/>
                    </a:ext>
                  </a:extLst>
                </p:cNvPr>
                <p:cNvPicPr/>
                <p:nvPr/>
              </p:nvPicPr>
              <p:blipFill>
                <a:blip r:embed="rId1301"/>
                <a:stretch>
                  <a:fillRect/>
                </a:stretch>
              </p:blipFill>
              <p:spPr>
                <a:xfrm>
                  <a:off x="1006115" y="3497951"/>
                  <a:ext cx="297000" cy="9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02">
              <p14:nvContentPartPr>
                <p14:cNvPr id="754" name="Ink 753">
                  <a:extLst>
                    <a:ext uri="{FF2B5EF4-FFF2-40B4-BE49-F238E27FC236}">
                      <a16:creationId xmlns:a16="http://schemas.microsoft.com/office/drawing/2014/main" id="{A51C7C56-EDE4-BD3A-645C-C4B412715CD1}"/>
                    </a:ext>
                  </a:extLst>
                </p14:cNvPr>
                <p14:cNvContentPartPr/>
                <p14:nvPr/>
              </p14:nvContentPartPr>
              <p14:xfrm>
                <a:off x="917195" y="3772991"/>
                <a:ext cx="381240" cy="226440"/>
              </p14:xfrm>
            </p:contentPart>
          </mc:Choice>
          <mc:Fallback xmlns="">
            <p:pic>
              <p:nvPicPr>
                <p:cNvPr id="754" name="Ink 753">
                  <a:extLst>
                    <a:ext uri="{FF2B5EF4-FFF2-40B4-BE49-F238E27FC236}">
                      <a16:creationId xmlns:a16="http://schemas.microsoft.com/office/drawing/2014/main" id="{A51C7C56-EDE4-BD3A-645C-C4B412715CD1}"/>
                    </a:ext>
                  </a:extLst>
                </p:cNvPr>
                <p:cNvPicPr/>
                <p:nvPr/>
              </p:nvPicPr>
              <p:blipFill>
                <a:blip r:embed="rId1303"/>
                <a:stretch>
                  <a:fillRect/>
                </a:stretch>
              </p:blipFill>
              <p:spPr>
                <a:xfrm>
                  <a:off x="854555" y="3394991"/>
                  <a:ext cx="506880" cy="9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04">
              <p14:nvContentPartPr>
                <p14:cNvPr id="755" name="Ink 754">
                  <a:extLst>
                    <a:ext uri="{FF2B5EF4-FFF2-40B4-BE49-F238E27FC236}">
                      <a16:creationId xmlns:a16="http://schemas.microsoft.com/office/drawing/2014/main" id="{78A7A4A0-2BBC-6109-7D86-3E785D7FC2E0}"/>
                    </a:ext>
                  </a:extLst>
                </p14:cNvPr>
                <p14:cNvContentPartPr/>
                <p14:nvPr/>
              </p14:nvContentPartPr>
              <p14:xfrm>
                <a:off x="853115" y="3785231"/>
                <a:ext cx="403920" cy="227520"/>
              </p14:xfrm>
            </p:contentPart>
          </mc:Choice>
          <mc:Fallback xmlns="">
            <p:pic>
              <p:nvPicPr>
                <p:cNvPr id="755" name="Ink 754">
                  <a:extLst>
                    <a:ext uri="{FF2B5EF4-FFF2-40B4-BE49-F238E27FC236}">
                      <a16:creationId xmlns:a16="http://schemas.microsoft.com/office/drawing/2014/main" id="{78A7A4A0-2BBC-6109-7D86-3E785D7FC2E0}"/>
                    </a:ext>
                  </a:extLst>
                </p:cNvPr>
                <p:cNvPicPr/>
                <p:nvPr/>
              </p:nvPicPr>
              <p:blipFill>
                <a:blip r:embed="rId1305"/>
                <a:stretch>
                  <a:fillRect/>
                </a:stretch>
              </p:blipFill>
              <p:spPr>
                <a:xfrm>
                  <a:off x="790115" y="3407591"/>
                  <a:ext cx="529560" cy="9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06">
              <p14:nvContentPartPr>
                <p14:cNvPr id="756" name="Ink 755">
                  <a:extLst>
                    <a:ext uri="{FF2B5EF4-FFF2-40B4-BE49-F238E27FC236}">
                      <a16:creationId xmlns:a16="http://schemas.microsoft.com/office/drawing/2014/main" id="{A2892D94-5CEF-197C-15E5-AB0CB75669F2}"/>
                    </a:ext>
                  </a:extLst>
                </p14:cNvPr>
                <p14:cNvContentPartPr/>
                <p14:nvPr/>
              </p14:nvContentPartPr>
              <p14:xfrm>
                <a:off x="902435" y="3787751"/>
                <a:ext cx="664200" cy="498600"/>
              </p14:xfrm>
            </p:contentPart>
          </mc:Choice>
          <mc:Fallback xmlns="">
            <p:pic>
              <p:nvPicPr>
                <p:cNvPr id="756" name="Ink 755">
                  <a:extLst>
                    <a:ext uri="{FF2B5EF4-FFF2-40B4-BE49-F238E27FC236}">
                      <a16:creationId xmlns:a16="http://schemas.microsoft.com/office/drawing/2014/main" id="{A2892D94-5CEF-197C-15E5-AB0CB75669F2}"/>
                    </a:ext>
                  </a:extLst>
                </p:cNvPr>
                <p:cNvPicPr/>
                <p:nvPr/>
              </p:nvPicPr>
              <p:blipFill>
                <a:blip r:embed="rId1307"/>
                <a:stretch>
                  <a:fillRect/>
                </a:stretch>
              </p:blipFill>
              <p:spPr>
                <a:xfrm>
                  <a:off x="839435" y="3410111"/>
                  <a:ext cx="789840" cy="12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08">
              <p14:nvContentPartPr>
                <p14:cNvPr id="757" name="Ink 756">
                  <a:extLst>
                    <a:ext uri="{FF2B5EF4-FFF2-40B4-BE49-F238E27FC236}">
                      <a16:creationId xmlns:a16="http://schemas.microsoft.com/office/drawing/2014/main" id="{3DFE4FA3-8D54-C4CC-AA3F-DBD6D1E16E03}"/>
                    </a:ext>
                  </a:extLst>
                </p14:cNvPr>
                <p14:cNvContentPartPr/>
                <p14:nvPr/>
              </p14:nvContentPartPr>
              <p14:xfrm>
                <a:off x="1506875" y="3861911"/>
                <a:ext cx="77400" cy="455400"/>
              </p14:xfrm>
            </p:contentPart>
          </mc:Choice>
          <mc:Fallback xmlns="">
            <p:pic>
              <p:nvPicPr>
                <p:cNvPr id="757" name="Ink 756">
                  <a:extLst>
                    <a:ext uri="{FF2B5EF4-FFF2-40B4-BE49-F238E27FC236}">
                      <a16:creationId xmlns:a16="http://schemas.microsoft.com/office/drawing/2014/main" id="{3DFE4FA3-8D54-C4CC-AA3F-DBD6D1E16E03}"/>
                    </a:ext>
                  </a:extLst>
                </p:cNvPr>
                <p:cNvPicPr/>
                <p:nvPr/>
              </p:nvPicPr>
              <p:blipFill>
                <a:blip r:embed="rId1309"/>
                <a:stretch>
                  <a:fillRect/>
                </a:stretch>
              </p:blipFill>
              <p:spPr>
                <a:xfrm>
                  <a:off x="1444235" y="3484271"/>
                  <a:ext cx="203040" cy="12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10">
              <p14:nvContentPartPr>
                <p14:cNvPr id="758" name="Ink 757">
                  <a:extLst>
                    <a:ext uri="{FF2B5EF4-FFF2-40B4-BE49-F238E27FC236}">
                      <a16:creationId xmlns:a16="http://schemas.microsoft.com/office/drawing/2014/main" id="{62EC57CD-8412-06AC-C97E-CF0DF9E865E2}"/>
                    </a:ext>
                  </a:extLst>
                </p14:cNvPr>
                <p14:cNvContentPartPr/>
                <p14:nvPr/>
              </p14:nvContentPartPr>
              <p14:xfrm>
                <a:off x="1493915" y="3857231"/>
                <a:ext cx="58680" cy="421200"/>
              </p14:xfrm>
            </p:contentPart>
          </mc:Choice>
          <mc:Fallback xmlns="">
            <p:pic>
              <p:nvPicPr>
                <p:cNvPr id="758" name="Ink 757">
                  <a:extLst>
                    <a:ext uri="{FF2B5EF4-FFF2-40B4-BE49-F238E27FC236}">
                      <a16:creationId xmlns:a16="http://schemas.microsoft.com/office/drawing/2014/main" id="{62EC57CD-8412-06AC-C97E-CF0DF9E865E2}"/>
                    </a:ext>
                  </a:extLst>
                </p:cNvPr>
                <p:cNvPicPr/>
                <p:nvPr/>
              </p:nvPicPr>
              <p:blipFill>
                <a:blip r:embed="rId1311"/>
                <a:stretch>
                  <a:fillRect/>
                </a:stretch>
              </p:blipFill>
              <p:spPr>
                <a:xfrm>
                  <a:off x="1430915" y="3479591"/>
                  <a:ext cx="184320" cy="11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12">
              <p14:nvContentPartPr>
                <p14:cNvPr id="759" name="Ink 758">
                  <a:extLst>
                    <a:ext uri="{FF2B5EF4-FFF2-40B4-BE49-F238E27FC236}">
                      <a16:creationId xmlns:a16="http://schemas.microsoft.com/office/drawing/2014/main" id="{4FA49F9C-C8E0-25A9-C437-4C4C7592018F}"/>
                    </a:ext>
                  </a:extLst>
                </p14:cNvPr>
                <p14:cNvContentPartPr/>
                <p14:nvPr/>
              </p14:nvContentPartPr>
              <p14:xfrm>
                <a:off x="1419395" y="3852551"/>
                <a:ext cx="110880" cy="273240"/>
              </p14:xfrm>
            </p:contentPart>
          </mc:Choice>
          <mc:Fallback xmlns="">
            <p:pic>
              <p:nvPicPr>
                <p:cNvPr id="759" name="Ink 758">
                  <a:extLst>
                    <a:ext uri="{FF2B5EF4-FFF2-40B4-BE49-F238E27FC236}">
                      <a16:creationId xmlns:a16="http://schemas.microsoft.com/office/drawing/2014/main" id="{4FA49F9C-C8E0-25A9-C437-4C4C7592018F}"/>
                    </a:ext>
                  </a:extLst>
                </p:cNvPr>
                <p:cNvPicPr/>
                <p:nvPr/>
              </p:nvPicPr>
              <p:blipFill>
                <a:blip r:embed="rId1313"/>
                <a:stretch>
                  <a:fillRect/>
                </a:stretch>
              </p:blipFill>
              <p:spPr>
                <a:xfrm>
                  <a:off x="1356395" y="3474911"/>
                  <a:ext cx="236520" cy="10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14">
              <p14:nvContentPartPr>
                <p14:cNvPr id="760" name="Ink 759">
                  <a:extLst>
                    <a:ext uri="{FF2B5EF4-FFF2-40B4-BE49-F238E27FC236}">
                      <a16:creationId xmlns:a16="http://schemas.microsoft.com/office/drawing/2014/main" id="{18CFA9E9-AB8D-FD54-C95C-CF578AB146D7}"/>
                    </a:ext>
                  </a:extLst>
                </p14:cNvPr>
                <p14:cNvContentPartPr/>
                <p14:nvPr/>
              </p14:nvContentPartPr>
              <p14:xfrm>
                <a:off x="1434515" y="3934631"/>
                <a:ext cx="69480" cy="544320"/>
              </p14:xfrm>
            </p:contentPart>
          </mc:Choice>
          <mc:Fallback xmlns="">
            <p:pic>
              <p:nvPicPr>
                <p:cNvPr id="760" name="Ink 759">
                  <a:extLst>
                    <a:ext uri="{FF2B5EF4-FFF2-40B4-BE49-F238E27FC236}">
                      <a16:creationId xmlns:a16="http://schemas.microsoft.com/office/drawing/2014/main" id="{18CFA9E9-AB8D-FD54-C95C-CF578AB146D7}"/>
                    </a:ext>
                  </a:extLst>
                </p:cNvPr>
                <p:cNvPicPr/>
                <p:nvPr/>
              </p:nvPicPr>
              <p:blipFill>
                <a:blip r:embed="rId1315"/>
                <a:stretch>
                  <a:fillRect/>
                </a:stretch>
              </p:blipFill>
              <p:spPr>
                <a:xfrm>
                  <a:off x="1371515" y="3556631"/>
                  <a:ext cx="195120" cy="12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16">
              <p14:nvContentPartPr>
                <p14:cNvPr id="761" name="Ink 760">
                  <a:extLst>
                    <a:ext uri="{FF2B5EF4-FFF2-40B4-BE49-F238E27FC236}">
                      <a16:creationId xmlns:a16="http://schemas.microsoft.com/office/drawing/2014/main" id="{2022C7E7-DE07-7ED3-59B8-9723652D3E44}"/>
                    </a:ext>
                  </a:extLst>
                </p14:cNvPr>
                <p14:cNvContentPartPr/>
                <p14:nvPr/>
              </p14:nvContentPartPr>
              <p14:xfrm>
                <a:off x="1434155" y="4006631"/>
                <a:ext cx="120240" cy="572760"/>
              </p14:xfrm>
            </p:contentPart>
          </mc:Choice>
          <mc:Fallback xmlns="">
            <p:pic>
              <p:nvPicPr>
                <p:cNvPr id="761" name="Ink 760">
                  <a:extLst>
                    <a:ext uri="{FF2B5EF4-FFF2-40B4-BE49-F238E27FC236}">
                      <a16:creationId xmlns:a16="http://schemas.microsoft.com/office/drawing/2014/main" id="{2022C7E7-DE07-7ED3-59B8-9723652D3E44}"/>
                    </a:ext>
                  </a:extLst>
                </p:cNvPr>
                <p:cNvPicPr/>
                <p:nvPr/>
              </p:nvPicPr>
              <p:blipFill>
                <a:blip r:embed="rId1317"/>
                <a:stretch>
                  <a:fillRect/>
                </a:stretch>
              </p:blipFill>
              <p:spPr>
                <a:xfrm>
                  <a:off x="1371155" y="3628631"/>
                  <a:ext cx="245880" cy="13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18">
              <p14:nvContentPartPr>
                <p14:cNvPr id="762" name="Ink 761">
                  <a:extLst>
                    <a:ext uri="{FF2B5EF4-FFF2-40B4-BE49-F238E27FC236}">
                      <a16:creationId xmlns:a16="http://schemas.microsoft.com/office/drawing/2014/main" id="{443531F6-391B-4D6D-040B-5D7FE17E0EA9}"/>
                    </a:ext>
                  </a:extLst>
                </p14:cNvPr>
                <p14:cNvContentPartPr/>
                <p14:nvPr/>
              </p14:nvContentPartPr>
              <p14:xfrm>
                <a:off x="1490315" y="4051991"/>
                <a:ext cx="78480" cy="658080"/>
              </p14:xfrm>
            </p:contentPart>
          </mc:Choice>
          <mc:Fallback xmlns="">
            <p:pic>
              <p:nvPicPr>
                <p:cNvPr id="762" name="Ink 761">
                  <a:extLst>
                    <a:ext uri="{FF2B5EF4-FFF2-40B4-BE49-F238E27FC236}">
                      <a16:creationId xmlns:a16="http://schemas.microsoft.com/office/drawing/2014/main" id="{443531F6-391B-4D6D-040B-5D7FE17E0EA9}"/>
                    </a:ext>
                  </a:extLst>
                </p:cNvPr>
                <p:cNvPicPr/>
                <p:nvPr/>
              </p:nvPicPr>
              <p:blipFill>
                <a:blip r:embed="rId1319"/>
                <a:stretch>
                  <a:fillRect/>
                </a:stretch>
              </p:blipFill>
              <p:spPr>
                <a:xfrm>
                  <a:off x="1427675" y="3674351"/>
                  <a:ext cx="204120" cy="14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20">
              <p14:nvContentPartPr>
                <p14:cNvPr id="763" name="Ink 762">
                  <a:extLst>
                    <a:ext uri="{FF2B5EF4-FFF2-40B4-BE49-F238E27FC236}">
                      <a16:creationId xmlns:a16="http://schemas.microsoft.com/office/drawing/2014/main" id="{72BE9212-71F2-CF1A-7384-895E09965D24}"/>
                    </a:ext>
                  </a:extLst>
                </p14:cNvPr>
                <p14:cNvContentPartPr/>
                <p14:nvPr/>
              </p14:nvContentPartPr>
              <p14:xfrm>
                <a:off x="1377995" y="4107791"/>
                <a:ext cx="104760" cy="644040"/>
              </p14:xfrm>
            </p:contentPart>
          </mc:Choice>
          <mc:Fallback xmlns="">
            <p:pic>
              <p:nvPicPr>
                <p:cNvPr id="763" name="Ink 762">
                  <a:extLst>
                    <a:ext uri="{FF2B5EF4-FFF2-40B4-BE49-F238E27FC236}">
                      <a16:creationId xmlns:a16="http://schemas.microsoft.com/office/drawing/2014/main" id="{72BE9212-71F2-CF1A-7384-895E09965D24}"/>
                    </a:ext>
                  </a:extLst>
                </p:cNvPr>
                <p:cNvPicPr/>
                <p:nvPr/>
              </p:nvPicPr>
              <p:blipFill>
                <a:blip r:embed="rId1321"/>
                <a:stretch>
                  <a:fillRect/>
                </a:stretch>
              </p:blipFill>
              <p:spPr>
                <a:xfrm>
                  <a:off x="1315355" y="3730151"/>
                  <a:ext cx="230400" cy="13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22">
              <p14:nvContentPartPr>
                <p14:cNvPr id="764" name="Ink 763">
                  <a:extLst>
                    <a:ext uri="{FF2B5EF4-FFF2-40B4-BE49-F238E27FC236}">
                      <a16:creationId xmlns:a16="http://schemas.microsoft.com/office/drawing/2014/main" id="{3AD4CDB4-2B96-5BD2-FACC-86BAFCFE5DB9}"/>
                    </a:ext>
                  </a:extLst>
                </p14:cNvPr>
                <p14:cNvContentPartPr/>
                <p14:nvPr/>
              </p14:nvContentPartPr>
              <p14:xfrm>
                <a:off x="1327595" y="4250351"/>
                <a:ext cx="64080" cy="580680"/>
              </p14:xfrm>
            </p:contentPart>
          </mc:Choice>
          <mc:Fallback xmlns="">
            <p:pic>
              <p:nvPicPr>
                <p:cNvPr id="764" name="Ink 763">
                  <a:extLst>
                    <a:ext uri="{FF2B5EF4-FFF2-40B4-BE49-F238E27FC236}">
                      <a16:creationId xmlns:a16="http://schemas.microsoft.com/office/drawing/2014/main" id="{3AD4CDB4-2B96-5BD2-FACC-86BAFCFE5DB9}"/>
                    </a:ext>
                  </a:extLst>
                </p:cNvPr>
                <p:cNvPicPr/>
                <p:nvPr/>
              </p:nvPicPr>
              <p:blipFill>
                <a:blip r:embed="rId1323"/>
                <a:stretch>
                  <a:fillRect/>
                </a:stretch>
              </p:blipFill>
              <p:spPr>
                <a:xfrm>
                  <a:off x="1264955" y="3872711"/>
                  <a:ext cx="189720" cy="13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24">
              <p14:nvContentPartPr>
                <p14:cNvPr id="765" name="Ink 764">
                  <a:extLst>
                    <a:ext uri="{FF2B5EF4-FFF2-40B4-BE49-F238E27FC236}">
                      <a16:creationId xmlns:a16="http://schemas.microsoft.com/office/drawing/2014/main" id="{9D65460E-BB20-6E35-2E3A-C67872D650A5}"/>
                    </a:ext>
                  </a:extLst>
                </p14:cNvPr>
                <p14:cNvContentPartPr/>
                <p14:nvPr/>
              </p14:nvContentPartPr>
              <p14:xfrm>
                <a:off x="1244435" y="4289231"/>
                <a:ext cx="80280" cy="683640"/>
              </p14:xfrm>
            </p:contentPart>
          </mc:Choice>
          <mc:Fallback xmlns="">
            <p:pic>
              <p:nvPicPr>
                <p:cNvPr id="765" name="Ink 764">
                  <a:extLst>
                    <a:ext uri="{FF2B5EF4-FFF2-40B4-BE49-F238E27FC236}">
                      <a16:creationId xmlns:a16="http://schemas.microsoft.com/office/drawing/2014/main" id="{9D65460E-BB20-6E35-2E3A-C67872D650A5}"/>
                    </a:ext>
                  </a:extLst>
                </p:cNvPr>
                <p:cNvPicPr/>
                <p:nvPr/>
              </p:nvPicPr>
              <p:blipFill>
                <a:blip r:embed="rId1325"/>
                <a:stretch>
                  <a:fillRect/>
                </a:stretch>
              </p:blipFill>
              <p:spPr>
                <a:xfrm>
                  <a:off x="1181435" y="3911231"/>
                  <a:ext cx="205920" cy="14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26">
              <p14:nvContentPartPr>
                <p14:cNvPr id="766" name="Ink 765">
                  <a:extLst>
                    <a:ext uri="{FF2B5EF4-FFF2-40B4-BE49-F238E27FC236}">
                      <a16:creationId xmlns:a16="http://schemas.microsoft.com/office/drawing/2014/main" id="{6E1F6098-FE99-38C3-BF68-2320A4D8528D}"/>
                    </a:ext>
                  </a:extLst>
                </p14:cNvPr>
                <p14:cNvContentPartPr/>
                <p14:nvPr/>
              </p14:nvContentPartPr>
              <p14:xfrm>
                <a:off x="1284395" y="3934631"/>
                <a:ext cx="59760" cy="297360"/>
              </p14:xfrm>
            </p:contentPart>
          </mc:Choice>
          <mc:Fallback xmlns="">
            <p:pic>
              <p:nvPicPr>
                <p:cNvPr id="766" name="Ink 765">
                  <a:extLst>
                    <a:ext uri="{FF2B5EF4-FFF2-40B4-BE49-F238E27FC236}">
                      <a16:creationId xmlns:a16="http://schemas.microsoft.com/office/drawing/2014/main" id="{6E1F6098-FE99-38C3-BF68-2320A4D8528D}"/>
                    </a:ext>
                  </a:extLst>
                </p:cNvPr>
                <p:cNvPicPr/>
                <p:nvPr/>
              </p:nvPicPr>
              <p:blipFill>
                <a:blip r:embed="rId1327"/>
                <a:stretch>
                  <a:fillRect/>
                </a:stretch>
              </p:blipFill>
              <p:spPr>
                <a:xfrm>
                  <a:off x="1221395" y="3556631"/>
                  <a:ext cx="185400" cy="10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28">
              <p14:nvContentPartPr>
                <p14:cNvPr id="767" name="Ink 766">
                  <a:extLst>
                    <a:ext uri="{FF2B5EF4-FFF2-40B4-BE49-F238E27FC236}">
                      <a16:creationId xmlns:a16="http://schemas.microsoft.com/office/drawing/2014/main" id="{0C6D2455-5C47-C34F-1436-88CE8CDEA29F}"/>
                    </a:ext>
                  </a:extLst>
                </p14:cNvPr>
                <p14:cNvContentPartPr/>
                <p14:nvPr/>
              </p14:nvContentPartPr>
              <p14:xfrm>
                <a:off x="918995" y="3717911"/>
                <a:ext cx="371880" cy="264600"/>
              </p14:xfrm>
            </p:contentPart>
          </mc:Choice>
          <mc:Fallback xmlns="">
            <p:pic>
              <p:nvPicPr>
                <p:cNvPr id="767" name="Ink 766">
                  <a:extLst>
                    <a:ext uri="{FF2B5EF4-FFF2-40B4-BE49-F238E27FC236}">
                      <a16:creationId xmlns:a16="http://schemas.microsoft.com/office/drawing/2014/main" id="{0C6D2455-5C47-C34F-1436-88CE8CDEA29F}"/>
                    </a:ext>
                  </a:extLst>
                </p:cNvPr>
                <p:cNvPicPr/>
                <p:nvPr/>
              </p:nvPicPr>
              <p:blipFill>
                <a:blip r:embed="rId1329"/>
                <a:stretch>
                  <a:fillRect/>
                </a:stretch>
              </p:blipFill>
              <p:spPr>
                <a:xfrm>
                  <a:off x="855995" y="3339911"/>
                  <a:ext cx="497520" cy="10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30">
              <p14:nvContentPartPr>
                <p14:cNvPr id="768" name="Ink 767">
                  <a:extLst>
                    <a:ext uri="{FF2B5EF4-FFF2-40B4-BE49-F238E27FC236}">
                      <a16:creationId xmlns:a16="http://schemas.microsoft.com/office/drawing/2014/main" id="{F9910366-03ED-3496-C829-CA85B9D26626}"/>
                    </a:ext>
                  </a:extLst>
                </p14:cNvPr>
                <p14:cNvContentPartPr/>
                <p14:nvPr/>
              </p14:nvContentPartPr>
              <p14:xfrm>
                <a:off x="1112315" y="3795311"/>
                <a:ext cx="36360" cy="106200"/>
              </p14:xfrm>
            </p:contentPart>
          </mc:Choice>
          <mc:Fallback xmlns="">
            <p:pic>
              <p:nvPicPr>
                <p:cNvPr id="768" name="Ink 767">
                  <a:extLst>
                    <a:ext uri="{FF2B5EF4-FFF2-40B4-BE49-F238E27FC236}">
                      <a16:creationId xmlns:a16="http://schemas.microsoft.com/office/drawing/2014/main" id="{F9910366-03ED-3496-C829-CA85B9D26626}"/>
                    </a:ext>
                  </a:extLst>
                </p:cNvPr>
                <p:cNvPicPr/>
                <p:nvPr/>
              </p:nvPicPr>
              <p:blipFill>
                <a:blip r:embed="rId1331"/>
                <a:stretch>
                  <a:fillRect/>
                </a:stretch>
              </p:blipFill>
              <p:spPr>
                <a:xfrm>
                  <a:off x="1049675" y="3417311"/>
                  <a:ext cx="162000" cy="86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32">
              <p14:nvContentPartPr>
                <p14:cNvPr id="769" name="Ink 768">
                  <a:extLst>
                    <a:ext uri="{FF2B5EF4-FFF2-40B4-BE49-F238E27FC236}">
                      <a16:creationId xmlns:a16="http://schemas.microsoft.com/office/drawing/2014/main" id="{F0A23A03-D8B1-BF31-5FFB-5491029405AB}"/>
                    </a:ext>
                  </a:extLst>
                </p14:cNvPr>
                <p14:cNvContentPartPr/>
                <p14:nvPr/>
              </p14:nvContentPartPr>
              <p14:xfrm>
                <a:off x="915755" y="3916991"/>
                <a:ext cx="219240" cy="41760"/>
              </p14:xfrm>
            </p:contentPart>
          </mc:Choice>
          <mc:Fallback xmlns="">
            <p:pic>
              <p:nvPicPr>
                <p:cNvPr id="769" name="Ink 768">
                  <a:extLst>
                    <a:ext uri="{FF2B5EF4-FFF2-40B4-BE49-F238E27FC236}">
                      <a16:creationId xmlns:a16="http://schemas.microsoft.com/office/drawing/2014/main" id="{F0A23A03-D8B1-BF31-5FFB-5491029405AB}"/>
                    </a:ext>
                  </a:extLst>
                </p:cNvPr>
                <p:cNvPicPr/>
                <p:nvPr/>
              </p:nvPicPr>
              <p:blipFill>
                <a:blip r:embed="rId1333"/>
                <a:stretch>
                  <a:fillRect/>
                </a:stretch>
              </p:blipFill>
              <p:spPr>
                <a:xfrm>
                  <a:off x="852755" y="3538991"/>
                  <a:ext cx="344880" cy="79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34">
              <p14:nvContentPartPr>
                <p14:cNvPr id="770" name="Ink 769">
                  <a:extLst>
                    <a:ext uri="{FF2B5EF4-FFF2-40B4-BE49-F238E27FC236}">
                      <a16:creationId xmlns:a16="http://schemas.microsoft.com/office/drawing/2014/main" id="{76434606-831E-108B-8C5C-379775B4A790}"/>
                    </a:ext>
                  </a:extLst>
                </p14:cNvPr>
                <p14:cNvContentPartPr/>
                <p14:nvPr/>
              </p14:nvContentPartPr>
              <p14:xfrm>
                <a:off x="962195" y="3888551"/>
                <a:ext cx="229320" cy="138240"/>
              </p14:xfrm>
            </p:contentPart>
          </mc:Choice>
          <mc:Fallback xmlns="">
            <p:pic>
              <p:nvPicPr>
                <p:cNvPr id="770" name="Ink 769">
                  <a:extLst>
                    <a:ext uri="{FF2B5EF4-FFF2-40B4-BE49-F238E27FC236}">
                      <a16:creationId xmlns:a16="http://schemas.microsoft.com/office/drawing/2014/main" id="{76434606-831E-108B-8C5C-379775B4A790}"/>
                    </a:ext>
                  </a:extLst>
                </p:cNvPr>
                <p:cNvPicPr/>
                <p:nvPr/>
              </p:nvPicPr>
              <p:blipFill>
                <a:blip r:embed="rId1335"/>
                <a:stretch>
                  <a:fillRect/>
                </a:stretch>
              </p:blipFill>
              <p:spPr>
                <a:xfrm>
                  <a:off x="899555" y="3510551"/>
                  <a:ext cx="354960" cy="89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36">
              <p14:nvContentPartPr>
                <p14:cNvPr id="771" name="Ink 770">
                  <a:extLst>
                    <a:ext uri="{FF2B5EF4-FFF2-40B4-BE49-F238E27FC236}">
                      <a16:creationId xmlns:a16="http://schemas.microsoft.com/office/drawing/2014/main" id="{899101B1-CB3C-8E2B-7538-757F32F8C095}"/>
                    </a:ext>
                  </a:extLst>
                </p14:cNvPr>
                <p14:cNvContentPartPr/>
                <p14:nvPr/>
              </p14:nvContentPartPr>
              <p14:xfrm>
                <a:off x="939515" y="3792071"/>
                <a:ext cx="353880" cy="220680"/>
              </p14:xfrm>
            </p:contentPart>
          </mc:Choice>
          <mc:Fallback xmlns="">
            <p:pic>
              <p:nvPicPr>
                <p:cNvPr id="771" name="Ink 770">
                  <a:extLst>
                    <a:ext uri="{FF2B5EF4-FFF2-40B4-BE49-F238E27FC236}">
                      <a16:creationId xmlns:a16="http://schemas.microsoft.com/office/drawing/2014/main" id="{899101B1-CB3C-8E2B-7538-757F32F8C095}"/>
                    </a:ext>
                  </a:extLst>
                </p:cNvPr>
                <p:cNvPicPr/>
                <p:nvPr/>
              </p:nvPicPr>
              <p:blipFill>
                <a:blip r:embed="rId1337"/>
                <a:stretch>
                  <a:fillRect/>
                </a:stretch>
              </p:blipFill>
              <p:spPr>
                <a:xfrm>
                  <a:off x="876515" y="3414071"/>
                  <a:ext cx="479520" cy="9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38">
              <p14:nvContentPartPr>
                <p14:cNvPr id="772" name="Ink 771">
                  <a:extLst>
                    <a:ext uri="{FF2B5EF4-FFF2-40B4-BE49-F238E27FC236}">
                      <a16:creationId xmlns:a16="http://schemas.microsoft.com/office/drawing/2014/main" id="{666B80E3-410F-0E1A-9AF0-2D5D6C26FF6A}"/>
                    </a:ext>
                  </a:extLst>
                </p14:cNvPr>
                <p14:cNvContentPartPr/>
                <p14:nvPr/>
              </p14:nvContentPartPr>
              <p14:xfrm>
                <a:off x="953915" y="3756791"/>
                <a:ext cx="300960" cy="187560"/>
              </p14:xfrm>
            </p:contentPart>
          </mc:Choice>
          <mc:Fallback xmlns="">
            <p:pic>
              <p:nvPicPr>
                <p:cNvPr id="772" name="Ink 771">
                  <a:extLst>
                    <a:ext uri="{FF2B5EF4-FFF2-40B4-BE49-F238E27FC236}">
                      <a16:creationId xmlns:a16="http://schemas.microsoft.com/office/drawing/2014/main" id="{666B80E3-410F-0E1A-9AF0-2D5D6C26FF6A}"/>
                    </a:ext>
                  </a:extLst>
                </p:cNvPr>
                <p:cNvPicPr/>
                <p:nvPr/>
              </p:nvPicPr>
              <p:blipFill>
                <a:blip r:embed="rId1339"/>
                <a:stretch>
                  <a:fillRect/>
                </a:stretch>
              </p:blipFill>
              <p:spPr>
                <a:xfrm>
                  <a:off x="890915" y="3378791"/>
                  <a:ext cx="426600" cy="9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40">
              <p14:nvContentPartPr>
                <p14:cNvPr id="773" name="Ink 772">
                  <a:extLst>
                    <a:ext uri="{FF2B5EF4-FFF2-40B4-BE49-F238E27FC236}">
                      <a16:creationId xmlns:a16="http://schemas.microsoft.com/office/drawing/2014/main" id="{2B95B73F-9DF1-B52F-2D62-C57C6F7D1FAB}"/>
                    </a:ext>
                  </a:extLst>
                </p14:cNvPr>
                <p14:cNvContentPartPr/>
                <p14:nvPr/>
              </p14:nvContentPartPr>
              <p14:xfrm>
                <a:off x="1063355" y="3800351"/>
                <a:ext cx="279720" cy="299520"/>
              </p14:xfrm>
            </p:contentPart>
          </mc:Choice>
          <mc:Fallback xmlns="">
            <p:pic>
              <p:nvPicPr>
                <p:cNvPr id="773" name="Ink 772">
                  <a:extLst>
                    <a:ext uri="{FF2B5EF4-FFF2-40B4-BE49-F238E27FC236}">
                      <a16:creationId xmlns:a16="http://schemas.microsoft.com/office/drawing/2014/main" id="{2B95B73F-9DF1-B52F-2D62-C57C6F7D1FAB}"/>
                    </a:ext>
                  </a:extLst>
                </p:cNvPr>
                <p:cNvPicPr/>
                <p:nvPr/>
              </p:nvPicPr>
              <p:blipFill>
                <a:blip r:embed="rId1341"/>
                <a:stretch>
                  <a:fillRect/>
                </a:stretch>
              </p:blipFill>
              <p:spPr>
                <a:xfrm>
                  <a:off x="1000355" y="3422711"/>
                  <a:ext cx="405360" cy="10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42">
              <p14:nvContentPartPr>
                <p14:cNvPr id="774" name="Ink 773">
                  <a:extLst>
                    <a:ext uri="{FF2B5EF4-FFF2-40B4-BE49-F238E27FC236}">
                      <a16:creationId xmlns:a16="http://schemas.microsoft.com/office/drawing/2014/main" id="{E4527D09-B2EC-9929-6BB8-5C6209BA80B9}"/>
                    </a:ext>
                  </a:extLst>
                </p14:cNvPr>
                <p14:cNvContentPartPr/>
                <p14:nvPr/>
              </p14:nvContentPartPr>
              <p14:xfrm>
                <a:off x="972995" y="4146311"/>
                <a:ext cx="41760" cy="43200"/>
              </p14:xfrm>
            </p:contentPart>
          </mc:Choice>
          <mc:Fallback xmlns="">
            <p:pic>
              <p:nvPicPr>
                <p:cNvPr id="774" name="Ink 773">
                  <a:extLst>
                    <a:ext uri="{FF2B5EF4-FFF2-40B4-BE49-F238E27FC236}">
                      <a16:creationId xmlns:a16="http://schemas.microsoft.com/office/drawing/2014/main" id="{E4527D09-B2EC-9929-6BB8-5C6209BA80B9}"/>
                    </a:ext>
                  </a:extLst>
                </p:cNvPr>
                <p:cNvPicPr/>
                <p:nvPr/>
              </p:nvPicPr>
              <p:blipFill>
                <a:blip r:embed="rId1343"/>
                <a:stretch>
                  <a:fillRect/>
                </a:stretch>
              </p:blipFill>
              <p:spPr>
                <a:xfrm>
                  <a:off x="909995" y="3768311"/>
                  <a:ext cx="167400" cy="79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44">
              <p14:nvContentPartPr>
                <p14:cNvPr id="775" name="Ink 774">
                  <a:extLst>
                    <a:ext uri="{FF2B5EF4-FFF2-40B4-BE49-F238E27FC236}">
                      <a16:creationId xmlns:a16="http://schemas.microsoft.com/office/drawing/2014/main" id="{C17EB178-3985-C656-69E0-09421598A6F6}"/>
                    </a:ext>
                  </a:extLst>
                </p14:cNvPr>
                <p14:cNvContentPartPr/>
                <p14:nvPr/>
              </p14:nvContentPartPr>
              <p14:xfrm>
                <a:off x="981995" y="4042271"/>
                <a:ext cx="213120" cy="75600"/>
              </p14:xfrm>
            </p:contentPart>
          </mc:Choice>
          <mc:Fallback xmlns="">
            <p:pic>
              <p:nvPicPr>
                <p:cNvPr id="775" name="Ink 774">
                  <a:extLst>
                    <a:ext uri="{FF2B5EF4-FFF2-40B4-BE49-F238E27FC236}">
                      <a16:creationId xmlns:a16="http://schemas.microsoft.com/office/drawing/2014/main" id="{C17EB178-3985-C656-69E0-09421598A6F6}"/>
                    </a:ext>
                  </a:extLst>
                </p:cNvPr>
                <p:cNvPicPr/>
                <p:nvPr/>
              </p:nvPicPr>
              <p:blipFill>
                <a:blip r:embed="rId1345"/>
                <a:stretch>
                  <a:fillRect/>
                </a:stretch>
              </p:blipFill>
              <p:spPr>
                <a:xfrm>
                  <a:off x="919355" y="3664631"/>
                  <a:ext cx="338760" cy="83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46">
              <p14:nvContentPartPr>
                <p14:cNvPr id="776" name="Ink 775">
                  <a:extLst>
                    <a:ext uri="{FF2B5EF4-FFF2-40B4-BE49-F238E27FC236}">
                      <a16:creationId xmlns:a16="http://schemas.microsoft.com/office/drawing/2014/main" id="{DFBBC59D-1F9A-3ADF-C203-2D0B5331D79D}"/>
                    </a:ext>
                  </a:extLst>
                </p14:cNvPr>
                <p14:cNvContentPartPr/>
                <p14:nvPr/>
              </p14:nvContentPartPr>
              <p14:xfrm>
                <a:off x="1049315" y="3871631"/>
                <a:ext cx="69480" cy="455760"/>
              </p14:xfrm>
            </p:contentPart>
          </mc:Choice>
          <mc:Fallback xmlns="">
            <p:pic>
              <p:nvPicPr>
                <p:cNvPr id="776" name="Ink 775">
                  <a:extLst>
                    <a:ext uri="{FF2B5EF4-FFF2-40B4-BE49-F238E27FC236}">
                      <a16:creationId xmlns:a16="http://schemas.microsoft.com/office/drawing/2014/main" id="{DFBBC59D-1F9A-3ADF-C203-2D0B5331D79D}"/>
                    </a:ext>
                  </a:extLst>
                </p:cNvPr>
                <p:cNvPicPr/>
                <p:nvPr/>
              </p:nvPicPr>
              <p:blipFill>
                <a:blip r:embed="rId1347"/>
                <a:stretch>
                  <a:fillRect/>
                </a:stretch>
              </p:blipFill>
              <p:spPr>
                <a:xfrm>
                  <a:off x="986315" y="3493991"/>
                  <a:ext cx="195120" cy="12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48">
              <p14:nvContentPartPr>
                <p14:cNvPr id="777" name="Ink 776">
                  <a:extLst>
                    <a:ext uri="{FF2B5EF4-FFF2-40B4-BE49-F238E27FC236}">
                      <a16:creationId xmlns:a16="http://schemas.microsoft.com/office/drawing/2014/main" id="{7FC8A411-7717-C0A0-168B-E8C878C23575}"/>
                    </a:ext>
                  </a:extLst>
                </p14:cNvPr>
                <p14:cNvContentPartPr/>
                <p14:nvPr/>
              </p14:nvContentPartPr>
              <p14:xfrm>
                <a:off x="882275" y="4039391"/>
                <a:ext cx="207000" cy="100440"/>
              </p14:xfrm>
            </p:contentPart>
          </mc:Choice>
          <mc:Fallback xmlns="">
            <p:pic>
              <p:nvPicPr>
                <p:cNvPr id="777" name="Ink 776">
                  <a:extLst>
                    <a:ext uri="{FF2B5EF4-FFF2-40B4-BE49-F238E27FC236}">
                      <a16:creationId xmlns:a16="http://schemas.microsoft.com/office/drawing/2014/main" id="{7FC8A411-7717-C0A0-168B-E8C878C23575}"/>
                    </a:ext>
                  </a:extLst>
                </p:cNvPr>
                <p:cNvPicPr/>
                <p:nvPr/>
              </p:nvPicPr>
              <p:blipFill>
                <a:blip r:embed="rId1349"/>
                <a:stretch>
                  <a:fillRect/>
                </a:stretch>
              </p:blipFill>
              <p:spPr>
                <a:xfrm>
                  <a:off x="819635" y="3661391"/>
                  <a:ext cx="332640" cy="85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50">
              <p14:nvContentPartPr>
                <p14:cNvPr id="778" name="Ink 777">
                  <a:extLst>
                    <a:ext uri="{FF2B5EF4-FFF2-40B4-BE49-F238E27FC236}">
                      <a16:creationId xmlns:a16="http://schemas.microsoft.com/office/drawing/2014/main" id="{2594AB0C-53F2-4DD0-2E94-0C1F33382CAE}"/>
                    </a:ext>
                  </a:extLst>
                </p14:cNvPr>
                <p14:cNvContentPartPr/>
                <p14:nvPr/>
              </p14:nvContentPartPr>
              <p14:xfrm>
                <a:off x="992435" y="3968111"/>
                <a:ext cx="52200" cy="182160"/>
              </p14:xfrm>
            </p:contentPart>
          </mc:Choice>
          <mc:Fallback xmlns="">
            <p:pic>
              <p:nvPicPr>
                <p:cNvPr id="778" name="Ink 777">
                  <a:extLst>
                    <a:ext uri="{FF2B5EF4-FFF2-40B4-BE49-F238E27FC236}">
                      <a16:creationId xmlns:a16="http://schemas.microsoft.com/office/drawing/2014/main" id="{2594AB0C-53F2-4DD0-2E94-0C1F33382CAE}"/>
                    </a:ext>
                  </a:extLst>
                </p:cNvPr>
                <p:cNvPicPr/>
                <p:nvPr/>
              </p:nvPicPr>
              <p:blipFill>
                <a:blip r:embed="rId1351"/>
                <a:stretch>
                  <a:fillRect/>
                </a:stretch>
              </p:blipFill>
              <p:spPr>
                <a:xfrm>
                  <a:off x="929435" y="3590471"/>
                  <a:ext cx="177840" cy="9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52">
              <p14:nvContentPartPr>
                <p14:cNvPr id="779" name="Ink 778">
                  <a:extLst>
                    <a:ext uri="{FF2B5EF4-FFF2-40B4-BE49-F238E27FC236}">
                      <a16:creationId xmlns:a16="http://schemas.microsoft.com/office/drawing/2014/main" id="{346B67A4-ECFD-2893-9807-CC009A071439}"/>
                    </a:ext>
                  </a:extLst>
                </p14:cNvPr>
                <p14:cNvContentPartPr/>
                <p14:nvPr/>
              </p14:nvContentPartPr>
              <p14:xfrm>
                <a:off x="1273595" y="3905111"/>
                <a:ext cx="9360" cy="9000"/>
              </p14:xfrm>
            </p:contentPart>
          </mc:Choice>
          <mc:Fallback xmlns="">
            <p:pic>
              <p:nvPicPr>
                <p:cNvPr id="779" name="Ink 778">
                  <a:extLst>
                    <a:ext uri="{FF2B5EF4-FFF2-40B4-BE49-F238E27FC236}">
                      <a16:creationId xmlns:a16="http://schemas.microsoft.com/office/drawing/2014/main" id="{346B67A4-ECFD-2893-9807-CC009A071439}"/>
                    </a:ext>
                  </a:extLst>
                </p:cNvPr>
                <p:cNvPicPr/>
                <p:nvPr/>
              </p:nvPicPr>
              <p:blipFill>
                <a:blip r:embed="rId1353"/>
                <a:stretch>
                  <a:fillRect/>
                </a:stretch>
              </p:blipFill>
              <p:spPr>
                <a:xfrm>
                  <a:off x="1210955" y="3527111"/>
                  <a:ext cx="135000" cy="76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54">
              <p14:nvContentPartPr>
                <p14:cNvPr id="780" name="Ink 779">
                  <a:extLst>
                    <a:ext uri="{FF2B5EF4-FFF2-40B4-BE49-F238E27FC236}">
                      <a16:creationId xmlns:a16="http://schemas.microsoft.com/office/drawing/2014/main" id="{6C1F1452-C554-344C-EC16-CEAF3FB94A67}"/>
                    </a:ext>
                  </a:extLst>
                </p14:cNvPr>
                <p14:cNvContentPartPr/>
                <p14:nvPr/>
              </p14:nvContentPartPr>
              <p14:xfrm>
                <a:off x="1083515" y="3977111"/>
                <a:ext cx="149040" cy="282240"/>
              </p14:xfrm>
            </p:contentPart>
          </mc:Choice>
          <mc:Fallback xmlns="">
            <p:pic>
              <p:nvPicPr>
                <p:cNvPr id="780" name="Ink 779">
                  <a:extLst>
                    <a:ext uri="{FF2B5EF4-FFF2-40B4-BE49-F238E27FC236}">
                      <a16:creationId xmlns:a16="http://schemas.microsoft.com/office/drawing/2014/main" id="{6C1F1452-C554-344C-EC16-CEAF3FB94A67}"/>
                    </a:ext>
                  </a:extLst>
                </p:cNvPr>
                <p:cNvPicPr/>
                <p:nvPr/>
              </p:nvPicPr>
              <p:blipFill>
                <a:blip r:embed="rId1355"/>
                <a:stretch>
                  <a:fillRect/>
                </a:stretch>
              </p:blipFill>
              <p:spPr>
                <a:xfrm>
                  <a:off x="1020875" y="3599471"/>
                  <a:ext cx="274680" cy="10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56">
              <p14:nvContentPartPr>
                <p14:cNvPr id="781" name="Ink 780">
                  <a:extLst>
                    <a:ext uri="{FF2B5EF4-FFF2-40B4-BE49-F238E27FC236}">
                      <a16:creationId xmlns:a16="http://schemas.microsoft.com/office/drawing/2014/main" id="{35DDD035-3A26-9AD6-09EB-C3003BF77B93}"/>
                    </a:ext>
                  </a:extLst>
                </p14:cNvPr>
                <p14:cNvContentPartPr/>
                <p14:nvPr/>
              </p14:nvContentPartPr>
              <p14:xfrm>
                <a:off x="1068755" y="3890351"/>
                <a:ext cx="171000" cy="313200"/>
              </p14:xfrm>
            </p:contentPart>
          </mc:Choice>
          <mc:Fallback xmlns="">
            <p:pic>
              <p:nvPicPr>
                <p:cNvPr id="781" name="Ink 780">
                  <a:extLst>
                    <a:ext uri="{FF2B5EF4-FFF2-40B4-BE49-F238E27FC236}">
                      <a16:creationId xmlns:a16="http://schemas.microsoft.com/office/drawing/2014/main" id="{35DDD035-3A26-9AD6-09EB-C3003BF77B93}"/>
                    </a:ext>
                  </a:extLst>
                </p:cNvPr>
                <p:cNvPicPr/>
                <p:nvPr/>
              </p:nvPicPr>
              <p:blipFill>
                <a:blip r:embed="rId1357"/>
                <a:stretch>
                  <a:fillRect/>
                </a:stretch>
              </p:blipFill>
              <p:spPr>
                <a:xfrm>
                  <a:off x="1005755" y="3512711"/>
                  <a:ext cx="296640" cy="10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58">
              <p14:nvContentPartPr>
                <p14:cNvPr id="782" name="Ink 781">
                  <a:extLst>
                    <a:ext uri="{FF2B5EF4-FFF2-40B4-BE49-F238E27FC236}">
                      <a16:creationId xmlns:a16="http://schemas.microsoft.com/office/drawing/2014/main" id="{583E10ED-4287-8247-2FEC-7AE5A60E3E1B}"/>
                    </a:ext>
                  </a:extLst>
                </p14:cNvPr>
                <p14:cNvContentPartPr/>
                <p14:nvPr/>
              </p14:nvContentPartPr>
              <p14:xfrm>
                <a:off x="990275" y="4075391"/>
                <a:ext cx="50040" cy="56160"/>
              </p14:xfrm>
            </p:contentPart>
          </mc:Choice>
          <mc:Fallback xmlns="">
            <p:pic>
              <p:nvPicPr>
                <p:cNvPr id="782" name="Ink 781">
                  <a:extLst>
                    <a:ext uri="{FF2B5EF4-FFF2-40B4-BE49-F238E27FC236}">
                      <a16:creationId xmlns:a16="http://schemas.microsoft.com/office/drawing/2014/main" id="{583E10ED-4287-8247-2FEC-7AE5A60E3E1B}"/>
                    </a:ext>
                  </a:extLst>
                </p:cNvPr>
                <p:cNvPicPr/>
                <p:nvPr/>
              </p:nvPicPr>
              <p:blipFill>
                <a:blip r:embed="rId1359"/>
                <a:stretch>
                  <a:fillRect/>
                </a:stretch>
              </p:blipFill>
              <p:spPr>
                <a:xfrm>
                  <a:off x="927635" y="3697751"/>
                  <a:ext cx="175680" cy="81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60">
              <p14:nvContentPartPr>
                <p14:cNvPr id="783" name="Ink 782">
                  <a:extLst>
                    <a:ext uri="{FF2B5EF4-FFF2-40B4-BE49-F238E27FC236}">
                      <a16:creationId xmlns:a16="http://schemas.microsoft.com/office/drawing/2014/main" id="{FFCAD7D9-D19E-A2C8-FAF6-00E9AE62FD9A}"/>
                    </a:ext>
                  </a:extLst>
                </p14:cNvPr>
                <p14:cNvContentPartPr/>
                <p14:nvPr/>
              </p14:nvContentPartPr>
              <p14:xfrm>
                <a:off x="1081715" y="3886391"/>
                <a:ext cx="414720" cy="111960"/>
              </p14:xfrm>
            </p:contentPart>
          </mc:Choice>
          <mc:Fallback xmlns="">
            <p:pic>
              <p:nvPicPr>
                <p:cNvPr id="783" name="Ink 782">
                  <a:extLst>
                    <a:ext uri="{FF2B5EF4-FFF2-40B4-BE49-F238E27FC236}">
                      <a16:creationId xmlns:a16="http://schemas.microsoft.com/office/drawing/2014/main" id="{FFCAD7D9-D19E-A2C8-FAF6-00E9AE62FD9A}"/>
                    </a:ext>
                  </a:extLst>
                </p:cNvPr>
                <p:cNvPicPr/>
                <p:nvPr/>
              </p:nvPicPr>
              <p:blipFill>
                <a:blip r:embed="rId1361"/>
                <a:stretch>
                  <a:fillRect/>
                </a:stretch>
              </p:blipFill>
              <p:spPr>
                <a:xfrm>
                  <a:off x="1019075" y="3508751"/>
                  <a:ext cx="540360" cy="86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62">
              <p14:nvContentPartPr>
                <p14:cNvPr id="784" name="Ink 783">
                  <a:extLst>
                    <a:ext uri="{FF2B5EF4-FFF2-40B4-BE49-F238E27FC236}">
                      <a16:creationId xmlns:a16="http://schemas.microsoft.com/office/drawing/2014/main" id="{4DF1A945-1B9D-21C5-C759-88B82D14F5FE}"/>
                    </a:ext>
                  </a:extLst>
                </p14:cNvPr>
                <p14:cNvContentPartPr/>
                <p14:nvPr/>
              </p14:nvContentPartPr>
              <p14:xfrm>
                <a:off x="1237595" y="3816551"/>
                <a:ext cx="272880" cy="403560"/>
              </p14:xfrm>
            </p:contentPart>
          </mc:Choice>
          <mc:Fallback xmlns="">
            <p:pic>
              <p:nvPicPr>
                <p:cNvPr id="784" name="Ink 783">
                  <a:extLst>
                    <a:ext uri="{FF2B5EF4-FFF2-40B4-BE49-F238E27FC236}">
                      <a16:creationId xmlns:a16="http://schemas.microsoft.com/office/drawing/2014/main" id="{4DF1A945-1B9D-21C5-C759-88B82D14F5FE}"/>
                    </a:ext>
                  </a:extLst>
                </p:cNvPr>
                <p:cNvPicPr/>
                <p:nvPr/>
              </p:nvPicPr>
              <p:blipFill>
                <a:blip r:embed="rId1363"/>
                <a:stretch>
                  <a:fillRect/>
                </a:stretch>
              </p:blipFill>
              <p:spPr>
                <a:xfrm>
                  <a:off x="1174955" y="3438551"/>
                  <a:ext cx="398520" cy="11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64">
              <p14:nvContentPartPr>
                <p14:cNvPr id="785" name="Ink 784">
                  <a:extLst>
                    <a:ext uri="{FF2B5EF4-FFF2-40B4-BE49-F238E27FC236}">
                      <a16:creationId xmlns:a16="http://schemas.microsoft.com/office/drawing/2014/main" id="{A4F7E07B-7542-C6D5-7E5B-3C75F321F46E}"/>
                    </a:ext>
                  </a:extLst>
                </p14:cNvPr>
                <p14:cNvContentPartPr/>
                <p14:nvPr/>
              </p14:nvContentPartPr>
              <p14:xfrm>
                <a:off x="1465475" y="3927791"/>
                <a:ext cx="87120" cy="472320"/>
              </p14:xfrm>
            </p:contentPart>
          </mc:Choice>
          <mc:Fallback xmlns="">
            <p:pic>
              <p:nvPicPr>
                <p:cNvPr id="785" name="Ink 784">
                  <a:extLst>
                    <a:ext uri="{FF2B5EF4-FFF2-40B4-BE49-F238E27FC236}">
                      <a16:creationId xmlns:a16="http://schemas.microsoft.com/office/drawing/2014/main" id="{A4F7E07B-7542-C6D5-7E5B-3C75F321F46E}"/>
                    </a:ext>
                  </a:extLst>
                </p:cNvPr>
                <p:cNvPicPr/>
                <p:nvPr/>
              </p:nvPicPr>
              <p:blipFill>
                <a:blip r:embed="rId1365"/>
                <a:stretch>
                  <a:fillRect/>
                </a:stretch>
              </p:blipFill>
              <p:spPr>
                <a:xfrm>
                  <a:off x="1402835" y="3550151"/>
                  <a:ext cx="212760" cy="12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66">
              <p14:nvContentPartPr>
                <p14:cNvPr id="787" name="Ink 786">
                  <a:extLst>
                    <a:ext uri="{FF2B5EF4-FFF2-40B4-BE49-F238E27FC236}">
                      <a16:creationId xmlns:a16="http://schemas.microsoft.com/office/drawing/2014/main" id="{16FA41ED-3062-535A-EC74-05F0649040E7}"/>
                    </a:ext>
                  </a:extLst>
                </p14:cNvPr>
                <p14:cNvContentPartPr/>
                <p14:nvPr/>
              </p14:nvContentPartPr>
              <p14:xfrm>
                <a:off x="2013035" y="4170791"/>
                <a:ext cx="91080" cy="259920"/>
              </p14:xfrm>
            </p:contentPart>
          </mc:Choice>
          <mc:Fallback xmlns="">
            <p:pic>
              <p:nvPicPr>
                <p:cNvPr id="787" name="Ink 786">
                  <a:extLst>
                    <a:ext uri="{FF2B5EF4-FFF2-40B4-BE49-F238E27FC236}">
                      <a16:creationId xmlns:a16="http://schemas.microsoft.com/office/drawing/2014/main" id="{16FA41ED-3062-535A-EC74-05F0649040E7}"/>
                    </a:ext>
                  </a:extLst>
                </p:cNvPr>
                <p:cNvPicPr/>
                <p:nvPr/>
              </p:nvPicPr>
              <p:blipFill>
                <a:blip r:embed="rId1367"/>
                <a:stretch>
                  <a:fillRect/>
                </a:stretch>
              </p:blipFill>
              <p:spPr>
                <a:xfrm>
                  <a:off x="1950395" y="3793151"/>
                  <a:ext cx="216720" cy="10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68">
              <p14:nvContentPartPr>
                <p14:cNvPr id="788" name="Ink 787">
                  <a:extLst>
                    <a:ext uri="{FF2B5EF4-FFF2-40B4-BE49-F238E27FC236}">
                      <a16:creationId xmlns:a16="http://schemas.microsoft.com/office/drawing/2014/main" id="{B45DB32A-EC59-EE06-2335-12204681B162}"/>
                    </a:ext>
                  </a:extLst>
                </p14:cNvPr>
                <p14:cNvContentPartPr/>
                <p14:nvPr/>
              </p14:nvContentPartPr>
              <p14:xfrm>
                <a:off x="1985315" y="4152791"/>
                <a:ext cx="109080" cy="417960"/>
              </p14:xfrm>
            </p:contentPart>
          </mc:Choice>
          <mc:Fallback xmlns="">
            <p:pic>
              <p:nvPicPr>
                <p:cNvPr id="788" name="Ink 787">
                  <a:extLst>
                    <a:ext uri="{FF2B5EF4-FFF2-40B4-BE49-F238E27FC236}">
                      <a16:creationId xmlns:a16="http://schemas.microsoft.com/office/drawing/2014/main" id="{B45DB32A-EC59-EE06-2335-12204681B162}"/>
                    </a:ext>
                  </a:extLst>
                </p:cNvPr>
                <p:cNvPicPr/>
                <p:nvPr/>
              </p:nvPicPr>
              <p:blipFill>
                <a:blip r:embed="rId1369"/>
                <a:stretch>
                  <a:fillRect/>
                </a:stretch>
              </p:blipFill>
              <p:spPr>
                <a:xfrm>
                  <a:off x="1922315" y="3774791"/>
                  <a:ext cx="234720" cy="11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70">
              <p14:nvContentPartPr>
                <p14:cNvPr id="789" name="Ink 788">
                  <a:extLst>
                    <a:ext uri="{FF2B5EF4-FFF2-40B4-BE49-F238E27FC236}">
                      <a16:creationId xmlns:a16="http://schemas.microsoft.com/office/drawing/2014/main" id="{18DAE480-98D4-AE53-587B-4173808A4F7D}"/>
                    </a:ext>
                  </a:extLst>
                </p14:cNvPr>
                <p14:cNvContentPartPr/>
                <p14:nvPr/>
              </p14:nvContentPartPr>
              <p14:xfrm>
                <a:off x="1968395" y="4071071"/>
                <a:ext cx="223200" cy="236880"/>
              </p14:xfrm>
            </p:contentPart>
          </mc:Choice>
          <mc:Fallback xmlns="">
            <p:pic>
              <p:nvPicPr>
                <p:cNvPr id="789" name="Ink 788">
                  <a:extLst>
                    <a:ext uri="{FF2B5EF4-FFF2-40B4-BE49-F238E27FC236}">
                      <a16:creationId xmlns:a16="http://schemas.microsoft.com/office/drawing/2014/main" id="{18DAE480-98D4-AE53-587B-4173808A4F7D}"/>
                    </a:ext>
                  </a:extLst>
                </p:cNvPr>
                <p:cNvPicPr/>
                <p:nvPr/>
              </p:nvPicPr>
              <p:blipFill>
                <a:blip r:embed="rId1371"/>
                <a:stretch>
                  <a:fillRect/>
                </a:stretch>
              </p:blipFill>
              <p:spPr>
                <a:xfrm>
                  <a:off x="1905755" y="3693431"/>
                  <a:ext cx="348840" cy="9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72">
              <p14:nvContentPartPr>
                <p14:cNvPr id="790" name="Ink 789">
                  <a:extLst>
                    <a:ext uri="{FF2B5EF4-FFF2-40B4-BE49-F238E27FC236}">
                      <a16:creationId xmlns:a16="http://schemas.microsoft.com/office/drawing/2014/main" id="{D1446E83-3316-75A7-345D-426DC153D61F}"/>
                    </a:ext>
                  </a:extLst>
                </p14:cNvPr>
                <p14:cNvContentPartPr/>
                <p14:nvPr/>
              </p14:nvContentPartPr>
              <p14:xfrm>
                <a:off x="2013755" y="3962351"/>
                <a:ext cx="273960" cy="253080"/>
              </p14:xfrm>
            </p:contentPart>
          </mc:Choice>
          <mc:Fallback xmlns="">
            <p:pic>
              <p:nvPicPr>
                <p:cNvPr id="790" name="Ink 789">
                  <a:extLst>
                    <a:ext uri="{FF2B5EF4-FFF2-40B4-BE49-F238E27FC236}">
                      <a16:creationId xmlns:a16="http://schemas.microsoft.com/office/drawing/2014/main" id="{D1446E83-3316-75A7-345D-426DC153D61F}"/>
                    </a:ext>
                  </a:extLst>
                </p:cNvPr>
                <p:cNvPicPr/>
                <p:nvPr/>
              </p:nvPicPr>
              <p:blipFill>
                <a:blip r:embed="rId1373"/>
                <a:stretch>
                  <a:fillRect/>
                </a:stretch>
              </p:blipFill>
              <p:spPr>
                <a:xfrm>
                  <a:off x="1951115" y="3584711"/>
                  <a:ext cx="399600" cy="10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74">
              <p14:nvContentPartPr>
                <p14:cNvPr id="791" name="Ink 790">
                  <a:extLst>
                    <a:ext uri="{FF2B5EF4-FFF2-40B4-BE49-F238E27FC236}">
                      <a16:creationId xmlns:a16="http://schemas.microsoft.com/office/drawing/2014/main" id="{4B3EB2ED-9505-5448-84A0-892AD24F9D9C}"/>
                    </a:ext>
                  </a:extLst>
                </p14:cNvPr>
                <p14:cNvContentPartPr/>
                <p14:nvPr/>
              </p14:nvContentPartPr>
              <p14:xfrm>
                <a:off x="2005475" y="3913751"/>
                <a:ext cx="256320" cy="348480"/>
              </p14:xfrm>
            </p:contentPart>
          </mc:Choice>
          <mc:Fallback xmlns="">
            <p:pic>
              <p:nvPicPr>
                <p:cNvPr id="791" name="Ink 790">
                  <a:extLst>
                    <a:ext uri="{FF2B5EF4-FFF2-40B4-BE49-F238E27FC236}">
                      <a16:creationId xmlns:a16="http://schemas.microsoft.com/office/drawing/2014/main" id="{4B3EB2ED-9505-5448-84A0-892AD24F9D9C}"/>
                    </a:ext>
                  </a:extLst>
                </p:cNvPr>
                <p:cNvPicPr/>
                <p:nvPr/>
              </p:nvPicPr>
              <p:blipFill>
                <a:blip r:embed="rId1375"/>
                <a:stretch>
                  <a:fillRect/>
                </a:stretch>
              </p:blipFill>
              <p:spPr>
                <a:xfrm>
                  <a:off x="1942835" y="3535751"/>
                  <a:ext cx="381960" cy="11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76">
              <p14:nvContentPartPr>
                <p14:cNvPr id="792" name="Ink 791">
                  <a:extLst>
                    <a:ext uri="{FF2B5EF4-FFF2-40B4-BE49-F238E27FC236}">
                      <a16:creationId xmlns:a16="http://schemas.microsoft.com/office/drawing/2014/main" id="{302A27A5-B84D-F3EB-6A8F-A4D2FB215B21}"/>
                    </a:ext>
                  </a:extLst>
                </p14:cNvPr>
                <p14:cNvContentPartPr/>
                <p14:nvPr/>
              </p14:nvContentPartPr>
              <p14:xfrm>
                <a:off x="1922675" y="3909791"/>
                <a:ext cx="298800" cy="302400"/>
              </p14:xfrm>
            </p:contentPart>
          </mc:Choice>
          <mc:Fallback xmlns="">
            <p:pic>
              <p:nvPicPr>
                <p:cNvPr id="792" name="Ink 791">
                  <a:extLst>
                    <a:ext uri="{FF2B5EF4-FFF2-40B4-BE49-F238E27FC236}">
                      <a16:creationId xmlns:a16="http://schemas.microsoft.com/office/drawing/2014/main" id="{302A27A5-B84D-F3EB-6A8F-A4D2FB215B21}"/>
                    </a:ext>
                  </a:extLst>
                </p:cNvPr>
                <p:cNvPicPr/>
                <p:nvPr/>
              </p:nvPicPr>
              <p:blipFill>
                <a:blip r:embed="rId1377"/>
                <a:stretch>
                  <a:fillRect/>
                </a:stretch>
              </p:blipFill>
              <p:spPr>
                <a:xfrm>
                  <a:off x="1860035" y="3531791"/>
                  <a:ext cx="424440" cy="10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78">
              <p14:nvContentPartPr>
                <p14:cNvPr id="793" name="Ink 792">
                  <a:extLst>
                    <a:ext uri="{FF2B5EF4-FFF2-40B4-BE49-F238E27FC236}">
                      <a16:creationId xmlns:a16="http://schemas.microsoft.com/office/drawing/2014/main" id="{53C18333-72DC-E438-CA95-2CC958A5A6D9}"/>
                    </a:ext>
                  </a:extLst>
                </p14:cNvPr>
                <p14:cNvContentPartPr/>
                <p14:nvPr/>
              </p14:nvContentPartPr>
              <p14:xfrm>
                <a:off x="1947875" y="4194911"/>
                <a:ext cx="339480" cy="117000"/>
              </p14:xfrm>
            </p:contentPart>
          </mc:Choice>
          <mc:Fallback xmlns="">
            <p:pic>
              <p:nvPicPr>
                <p:cNvPr id="793" name="Ink 792">
                  <a:extLst>
                    <a:ext uri="{FF2B5EF4-FFF2-40B4-BE49-F238E27FC236}">
                      <a16:creationId xmlns:a16="http://schemas.microsoft.com/office/drawing/2014/main" id="{53C18333-72DC-E438-CA95-2CC958A5A6D9}"/>
                    </a:ext>
                  </a:extLst>
                </p:cNvPr>
                <p:cNvPicPr/>
                <p:nvPr/>
              </p:nvPicPr>
              <p:blipFill>
                <a:blip r:embed="rId1379"/>
                <a:stretch>
                  <a:fillRect/>
                </a:stretch>
              </p:blipFill>
              <p:spPr>
                <a:xfrm>
                  <a:off x="1884875" y="3817271"/>
                  <a:ext cx="465120" cy="87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0">
              <p14:nvContentPartPr>
                <p14:cNvPr id="794" name="Ink 793">
                  <a:extLst>
                    <a:ext uri="{FF2B5EF4-FFF2-40B4-BE49-F238E27FC236}">
                      <a16:creationId xmlns:a16="http://schemas.microsoft.com/office/drawing/2014/main" id="{299DB0A0-0126-1443-76A6-B5F7D56D94F2}"/>
                    </a:ext>
                  </a:extLst>
                </p14:cNvPr>
                <p14:cNvContentPartPr/>
                <p14:nvPr/>
              </p14:nvContentPartPr>
              <p14:xfrm>
                <a:off x="2355755" y="4073951"/>
                <a:ext cx="9360" cy="16560"/>
              </p14:xfrm>
            </p:contentPart>
          </mc:Choice>
          <mc:Fallback xmlns="">
            <p:pic>
              <p:nvPicPr>
                <p:cNvPr id="794" name="Ink 793">
                  <a:extLst>
                    <a:ext uri="{FF2B5EF4-FFF2-40B4-BE49-F238E27FC236}">
                      <a16:creationId xmlns:a16="http://schemas.microsoft.com/office/drawing/2014/main" id="{299DB0A0-0126-1443-76A6-B5F7D56D94F2}"/>
                    </a:ext>
                  </a:extLst>
                </p:cNvPr>
                <p:cNvPicPr/>
                <p:nvPr/>
              </p:nvPicPr>
              <p:blipFill>
                <a:blip r:embed="rId1381"/>
                <a:stretch>
                  <a:fillRect/>
                </a:stretch>
              </p:blipFill>
              <p:spPr>
                <a:xfrm>
                  <a:off x="2293115" y="3696311"/>
                  <a:ext cx="135000" cy="77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2">
              <p14:nvContentPartPr>
                <p14:cNvPr id="795" name="Ink 794">
                  <a:extLst>
                    <a:ext uri="{FF2B5EF4-FFF2-40B4-BE49-F238E27FC236}">
                      <a16:creationId xmlns:a16="http://schemas.microsoft.com/office/drawing/2014/main" id="{DCB085CC-A73C-B43E-1C8E-7443E53FFE45}"/>
                    </a:ext>
                  </a:extLst>
                </p14:cNvPr>
                <p14:cNvContentPartPr/>
                <p14:nvPr/>
              </p14:nvContentPartPr>
              <p14:xfrm>
                <a:off x="2119235" y="4271231"/>
                <a:ext cx="329040" cy="69840"/>
              </p14:xfrm>
            </p:contentPart>
          </mc:Choice>
          <mc:Fallback xmlns="">
            <p:pic>
              <p:nvPicPr>
                <p:cNvPr id="795" name="Ink 794">
                  <a:extLst>
                    <a:ext uri="{FF2B5EF4-FFF2-40B4-BE49-F238E27FC236}">
                      <a16:creationId xmlns:a16="http://schemas.microsoft.com/office/drawing/2014/main" id="{DCB085CC-A73C-B43E-1C8E-7443E53FFE45}"/>
                    </a:ext>
                  </a:extLst>
                </p:cNvPr>
                <p:cNvPicPr/>
                <p:nvPr/>
              </p:nvPicPr>
              <p:blipFill>
                <a:blip r:embed="rId1383"/>
                <a:stretch>
                  <a:fillRect/>
                </a:stretch>
              </p:blipFill>
              <p:spPr>
                <a:xfrm>
                  <a:off x="2056595" y="3893231"/>
                  <a:ext cx="454680" cy="82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4">
              <p14:nvContentPartPr>
                <p14:cNvPr id="796" name="Ink 795">
                  <a:extLst>
                    <a:ext uri="{FF2B5EF4-FFF2-40B4-BE49-F238E27FC236}">
                      <a16:creationId xmlns:a16="http://schemas.microsoft.com/office/drawing/2014/main" id="{0B967C69-D532-A395-4B0C-D1EF570AF2EF}"/>
                    </a:ext>
                  </a:extLst>
                </p14:cNvPr>
                <p14:cNvContentPartPr/>
                <p14:nvPr/>
              </p14:nvContentPartPr>
              <p14:xfrm>
                <a:off x="2106635" y="4155671"/>
                <a:ext cx="225000" cy="231480"/>
              </p14:xfrm>
            </p:contentPart>
          </mc:Choice>
          <mc:Fallback xmlns="">
            <p:pic>
              <p:nvPicPr>
                <p:cNvPr id="796" name="Ink 795">
                  <a:extLst>
                    <a:ext uri="{FF2B5EF4-FFF2-40B4-BE49-F238E27FC236}">
                      <a16:creationId xmlns:a16="http://schemas.microsoft.com/office/drawing/2014/main" id="{0B967C69-D532-A395-4B0C-D1EF570AF2EF}"/>
                    </a:ext>
                  </a:extLst>
                </p:cNvPr>
                <p:cNvPicPr/>
                <p:nvPr/>
              </p:nvPicPr>
              <p:blipFill>
                <a:blip r:embed="rId1385"/>
                <a:stretch>
                  <a:fillRect/>
                </a:stretch>
              </p:blipFill>
              <p:spPr>
                <a:xfrm>
                  <a:off x="2043635" y="3777671"/>
                  <a:ext cx="350640" cy="9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6">
              <p14:nvContentPartPr>
                <p14:cNvPr id="797" name="Ink 796">
                  <a:extLst>
                    <a:ext uri="{FF2B5EF4-FFF2-40B4-BE49-F238E27FC236}">
                      <a16:creationId xmlns:a16="http://schemas.microsoft.com/office/drawing/2014/main" id="{54196DEF-FCE6-F791-6BBF-1A63D8B9E77E}"/>
                    </a:ext>
                  </a:extLst>
                </p14:cNvPr>
                <p14:cNvContentPartPr/>
                <p14:nvPr/>
              </p14:nvContentPartPr>
              <p14:xfrm>
                <a:off x="2021675" y="4005911"/>
                <a:ext cx="398520" cy="396720"/>
              </p14:xfrm>
            </p:contentPart>
          </mc:Choice>
          <mc:Fallback xmlns="">
            <p:pic>
              <p:nvPicPr>
                <p:cNvPr id="797" name="Ink 796">
                  <a:extLst>
                    <a:ext uri="{FF2B5EF4-FFF2-40B4-BE49-F238E27FC236}">
                      <a16:creationId xmlns:a16="http://schemas.microsoft.com/office/drawing/2014/main" id="{54196DEF-FCE6-F791-6BBF-1A63D8B9E77E}"/>
                    </a:ext>
                  </a:extLst>
                </p:cNvPr>
                <p:cNvPicPr/>
                <p:nvPr/>
              </p:nvPicPr>
              <p:blipFill>
                <a:blip r:embed="rId1387"/>
                <a:stretch>
                  <a:fillRect/>
                </a:stretch>
              </p:blipFill>
              <p:spPr>
                <a:xfrm>
                  <a:off x="1958675" y="3628271"/>
                  <a:ext cx="524160" cy="11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8">
              <p14:nvContentPartPr>
                <p14:cNvPr id="798" name="Ink 797">
                  <a:extLst>
                    <a:ext uri="{FF2B5EF4-FFF2-40B4-BE49-F238E27FC236}">
                      <a16:creationId xmlns:a16="http://schemas.microsoft.com/office/drawing/2014/main" id="{0BDBF729-437B-56A4-F9C8-A7AC24E6B263}"/>
                    </a:ext>
                  </a:extLst>
                </p14:cNvPr>
                <p14:cNvContentPartPr/>
                <p14:nvPr/>
              </p14:nvContentPartPr>
              <p14:xfrm>
                <a:off x="2088635" y="4071431"/>
                <a:ext cx="293760" cy="187200"/>
              </p14:xfrm>
            </p:contentPart>
          </mc:Choice>
          <mc:Fallback xmlns="">
            <p:pic>
              <p:nvPicPr>
                <p:cNvPr id="798" name="Ink 797">
                  <a:extLst>
                    <a:ext uri="{FF2B5EF4-FFF2-40B4-BE49-F238E27FC236}">
                      <a16:creationId xmlns:a16="http://schemas.microsoft.com/office/drawing/2014/main" id="{0BDBF729-437B-56A4-F9C8-A7AC24E6B263}"/>
                    </a:ext>
                  </a:extLst>
                </p:cNvPr>
                <p:cNvPicPr/>
                <p:nvPr/>
              </p:nvPicPr>
              <p:blipFill>
                <a:blip r:embed="rId1389"/>
                <a:stretch>
                  <a:fillRect/>
                </a:stretch>
              </p:blipFill>
              <p:spPr>
                <a:xfrm>
                  <a:off x="2025995" y="3693791"/>
                  <a:ext cx="419400" cy="9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90">
              <p14:nvContentPartPr>
                <p14:cNvPr id="799" name="Ink 798">
                  <a:extLst>
                    <a:ext uri="{FF2B5EF4-FFF2-40B4-BE49-F238E27FC236}">
                      <a16:creationId xmlns:a16="http://schemas.microsoft.com/office/drawing/2014/main" id="{C36BB5A3-1642-6C05-AB39-5DB5C4905FAD}"/>
                    </a:ext>
                  </a:extLst>
                </p14:cNvPr>
                <p14:cNvContentPartPr/>
                <p14:nvPr/>
              </p14:nvContentPartPr>
              <p14:xfrm>
                <a:off x="2059115" y="3978551"/>
                <a:ext cx="342000" cy="318960"/>
              </p14:xfrm>
            </p:contentPart>
          </mc:Choice>
          <mc:Fallback xmlns="">
            <p:pic>
              <p:nvPicPr>
                <p:cNvPr id="799" name="Ink 798">
                  <a:extLst>
                    <a:ext uri="{FF2B5EF4-FFF2-40B4-BE49-F238E27FC236}">
                      <a16:creationId xmlns:a16="http://schemas.microsoft.com/office/drawing/2014/main" id="{C36BB5A3-1642-6C05-AB39-5DB5C4905FAD}"/>
                    </a:ext>
                  </a:extLst>
                </p:cNvPr>
                <p:cNvPicPr/>
                <p:nvPr/>
              </p:nvPicPr>
              <p:blipFill>
                <a:blip r:embed="rId1391"/>
                <a:stretch>
                  <a:fillRect/>
                </a:stretch>
              </p:blipFill>
              <p:spPr>
                <a:xfrm>
                  <a:off x="1996115" y="3600911"/>
                  <a:ext cx="467640" cy="10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92">
              <p14:nvContentPartPr>
                <p14:cNvPr id="800" name="Ink 799">
                  <a:extLst>
                    <a:ext uri="{FF2B5EF4-FFF2-40B4-BE49-F238E27FC236}">
                      <a16:creationId xmlns:a16="http://schemas.microsoft.com/office/drawing/2014/main" id="{4427B9DF-C5E4-2640-7431-9C660317FB1F}"/>
                    </a:ext>
                  </a:extLst>
                </p14:cNvPr>
                <p14:cNvContentPartPr/>
                <p14:nvPr/>
              </p14:nvContentPartPr>
              <p14:xfrm>
                <a:off x="2055875" y="4028591"/>
                <a:ext cx="339840" cy="237600"/>
              </p14:xfrm>
            </p:contentPart>
          </mc:Choice>
          <mc:Fallback xmlns="">
            <p:pic>
              <p:nvPicPr>
                <p:cNvPr id="800" name="Ink 799">
                  <a:extLst>
                    <a:ext uri="{FF2B5EF4-FFF2-40B4-BE49-F238E27FC236}">
                      <a16:creationId xmlns:a16="http://schemas.microsoft.com/office/drawing/2014/main" id="{4427B9DF-C5E4-2640-7431-9C660317FB1F}"/>
                    </a:ext>
                  </a:extLst>
                </p:cNvPr>
                <p:cNvPicPr/>
                <p:nvPr/>
              </p:nvPicPr>
              <p:blipFill>
                <a:blip r:embed="rId1393"/>
                <a:stretch>
                  <a:fillRect/>
                </a:stretch>
              </p:blipFill>
              <p:spPr>
                <a:xfrm>
                  <a:off x="1992875" y="3650951"/>
                  <a:ext cx="465480" cy="9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94">
              <p14:nvContentPartPr>
                <p14:cNvPr id="801" name="Ink 800">
                  <a:extLst>
                    <a:ext uri="{FF2B5EF4-FFF2-40B4-BE49-F238E27FC236}">
                      <a16:creationId xmlns:a16="http://schemas.microsoft.com/office/drawing/2014/main" id="{CDC24AE4-F786-DBEA-A672-F379FF00C599}"/>
                    </a:ext>
                  </a:extLst>
                </p14:cNvPr>
                <p14:cNvContentPartPr/>
                <p14:nvPr/>
              </p14:nvContentPartPr>
              <p14:xfrm>
                <a:off x="2032115" y="3962711"/>
                <a:ext cx="349200" cy="261000"/>
              </p14:xfrm>
            </p:contentPart>
          </mc:Choice>
          <mc:Fallback xmlns="">
            <p:pic>
              <p:nvPicPr>
                <p:cNvPr id="801" name="Ink 800">
                  <a:extLst>
                    <a:ext uri="{FF2B5EF4-FFF2-40B4-BE49-F238E27FC236}">
                      <a16:creationId xmlns:a16="http://schemas.microsoft.com/office/drawing/2014/main" id="{CDC24AE4-F786-DBEA-A672-F379FF00C599}"/>
                    </a:ext>
                  </a:extLst>
                </p:cNvPr>
                <p:cNvPicPr/>
                <p:nvPr/>
              </p:nvPicPr>
              <p:blipFill>
                <a:blip r:embed="rId1395"/>
                <a:stretch>
                  <a:fillRect/>
                </a:stretch>
              </p:blipFill>
              <p:spPr>
                <a:xfrm>
                  <a:off x="1969115" y="3585071"/>
                  <a:ext cx="474840" cy="10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96">
              <p14:nvContentPartPr>
                <p14:cNvPr id="802" name="Ink 801">
                  <a:extLst>
                    <a:ext uri="{FF2B5EF4-FFF2-40B4-BE49-F238E27FC236}">
                      <a16:creationId xmlns:a16="http://schemas.microsoft.com/office/drawing/2014/main" id="{619D8DFD-4E76-3235-536F-7210AD517E0C}"/>
                    </a:ext>
                  </a:extLst>
                </p14:cNvPr>
                <p14:cNvContentPartPr/>
                <p14:nvPr/>
              </p14:nvContentPartPr>
              <p14:xfrm>
                <a:off x="2065955" y="3952631"/>
                <a:ext cx="329400" cy="131040"/>
              </p14:xfrm>
            </p:contentPart>
          </mc:Choice>
          <mc:Fallback xmlns="">
            <p:pic>
              <p:nvPicPr>
                <p:cNvPr id="802" name="Ink 801">
                  <a:extLst>
                    <a:ext uri="{FF2B5EF4-FFF2-40B4-BE49-F238E27FC236}">
                      <a16:creationId xmlns:a16="http://schemas.microsoft.com/office/drawing/2014/main" id="{619D8DFD-4E76-3235-536F-7210AD517E0C}"/>
                    </a:ext>
                  </a:extLst>
                </p:cNvPr>
                <p:cNvPicPr/>
                <p:nvPr/>
              </p:nvPicPr>
              <p:blipFill>
                <a:blip r:embed="rId1397"/>
                <a:stretch>
                  <a:fillRect/>
                </a:stretch>
              </p:blipFill>
              <p:spPr>
                <a:xfrm>
                  <a:off x="2002955" y="3574631"/>
                  <a:ext cx="455040" cy="88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98">
              <p14:nvContentPartPr>
                <p14:cNvPr id="803" name="Ink 802">
                  <a:extLst>
                    <a:ext uri="{FF2B5EF4-FFF2-40B4-BE49-F238E27FC236}">
                      <a16:creationId xmlns:a16="http://schemas.microsoft.com/office/drawing/2014/main" id="{DAC96A14-9E33-8CE5-E519-94712DD84DE1}"/>
                    </a:ext>
                  </a:extLst>
                </p14:cNvPr>
                <p14:cNvContentPartPr/>
                <p14:nvPr/>
              </p14:nvContentPartPr>
              <p14:xfrm>
                <a:off x="2141195" y="3899711"/>
                <a:ext cx="277560" cy="339840"/>
              </p14:xfrm>
            </p:contentPart>
          </mc:Choice>
          <mc:Fallback xmlns="">
            <p:pic>
              <p:nvPicPr>
                <p:cNvPr id="803" name="Ink 802">
                  <a:extLst>
                    <a:ext uri="{FF2B5EF4-FFF2-40B4-BE49-F238E27FC236}">
                      <a16:creationId xmlns:a16="http://schemas.microsoft.com/office/drawing/2014/main" id="{DAC96A14-9E33-8CE5-E519-94712DD84DE1}"/>
                    </a:ext>
                  </a:extLst>
                </p:cNvPr>
                <p:cNvPicPr/>
                <p:nvPr/>
              </p:nvPicPr>
              <p:blipFill>
                <a:blip r:embed="rId1399"/>
                <a:stretch>
                  <a:fillRect/>
                </a:stretch>
              </p:blipFill>
              <p:spPr>
                <a:xfrm>
                  <a:off x="2078195" y="3521711"/>
                  <a:ext cx="403200" cy="10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00">
              <p14:nvContentPartPr>
                <p14:cNvPr id="804" name="Ink 803">
                  <a:extLst>
                    <a:ext uri="{FF2B5EF4-FFF2-40B4-BE49-F238E27FC236}">
                      <a16:creationId xmlns:a16="http://schemas.microsoft.com/office/drawing/2014/main" id="{8DB0789F-6FD8-5950-1199-63A5AA688EE9}"/>
                    </a:ext>
                  </a:extLst>
                </p14:cNvPr>
                <p14:cNvContentPartPr/>
                <p14:nvPr/>
              </p14:nvContentPartPr>
              <p14:xfrm>
                <a:off x="2139755" y="3989351"/>
                <a:ext cx="274320" cy="252000"/>
              </p14:xfrm>
            </p:contentPart>
          </mc:Choice>
          <mc:Fallback xmlns="">
            <p:pic>
              <p:nvPicPr>
                <p:cNvPr id="804" name="Ink 803">
                  <a:extLst>
                    <a:ext uri="{FF2B5EF4-FFF2-40B4-BE49-F238E27FC236}">
                      <a16:creationId xmlns:a16="http://schemas.microsoft.com/office/drawing/2014/main" id="{8DB0789F-6FD8-5950-1199-63A5AA688EE9}"/>
                    </a:ext>
                  </a:extLst>
                </p:cNvPr>
                <p:cNvPicPr/>
                <p:nvPr/>
              </p:nvPicPr>
              <p:blipFill>
                <a:blip r:embed="rId1401"/>
                <a:stretch>
                  <a:fillRect/>
                </a:stretch>
              </p:blipFill>
              <p:spPr>
                <a:xfrm>
                  <a:off x="2077115" y="3611351"/>
                  <a:ext cx="399960" cy="10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02">
              <p14:nvContentPartPr>
                <p14:cNvPr id="805" name="Ink 804">
                  <a:extLst>
                    <a:ext uri="{FF2B5EF4-FFF2-40B4-BE49-F238E27FC236}">
                      <a16:creationId xmlns:a16="http://schemas.microsoft.com/office/drawing/2014/main" id="{3438292B-862D-4110-CC6A-253B7E03C2A2}"/>
                    </a:ext>
                  </a:extLst>
                </p14:cNvPr>
                <p14:cNvContentPartPr/>
                <p14:nvPr/>
              </p14:nvContentPartPr>
              <p14:xfrm>
                <a:off x="2077115" y="4181951"/>
                <a:ext cx="284040" cy="79560"/>
              </p14:xfrm>
            </p:contentPart>
          </mc:Choice>
          <mc:Fallback xmlns="">
            <p:pic>
              <p:nvPicPr>
                <p:cNvPr id="805" name="Ink 804">
                  <a:extLst>
                    <a:ext uri="{FF2B5EF4-FFF2-40B4-BE49-F238E27FC236}">
                      <a16:creationId xmlns:a16="http://schemas.microsoft.com/office/drawing/2014/main" id="{3438292B-862D-4110-CC6A-253B7E03C2A2}"/>
                    </a:ext>
                  </a:extLst>
                </p:cNvPr>
                <p:cNvPicPr/>
                <p:nvPr/>
              </p:nvPicPr>
              <p:blipFill>
                <a:blip r:embed="rId1403"/>
                <a:stretch>
                  <a:fillRect/>
                </a:stretch>
              </p:blipFill>
              <p:spPr>
                <a:xfrm>
                  <a:off x="2014115" y="3804311"/>
                  <a:ext cx="409680" cy="83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04">
              <p14:nvContentPartPr>
                <p14:cNvPr id="806" name="Ink 805">
                  <a:extLst>
                    <a:ext uri="{FF2B5EF4-FFF2-40B4-BE49-F238E27FC236}">
                      <a16:creationId xmlns:a16="http://schemas.microsoft.com/office/drawing/2014/main" id="{6EBC3131-A905-B074-8FE4-6DAC22ABB007}"/>
                    </a:ext>
                  </a:extLst>
                </p14:cNvPr>
                <p14:cNvContentPartPr/>
                <p14:nvPr/>
              </p14:nvContentPartPr>
              <p14:xfrm>
                <a:off x="2287715" y="4037591"/>
                <a:ext cx="119520" cy="225360"/>
              </p14:xfrm>
            </p:contentPart>
          </mc:Choice>
          <mc:Fallback xmlns="">
            <p:pic>
              <p:nvPicPr>
                <p:cNvPr id="806" name="Ink 805">
                  <a:extLst>
                    <a:ext uri="{FF2B5EF4-FFF2-40B4-BE49-F238E27FC236}">
                      <a16:creationId xmlns:a16="http://schemas.microsoft.com/office/drawing/2014/main" id="{6EBC3131-A905-B074-8FE4-6DAC22ABB007}"/>
                    </a:ext>
                  </a:extLst>
                </p:cNvPr>
                <p:cNvPicPr/>
                <p:nvPr/>
              </p:nvPicPr>
              <p:blipFill>
                <a:blip r:embed="rId1405"/>
                <a:stretch>
                  <a:fillRect/>
                </a:stretch>
              </p:blipFill>
              <p:spPr>
                <a:xfrm>
                  <a:off x="2225075" y="3659591"/>
                  <a:ext cx="245160" cy="9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06">
              <p14:nvContentPartPr>
                <p14:cNvPr id="807" name="Ink 806">
                  <a:extLst>
                    <a:ext uri="{FF2B5EF4-FFF2-40B4-BE49-F238E27FC236}">
                      <a16:creationId xmlns:a16="http://schemas.microsoft.com/office/drawing/2014/main" id="{119716B7-0EEB-0869-0A15-C79C42CF06F7}"/>
                    </a:ext>
                  </a:extLst>
                </p14:cNvPr>
                <p14:cNvContentPartPr/>
                <p14:nvPr/>
              </p14:nvContentPartPr>
              <p14:xfrm>
                <a:off x="2156675" y="4101671"/>
                <a:ext cx="293040" cy="414360"/>
              </p14:xfrm>
            </p:contentPart>
          </mc:Choice>
          <mc:Fallback xmlns="">
            <p:pic>
              <p:nvPicPr>
                <p:cNvPr id="807" name="Ink 806">
                  <a:extLst>
                    <a:ext uri="{FF2B5EF4-FFF2-40B4-BE49-F238E27FC236}">
                      <a16:creationId xmlns:a16="http://schemas.microsoft.com/office/drawing/2014/main" id="{119716B7-0EEB-0869-0A15-C79C42CF06F7}"/>
                    </a:ext>
                  </a:extLst>
                </p:cNvPr>
                <p:cNvPicPr/>
                <p:nvPr/>
              </p:nvPicPr>
              <p:blipFill>
                <a:blip r:embed="rId1407"/>
                <a:stretch>
                  <a:fillRect/>
                </a:stretch>
              </p:blipFill>
              <p:spPr>
                <a:xfrm>
                  <a:off x="2094035" y="3724031"/>
                  <a:ext cx="418680" cy="11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08">
              <p14:nvContentPartPr>
                <p14:cNvPr id="808" name="Ink 807">
                  <a:extLst>
                    <a:ext uri="{FF2B5EF4-FFF2-40B4-BE49-F238E27FC236}">
                      <a16:creationId xmlns:a16="http://schemas.microsoft.com/office/drawing/2014/main" id="{E901828D-3B45-4252-4DFA-225D39886BD6}"/>
                    </a:ext>
                  </a:extLst>
                </p14:cNvPr>
                <p14:cNvContentPartPr/>
                <p14:nvPr/>
              </p14:nvContentPartPr>
              <p14:xfrm>
                <a:off x="2127155" y="4193111"/>
                <a:ext cx="305280" cy="190800"/>
              </p14:xfrm>
            </p:contentPart>
          </mc:Choice>
          <mc:Fallback xmlns="">
            <p:pic>
              <p:nvPicPr>
                <p:cNvPr id="808" name="Ink 807">
                  <a:extLst>
                    <a:ext uri="{FF2B5EF4-FFF2-40B4-BE49-F238E27FC236}">
                      <a16:creationId xmlns:a16="http://schemas.microsoft.com/office/drawing/2014/main" id="{E901828D-3B45-4252-4DFA-225D39886BD6}"/>
                    </a:ext>
                  </a:extLst>
                </p:cNvPr>
                <p:cNvPicPr/>
                <p:nvPr/>
              </p:nvPicPr>
              <p:blipFill>
                <a:blip r:embed="rId1409"/>
                <a:stretch>
                  <a:fillRect/>
                </a:stretch>
              </p:blipFill>
              <p:spPr>
                <a:xfrm>
                  <a:off x="2064515" y="3815471"/>
                  <a:ext cx="430920" cy="9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10">
              <p14:nvContentPartPr>
                <p14:cNvPr id="809" name="Ink 808">
                  <a:extLst>
                    <a:ext uri="{FF2B5EF4-FFF2-40B4-BE49-F238E27FC236}">
                      <a16:creationId xmlns:a16="http://schemas.microsoft.com/office/drawing/2014/main" id="{13612605-C145-6939-9459-147BA37D004A}"/>
                    </a:ext>
                  </a:extLst>
                </p14:cNvPr>
                <p14:cNvContentPartPr/>
                <p14:nvPr/>
              </p14:nvContentPartPr>
              <p14:xfrm>
                <a:off x="2187635" y="4071071"/>
                <a:ext cx="257760" cy="331560"/>
              </p14:xfrm>
            </p:contentPart>
          </mc:Choice>
          <mc:Fallback xmlns="">
            <p:pic>
              <p:nvPicPr>
                <p:cNvPr id="809" name="Ink 808">
                  <a:extLst>
                    <a:ext uri="{FF2B5EF4-FFF2-40B4-BE49-F238E27FC236}">
                      <a16:creationId xmlns:a16="http://schemas.microsoft.com/office/drawing/2014/main" id="{13612605-C145-6939-9459-147BA37D004A}"/>
                    </a:ext>
                  </a:extLst>
                </p:cNvPr>
                <p:cNvPicPr/>
                <p:nvPr/>
              </p:nvPicPr>
              <p:blipFill>
                <a:blip r:embed="rId1411"/>
                <a:stretch>
                  <a:fillRect/>
                </a:stretch>
              </p:blipFill>
              <p:spPr>
                <a:xfrm>
                  <a:off x="2124635" y="3693431"/>
                  <a:ext cx="383400" cy="10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12">
              <p14:nvContentPartPr>
                <p14:cNvPr id="810" name="Ink 809">
                  <a:extLst>
                    <a:ext uri="{FF2B5EF4-FFF2-40B4-BE49-F238E27FC236}">
                      <a16:creationId xmlns:a16="http://schemas.microsoft.com/office/drawing/2014/main" id="{3CD63B0F-56A8-DBCB-E8AA-266427E8264D}"/>
                    </a:ext>
                  </a:extLst>
                </p14:cNvPr>
                <p14:cNvContentPartPr/>
                <p14:nvPr/>
              </p14:nvContentPartPr>
              <p14:xfrm>
                <a:off x="2086475" y="4031111"/>
                <a:ext cx="140400" cy="212040"/>
              </p14:xfrm>
            </p:contentPart>
          </mc:Choice>
          <mc:Fallback xmlns="">
            <p:pic>
              <p:nvPicPr>
                <p:cNvPr id="810" name="Ink 809">
                  <a:extLst>
                    <a:ext uri="{FF2B5EF4-FFF2-40B4-BE49-F238E27FC236}">
                      <a16:creationId xmlns:a16="http://schemas.microsoft.com/office/drawing/2014/main" id="{3CD63B0F-56A8-DBCB-E8AA-266427E8264D}"/>
                    </a:ext>
                  </a:extLst>
                </p:cNvPr>
                <p:cNvPicPr/>
                <p:nvPr/>
              </p:nvPicPr>
              <p:blipFill>
                <a:blip r:embed="rId1413"/>
                <a:stretch>
                  <a:fillRect/>
                </a:stretch>
              </p:blipFill>
              <p:spPr>
                <a:xfrm>
                  <a:off x="2023835" y="3653471"/>
                  <a:ext cx="266040" cy="9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14">
              <p14:nvContentPartPr>
                <p14:cNvPr id="811" name="Ink 810">
                  <a:extLst>
                    <a:ext uri="{FF2B5EF4-FFF2-40B4-BE49-F238E27FC236}">
                      <a16:creationId xmlns:a16="http://schemas.microsoft.com/office/drawing/2014/main" id="{64D40A59-C94E-1CDD-E7AF-061587BE600C}"/>
                    </a:ext>
                  </a:extLst>
                </p14:cNvPr>
                <p14:cNvContentPartPr/>
                <p14:nvPr/>
              </p14:nvContentPartPr>
              <p14:xfrm>
                <a:off x="1859315" y="4008431"/>
                <a:ext cx="239400" cy="235080"/>
              </p14:xfrm>
            </p:contentPart>
          </mc:Choice>
          <mc:Fallback xmlns="">
            <p:pic>
              <p:nvPicPr>
                <p:cNvPr id="811" name="Ink 810">
                  <a:extLst>
                    <a:ext uri="{FF2B5EF4-FFF2-40B4-BE49-F238E27FC236}">
                      <a16:creationId xmlns:a16="http://schemas.microsoft.com/office/drawing/2014/main" id="{64D40A59-C94E-1CDD-E7AF-061587BE600C}"/>
                    </a:ext>
                  </a:extLst>
                </p:cNvPr>
                <p:cNvPicPr/>
                <p:nvPr/>
              </p:nvPicPr>
              <p:blipFill>
                <a:blip r:embed="rId1415"/>
                <a:stretch>
                  <a:fillRect/>
                </a:stretch>
              </p:blipFill>
              <p:spPr>
                <a:xfrm>
                  <a:off x="1796315" y="3630431"/>
                  <a:ext cx="365040" cy="9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16">
              <p14:nvContentPartPr>
                <p14:cNvPr id="812" name="Ink 811">
                  <a:extLst>
                    <a:ext uri="{FF2B5EF4-FFF2-40B4-BE49-F238E27FC236}">
                      <a16:creationId xmlns:a16="http://schemas.microsoft.com/office/drawing/2014/main" id="{024BCA05-65A9-392B-DD72-F3B04CC84E67}"/>
                    </a:ext>
                  </a:extLst>
                </p14:cNvPr>
                <p14:cNvContentPartPr/>
                <p14:nvPr/>
              </p14:nvContentPartPr>
              <p14:xfrm>
                <a:off x="1829435" y="3969191"/>
                <a:ext cx="190080" cy="353520"/>
              </p14:xfrm>
            </p:contentPart>
          </mc:Choice>
          <mc:Fallback xmlns="">
            <p:pic>
              <p:nvPicPr>
                <p:cNvPr id="812" name="Ink 811">
                  <a:extLst>
                    <a:ext uri="{FF2B5EF4-FFF2-40B4-BE49-F238E27FC236}">
                      <a16:creationId xmlns:a16="http://schemas.microsoft.com/office/drawing/2014/main" id="{024BCA05-65A9-392B-DD72-F3B04CC84E67}"/>
                    </a:ext>
                  </a:extLst>
                </p:cNvPr>
                <p:cNvPicPr/>
                <p:nvPr/>
              </p:nvPicPr>
              <p:blipFill>
                <a:blip r:embed="rId1417"/>
                <a:stretch>
                  <a:fillRect/>
                </a:stretch>
              </p:blipFill>
              <p:spPr>
                <a:xfrm>
                  <a:off x="1766435" y="3591191"/>
                  <a:ext cx="315720" cy="11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18">
              <p14:nvContentPartPr>
                <p14:cNvPr id="813" name="Ink 812">
                  <a:extLst>
                    <a:ext uri="{FF2B5EF4-FFF2-40B4-BE49-F238E27FC236}">
                      <a16:creationId xmlns:a16="http://schemas.microsoft.com/office/drawing/2014/main" id="{F7042E2B-9AC3-D70A-DD8F-59175F61CE4B}"/>
                    </a:ext>
                  </a:extLst>
                </p14:cNvPr>
                <p14:cNvContentPartPr/>
                <p14:nvPr/>
              </p14:nvContentPartPr>
              <p14:xfrm>
                <a:off x="1853915" y="4019231"/>
                <a:ext cx="91800" cy="493200"/>
              </p14:xfrm>
            </p:contentPart>
          </mc:Choice>
          <mc:Fallback xmlns="">
            <p:pic>
              <p:nvPicPr>
                <p:cNvPr id="813" name="Ink 812">
                  <a:extLst>
                    <a:ext uri="{FF2B5EF4-FFF2-40B4-BE49-F238E27FC236}">
                      <a16:creationId xmlns:a16="http://schemas.microsoft.com/office/drawing/2014/main" id="{F7042E2B-9AC3-D70A-DD8F-59175F61CE4B}"/>
                    </a:ext>
                  </a:extLst>
                </p:cNvPr>
                <p:cNvPicPr/>
                <p:nvPr/>
              </p:nvPicPr>
              <p:blipFill>
                <a:blip r:embed="rId1419"/>
                <a:stretch>
                  <a:fillRect/>
                </a:stretch>
              </p:blipFill>
              <p:spPr>
                <a:xfrm>
                  <a:off x="1791275" y="3641231"/>
                  <a:ext cx="217440" cy="12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20">
              <p14:nvContentPartPr>
                <p14:cNvPr id="814" name="Ink 813">
                  <a:extLst>
                    <a:ext uri="{FF2B5EF4-FFF2-40B4-BE49-F238E27FC236}">
                      <a16:creationId xmlns:a16="http://schemas.microsoft.com/office/drawing/2014/main" id="{6F6A01D3-95C9-46A7-FAE2-C2F0EC857AEB}"/>
                    </a:ext>
                  </a:extLst>
                </p14:cNvPr>
                <p14:cNvContentPartPr/>
                <p14:nvPr/>
              </p14:nvContentPartPr>
              <p14:xfrm>
                <a:off x="1797395" y="4022111"/>
                <a:ext cx="128520" cy="507960"/>
              </p14:xfrm>
            </p:contentPart>
          </mc:Choice>
          <mc:Fallback xmlns="">
            <p:pic>
              <p:nvPicPr>
                <p:cNvPr id="814" name="Ink 813">
                  <a:extLst>
                    <a:ext uri="{FF2B5EF4-FFF2-40B4-BE49-F238E27FC236}">
                      <a16:creationId xmlns:a16="http://schemas.microsoft.com/office/drawing/2014/main" id="{6F6A01D3-95C9-46A7-FAE2-C2F0EC857AEB}"/>
                    </a:ext>
                  </a:extLst>
                </p:cNvPr>
                <p:cNvPicPr/>
                <p:nvPr/>
              </p:nvPicPr>
              <p:blipFill>
                <a:blip r:embed="rId1421"/>
                <a:stretch>
                  <a:fillRect/>
                </a:stretch>
              </p:blipFill>
              <p:spPr>
                <a:xfrm>
                  <a:off x="1734395" y="3644111"/>
                  <a:ext cx="254160" cy="12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22">
              <p14:nvContentPartPr>
                <p14:cNvPr id="815" name="Ink 814">
                  <a:extLst>
                    <a:ext uri="{FF2B5EF4-FFF2-40B4-BE49-F238E27FC236}">
                      <a16:creationId xmlns:a16="http://schemas.microsoft.com/office/drawing/2014/main" id="{C59FCB19-7DBD-D483-BEF4-1193138F0B73}"/>
                    </a:ext>
                  </a:extLst>
                </p14:cNvPr>
                <p14:cNvContentPartPr/>
                <p14:nvPr/>
              </p14:nvContentPartPr>
              <p14:xfrm>
                <a:off x="1823315" y="4139471"/>
                <a:ext cx="40320" cy="522360"/>
              </p14:xfrm>
            </p:contentPart>
          </mc:Choice>
          <mc:Fallback xmlns="">
            <p:pic>
              <p:nvPicPr>
                <p:cNvPr id="815" name="Ink 814">
                  <a:extLst>
                    <a:ext uri="{FF2B5EF4-FFF2-40B4-BE49-F238E27FC236}">
                      <a16:creationId xmlns:a16="http://schemas.microsoft.com/office/drawing/2014/main" id="{C59FCB19-7DBD-D483-BEF4-1193138F0B73}"/>
                    </a:ext>
                  </a:extLst>
                </p:cNvPr>
                <p:cNvPicPr/>
                <p:nvPr/>
              </p:nvPicPr>
              <p:blipFill>
                <a:blip r:embed="rId1423"/>
                <a:stretch>
                  <a:fillRect/>
                </a:stretch>
              </p:blipFill>
              <p:spPr>
                <a:xfrm>
                  <a:off x="1760675" y="3761471"/>
                  <a:ext cx="165960" cy="12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24">
              <p14:nvContentPartPr>
                <p14:cNvPr id="816" name="Ink 815">
                  <a:extLst>
                    <a:ext uri="{FF2B5EF4-FFF2-40B4-BE49-F238E27FC236}">
                      <a16:creationId xmlns:a16="http://schemas.microsoft.com/office/drawing/2014/main" id="{AD7592DD-96D4-BBC6-DAF9-9197E9AC9129}"/>
                    </a:ext>
                  </a:extLst>
                </p14:cNvPr>
                <p14:cNvContentPartPr/>
                <p14:nvPr/>
              </p14:nvContentPartPr>
              <p14:xfrm>
                <a:off x="1797395" y="4050191"/>
                <a:ext cx="27000" cy="544320"/>
              </p14:xfrm>
            </p:contentPart>
          </mc:Choice>
          <mc:Fallback xmlns="">
            <p:pic>
              <p:nvPicPr>
                <p:cNvPr id="816" name="Ink 815">
                  <a:extLst>
                    <a:ext uri="{FF2B5EF4-FFF2-40B4-BE49-F238E27FC236}">
                      <a16:creationId xmlns:a16="http://schemas.microsoft.com/office/drawing/2014/main" id="{AD7592DD-96D4-BBC6-DAF9-9197E9AC9129}"/>
                    </a:ext>
                  </a:extLst>
                </p:cNvPr>
                <p:cNvPicPr/>
                <p:nvPr/>
              </p:nvPicPr>
              <p:blipFill>
                <a:blip r:embed="rId1425"/>
                <a:stretch>
                  <a:fillRect/>
                </a:stretch>
              </p:blipFill>
              <p:spPr>
                <a:xfrm>
                  <a:off x="1734755" y="3672191"/>
                  <a:ext cx="152640" cy="12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26">
              <p14:nvContentPartPr>
                <p14:cNvPr id="817" name="Ink 816">
                  <a:extLst>
                    <a:ext uri="{FF2B5EF4-FFF2-40B4-BE49-F238E27FC236}">
                      <a16:creationId xmlns:a16="http://schemas.microsoft.com/office/drawing/2014/main" id="{580E18CC-E5FA-8212-6EDC-C8676D1BF174}"/>
                    </a:ext>
                  </a:extLst>
                </p14:cNvPr>
                <p14:cNvContentPartPr/>
                <p14:nvPr/>
              </p14:nvContentPartPr>
              <p14:xfrm>
                <a:off x="1741955" y="4012751"/>
                <a:ext cx="101520" cy="607320"/>
              </p14:xfrm>
            </p:contentPart>
          </mc:Choice>
          <mc:Fallback xmlns="">
            <p:pic>
              <p:nvPicPr>
                <p:cNvPr id="817" name="Ink 816">
                  <a:extLst>
                    <a:ext uri="{FF2B5EF4-FFF2-40B4-BE49-F238E27FC236}">
                      <a16:creationId xmlns:a16="http://schemas.microsoft.com/office/drawing/2014/main" id="{580E18CC-E5FA-8212-6EDC-C8676D1BF174}"/>
                    </a:ext>
                  </a:extLst>
                </p:cNvPr>
                <p:cNvPicPr/>
                <p:nvPr/>
              </p:nvPicPr>
              <p:blipFill>
                <a:blip r:embed="rId1427"/>
                <a:stretch>
                  <a:fillRect/>
                </a:stretch>
              </p:blipFill>
              <p:spPr>
                <a:xfrm>
                  <a:off x="1678955" y="3634751"/>
                  <a:ext cx="227160" cy="13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28">
              <p14:nvContentPartPr>
                <p14:cNvPr id="818" name="Ink 817">
                  <a:extLst>
                    <a:ext uri="{FF2B5EF4-FFF2-40B4-BE49-F238E27FC236}">
                      <a16:creationId xmlns:a16="http://schemas.microsoft.com/office/drawing/2014/main" id="{059E7CED-4DB4-3502-4566-A81E8F8E3A32}"/>
                    </a:ext>
                  </a:extLst>
                </p14:cNvPr>
                <p14:cNvContentPartPr/>
                <p14:nvPr/>
              </p14:nvContentPartPr>
              <p14:xfrm>
                <a:off x="1748795" y="4179431"/>
                <a:ext cx="59040" cy="693720"/>
              </p14:xfrm>
            </p:contentPart>
          </mc:Choice>
          <mc:Fallback xmlns="">
            <p:pic>
              <p:nvPicPr>
                <p:cNvPr id="818" name="Ink 817">
                  <a:extLst>
                    <a:ext uri="{FF2B5EF4-FFF2-40B4-BE49-F238E27FC236}">
                      <a16:creationId xmlns:a16="http://schemas.microsoft.com/office/drawing/2014/main" id="{059E7CED-4DB4-3502-4566-A81E8F8E3A32}"/>
                    </a:ext>
                  </a:extLst>
                </p:cNvPr>
                <p:cNvPicPr/>
                <p:nvPr/>
              </p:nvPicPr>
              <p:blipFill>
                <a:blip r:embed="rId1429"/>
                <a:stretch>
                  <a:fillRect/>
                </a:stretch>
              </p:blipFill>
              <p:spPr>
                <a:xfrm>
                  <a:off x="1686155" y="3801431"/>
                  <a:ext cx="184680" cy="14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30">
              <p14:nvContentPartPr>
                <p14:cNvPr id="819" name="Ink 818">
                  <a:extLst>
                    <a:ext uri="{FF2B5EF4-FFF2-40B4-BE49-F238E27FC236}">
                      <a16:creationId xmlns:a16="http://schemas.microsoft.com/office/drawing/2014/main" id="{C1EA55C5-41A1-1279-F357-1DDA494A8B44}"/>
                    </a:ext>
                  </a:extLst>
                </p14:cNvPr>
                <p14:cNvContentPartPr/>
                <p14:nvPr/>
              </p14:nvContentPartPr>
              <p14:xfrm>
                <a:off x="1753475" y="4287431"/>
                <a:ext cx="25560" cy="686880"/>
              </p14:xfrm>
            </p:contentPart>
          </mc:Choice>
          <mc:Fallback xmlns="">
            <p:pic>
              <p:nvPicPr>
                <p:cNvPr id="819" name="Ink 818">
                  <a:extLst>
                    <a:ext uri="{FF2B5EF4-FFF2-40B4-BE49-F238E27FC236}">
                      <a16:creationId xmlns:a16="http://schemas.microsoft.com/office/drawing/2014/main" id="{C1EA55C5-41A1-1279-F357-1DDA494A8B44}"/>
                    </a:ext>
                  </a:extLst>
                </p:cNvPr>
                <p:cNvPicPr/>
                <p:nvPr/>
              </p:nvPicPr>
              <p:blipFill>
                <a:blip r:embed="rId1431"/>
                <a:stretch>
                  <a:fillRect/>
                </a:stretch>
              </p:blipFill>
              <p:spPr>
                <a:xfrm>
                  <a:off x="1690475" y="3909431"/>
                  <a:ext cx="151200" cy="144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32">
              <p14:nvContentPartPr>
                <p14:cNvPr id="820" name="Ink 819">
                  <a:extLst>
                    <a:ext uri="{FF2B5EF4-FFF2-40B4-BE49-F238E27FC236}">
                      <a16:creationId xmlns:a16="http://schemas.microsoft.com/office/drawing/2014/main" id="{96E5DCBF-E222-501B-F304-73CFA4E9F0A6}"/>
                    </a:ext>
                  </a:extLst>
                </p14:cNvPr>
                <p14:cNvContentPartPr/>
                <p14:nvPr/>
              </p14:nvContentPartPr>
              <p14:xfrm>
                <a:off x="1604075" y="4310471"/>
                <a:ext cx="75960" cy="602640"/>
              </p14:xfrm>
            </p:contentPart>
          </mc:Choice>
          <mc:Fallback xmlns="">
            <p:pic>
              <p:nvPicPr>
                <p:cNvPr id="820" name="Ink 819">
                  <a:extLst>
                    <a:ext uri="{FF2B5EF4-FFF2-40B4-BE49-F238E27FC236}">
                      <a16:creationId xmlns:a16="http://schemas.microsoft.com/office/drawing/2014/main" id="{96E5DCBF-E222-501B-F304-73CFA4E9F0A6}"/>
                    </a:ext>
                  </a:extLst>
                </p:cNvPr>
                <p:cNvPicPr/>
                <p:nvPr/>
              </p:nvPicPr>
              <p:blipFill>
                <a:blip r:embed="rId1433"/>
                <a:stretch>
                  <a:fillRect/>
                </a:stretch>
              </p:blipFill>
              <p:spPr>
                <a:xfrm>
                  <a:off x="1541435" y="3932471"/>
                  <a:ext cx="201600" cy="13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34">
              <p14:nvContentPartPr>
                <p14:cNvPr id="821" name="Ink 820">
                  <a:extLst>
                    <a:ext uri="{FF2B5EF4-FFF2-40B4-BE49-F238E27FC236}">
                      <a16:creationId xmlns:a16="http://schemas.microsoft.com/office/drawing/2014/main" id="{041717F2-431B-7154-D2F2-9BA4D15F4BFB}"/>
                    </a:ext>
                  </a:extLst>
                </p14:cNvPr>
                <p14:cNvContentPartPr/>
                <p14:nvPr/>
              </p14:nvContentPartPr>
              <p14:xfrm>
                <a:off x="1490315" y="4438271"/>
                <a:ext cx="14400" cy="139680"/>
              </p14:xfrm>
            </p:contentPart>
          </mc:Choice>
          <mc:Fallback xmlns="">
            <p:pic>
              <p:nvPicPr>
                <p:cNvPr id="821" name="Ink 820">
                  <a:extLst>
                    <a:ext uri="{FF2B5EF4-FFF2-40B4-BE49-F238E27FC236}">
                      <a16:creationId xmlns:a16="http://schemas.microsoft.com/office/drawing/2014/main" id="{041717F2-431B-7154-D2F2-9BA4D15F4BFB}"/>
                    </a:ext>
                  </a:extLst>
                </p:cNvPr>
                <p:cNvPicPr/>
                <p:nvPr/>
              </p:nvPicPr>
              <p:blipFill>
                <a:blip r:embed="rId1435"/>
                <a:stretch>
                  <a:fillRect/>
                </a:stretch>
              </p:blipFill>
              <p:spPr>
                <a:xfrm>
                  <a:off x="1427675" y="4060271"/>
                  <a:ext cx="140040" cy="89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36">
              <p14:nvContentPartPr>
                <p14:cNvPr id="823" name="Ink 822">
                  <a:extLst>
                    <a:ext uri="{FF2B5EF4-FFF2-40B4-BE49-F238E27FC236}">
                      <a16:creationId xmlns:a16="http://schemas.microsoft.com/office/drawing/2014/main" id="{18F278FE-402C-6516-94A4-3DD06B39A98A}"/>
                    </a:ext>
                  </a:extLst>
                </p14:cNvPr>
                <p14:cNvContentPartPr/>
                <p14:nvPr/>
              </p14:nvContentPartPr>
              <p14:xfrm>
                <a:off x="1312381" y="4596938"/>
                <a:ext cx="5040" cy="3960"/>
              </p14:xfrm>
            </p:contentPart>
          </mc:Choice>
          <mc:Fallback xmlns="">
            <p:pic>
              <p:nvPicPr>
                <p:cNvPr id="823" name="Ink 822">
                  <a:extLst>
                    <a:ext uri="{FF2B5EF4-FFF2-40B4-BE49-F238E27FC236}">
                      <a16:creationId xmlns:a16="http://schemas.microsoft.com/office/drawing/2014/main" id="{18F278FE-402C-6516-94A4-3DD06B39A98A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249741" y="4218938"/>
                  <a:ext cx="130680" cy="75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37">
              <p14:nvContentPartPr>
                <p14:cNvPr id="824" name="Ink 823">
                  <a:extLst>
                    <a:ext uri="{FF2B5EF4-FFF2-40B4-BE49-F238E27FC236}">
                      <a16:creationId xmlns:a16="http://schemas.microsoft.com/office/drawing/2014/main" id="{D0479407-A22F-E9DA-342F-604B1174FBE3}"/>
                    </a:ext>
                  </a:extLst>
                </p14:cNvPr>
                <p14:cNvContentPartPr/>
                <p14:nvPr/>
              </p14:nvContentPartPr>
              <p14:xfrm>
                <a:off x="1225981" y="4460858"/>
                <a:ext cx="159840" cy="1170720"/>
              </p14:xfrm>
            </p:contentPart>
          </mc:Choice>
          <mc:Fallback xmlns="">
            <p:pic>
              <p:nvPicPr>
                <p:cNvPr id="824" name="Ink 823">
                  <a:extLst>
                    <a:ext uri="{FF2B5EF4-FFF2-40B4-BE49-F238E27FC236}">
                      <a16:creationId xmlns:a16="http://schemas.microsoft.com/office/drawing/2014/main" id="{D0479407-A22F-E9DA-342F-604B1174FBE3}"/>
                    </a:ext>
                  </a:extLst>
                </p:cNvPr>
                <p:cNvPicPr/>
                <p:nvPr/>
              </p:nvPicPr>
              <p:blipFill>
                <a:blip r:embed="rId1438"/>
                <a:stretch>
                  <a:fillRect/>
                </a:stretch>
              </p:blipFill>
              <p:spPr>
                <a:xfrm>
                  <a:off x="1162981" y="4082858"/>
                  <a:ext cx="285480" cy="19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39">
              <p14:nvContentPartPr>
                <p14:cNvPr id="825" name="Ink 824">
                  <a:extLst>
                    <a:ext uri="{FF2B5EF4-FFF2-40B4-BE49-F238E27FC236}">
                      <a16:creationId xmlns:a16="http://schemas.microsoft.com/office/drawing/2014/main" id="{68415422-8114-9AC6-E351-D5E4EC5C3DE3}"/>
                    </a:ext>
                  </a:extLst>
                </p14:cNvPr>
                <p14:cNvContentPartPr/>
                <p14:nvPr/>
              </p14:nvContentPartPr>
              <p14:xfrm>
                <a:off x="1200781" y="4542218"/>
                <a:ext cx="231120" cy="1463760"/>
              </p14:xfrm>
            </p:contentPart>
          </mc:Choice>
          <mc:Fallback xmlns="">
            <p:pic>
              <p:nvPicPr>
                <p:cNvPr id="825" name="Ink 824">
                  <a:extLst>
                    <a:ext uri="{FF2B5EF4-FFF2-40B4-BE49-F238E27FC236}">
                      <a16:creationId xmlns:a16="http://schemas.microsoft.com/office/drawing/2014/main" id="{68415422-8114-9AC6-E351-D5E4EC5C3DE3}"/>
                    </a:ext>
                  </a:extLst>
                </p:cNvPr>
                <p:cNvPicPr/>
                <p:nvPr/>
              </p:nvPicPr>
              <p:blipFill>
                <a:blip r:embed="rId1440"/>
                <a:stretch>
                  <a:fillRect/>
                </a:stretch>
              </p:blipFill>
              <p:spPr>
                <a:xfrm>
                  <a:off x="1138141" y="4164578"/>
                  <a:ext cx="356760" cy="22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1">
              <p14:nvContentPartPr>
                <p14:cNvPr id="827" name="Ink 826">
                  <a:extLst>
                    <a:ext uri="{FF2B5EF4-FFF2-40B4-BE49-F238E27FC236}">
                      <a16:creationId xmlns:a16="http://schemas.microsoft.com/office/drawing/2014/main" id="{E0CF47F6-CEB8-68CB-3C69-4CCB1C55264A}"/>
                    </a:ext>
                  </a:extLst>
                </p14:cNvPr>
                <p14:cNvContentPartPr/>
                <p14:nvPr/>
              </p14:nvContentPartPr>
              <p14:xfrm>
                <a:off x="1342621" y="4591538"/>
                <a:ext cx="30600" cy="508320"/>
              </p14:xfrm>
            </p:contentPart>
          </mc:Choice>
          <mc:Fallback xmlns="">
            <p:pic>
              <p:nvPicPr>
                <p:cNvPr id="827" name="Ink 826">
                  <a:extLst>
                    <a:ext uri="{FF2B5EF4-FFF2-40B4-BE49-F238E27FC236}">
                      <a16:creationId xmlns:a16="http://schemas.microsoft.com/office/drawing/2014/main" id="{E0CF47F6-CEB8-68CB-3C69-4CCB1C55264A}"/>
                    </a:ext>
                  </a:extLst>
                </p:cNvPr>
                <p:cNvPicPr/>
                <p:nvPr/>
              </p:nvPicPr>
              <p:blipFill>
                <a:blip r:embed="rId1442"/>
                <a:stretch>
                  <a:fillRect/>
                </a:stretch>
              </p:blipFill>
              <p:spPr>
                <a:xfrm>
                  <a:off x="1279981" y="4213898"/>
                  <a:ext cx="156240" cy="12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3">
              <p14:nvContentPartPr>
                <p14:cNvPr id="828" name="Ink 827">
                  <a:extLst>
                    <a:ext uri="{FF2B5EF4-FFF2-40B4-BE49-F238E27FC236}">
                      <a16:creationId xmlns:a16="http://schemas.microsoft.com/office/drawing/2014/main" id="{1D6F8403-BF39-B775-BC45-FDB9D8F09CB8}"/>
                    </a:ext>
                  </a:extLst>
                </p14:cNvPr>
                <p14:cNvContentPartPr/>
                <p14:nvPr/>
              </p14:nvContentPartPr>
              <p14:xfrm>
                <a:off x="1306261" y="4527458"/>
                <a:ext cx="110880" cy="675000"/>
              </p14:xfrm>
            </p:contentPart>
          </mc:Choice>
          <mc:Fallback xmlns="">
            <p:pic>
              <p:nvPicPr>
                <p:cNvPr id="828" name="Ink 827">
                  <a:extLst>
                    <a:ext uri="{FF2B5EF4-FFF2-40B4-BE49-F238E27FC236}">
                      <a16:creationId xmlns:a16="http://schemas.microsoft.com/office/drawing/2014/main" id="{1D6F8403-BF39-B775-BC45-FDB9D8F09CB8}"/>
                    </a:ext>
                  </a:extLst>
                </p:cNvPr>
                <p:cNvPicPr/>
                <p:nvPr/>
              </p:nvPicPr>
              <p:blipFill>
                <a:blip r:embed="rId1444"/>
                <a:stretch>
                  <a:fillRect/>
                </a:stretch>
              </p:blipFill>
              <p:spPr>
                <a:xfrm>
                  <a:off x="1243621" y="4149458"/>
                  <a:ext cx="236520" cy="14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5">
              <p14:nvContentPartPr>
                <p14:cNvPr id="829" name="Ink 828">
                  <a:extLst>
                    <a:ext uri="{FF2B5EF4-FFF2-40B4-BE49-F238E27FC236}">
                      <a16:creationId xmlns:a16="http://schemas.microsoft.com/office/drawing/2014/main" id="{759829E4-33F4-3C0F-2BDA-97F7A576242C}"/>
                    </a:ext>
                  </a:extLst>
                </p14:cNvPr>
                <p14:cNvContentPartPr/>
                <p14:nvPr/>
              </p14:nvContentPartPr>
              <p14:xfrm>
                <a:off x="1346221" y="4492178"/>
                <a:ext cx="113040" cy="1290240"/>
              </p14:xfrm>
            </p:contentPart>
          </mc:Choice>
          <mc:Fallback xmlns="">
            <p:pic>
              <p:nvPicPr>
                <p:cNvPr id="829" name="Ink 828">
                  <a:extLst>
                    <a:ext uri="{FF2B5EF4-FFF2-40B4-BE49-F238E27FC236}">
                      <a16:creationId xmlns:a16="http://schemas.microsoft.com/office/drawing/2014/main" id="{759829E4-33F4-3C0F-2BDA-97F7A576242C}"/>
                    </a:ext>
                  </a:extLst>
                </p:cNvPr>
                <p:cNvPicPr/>
                <p:nvPr/>
              </p:nvPicPr>
              <p:blipFill>
                <a:blip r:embed="rId1446"/>
                <a:stretch>
                  <a:fillRect/>
                </a:stretch>
              </p:blipFill>
              <p:spPr>
                <a:xfrm>
                  <a:off x="1283221" y="4114538"/>
                  <a:ext cx="238680" cy="20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7">
              <p14:nvContentPartPr>
                <p14:cNvPr id="830" name="Ink 829">
                  <a:extLst>
                    <a:ext uri="{FF2B5EF4-FFF2-40B4-BE49-F238E27FC236}">
                      <a16:creationId xmlns:a16="http://schemas.microsoft.com/office/drawing/2014/main" id="{17BFE00C-FF72-9270-B961-560B31DBF591}"/>
                    </a:ext>
                  </a:extLst>
                </p14:cNvPr>
                <p14:cNvContentPartPr/>
                <p14:nvPr/>
              </p14:nvContentPartPr>
              <p14:xfrm>
                <a:off x="1406701" y="4499738"/>
                <a:ext cx="129960" cy="1338840"/>
              </p14:xfrm>
            </p:contentPart>
          </mc:Choice>
          <mc:Fallback xmlns="">
            <p:pic>
              <p:nvPicPr>
                <p:cNvPr id="830" name="Ink 829">
                  <a:extLst>
                    <a:ext uri="{FF2B5EF4-FFF2-40B4-BE49-F238E27FC236}">
                      <a16:creationId xmlns:a16="http://schemas.microsoft.com/office/drawing/2014/main" id="{17BFE00C-FF72-9270-B961-560B31DBF591}"/>
                    </a:ext>
                  </a:extLst>
                </p:cNvPr>
                <p:cNvPicPr/>
                <p:nvPr/>
              </p:nvPicPr>
              <p:blipFill>
                <a:blip r:embed="rId1448"/>
                <a:stretch>
                  <a:fillRect/>
                </a:stretch>
              </p:blipFill>
              <p:spPr>
                <a:xfrm>
                  <a:off x="1343701" y="4122098"/>
                  <a:ext cx="255600" cy="20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9">
              <p14:nvContentPartPr>
                <p14:cNvPr id="831" name="Ink 830">
                  <a:extLst>
                    <a:ext uri="{FF2B5EF4-FFF2-40B4-BE49-F238E27FC236}">
                      <a16:creationId xmlns:a16="http://schemas.microsoft.com/office/drawing/2014/main" id="{5F771E82-39E4-B619-260B-66F820FB074E}"/>
                    </a:ext>
                  </a:extLst>
                </p14:cNvPr>
                <p14:cNvContentPartPr/>
                <p14:nvPr/>
              </p14:nvContentPartPr>
              <p14:xfrm>
                <a:off x="1375021" y="4487138"/>
                <a:ext cx="145080" cy="1387440"/>
              </p14:xfrm>
            </p:contentPart>
          </mc:Choice>
          <mc:Fallback xmlns="">
            <p:pic>
              <p:nvPicPr>
                <p:cNvPr id="831" name="Ink 830">
                  <a:extLst>
                    <a:ext uri="{FF2B5EF4-FFF2-40B4-BE49-F238E27FC236}">
                      <a16:creationId xmlns:a16="http://schemas.microsoft.com/office/drawing/2014/main" id="{5F771E82-39E4-B619-260B-66F820FB074E}"/>
                    </a:ext>
                  </a:extLst>
                </p:cNvPr>
                <p:cNvPicPr/>
                <p:nvPr/>
              </p:nvPicPr>
              <p:blipFill>
                <a:blip r:embed="rId1450"/>
                <a:stretch>
                  <a:fillRect/>
                </a:stretch>
              </p:blipFill>
              <p:spPr>
                <a:xfrm>
                  <a:off x="1312381" y="4109498"/>
                  <a:ext cx="270720" cy="21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51">
              <p14:nvContentPartPr>
                <p14:cNvPr id="832" name="Ink 831">
                  <a:extLst>
                    <a:ext uri="{FF2B5EF4-FFF2-40B4-BE49-F238E27FC236}">
                      <a16:creationId xmlns:a16="http://schemas.microsoft.com/office/drawing/2014/main" id="{4EF15AC7-CA9C-3B3C-3132-C377D5C92180}"/>
                    </a:ext>
                  </a:extLst>
                </p14:cNvPr>
                <p14:cNvContentPartPr/>
                <p14:nvPr/>
              </p14:nvContentPartPr>
              <p14:xfrm>
                <a:off x="1421101" y="4465178"/>
                <a:ext cx="38160" cy="1143720"/>
              </p14:xfrm>
            </p:contentPart>
          </mc:Choice>
          <mc:Fallback xmlns="">
            <p:pic>
              <p:nvPicPr>
                <p:cNvPr id="832" name="Ink 831">
                  <a:extLst>
                    <a:ext uri="{FF2B5EF4-FFF2-40B4-BE49-F238E27FC236}">
                      <a16:creationId xmlns:a16="http://schemas.microsoft.com/office/drawing/2014/main" id="{4EF15AC7-CA9C-3B3C-3132-C377D5C92180}"/>
                    </a:ext>
                  </a:extLst>
                </p:cNvPr>
                <p:cNvPicPr/>
                <p:nvPr/>
              </p:nvPicPr>
              <p:blipFill>
                <a:blip r:embed="rId1452"/>
                <a:stretch>
                  <a:fillRect/>
                </a:stretch>
              </p:blipFill>
              <p:spPr>
                <a:xfrm>
                  <a:off x="1358461" y="4087538"/>
                  <a:ext cx="163800" cy="18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53">
              <p14:nvContentPartPr>
                <p14:cNvPr id="833" name="Ink 832">
                  <a:extLst>
                    <a:ext uri="{FF2B5EF4-FFF2-40B4-BE49-F238E27FC236}">
                      <a16:creationId xmlns:a16="http://schemas.microsoft.com/office/drawing/2014/main" id="{50A7E5A8-E353-F1B5-D8DC-D8A30C0AA8C4}"/>
                    </a:ext>
                  </a:extLst>
                </p14:cNvPr>
                <p14:cNvContentPartPr/>
                <p14:nvPr/>
              </p14:nvContentPartPr>
              <p14:xfrm>
                <a:off x="1405621" y="4731578"/>
                <a:ext cx="148680" cy="733680"/>
              </p14:xfrm>
            </p:contentPart>
          </mc:Choice>
          <mc:Fallback xmlns="">
            <p:pic>
              <p:nvPicPr>
                <p:cNvPr id="833" name="Ink 832">
                  <a:extLst>
                    <a:ext uri="{FF2B5EF4-FFF2-40B4-BE49-F238E27FC236}">
                      <a16:creationId xmlns:a16="http://schemas.microsoft.com/office/drawing/2014/main" id="{50A7E5A8-E353-F1B5-D8DC-D8A30C0AA8C4}"/>
                    </a:ext>
                  </a:extLst>
                </p:cNvPr>
                <p:cNvPicPr/>
                <p:nvPr/>
              </p:nvPicPr>
              <p:blipFill>
                <a:blip r:embed="rId1454"/>
                <a:stretch>
                  <a:fillRect/>
                </a:stretch>
              </p:blipFill>
              <p:spPr>
                <a:xfrm>
                  <a:off x="1342981" y="4353938"/>
                  <a:ext cx="274320" cy="14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55">
              <p14:nvContentPartPr>
                <p14:cNvPr id="834" name="Ink 833">
                  <a:extLst>
                    <a:ext uri="{FF2B5EF4-FFF2-40B4-BE49-F238E27FC236}">
                      <a16:creationId xmlns:a16="http://schemas.microsoft.com/office/drawing/2014/main" id="{24D134B2-708D-61A7-541D-F34C6BF864BB}"/>
                    </a:ext>
                  </a:extLst>
                </p14:cNvPr>
                <p14:cNvContentPartPr/>
                <p14:nvPr/>
              </p14:nvContentPartPr>
              <p14:xfrm>
                <a:off x="1471861" y="4324058"/>
                <a:ext cx="50760" cy="922320"/>
              </p14:xfrm>
            </p:contentPart>
          </mc:Choice>
          <mc:Fallback xmlns="">
            <p:pic>
              <p:nvPicPr>
                <p:cNvPr id="834" name="Ink 833">
                  <a:extLst>
                    <a:ext uri="{FF2B5EF4-FFF2-40B4-BE49-F238E27FC236}">
                      <a16:creationId xmlns:a16="http://schemas.microsoft.com/office/drawing/2014/main" id="{24D134B2-708D-61A7-541D-F34C6BF864BB}"/>
                    </a:ext>
                  </a:extLst>
                </p:cNvPr>
                <p:cNvPicPr/>
                <p:nvPr/>
              </p:nvPicPr>
              <p:blipFill>
                <a:blip r:embed="rId1456"/>
                <a:stretch>
                  <a:fillRect/>
                </a:stretch>
              </p:blipFill>
              <p:spPr>
                <a:xfrm>
                  <a:off x="1409221" y="3946058"/>
                  <a:ext cx="176400" cy="167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57">
              <p14:nvContentPartPr>
                <p14:cNvPr id="835" name="Ink 834">
                  <a:extLst>
                    <a:ext uri="{FF2B5EF4-FFF2-40B4-BE49-F238E27FC236}">
                      <a16:creationId xmlns:a16="http://schemas.microsoft.com/office/drawing/2014/main" id="{B20DF68F-D481-B9B4-C484-149ECACCA64B}"/>
                    </a:ext>
                  </a:extLst>
                </p14:cNvPr>
                <p14:cNvContentPartPr/>
                <p14:nvPr/>
              </p14:nvContentPartPr>
              <p14:xfrm>
                <a:off x="1429381" y="4605218"/>
                <a:ext cx="64080" cy="474480"/>
              </p14:xfrm>
            </p:contentPart>
          </mc:Choice>
          <mc:Fallback xmlns="">
            <p:pic>
              <p:nvPicPr>
                <p:cNvPr id="835" name="Ink 834">
                  <a:extLst>
                    <a:ext uri="{FF2B5EF4-FFF2-40B4-BE49-F238E27FC236}">
                      <a16:creationId xmlns:a16="http://schemas.microsoft.com/office/drawing/2014/main" id="{B20DF68F-D481-B9B4-C484-149ECACCA64B}"/>
                    </a:ext>
                  </a:extLst>
                </p:cNvPr>
                <p:cNvPicPr/>
                <p:nvPr/>
              </p:nvPicPr>
              <p:blipFill>
                <a:blip r:embed="rId1458"/>
                <a:stretch>
                  <a:fillRect/>
                </a:stretch>
              </p:blipFill>
              <p:spPr>
                <a:xfrm>
                  <a:off x="1366741" y="4227218"/>
                  <a:ext cx="189720" cy="12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59">
              <p14:nvContentPartPr>
                <p14:cNvPr id="836" name="Ink 835">
                  <a:extLst>
                    <a:ext uri="{FF2B5EF4-FFF2-40B4-BE49-F238E27FC236}">
                      <a16:creationId xmlns:a16="http://schemas.microsoft.com/office/drawing/2014/main" id="{8EB89F65-6D44-5D2B-CAEE-C8EBAEAFBA66}"/>
                    </a:ext>
                  </a:extLst>
                </p14:cNvPr>
                <p14:cNvContentPartPr/>
                <p14:nvPr/>
              </p14:nvContentPartPr>
              <p14:xfrm>
                <a:off x="1450981" y="4658138"/>
                <a:ext cx="29520" cy="446760"/>
              </p14:xfrm>
            </p:contentPart>
          </mc:Choice>
          <mc:Fallback xmlns="">
            <p:pic>
              <p:nvPicPr>
                <p:cNvPr id="836" name="Ink 835">
                  <a:extLst>
                    <a:ext uri="{FF2B5EF4-FFF2-40B4-BE49-F238E27FC236}">
                      <a16:creationId xmlns:a16="http://schemas.microsoft.com/office/drawing/2014/main" id="{8EB89F65-6D44-5D2B-CAEE-C8EBAEAFBA66}"/>
                    </a:ext>
                  </a:extLst>
                </p:cNvPr>
                <p:cNvPicPr/>
                <p:nvPr/>
              </p:nvPicPr>
              <p:blipFill>
                <a:blip r:embed="rId1460"/>
                <a:stretch>
                  <a:fillRect/>
                </a:stretch>
              </p:blipFill>
              <p:spPr>
                <a:xfrm>
                  <a:off x="1387981" y="4280498"/>
                  <a:ext cx="155160" cy="12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61">
              <p14:nvContentPartPr>
                <p14:cNvPr id="837" name="Ink 836">
                  <a:extLst>
                    <a:ext uri="{FF2B5EF4-FFF2-40B4-BE49-F238E27FC236}">
                      <a16:creationId xmlns:a16="http://schemas.microsoft.com/office/drawing/2014/main" id="{CE2F84F9-09F4-C752-C695-0E598E6D5B14}"/>
                    </a:ext>
                  </a:extLst>
                </p14:cNvPr>
                <p14:cNvContentPartPr/>
                <p14:nvPr/>
              </p14:nvContentPartPr>
              <p14:xfrm>
                <a:off x="1546741" y="4438898"/>
                <a:ext cx="42480" cy="816120"/>
              </p14:xfrm>
            </p:contentPart>
          </mc:Choice>
          <mc:Fallback xmlns="">
            <p:pic>
              <p:nvPicPr>
                <p:cNvPr id="837" name="Ink 836">
                  <a:extLst>
                    <a:ext uri="{FF2B5EF4-FFF2-40B4-BE49-F238E27FC236}">
                      <a16:creationId xmlns:a16="http://schemas.microsoft.com/office/drawing/2014/main" id="{CE2F84F9-09F4-C752-C695-0E598E6D5B14}"/>
                    </a:ext>
                  </a:extLst>
                </p:cNvPr>
                <p:cNvPicPr/>
                <p:nvPr/>
              </p:nvPicPr>
              <p:blipFill>
                <a:blip r:embed="rId1462"/>
                <a:stretch>
                  <a:fillRect/>
                </a:stretch>
              </p:blipFill>
              <p:spPr>
                <a:xfrm>
                  <a:off x="1484101" y="4060898"/>
                  <a:ext cx="168120" cy="157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63">
              <p14:nvContentPartPr>
                <p14:cNvPr id="838" name="Ink 837">
                  <a:extLst>
                    <a:ext uri="{FF2B5EF4-FFF2-40B4-BE49-F238E27FC236}">
                      <a16:creationId xmlns:a16="http://schemas.microsoft.com/office/drawing/2014/main" id="{B64A4F0E-7F6D-F0EC-6750-BB13D8233911}"/>
                    </a:ext>
                  </a:extLst>
                </p14:cNvPr>
                <p14:cNvContentPartPr/>
                <p14:nvPr/>
              </p14:nvContentPartPr>
              <p14:xfrm>
                <a:off x="1578061" y="4729778"/>
                <a:ext cx="10080" cy="482760"/>
              </p14:xfrm>
            </p:contentPart>
          </mc:Choice>
          <mc:Fallback xmlns="">
            <p:pic>
              <p:nvPicPr>
                <p:cNvPr id="838" name="Ink 837">
                  <a:extLst>
                    <a:ext uri="{FF2B5EF4-FFF2-40B4-BE49-F238E27FC236}">
                      <a16:creationId xmlns:a16="http://schemas.microsoft.com/office/drawing/2014/main" id="{B64A4F0E-7F6D-F0EC-6750-BB13D8233911}"/>
                    </a:ext>
                  </a:extLst>
                </p:cNvPr>
                <p:cNvPicPr/>
                <p:nvPr/>
              </p:nvPicPr>
              <p:blipFill>
                <a:blip r:embed="rId1464"/>
                <a:stretch>
                  <a:fillRect/>
                </a:stretch>
              </p:blipFill>
              <p:spPr>
                <a:xfrm>
                  <a:off x="1515421" y="4351778"/>
                  <a:ext cx="135720" cy="12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65">
              <p14:nvContentPartPr>
                <p14:cNvPr id="840" name="Ink 839">
                  <a:extLst>
                    <a:ext uri="{FF2B5EF4-FFF2-40B4-BE49-F238E27FC236}">
                      <a16:creationId xmlns:a16="http://schemas.microsoft.com/office/drawing/2014/main" id="{EAA29DE3-F1A2-314D-923F-495362738B12}"/>
                    </a:ext>
                  </a:extLst>
                </p14:cNvPr>
                <p14:cNvContentPartPr/>
                <p14:nvPr/>
              </p14:nvContentPartPr>
              <p14:xfrm>
                <a:off x="208621" y="5546258"/>
                <a:ext cx="1232280" cy="605520"/>
              </p14:xfrm>
            </p:contentPart>
          </mc:Choice>
          <mc:Fallback xmlns="">
            <p:pic>
              <p:nvPicPr>
                <p:cNvPr id="840" name="Ink 839">
                  <a:extLst>
                    <a:ext uri="{FF2B5EF4-FFF2-40B4-BE49-F238E27FC236}">
                      <a16:creationId xmlns:a16="http://schemas.microsoft.com/office/drawing/2014/main" id="{EAA29DE3-F1A2-314D-923F-495362738B12}"/>
                    </a:ext>
                  </a:extLst>
                </p:cNvPr>
                <p:cNvPicPr/>
                <p:nvPr/>
              </p:nvPicPr>
              <p:blipFill>
                <a:blip r:embed="rId1466"/>
                <a:stretch>
                  <a:fillRect/>
                </a:stretch>
              </p:blipFill>
              <p:spPr>
                <a:xfrm>
                  <a:off x="145981" y="5168618"/>
                  <a:ext cx="1357920" cy="13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67">
              <p14:nvContentPartPr>
                <p14:cNvPr id="841" name="Ink 840">
                  <a:extLst>
                    <a:ext uri="{FF2B5EF4-FFF2-40B4-BE49-F238E27FC236}">
                      <a16:creationId xmlns:a16="http://schemas.microsoft.com/office/drawing/2014/main" id="{349A72CA-4E5F-0EE5-AF55-9D3C62BF3F55}"/>
                    </a:ext>
                  </a:extLst>
                </p14:cNvPr>
                <p14:cNvContentPartPr/>
                <p14:nvPr/>
              </p14:nvContentPartPr>
              <p14:xfrm>
                <a:off x="333901" y="5381018"/>
                <a:ext cx="1060560" cy="832320"/>
              </p14:xfrm>
            </p:contentPart>
          </mc:Choice>
          <mc:Fallback xmlns="">
            <p:pic>
              <p:nvPicPr>
                <p:cNvPr id="841" name="Ink 840">
                  <a:extLst>
                    <a:ext uri="{FF2B5EF4-FFF2-40B4-BE49-F238E27FC236}">
                      <a16:creationId xmlns:a16="http://schemas.microsoft.com/office/drawing/2014/main" id="{349A72CA-4E5F-0EE5-AF55-9D3C62BF3F55}"/>
                    </a:ext>
                  </a:extLst>
                </p:cNvPr>
                <p:cNvPicPr/>
                <p:nvPr/>
              </p:nvPicPr>
              <p:blipFill>
                <a:blip r:embed="rId1468"/>
                <a:stretch>
                  <a:fillRect/>
                </a:stretch>
              </p:blipFill>
              <p:spPr>
                <a:xfrm>
                  <a:off x="271261" y="5003018"/>
                  <a:ext cx="1186200" cy="158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69">
              <p14:nvContentPartPr>
                <p14:cNvPr id="842" name="Ink 841">
                  <a:extLst>
                    <a:ext uri="{FF2B5EF4-FFF2-40B4-BE49-F238E27FC236}">
                      <a16:creationId xmlns:a16="http://schemas.microsoft.com/office/drawing/2014/main" id="{1C7C36CF-4702-18C9-D2EB-F7BD6E0EB6E9}"/>
                    </a:ext>
                  </a:extLst>
                </p14:cNvPr>
                <p14:cNvContentPartPr/>
                <p14:nvPr/>
              </p14:nvContentPartPr>
              <p14:xfrm>
                <a:off x="765181" y="5276618"/>
                <a:ext cx="645120" cy="876240"/>
              </p14:xfrm>
            </p:contentPart>
          </mc:Choice>
          <mc:Fallback xmlns="">
            <p:pic>
              <p:nvPicPr>
                <p:cNvPr id="842" name="Ink 841">
                  <a:extLst>
                    <a:ext uri="{FF2B5EF4-FFF2-40B4-BE49-F238E27FC236}">
                      <a16:creationId xmlns:a16="http://schemas.microsoft.com/office/drawing/2014/main" id="{1C7C36CF-4702-18C9-D2EB-F7BD6E0EB6E9}"/>
                    </a:ext>
                  </a:extLst>
                </p:cNvPr>
                <p:cNvPicPr/>
                <p:nvPr/>
              </p:nvPicPr>
              <p:blipFill>
                <a:blip r:embed="rId1470"/>
                <a:stretch>
                  <a:fillRect/>
                </a:stretch>
              </p:blipFill>
              <p:spPr>
                <a:xfrm>
                  <a:off x="702541" y="4898618"/>
                  <a:ext cx="770760" cy="163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71">
              <p14:nvContentPartPr>
                <p14:cNvPr id="843" name="Ink 842">
                  <a:extLst>
                    <a:ext uri="{FF2B5EF4-FFF2-40B4-BE49-F238E27FC236}">
                      <a16:creationId xmlns:a16="http://schemas.microsoft.com/office/drawing/2014/main" id="{A7CD2422-F6A0-769E-7CAA-245B7BAD1901}"/>
                    </a:ext>
                  </a:extLst>
                </p14:cNvPr>
                <p14:cNvContentPartPr/>
                <p14:nvPr/>
              </p14:nvContentPartPr>
              <p14:xfrm>
                <a:off x="496981" y="5592698"/>
                <a:ext cx="922320" cy="631080"/>
              </p14:xfrm>
            </p:contentPart>
          </mc:Choice>
          <mc:Fallback xmlns="">
            <p:pic>
              <p:nvPicPr>
                <p:cNvPr id="843" name="Ink 842">
                  <a:extLst>
                    <a:ext uri="{FF2B5EF4-FFF2-40B4-BE49-F238E27FC236}">
                      <a16:creationId xmlns:a16="http://schemas.microsoft.com/office/drawing/2014/main" id="{A7CD2422-F6A0-769E-7CAA-245B7BAD1901}"/>
                    </a:ext>
                  </a:extLst>
                </p:cNvPr>
                <p:cNvPicPr/>
                <p:nvPr/>
              </p:nvPicPr>
              <p:blipFill>
                <a:blip r:embed="rId1472"/>
                <a:stretch>
                  <a:fillRect/>
                </a:stretch>
              </p:blipFill>
              <p:spPr>
                <a:xfrm>
                  <a:off x="434341" y="5215058"/>
                  <a:ext cx="1047960" cy="13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73">
              <p14:nvContentPartPr>
                <p14:cNvPr id="845" name="Ink 844">
                  <a:extLst>
                    <a:ext uri="{FF2B5EF4-FFF2-40B4-BE49-F238E27FC236}">
                      <a16:creationId xmlns:a16="http://schemas.microsoft.com/office/drawing/2014/main" id="{BFB72176-6F6B-0C10-9657-3365D101855A}"/>
                    </a:ext>
                  </a:extLst>
                </p14:cNvPr>
                <p14:cNvContentPartPr/>
                <p14:nvPr/>
              </p14:nvContentPartPr>
              <p14:xfrm>
                <a:off x="94501" y="6435458"/>
                <a:ext cx="15480" cy="8640"/>
              </p14:xfrm>
            </p:contentPart>
          </mc:Choice>
          <mc:Fallback xmlns="">
            <p:pic>
              <p:nvPicPr>
                <p:cNvPr id="845" name="Ink 844">
                  <a:extLst>
                    <a:ext uri="{FF2B5EF4-FFF2-40B4-BE49-F238E27FC236}">
                      <a16:creationId xmlns:a16="http://schemas.microsoft.com/office/drawing/2014/main" id="{BFB72176-6F6B-0C10-9657-3365D101855A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31861" y="6057818"/>
                  <a:ext cx="141120" cy="76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74">
              <p14:nvContentPartPr>
                <p14:cNvPr id="846" name="Ink 845">
                  <a:extLst>
                    <a:ext uri="{FF2B5EF4-FFF2-40B4-BE49-F238E27FC236}">
                      <a16:creationId xmlns:a16="http://schemas.microsoft.com/office/drawing/2014/main" id="{67CF188C-3B9D-C934-EEF5-1802F2E3C37D}"/>
                    </a:ext>
                  </a:extLst>
                </p14:cNvPr>
                <p14:cNvContentPartPr/>
                <p14:nvPr/>
              </p14:nvContentPartPr>
              <p14:xfrm>
                <a:off x="151741" y="5911658"/>
                <a:ext cx="1433520" cy="511200"/>
              </p14:xfrm>
            </p:contentPart>
          </mc:Choice>
          <mc:Fallback xmlns="">
            <p:pic>
              <p:nvPicPr>
                <p:cNvPr id="846" name="Ink 845">
                  <a:extLst>
                    <a:ext uri="{FF2B5EF4-FFF2-40B4-BE49-F238E27FC236}">
                      <a16:creationId xmlns:a16="http://schemas.microsoft.com/office/drawing/2014/main" id="{67CF188C-3B9D-C934-EEF5-1802F2E3C37D}"/>
                    </a:ext>
                  </a:extLst>
                </p:cNvPr>
                <p:cNvPicPr/>
                <p:nvPr/>
              </p:nvPicPr>
              <p:blipFill>
                <a:blip r:embed="rId1475"/>
                <a:stretch>
                  <a:fillRect/>
                </a:stretch>
              </p:blipFill>
              <p:spPr>
                <a:xfrm>
                  <a:off x="88741" y="5533658"/>
                  <a:ext cx="1559160" cy="12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76">
              <p14:nvContentPartPr>
                <p14:cNvPr id="847" name="Ink 846">
                  <a:extLst>
                    <a:ext uri="{FF2B5EF4-FFF2-40B4-BE49-F238E27FC236}">
                      <a16:creationId xmlns:a16="http://schemas.microsoft.com/office/drawing/2014/main" id="{9C4634EA-42A1-69DD-603F-1389C67B830A}"/>
                    </a:ext>
                  </a:extLst>
                </p14:cNvPr>
                <p14:cNvContentPartPr/>
                <p14:nvPr/>
              </p14:nvContentPartPr>
              <p14:xfrm>
                <a:off x="340381" y="6138458"/>
                <a:ext cx="1144440" cy="275400"/>
              </p14:xfrm>
            </p:contentPart>
          </mc:Choice>
          <mc:Fallback xmlns="">
            <p:pic>
              <p:nvPicPr>
                <p:cNvPr id="847" name="Ink 846">
                  <a:extLst>
                    <a:ext uri="{FF2B5EF4-FFF2-40B4-BE49-F238E27FC236}">
                      <a16:creationId xmlns:a16="http://schemas.microsoft.com/office/drawing/2014/main" id="{9C4634EA-42A1-69DD-603F-1389C67B830A}"/>
                    </a:ext>
                  </a:extLst>
                </p:cNvPr>
                <p:cNvPicPr/>
                <p:nvPr/>
              </p:nvPicPr>
              <p:blipFill>
                <a:blip r:embed="rId1477"/>
                <a:stretch>
                  <a:fillRect/>
                </a:stretch>
              </p:blipFill>
              <p:spPr>
                <a:xfrm>
                  <a:off x="277381" y="5760458"/>
                  <a:ext cx="1270080" cy="10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78">
              <p14:nvContentPartPr>
                <p14:cNvPr id="848" name="Ink 847">
                  <a:extLst>
                    <a:ext uri="{FF2B5EF4-FFF2-40B4-BE49-F238E27FC236}">
                      <a16:creationId xmlns:a16="http://schemas.microsoft.com/office/drawing/2014/main" id="{FD40A780-E98A-7FFF-5DE0-909613BB6A21}"/>
                    </a:ext>
                  </a:extLst>
                </p14:cNvPr>
                <p14:cNvContentPartPr/>
                <p14:nvPr/>
              </p14:nvContentPartPr>
              <p14:xfrm>
                <a:off x="292141" y="5828138"/>
                <a:ext cx="1331280" cy="574200"/>
              </p14:xfrm>
            </p:contentPart>
          </mc:Choice>
          <mc:Fallback xmlns="">
            <p:pic>
              <p:nvPicPr>
                <p:cNvPr id="848" name="Ink 847">
                  <a:extLst>
                    <a:ext uri="{FF2B5EF4-FFF2-40B4-BE49-F238E27FC236}">
                      <a16:creationId xmlns:a16="http://schemas.microsoft.com/office/drawing/2014/main" id="{FD40A780-E98A-7FFF-5DE0-909613BB6A21}"/>
                    </a:ext>
                  </a:extLst>
                </p:cNvPr>
                <p:cNvPicPr/>
                <p:nvPr/>
              </p:nvPicPr>
              <p:blipFill>
                <a:blip r:embed="rId1479"/>
                <a:stretch>
                  <a:fillRect/>
                </a:stretch>
              </p:blipFill>
              <p:spPr>
                <a:xfrm>
                  <a:off x="229501" y="5450138"/>
                  <a:ext cx="1456920" cy="13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80">
              <p14:nvContentPartPr>
                <p14:cNvPr id="849" name="Ink 848">
                  <a:extLst>
                    <a:ext uri="{FF2B5EF4-FFF2-40B4-BE49-F238E27FC236}">
                      <a16:creationId xmlns:a16="http://schemas.microsoft.com/office/drawing/2014/main" id="{78216E8A-4BB8-6855-5B60-8E83AADE6B13}"/>
                    </a:ext>
                  </a:extLst>
                </p14:cNvPr>
                <p14:cNvContentPartPr/>
                <p14:nvPr/>
              </p14:nvContentPartPr>
              <p14:xfrm>
                <a:off x="655381" y="5800418"/>
                <a:ext cx="905040" cy="483120"/>
              </p14:xfrm>
            </p:contentPart>
          </mc:Choice>
          <mc:Fallback xmlns="">
            <p:pic>
              <p:nvPicPr>
                <p:cNvPr id="849" name="Ink 848">
                  <a:extLst>
                    <a:ext uri="{FF2B5EF4-FFF2-40B4-BE49-F238E27FC236}">
                      <a16:creationId xmlns:a16="http://schemas.microsoft.com/office/drawing/2014/main" id="{78216E8A-4BB8-6855-5B60-8E83AADE6B13}"/>
                    </a:ext>
                  </a:extLst>
                </p:cNvPr>
                <p:cNvPicPr/>
                <p:nvPr/>
              </p:nvPicPr>
              <p:blipFill>
                <a:blip r:embed="rId1481"/>
                <a:stretch>
                  <a:fillRect/>
                </a:stretch>
              </p:blipFill>
              <p:spPr>
                <a:xfrm>
                  <a:off x="592381" y="5422778"/>
                  <a:ext cx="1030680" cy="12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82">
              <p14:nvContentPartPr>
                <p14:cNvPr id="850" name="Ink 849">
                  <a:extLst>
                    <a:ext uri="{FF2B5EF4-FFF2-40B4-BE49-F238E27FC236}">
                      <a16:creationId xmlns:a16="http://schemas.microsoft.com/office/drawing/2014/main" id="{CA97A724-A20F-BBAD-DC93-E9561E66E6E2}"/>
                    </a:ext>
                  </a:extLst>
                </p14:cNvPr>
                <p14:cNvContentPartPr/>
                <p14:nvPr/>
              </p14:nvContentPartPr>
              <p14:xfrm>
                <a:off x="1622341" y="5635538"/>
                <a:ext cx="6480" cy="38520"/>
              </p14:xfrm>
            </p:contentPart>
          </mc:Choice>
          <mc:Fallback xmlns="">
            <p:pic>
              <p:nvPicPr>
                <p:cNvPr id="850" name="Ink 849">
                  <a:extLst>
                    <a:ext uri="{FF2B5EF4-FFF2-40B4-BE49-F238E27FC236}">
                      <a16:creationId xmlns:a16="http://schemas.microsoft.com/office/drawing/2014/main" id="{CA97A724-A20F-BBAD-DC93-E9561E66E6E2}"/>
                    </a:ext>
                  </a:extLst>
                </p:cNvPr>
                <p:cNvPicPr/>
                <p:nvPr/>
              </p:nvPicPr>
              <p:blipFill>
                <a:blip r:embed="rId1483"/>
                <a:stretch>
                  <a:fillRect/>
                </a:stretch>
              </p:blipFill>
              <p:spPr>
                <a:xfrm>
                  <a:off x="1559701" y="5257898"/>
                  <a:ext cx="132120" cy="79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84">
              <p14:nvContentPartPr>
                <p14:cNvPr id="851" name="Ink 850">
                  <a:extLst>
                    <a:ext uri="{FF2B5EF4-FFF2-40B4-BE49-F238E27FC236}">
                      <a16:creationId xmlns:a16="http://schemas.microsoft.com/office/drawing/2014/main" id="{E4BB6C95-6FE0-AA0C-483C-FE36DEA8E855}"/>
                    </a:ext>
                  </a:extLst>
                </p14:cNvPr>
                <p14:cNvContentPartPr/>
                <p14:nvPr/>
              </p14:nvContentPartPr>
              <p14:xfrm>
                <a:off x="1529821" y="5180858"/>
                <a:ext cx="164160" cy="597600"/>
              </p14:xfrm>
            </p:contentPart>
          </mc:Choice>
          <mc:Fallback xmlns="">
            <p:pic>
              <p:nvPicPr>
                <p:cNvPr id="851" name="Ink 850">
                  <a:extLst>
                    <a:ext uri="{FF2B5EF4-FFF2-40B4-BE49-F238E27FC236}">
                      <a16:creationId xmlns:a16="http://schemas.microsoft.com/office/drawing/2014/main" id="{E4BB6C95-6FE0-AA0C-483C-FE36DEA8E855}"/>
                    </a:ext>
                  </a:extLst>
                </p:cNvPr>
                <p:cNvPicPr/>
                <p:nvPr/>
              </p:nvPicPr>
              <p:blipFill>
                <a:blip r:embed="rId1485"/>
                <a:stretch>
                  <a:fillRect/>
                </a:stretch>
              </p:blipFill>
              <p:spPr>
                <a:xfrm>
                  <a:off x="1467181" y="4802858"/>
                  <a:ext cx="289800" cy="13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86">
              <p14:nvContentPartPr>
                <p14:cNvPr id="852" name="Ink 851">
                  <a:extLst>
                    <a:ext uri="{FF2B5EF4-FFF2-40B4-BE49-F238E27FC236}">
                      <a16:creationId xmlns:a16="http://schemas.microsoft.com/office/drawing/2014/main" id="{FB484AE2-A113-1990-7A68-C6F2D42E526D}"/>
                    </a:ext>
                  </a:extLst>
                </p14:cNvPr>
                <p14:cNvContentPartPr/>
                <p14:nvPr/>
              </p14:nvContentPartPr>
              <p14:xfrm>
                <a:off x="950581" y="5145938"/>
                <a:ext cx="718920" cy="1065960"/>
              </p14:xfrm>
            </p:contentPart>
          </mc:Choice>
          <mc:Fallback xmlns="">
            <p:pic>
              <p:nvPicPr>
                <p:cNvPr id="852" name="Ink 851">
                  <a:extLst>
                    <a:ext uri="{FF2B5EF4-FFF2-40B4-BE49-F238E27FC236}">
                      <a16:creationId xmlns:a16="http://schemas.microsoft.com/office/drawing/2014/main" id="{FB484AE2-A113-1990-7A68-C6F2D42E526D}"/>
                    </a:ext>
                  </a:extLst>
                </p:cNvPr>
                <p:cNvPicPr/>
                <p:nvPr/>
              </p:nvPicPr>
              <p:blipFill>
                <a:blip r:embed="rId1487"/>
                <a:stretch>
                  <a:fillRect/>
                </a:stretch>
              </p:blipFill>
              <p:spPr>
                <a:xfrm>
                  <a:off x="887941" y="4767938"/>
                  <a:ext cx="844560" cy="18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88">
              <p14:nvContentPartPr>
                <p14:cNvPr id="853" name="Ink 852">
                  <a:extLst>
                    <a:ext uri="{FF2B5EF4-FFF2-40B4-BE49-F238E27FC236}">
                      <a16:creationId xmlns:a16="http://schemas.microsoft.com/office/drawing/2014/main" id="{F65EEAF6-F169-A8FE-1450-83327C6E64D4}"/>
                    </a:ext>
                  </a:extLst>
                </p14:cNvPr>
                <p14:cNvContentPartPr/>
                <p14:nvPr/>
              </p14:nvContentPartPr>
              <p14:xfrm>
                <a:off x="1458541" y="5223338"/>
                <a:ext cx="126360" cy="567360"/>
              </p14:xfrm>
            </p:contentPart>
          </mc:Choice>
          <mc:Fallback xmlns="">
            <p:pic>
              <p:nvPicPr>
                <p:cNvPr id="853" name="Ink 852">
                  <a:extLst>
                    <a:ext uri="{FF2B5EF4-FFF2-40B4-BE49-F238E27FC236}">
                      <a16:creationId xmlns:a16="http://schemas.microsoft.com/office/drawing/2014/main" id="{F65EEAF6-F169-A8FE-1450-83327C6E64D4}"/>
                    </a:ext>
                  </a:extLst>
                </p:cNvPr>
                <p:cNvPicPr/>
                <p:nvPr/>
              </p:nvPicPr>
              <p:blipFill>
                <a:blip r:embed="rId1489"/>
                <a:stretch>
                  <a:fillRect/>
                </a:stretch>
              </p:blipFill>
              <p:spPr>
                <a:xfrm>
                  <a:off x="1395901" y="4845338"/>
                  <a:ext cx="252000" cy="13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90">
              <p14:nvContentPartPr>
                <p14:cNvPr id="854" name="Ink 853">
                  <a:extLst>
                    <a:ext uri="{FF2B5EF4-FFF2-40B4-BE49-F238E27FC236}">
                      <a16:creationId xmlns:a16="http://schemas.microsoft.com/office/drawing/2014/main" id="{327D3245-8D50-674F-05BD-DCC05D284E58}"/>
                    </a:ext>
                  </a:extLst>
                </p14:cNvPr>
                <p14:cNvContentPartPr/>
                <p14:nvPr/>
              </p14:nvContentPartPr>
              <p14:xfrm>
                <a:off x="1026181" y="5536178"/>
                <a:ext cx="651960" cy="744120"/>
              </p14:xfrm>
            </p:contentPart>
          </mc:Choice>
          <mc:Fallback xmlns="">
            <p:pic>
              <p:nvPicPr>
                <p:cNvPr id="854" name="Ink 853">
                  <a:extLst>
                    <a:ext uri="{FF2B5EF4-FFF2-40B4-BE49-F238E27FC236}">
                      <a16:creationId xmlns:a16="http://schemas.microsoft.com/office/drawing/2014/main" id="{327D3245-8D50-674F-05BD-DCC05D284E58}"/>
                    </a:ext>
                  </a:extLst>
                </p:cNvPr>
                <p:cNvPicPr/>
                <p:nvPr/>
              </p:nvPicPr>
              <p:blipFill>
                <a:blip r:embed="rId1491"/>
                <a:stretch>
                  <a:fillRect/>
                </a:stretch>
              </p:blipFill>
              <p:spPr>
                <a:xfrm>
                  <a:off x="963181" y="5158178"/>
                  <a:ext cx="777600" cy="14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92">
              <p14:nvContentPartPr>
                <p14:cNvPr id="855" name="Ink 854">
                  <a:extLst>
                    <a:ext uri="{FF2B5EF4-FFF2-40B4-BE49-F238E27FC236}">
                      <a16:creationId xmlns:a16="http://schemas.microsoft.com/office/drawing/2014/main" id="{2166BB46-650A-CCAC-AA55-A51F1D1241EE}"/>
                    </a:ext>
                  </a:extLst>
                </p14:cNvPr>
                <p14:cNvContentPartPr/>
                <p14:nvPr/>
              </p14:nvContentPartPr>
              <p14:xfrm>
                <a:off x="361981" y="5758298"/>
                <a:ext cx="1050120" cy="658800"/>
              </p14:xfrm>
            </p:contentPart>
          </mc:Choice>
          <mc:Fallback xmlns="">
            <p:pic>
              <p:nvPicPr>
                <p:cNvPr id="855" name="Ink 854">
                  <a:extLst>
                    <a:ext uri="{FF2B5EF4-FFF2-40B4-BE49-F238E27FC236}">
                      <a16:creationId xmlns:a16="http://schemas.microsoft.com/office/drawing/2014/main" id="{2166BB46-650A-CCAC-AA55-A51F1D1241EE}"/>
                    </a:ext>
                  </a:extLst>
                </p:cNvPr>
                <p:cNvPicPr/>
                <p:nvPr/>
              </p:nvPicPr>
              <p:blipFill>
                <a:blip r:embed="rId1493"/>
                <a:stretch>
                  <a:fillRect/>
                </a:stretch>
              </p:blipFill>
              <p:spPr>
                <a:xfrm>
                  <a:off x="299341" y="5380298"/>
                  <a:ext cx="1175760" cy="14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94">
              <p14:nvContentPartPr>
                <p14:cNvPr id="856" name="Ink 855">
                  <a:extLst>
                    <a:ext uri="{FF2B5EF4-FFF2-40B4-BE49-F238E27FC236}">
                      <a16:creationId xmlns:a16="http://schemas.microsoft.com/office/drawing/2014/main" id="{C8FC05F2-E02C-A751-0EA0-742CBF039967}"/>
                    </a:ext>
                  </a:extLst>
                </p14:cNvPr>
                <p14:cNvContentPartPr/>
                <p14:nvPr/>
              </p14:nvContentPartPr>
              <p14:xfrm>
                <a:off x="180181" y="5891498"/>
                <a:ext cx="954360" cy="440280"/>
              </p14:xfrm>
            </p:contentPart>
          </mc:Choice>
          <mc:Fallback xmlns="">
            <p:pic>
              <p:nvPicPr>
                <p:cNvPr id="856" name="Ink 855">
                  <a:extLst>
                    <a:ext uri="{FF2B5EF4-FFF2-40B4-BE49-F238E27FC236}">
                      <a16:creationId xmlns:a16="http://schemas.microsoft.com/office/drawing/2014/main" id="{C8FC05F2-E02C-A751-0EA0-742CBF039967}"/>
                    </a:ext>
                  </a:extLst>
                </p:cNvPr>
                <p:cNvPicPr/>
                <p:nvPr/>
              </p:nvPicPr>
              <p:blipFill>
                <a:blip r:embed="rId1495"/>
                <a:stretch>
                  <a:fillRect/>
                </a:stretch>
              </p:blipFill>
              <p:spPr>
                <a:xfrm>
                  <a:off x="117541" y="5513498"/>
                  <a:ext cx="1080000" cy="11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96">
              <p14:nvContentPartPr>
                <p14:cNvPr id="857" name="Ink 856">
                  <a:extLst>
                    <a:ext uri="{FF2B5EF4-FFF2-40B4-BE49-F238E27FC236}">
                      <a16:creationId xmlns:a16="http://schemas.microsoft.com/office/drawing/2014/main" id="{90FD1FAC-5181-C3FC-ECA9-CE5F9D7C17BB}"/>
                    </a:ext>
                  </a:extLst>
                </p14:cNvPr>
                <p14:cNvContentPartPr/>
                <p14:nvPr/>
              </p14:nvContentPartPr>
              <p14:xfrm>
                <a:off x="3781" y="6037658"/>
                <a:ext cx="845640" cy="306360"/>
              </p14:xfrm>
            </p:contentPart>
          </mc:Choice>
          <mc:Fallback xmlns="">
            <p:pic>
              <p:nvPicPr>
                <p:cNvPr id="857" name="Ink 856">
                  <a:extLst>
                    <a:ext uri="{FF2B5EF4-FFF2-40B4-BE49-F238E27FC236}">
                      <a16:creationId xmlns:a16="http://schemas.microsoft.com/office/drawing/2014/main" id="{90FD1FAC-5181-C3FC-ECA9-CE5F9D7C17BB}"/>
                    </a:ext>
                  </a:extLst>
                </p:cNvPr>
                <p:cNvPicPr/>
                <p:nvPr/>
              </p:nvPicPr>
              <p:blipFill>
                <a:blip r:embed="rId1497"/>
                <a:stretch>
                  <a:fillRect/>
                </a:stretch>
              </p:blipFill>
              <p:spPr>
                <a:xfrm>
                  <a:off x="-58859" y="5659658"/>
                  <a:ext cx="971280" cy="10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98">
              <p14:nvContentPartPr>
                <p14:cNvPr id="858" name="Ink 857">
                  <a:extLst>
                    <a:ext uri="{FF2B5EF4-FFF2-40B4-BE49-F238E27FC236}">
                      <a16:creationId xmlns:a16="http://schemas.microsoft.com/office/drawing/2014/main" id="{86719187-9904-DCFB-565A-2021521E7F69}"/>
                    </a:ext>
                  </a:extLst>
                </p14:cNvPr>
                <p14:cNvContentPartPr/>
                <p14:nvPr/>
              </p14:nvContentPartPr>
              <p14:xfrm>
                <a:off x="78301" y="6207218"/>
                <a:ext cx="325800" cy="61920"/>
              </p14:xfrm>
            </p:contentPart>
          </mc:Choice>
          <mc:Fallback xmlns="">
            <p:pic>
              <p:nvPicPr>
                <p:cNvPr id="858" name="Ink 857">
                  <a:extLst>
                    <a:ext uri="{FF2B5EF4-FFF2-40B4-BE49-F238E27FC236}">
                      <a16:creationId xmlns:a16="http://schemas.microsoft.com/office/drawing/2014/main" id="{86719187-9904-DCFB-565A-2021521E7F69}"/>
                    </a:ext>
                  </a:extLst>
                </p:cNvPr>
                <p:cNvPicPr/>
                <p:nvPr/>
              </p:nvPicPr>
              <p:blipFill>
                <a:blip r:embed="rId1499"/>
                <a:stretch>
                  <a:fillRect/>
                </a:stretch>
              </p:blipFill>
              <p:spPr>
                <a:xfrm>
                  <a:off x="15301" y="5829578"/>
                  <a:ext cx="451440" cy="81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0">
              <p14:nvContentPartPr>
                <p14:cNvPr id="859" name="Ink 858">
                  <a:extLst>
                    <a:ext uri="{FF2B5EF4-FFF2-40B4-BE49-F238E27FC236}">
                      <a16:creationId xmlns:a16="http://schemas.microsoft.com/office/drawing/2014/main" id="{C0AECF78-3172-98B6-574A-D69622F46E1B}"/>
                    </a:ext>
                  </a:extLst>
                </p14:cNvPr>
                <p14:cNvContentPartPr/>
                <p14:nvPr/>
              </p14:nvContentPartPr>
              <p14:xfrm>
                <a:off x="-17459" y="6153938"/>
                <a:ext cx="340560" cy="87480"/>
              </p14:xfrm>
            </p:contentPart>
          </mc:Choice>
          <mc:Fallback xmlns="">
            <p:pic>
              <p:nvPicPr>
                <p:cNvPr id="859" name="Ink 858">
                  <a:extLst>
                    <a:ext uri="{FF2B5EF4-FFF2-40B4-BE49-F238E27FC236}">
                      <a16:creationId xmlns:a16="http://schemas.microsoft.com/office/drawing/2014/main" id="{C0AECF78-3172-98B6-574A-D69622F46E1B}"/>
                    </a:ext>
                  </a:extLst>
                </p:cNvPr>
                <p:cNvPicPr/>
                <p:nvPr/>
              </p:nvPicPr>
              <p:blipFill>
                <a:blip r:embed="rId1501"/>
                <a:stretch>
                  <a:fillRect/>
                </a:stretch>
              </p:blipFill>
              <p:spPr>
                <a:xfrm>
                  <a:off x="-80099" y="5776298"/>
                  <a:ext cx="466200" cy="84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2">
              <p14:nvContentPartPr>
                <p14:cNvPr id="860" name="Ink 859">
                  <a:extLst>
                    <a:ext uri="{FF2B5EF4-FFF2-40B4-BE49-F238E27FC236}">
                      <a16:creationId xmlns:a16="http://schemas.microsoft.com/office/drawing/2014/main" id="{408F1B50-825D-ABA2-13C1-18B8009D5EA5}"/>
                    </a:ext>
                  </a:extLst>
                </p14:cNvPr>
                <p14:cNvContentPartPr/>
                <p14:nvPr/>
              </p14:nvContentPartPr>
              <p14:xfrm>
                <a:off x="-2699" y="6176978"/>
                <a:ext cx="448920" cy="54720"/>
              </p14:xfrm>
            </p:contentPart>
          </mc:Choice>
          <mc:Fallback xmlns="">
            <p:pic>
              <p:nvPicPr>
                <p:cNvPr id="860" name="Ink 859">
                  <a:extLst>
                    <a:ext uri="{FF2B5EF4-FFF2-40B4-BE49-F238E27FC236}">
                      <a16:creationId xmlns:a16="http://schemas.microsoft.com/office/drawing/2014/main" id="{408F1B50-825D-ABA2-13C1-18B8009D5EA5}"/>
                    </a:ext>
                  </a:extLst>
                </p:cNvPr>
                <p:cNvPicPr/>
                <p:nvPr/>
              </p:nvPicPr>
              <p:blipFill>
                <a:blip r:embed="rId1503"/>
                <a:stretch>
                  <a:fillRect/>
                </a:stretch>
              </p:blipFill>
              <p:spPr>
                <a:xfrm>
                  <a:off x="-65699" y="5798978"/>
                  <a:ext cx="574560" cy="81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4">
              <p14:nvContentPartPr>
                <p14:cNvPr id="861" name="Ink 860">
                  <a:extLst>
                    <a:ext uri="{FF2B5EF4-FFF2-40B4-BE49-F238E27FC236}">
                      <a16:creationId xmlns:a16="http://schemas.microsoft.com/office/drawing/2014/main" id="{D6E5050B-B90E-7A69-E9BB-A8F38052AF49}"/>
                    </a:ext>
                  </a:extLst>
                </p14:cNvPr>
                <p14:cNvContentPartPr/>
                <p14:nvPr/>
              </p14:nvContentPartPr>
              <p14:xfrm>
                <a:off x="177661" y="6234218"/>
                <a:ext cx="69840" cy="25560"/>
              </p14:xfrm>
            </p:contentPart>
          </mc:Choice>
          <mc:Fallback xmlns="">
            <p:pic>
              <p:nvPicPr>
                <p:cNvPr id="861" name="Ink 860">
                  <a:extLst>
                    <a:ext uri="{FF2B5EF4-FFF2-40B4-BE49-F238E27FC236}">
                      <a16:creationId xmlns:a16="http://schemas.microsoft.com/office/drawing/2014/main" id="{D6E5050B-B90E-7A69-E9BB-A8F38052AF49}"/>
                    </a:ext>
                  </a:extLst>
                </p:cNvPr>
                <p:cNvPicPr/>
                <p:nvPr/>
              </p:nvPicPr>
              <p:blipFill>
                <a:blip r:embed="rId1505"/>
                <a:stretch>
                  <a:fillRect/>
                </a:stretch>
              </p:blipFill>
              <p:spPr>
                <a:xfrm>
                  <a:off x="115021" y="5856218"/>
                  <a:ext cx="195480" cy="78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6">
              <p14:nvContentPartPr>
                <p14:cNvPr id="862" name="Ink 861">
                  <a:extLst>
                    <a:ext uri="{FF2B5EF4-FFF2-40B4-BE49-F238E27FC236}">
                      <a16:creationId xmlns:a16="http://schemas.microsoft.com/office/drawing/2014/main" id="{CC2FDFE8-496A-93BC-15B1-901B9263CFEE}"/>
                    </a:ext>
                  </a:extLst>
                </p14:cNvPr>
                <p14:cNvContentPartPr/>
                <p14:nvPr/>
              </p14:nvContentPartPr>
              <p14:xfrm>
                <a:off x="12781" y="6204338"/>
                <a:ext cx="345240" cy="19800"/>
              </p14:xfrm>
            </p:contentPart>
          </mc:Choice>
          <mc:Fallback xmlns="">
            <p:pic>
              <p:nvPicPr>
                <p:cNvPr id="862" name="Ink 861">
                  <a:extLst>
                    <a:ext uri="{FF2B5EF4-FFF2-40B4-BE49-F238E27FC236}">
                      <a16:creationId xmlns:a16="http://schemas.microsoft.com/office/drawing/2014/main" id="{CC2FDFE8-496A-93BC-15B1-901B9263CFEE}"/>
                    </a:ext>
                  </a:extLst>
                </p:cNvPr>
                <p:cNvPicPr/>
                <p:nvPr/>
              </p:nvPicPr>
              <p:blipFill>
                <a:blip r:embed="rId1507"/>
                <a:stretch>
                  <a:fillRect/>
                </a:stretch>
              </p:blipFill>
              <p:spPr>
                <a:xfrm>
                  <a:off x="-49859" y="5826698"/>
                  <a:ext cx="470880" cy="77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8">
              <p14:nvContentPartPr>
                <p14:cNvPr id="863" name="Ink 862">
                  <a:extLst>
                    <a:ext uri="{FF2B5EF4-FFF2-40B4-BE49-F238E27FC236}">
                      <a16:creationId xmlns:a16="http://schemas.microsoft.com/office/drawing/2014/main" id="{857A3F64-A0FB-C4A5-EDB3-EE2CC89A20E9}"/>
                    </a:ext>
                  </a:extLst>
                </p14:cNvPr>
                <p14:cNvContentPartPr/>
                <p14:nvPr/>
              </p14:nvContentPartPr>
              <p14:xfrm>
                <a:off x="169741" y="6044498"/>
                <a:ext cx="691920" cy="267120"/>
              </p14:xfrm>
            </p:contentPart>
          </mc:Choice>
          <mc:Fallback xmlns="">
            <p:pic>
              <p:nvPicPr>
                <p:cNvPr id="863" name="Ink 862">
                  <a:extLst>
                    <a:ext uri="{FF2B5EF4-FFF2-40B4-BE49-F238E27FC236}">
                      <a16:creationId xmlns:a16="http://schemas.microsoft.com/office/drawing/2014/main" id="{857A3F64-A0FB-C4A5-EDB3-EE2CC89A20E9}"/>
                    </a:ext>
                  </a:extLst>
                </p:cNvPr>
                <p:cNvPicPr/>
                <p:nvPr/>
              </p:nvPicPr>
              <p:blipFill>
                <a:blip r:embed="rId1509"/>
                <a:stretch>
                  <a:fillRect/>
                </a:stretch>
              </p:blipFill>
              <p:spPr>
                <a:xfrm>
                  <a:off x="107101" y="5666498"/>
                  <a:ext cx="817560" cy="10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10">
              <p14:nvContentPartPr>
                <p14:cNvPr id="864" name="Ink 863">
                  <a:extLst>
                    <a:ext uri="{FF2B5EF4-FFF2-40B4-BE49-F238E27FC236}">
                      <a16:creationId xmlns:a16="http://schemas.microsoft.com/office/drawing/2014/main" id="{9880D24F-DFB2-0EE7-1084-3943C2B43FD1}"/>
                    </a:ext>
                  </a:extLst>
                </p14:cNvPr>
                <p14:cNvContentPartPr/>
                <p14:nvPr/>
              </p14:nvContentPartPr>
              <p14:xfrm>
                <a:off x="-26099" y="5988698"/>
                <a:ext cx="969840" cy="284400"/>
              </p14:xfrm>
            </p:contentPart>
          </mc:Choice>
          <mc:Fallback xmlns="">
            <p:pic>
              <p:nvPicPr>
                <p:cNvPr id="864" name="Ink 863">
                  <a:extLst>
                    <a:ext uri="{FF2B5EF4-FFF2-40B4-BE49-F238E27FC236}">
                      <a16:creationId xmlns:a16="http://schemas.microsoft.com/office/drawing/2014/main" id="{9880D24F-DFB2-0EE7-1084-3943C2B43FD1}"/>
                    </a:ext>
                  </a:extLst>
                </p:cNvPr>
                <p:cNvPicPr/>
                <p:nvPr/>
              </p:nvPicPr>
              <p:blipFill>
                <a:blip r:embed="rId1511"/>
                <a:stretch>
                  <a:fillRect/>
                </a:stretch>
              </p:blipFill>
              <p:spPr>
                <a:xfrm>
                  <a:off x="-89099" y="5611058"/>
                  <a:ext cx="1095480" cy="10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12">
              <p14:nvContentPartPr>
                <p14:cNvPr id="865" name="Ink 864">
                  <a:extLst>
                    <a:ext uri="{FF2B5EF4-FFF2-40B4-BE49-F238E27FC236}">
                      <a16:creationId xmlns:a16="http://schemas.microsoft.com/office/drawing/2014/main" id="{FCD94647-65DA-AF41-FCF8-CD59F3BA80E2}"/>
                    </a:ext>
                  </a:extLst>
                </p14:cNvPr>
                <p14:cNvContentPartPr/>
                <p14:nvPr/>
              </p14:nvContentPartPr>
              <p14:xfrm>
                <a:off x="124381" y="5771618"/>
                <a:ext cx="1261440" cy="498240"/>
              </p14:xfrm>
            </p:contentPart>
          </mc:Choice>
          <mc:Fallback xmlns="">
            <p:pic>
              <p:nvPicPr>
                <p:cNvPr id="865" name="Ink 864">
                  <a:extLst>
                    <a:ext uri="{FF2B5EF4-FFF2-40B4-BE49-F238E27FC236}">
                      <a16:creationId xmlns:a16="http://schemas.microsoft.com/office/drawing/2014/main" id="{FCD94647-65DA-AF41-FCF8-CD59F3BA80E2}"/>
                    </a:ext>
                  </a:extLst>
                </p:cNvPr>
                <p:cNvPicPr/>
                <p:nvPr/>
              </p:nvPicPr>
              <p:blipFill>
                <a:blip r:embed="rId1513"/>
                <a:stretch>
                  <a:fillRect/>
                </a:stretch>
              </p:blipFill>
              <p:spPr>
                <a:xfrm>
                  <a:off x="61741" y="5393978"/>
                  <a:ext cx="1387080" cy="12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14">
              <p14:nvContentPartPr>
                <p14:cNvPr id="866" name="Ink 865">
                  <a:extLst>
                    <a:ext uri="{FF2B5EF4-FFF2-40B4-BE49-F238E27FC236}">
                      <a16:creationId xmlns:a16="http://schemas.microsoft.com/office/drawing/2014/main" id="{3307A741-92DC-7C04-7C2D-409DD7FF5E21}"/>
                    </a:ext>
                  </a:extLst>
                </p14:cNvPr>
                <p14:cNvContentPartPr/>
                <p14:nvPr/>
              </p14:nvContentPartPr>
              <p14:xfrm>
                <a:off x="103861" y="5826698"/>
                <a:ext cx="1017360" cy="485640"/>
              </p14:xfrm>
            </p:contentPart>
          </mc:Choice>
          <mc:Fallback xmlns="">
            <p:pic>
              <p:nvPicPr>
                <p:cNvPr id="866" name="Ink 865">
                  <a:extLst>
                    <a:ext uri="{FF2B5EF4-FFF2-40B4-BE49-F238E27FC236}">
                      <a16:creationId xmlns:a16="http://schemas.microsoft.com/office/drawing/2014/main" id="{3307A741-92DC-7C04-7C2D-409DD7FF5E21}"/>
                    </a:ext>
                  </a:extLst>
                </p:cNvPr>
                <p:cNvPicPr/>
                <p:nvPr/>
              </p:nvPicPr>
              <p:blipFill>
                <a:blip r:embed="rId1515"/>
                <a:stretch>
                  <a:fillRect/>
                </a:stretch>
              </p:blipFill>
              <p:spPr>
                <a:xfrm>
                  <a:off x="41221" y="5449058"/>
                  <a:ext cx="1143000" cy="12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16">
              <p14:nvContentPartPr>
                <p14:cNvPr id="867" name="Ink 866">
                  <a:extLst>
                    <a:ext uri="{FF2B5EF4-FFF2-40B4-BE49-F238E27FC236}">
                      <a16:creationId xmlns:a16="http://schemas.microsoft.com/office/drawing/2014/main" id="{94EB5D40-5005-0B8F-C6E2-12497C781C6F}"/>
                    </a:ext>
                  </a:extLst>
                </p14:cNvPr>
                <p14:cNvContentPartPr/>
                <p14:nvPr/>
              </p14:nvContentPartPr>
              <p14:xfrm>
                <a:off x="60661" y="6154658"/>
                <a:ext cx="412200" cy="32400"/>
              </p14:xfrm>
            </p:contentPart>
          </mc:Choice>
          <mc:Fallback xmlns="">
            <p:pic>
              <p:nvPicPr>
                <p:cNvPr id="867" name="Ink 866">
                  <a:extLst>
                    <a:ext uri="{FF2B5EF4-FFF2-40B4-BE49-F238E27FC236}">
                      <a16:creationId xmlns:a16="http://schemas.microsoft.com/office/drawing/2014/main" id="{94EB5D40-5005-0B8F-C6E2-12497C781C6F}"/>
                    </a:ext>
                  </a:extLst>
                </p:cNvPr>
                <p:cNvPicPr/>
                <p:nvPr/>
              </p:nvPicPr>
              <p:blipFill>
                <a:blip r:embed="rId1517"/>
                <a:stretch>
                  <a:fillRect/>
                </a:stretch>
              </p:blipFill>
              <p:spPr>
                <a:xfrm>
                  <a:off x="-2339" y="5777018"/>
                  <a:ext cx="537840" cy="78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18">
              <p14:nvContentPartPr>
                <p14:cNvPr id="868" name="Ink 867">
                  <a:extLst>
                    <a:ext uri="{FF2B5EF4-FFF2-40B4-BE49-F238E27FC236}">
                      <a16:creationId xmlns:a16="http://schemas.microsoft.com/office/drawing/2014/main" id="{254A48AB-52BF-1515-016D-C7E8B529125B}"/>
                    </a:ext>
                  </a:extLst>
                </p14:cNvPr>
                <p14:cNvContentPartPr/>
                <p14:nvPr/>
              </p14:nvContentPartPr>
              <p14:xfrm>
                <a:off x="-50219" y="6049538"/>
                <a:ext cx="974160" cy="319320"/>
              </p14:xfrm>
            </p:contentPart>
          </mc:Choice>
          <mc:Fallback xmlns="">
            <p:pic>
              <p:nvPicPr>
                <p:cNvPr id="868" name="Ink 867">
                  <a:extLst>
                    <a:ext uri="{FF2B5EF4-FFF2-40B4-BE49-F238E27FC236}">
                      <a16:creationId xmlns:a16="http://schemas.microsoft.com/office/drawing/2014/main" id="{254A48AB-52BF-1515-016D-C7E8B529125B}"/>
                    </a:ext>
                  </a:extLst>
                </p:cNvPr>
                <p:cNvPicPr/>
                <p:nvPr/>
              </p:nvPicPr>
              <p:blipFill>
                <a:blip r:embed="rId1519"/>
                <a:stretch>
                  <a:fillRect/>
                </a:stretch>
              </p:blipFill>
              <p:spPr>
                <a:xfrm>
                  <a:off x="-112859" y="5671898"/>
                  <a:ext cx="1099800" cy="10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0">
              <p14:nvContentPartPr>
                <p14:cNvPr id="869" name="Ink 868">
                  <a:extLst>
                    <a:ext uri="{FF2B5EF4-FFF2-40B4-BE49-F238E27FC236}">
                      <a16:creationId xmlns:a16="http://schemas.microsoft.com/office/drawing/2014/main" id="{B71A7881-99FE-A519-16AD-2684E90BDD01}"/>
                    </a:ext>
                  </a:extLst>
                </p14:cNvPr>
                <p14:cNvContentPartPr/>
                <p14:nvPr/>
              </p14:nvContentPartPr>
              <p14:xfrm>
                <a:off x="192061" y="5964218"/>
                <a:ext cx="822600" cy="425880"/>
              </p14:xfrm>
            </p:contentPart>
          </mc:Choice>
          <mc:Fallback xmlns="">
            <p:pic>
              <p:nvPicPr>
                <p:cNvPr id="869" name="Ink 868">
                  <a:extLst>
                    <a:ext uri="{FF2B5EF4-FFF2-40B4-BE49-F238E27FC236}">
                      <a16:creationId xmlns:a16="http://schemas.microsoft.com/office/drawing/2014/main" id="{B71A7881-99FE-A519-16AD-2684E90BDD01}"/>
                    </a:ext>
                  </a:extLst>
                </p:cNvPr>
                <p:cNvPicPr/>
                <p:nvPr/>
              </p:nvPicPr>
              <p:blipFill>
                <a:blip r:embed="rId1521"/>
                <a:stretch>
                  <a:fillRect/>
                </a:stretch>
              </p:blipFill>
              <p:spPr>
                <a:xfrm>
                  <a:off x="129061" y="5586218"/>
                  <a:ext cx="948240" cy="11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2">
              <p14:nvContentPartPr>
                <p14:cNvPr id="870" name="Ink 869">
                  <a:extLst>
                    <a:ext uri="{FF2B5EF4-FFF2-40B4-BE49-F238E27FC236}">
                      <a16:creationId xmlns:a16="http://schemas.microsoft.com/office/drawing/2014/main" id="{529C9D15-A0AB-1BA0-4A7A-8BC09DF30BBE}"/>
                    </a:ext>
                  </a:extLst>
                </p14:cNvPr>
                <p14:cNvContentPartPr/>
                <p14:nvPr/>
              </p14:nvContentPartPr>
              <p14:xfrm>
                <a:off x="349021" y="5870978"/>
                <a:ext cx="750960" cy="365760"/>
              </p14:xfrm>
            </p:contentPart>
          </mc:Choice>
          <mc:Fallback xmlns="">
            <p:pic>
              <p:nvPicPr>
                <p:cNvPr id="870" name="Ink 869">
                  <a:extLst>
                    <a:ext uri="{FF2B5EF4-FFF2-40B4-BE49-F238E27FC236}">
                      <a16:creationId xmlns:a16="http://schemas.microsoft.com/office/drawing/2014/main" id="{529C9D15-A0AB-1BA0-4A7A-8BC09DF30BBE}"/>
                    </a:ext>
                  </a:extLst>
                </p:cNvPr>
                <p:cNvPicPr/>
                <p:nvPr/>
              </p:nvPicPr>
              <p:blipFill>
                <a:blip r:embed="rId1523"/>
                <a:stretch>
                  <a:fillRect/>
                </a:stretch>
              </p:blipFill>
              <p:spPr>
                <a:xfrm>
                  <a:off x="286381" y="5493338"/>
                  <a:ext cx="876600" cy="11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4">
              <p14:nvContentPartPr>
                <p14:cNvPr id="871" name="Ink 870">
                  <a:extLst>
                    <a:ext uri="{FF2B5EF4-FFF2-40B4-BE49-F238E27FC236}">
                      <a16:creationId xmlns:a16="http://schemas.microsoft.com/office/drawing/2014/main" id="{ABFBA50A-32F5-550F-ACFA-9A3F0FEDC8D9}"/>
                    </a:ext>
                  </a:extLst>
                </p14:cNvPr>
                <p14:cNvContentPartPr/>
                <p14:nvPr/>
              </p14:nvContentPartPr>
              <p14:xfrm>
                <a:off x="753301" y="5654978"/>
                <a:ext cx="858600" cy="509760"/>
              </p14:xfrm>
            </p:contentPart>
          </mc:Choice>
          <mc:Fallback xmlns="">
            <p:pic>
              <p:nvPicPr>
                <p:cNvPr id="871" name="Ink 870">
                  <a:extLst>
                    <a:ext uri="{FF2B5EF4-FFF2-40B4-BE49-F238E27FC236}">
                      <a16:creationId xmlns:a16="http://schemas.microsoft.com/office/drawing/2014/main" id="{ABFBA50A-32F5-550F-ACFA-9A3F0FEDC8D9}"/>
                    </a:ext>
                  </a:extLst>
                </p:cNvPr>
                <p:cNvPicPr/>
                <p:nvPr/>
              </p:nvPicPr>
              <p:blipFill>
                <a:blip r:embed="rId1525"/>
                <a:stretch>
                  <a:fillRect/>
                </a:stretch>
              </p:blipFill>
              <p:spPr>
                <a:xfrm>
                  <a:off x="690661" y="5276978"/>
                  <a:ext cx="984240" cy="12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6">
              <p14:nvContentPartPr>
                <p14:cNvPr id="872" name="Ink 871">
                  <a:extLst>
                    <a:ext uri="{FF2B5EF4-FFF2-40B4-BE49-F238E27FC236}">
                      <a16:creationId xmlns:a16="http://schemas.microsoft.com/office/drawing/2014/main" id="{343375A2-A5FD-1107-739F-62E6ADEEC377}"/>
                    </a:ext>
                  </a:extLst>
                </p14:cNvPr>
                <p14:cNvContentPartPr/>
                <p14:nvPr/>
              </p14:nvContentPartPr>
              <p14:xfrm>
                <a:off x="748621" y="5773058"/>
                <a:ext cx="879840" cy="518400"/>
              </p14:xfrm>
            </p:contentPart>
          </mc:Choice>
          <mc:Fallback xmlns="">
            <p:pic>
              <p:nvPicPr>
                <p:cNvPr id="872" name="Ink 871">
                  <a:extLst>
                    <a:ext uri="{FF2B5EF4-FFF2-40B4-BE49-F238E27FC236}">
                      <a16:creationId xmlns:a16="http://schemas.microsoft.com/office/drawing/2014/main" id="{343375A2-A5FD-1107-739F-62E6ADEEC377}"/>
                    </a:ext>
                  </a:extLst>
                </p:cNvPr>
                <p:cNvPicPr/>
                <p:nvPr/>
              </p:nvPicPr>
              <p:blipFill>
                <a:blip r:embed="rId1527"/>
                <a:stretch>
                  <a:fillRect/>
                </a:stretch>
              </p:blipFill>
              <p:spPr>
                <a:xfrm>
                  <a:off x="685981" y="5395058"/>
                  <a:ext cx="1005480" cy="12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8">
              <p14:nvContentPartPr>
                <p14:cNvPr id="874" name="Ink 873">
                  <a:extLst>
                    <a:ext uri="{FF2B5EF4-FFF2-40B4-BE49-F238E27FC236}">
                      <a16:creationId xmlns:a16="http://schemas.microsoft.com/office/drawing/2014/main" id="{FC121B79-05A4-2FAC-677E-5CE1A6F7AFC4}"/>
                    </a:ext>
                  </a:extLst>
                </p14:cNvPr>
                <p14:cNvContentPartPr/>
                <p14:nvPr/>
              </p14:nvContentPartPr>
              <p14:xfrm>
                <a:off x="1530901" y="5057018"/>
                <a:ext cx="169560" cy="1107720"/>
              </p14:xfrm>
            </p:contentPart>
          </mc:Choice>
          <mc:Fallback xmlns="">
            <p:pic>
              <p:nvPicPr>
                <p:cNvPr id="874" name="Ink 873">
                  <a:extLst>
                    <a:ext uri="{FF2B5EF4-FFF2-40B4-BE49-F238E27FC236}">
                      <a16:creationId xmlns:a16="http://schemas.microsoft.com/office/drawing/2014/main" id="{FC121B79-05A4-2FAC-677E-5CE1A6F7AFC4}"/>
                    </a:ext>
                  </a:extLst>
                </p:cNvPr>
                <p:cNvPicPr/>
                <p:nvPr/>
              </p:nvPicPr>
              <p:blipFill>
                <a:blip r:embed="rId1529"/>
                <a:stretch>
                  <a:fillRect/>
                </a:stretch>
              </p:blipFill>
              <p:spPr>
                <a:xfrm>
                  <a:off x="1467901" y="4679378"/>
                  <a:ext cx="295200" cy="18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30">
              <p14:nvContentPartPr>
                <p14:cNvPr id="875" name="Ink 874">
                  <a:extLst>
                    <a:ext uri="{FF2B5EF4-FFF2-40B4-BE49-F238E27FC236}">
                      <a16:creationId xmlns:a16="http://schemas.microsoft.com/office/drawing/2014/main" id="{1E100943-A85C-2345-C9E8-E91B7DF2CF21}"/>
                    </a:ext>
                  </a:extLst>
                </p14:cNvPr>
                <p14:cNvContentPartPr/>
                <p14:nvPr/>
              </p14:nvContentPartPr>
              <p14:xfrm>
                <a:off x="1638181" y="5201018"/>
                <a:ext cx="152280" cy="894600"/>
              </p14:xfrm>
            </p:contentPart>
          </mc:Choice>
          <mc:Fallback xmlns="">
            <p:pic>
              <p:nvPicPr>
                <p:cNvPr id="875" name="Ink 874">
                  <a:extLst>
                    <a:ext uri="{FF2B5EF4-FFF2-40B4-BE49-F238E27FC236}">
                      <a16:creationId xmlns:a16="http://schemas.microsoft.com/office/drawing/2014/main" id="{1E100943-A85C-2345-C9E8-E91B7DF2CF21}"/>
                    </a:ext>
                  </a:extLst>
                </p:cNvPr>
                <p:cNvPicPr/>
                <p:nvPr/>
              </p:nvPicPr>
              <p:blipFill>
                <a:blip r:embed="rId1531"/>
                <a:stretch>
                  <a:fillRect/>
                </a:stretch>
              </p:blipFill>
              <p:spPr>
                <a:xfrm>
                  <a:off x="1575181" y="4823018"/>
                  <a:ext cx="277920" cy="165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32">
              <p14:nvContentPartPr>
                <p14:cNvPr id="877" name="Ink 876">
                  <a:extLst>
                    <a:ext uri="{FF2B5EF4-FFF2-40B4-BE49-F238E27FC236}">
                      <a16:creationId xmlns:a16="http://schemas.microsoft.com/office/drawing/2014/main" id="{63925536-4EC1-A102-D3D9-98DAE615FFC9}"/>
                    </a:ext>
                  </a:extLst>
                </p14:cNvPr>
                <p14:cNvContentPartPr/>
                <p14:nvPr/>
              </p14:nvContentPartPr>
              <p14:xfrm>
                <a:off x="1556821" y="4796378"/>
                <a:ext cx="5400" cy="16920"/>
              </p14:xfrm>
            </p:contentPart>
          </mc:Choice>
          <mc:Fallback xmlns="">
            <p:pic>
              <p:nvPicPr>
                <p:cNvPr id="877" name="Ink 876">
                  <a:extLst>
                    <a:ext uri="{FF2B5EF4-FFF2-40B4-BE49-F238E27FC236}">
                      <a16:creationId xmlns:a16="http://schemas.microsoft.com/office/drawing/2014/main" id="{63925536-4EC1-A102-D3D9-98DAE615FFC9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1493821" y="4418738"/>
                  <a:ext cx="131040" cy="77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33">
              <p14:nvContentPartPr>
                <p14:cNvPr id="878" name="Ink 877">
                  <a:extLst>
                    <a:ext uri="{FF2B5EF4-FFF2-40B4-BE49-F238E27FC236}">
                      <a16:creationId xmlns:a16="http://schemas.microsoft.com/office/drawing/2014/main" id="{01F25517-EAF9-A919-9BBC-F345D6EF7EF7}"/>
                    </a:ext>
                  </a:extLst>
                </p14:cNvPr>
                <p14:cNvContentPartPr/>
                <p14:nvPr/>
              </p14:nvContentPartPr>
              <p14:xfrm>
                <a:off x="1612981" y="4905818"/>
                <a:ext cx="200160" cy="986040"/>
              </p14:xfrm>
            </p:contentPart>
          </mc:Choice>
          <mc:Fallback xmlns="">
            <p:pic>
              <p:nvPicPr>
                <p:cNvPr id="878" name="Ink 877">
                  <a:extLst>
                    <a:ext uri="{FF2B5EF4-FFF2-40B4-BE49-F238E27FC236}">
                      <a16:creationId xmlns:a16="http://schemas.microsoft.com/office/drawing/2014/main" id="{01F25517-EAF9-A919-9BBC-F345D6EF7EF7}"/>
                    </a:ext>
                  </a:extLst>
                </p:cNvPr>
                <p:cNvPicPr/>
                <p:nvPr/>
              </p:nvPicPr>
              <p:blipFill>
                <a:blip r:embed="rId1534"/>
                <a:stretch>
                  <a:fillRect/>
                </a:stretch>
              </p:blipFill>
              <p:spPr>
                <a:xfrm>
                  <a:off x="1550341" y="4527818"/>
                  <a:ext cx="325800" cy="174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35">
              <p14:nvContentPartPr>
                <p14:cNvPr id="879" name="Ink 878">
                  <a:extLst>
                    <a:ext uri="{FF2B5EF4-FFF2-40B4-BE49-F238E27FC236}">
                      <a16:creationId xmlns:a16="http://schemas.microsoft.com/office/drawing/2014/main" id="{B311FC8D-AC2B-9EF4-1FA9-5A7C0E6E9014}"/>
                    </a:ext>
                  </a:extLst>
                </p14:cNvPr>
                <p14:cNvContentPartPr/>
                <p14:nvPr/>
              </p14:nvContentPartPr>
              <p14:xfrm>
                <a:off x="1611181" y="5116058"/>
                <a:ext cx="102240" cy="1076400"/>
              </p14:xfrm>
            </p:contentPart>
          </mc:Choice>
          <mc:Fallback xmlns="">
            <p:pic>
              <p:nvPicPr>
                <p:cNvPr id="879" name="Ink 878">
                  <a:extLst>
                    <a:ext uri="{FF2B5EF4-FFF2-40B4-BE49-F238E27FC236}">
                      <a16:creationId xmlns:a16="http://schemas.microsoft.com/office/drawing/2014/main" id="{B311FC8D-AC2B-9EF4-1FA9-5A7C0E6E9014}"/>
                    </a:ext>
                  </a:extLst>
                </p:cNvPr>
                <p:cNvPicPr/>
                <p:nvPr/>
              </p:nvPicPr>
              <p:blipFill>
                <a:blip r:embed="rId1536"/>
                <a:stretch>
                  <a:fillRect/>
                </a:stretch>
              </p:blipFill>
              <p:spPr>
                <a:xfrm>
                  <a:off x="1548541" y="4738418"/>
                  <a:ext cx="227880" cy="18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37">
              <p14:nvContentPartPr>
                <p14:cNvPr id="880" name="Ink 879">
                  <a:extLst>
                    <a:ext uri="{FF2B5EF4-FFF2-40B4-BE49-F238E27FC236}">
                      <a16:creationId xmlns:a16="http://schemas.microsoft.com/office/drawing/2014/main" id="{1F15CF56-AAE4-E657-7B45-F6552C5C1D01}"/>
                    </a:ext>
                  </a:extLst>
                </p14:cNvPr>
                <p14:cNvContentPartPr/>
                <p14:nvPr/>
              </p14:nvContentPartPr>
              <p14:xfrm>
                <a:off x="1588861" y="5762978"/>
                <a:ext cx="36360" cy="374400"/>
              </p14:xfrm>
            </p:contentPart>
          </mc:Choice>
          <mc:Fallback xmlns="">
            <p:pic>
              <p:nvPicPr>
                <p:cNvPr id="880" name="Ink 879">
                  <a:extLst>
                    <a:ext uri="{FF2B5EF4-FFF2-40B4-BE49-F238E27FC236}">
                      <a16:creationId xmlns:a16="http://schemas.microsoft.com/office/drawing/2014/main" id="{1F15CF56-AAE4-E657-7B45-F6552C5C1D01}"/>
                    </a:ext>
                  </a:extLst>
                </p:cNvPr>
                <p:cNvPicPr/>
                <p:nvPr/>
              </p:nvPicPr>
              <p:blipFill>
                <a:blip r:embed="rId1538"/>
                <a:stretch>
                  <a:fillRect/>
                </a:stretch>
              </p:blipFill>
              <p:spPr>
                <a:xfrm>
                  <a:off x="1526221" y="5385338"/>
                  <a:ext cx="162000" cy="11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39">
              <p14:nvContentPartPr>
                <p14:cNvPr id="881" name="Ink 880">
                  <a:extLst>
                    <a:ext uri="{FF2B5EF4-FFF2-40B4-BE49-F238E27FC236}">
                      <a16:creationId xmlns:a16="http://schemas.microsoft.com/office/drawing/2014/main" id="{0505E409-06A0-F155-EAA6-36E31AE3E280}"/>
                    </a:ext>
                  </a:extLst>
                </p14:cNvPr>
                <p14:cNvContentPartPr/>
                <p14:nvPr/>
              </p14:nvContentPartPr>
              <p14:xfrm>
                <a:off x="1577341" y="5221898"/>
                <a:ext cx="147600" cy="906120"/>
              </p14:xfrm>
            </p:contentPart>
          </mc:Choice>
          <mc:Fallback xmlns="">
            <p:pic>
              <p:nvPicPr>
                <p:cNvPr id="881" name="Ink 880">
                  <a:extLst>
                    <a:ext uri="{FF2B5EF4-FFF2-40B4-BE49-F238E27FC236}">
                      <a16:creationId xmlns:a16="http://schemas.microsoft.com/office/drawing/2014/main" id="{0505E409-06A0-F155-EAA6-36E31AE3E280}"/>
                    </a:ext>
                  </a:extLst>
                </p:cNvPr>
                <p:cNvPicPr/>
                <p:nvPr/>
              </p:nvPicPr>
              <p:blipFill>
                <a:blip r:embed="rId1540"/>
                <a:stretch>
                  <a:fillRect/>
                </a:stretch>
              </p:blipFill>
              <p:spPr>
                <a:xfrm>
                  <a:off x="1514701" y="4843898"/>
                  <a:ext cx="273240" cy="166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1">
              <p14:nvContentPartPr>
                <p14:cNvPr id="882" name="Ink 881">
                  <a:extLst>
                    <a:ext uri="{FF2B5EF4-FFF2-40B4-BE49-F238E27FC236}">
                      <a16:creationId xmlns:a16="http://schemas.microsoft.com/office/drawing/2014/main" id="{77A054C3-AF60-6F53-7C67-056D418B2987}"/>
                    </a:ext>
                  </a:extLst>
                </p14:cNvPr>
                <p14:cNvContentPartPr/>
                <p14:nvPr/>
              </p14:nvContentPartPr>
              <p14:xfrm>
                <a:off x="1636021" y="5803658"/>
                <a:ext cx="18360" cy="231120"/>
              </p14:xfrm>
            </p:contentPart>
          </mc:Choice>
          <mc:Fallback xmlns="">
            <p:pic>
              <p:nvPicPr>
                <p:cNvPr id="882" name="Ink 881">
                  <a:extLst>
                    <a:ext uri="{FF2B5EF4-FFF2-40B4-BE49-F238E27FC236}">
                      <a16:creationId xmlns:a16="http://schemas.microsoft.com/office/drawing/2014/main" id="{77A054C3-AF60-6F53-7C67-056D418B2987}"/>
                    </a:ext>
                  </a:extLst>
                </p:cNvPr>
                <p:cNvPicPr/>
                <p:nvPr/>
              </p:nvPicPr>
              <p:blipFill>
                <a:blip r:embed="rId1542"/>
                <a:stretch>
                  <a:fillRect/>
                </a:stretch>
              </p:blipFill>
              <p:spPr>
                <a:xfrm>
                  <a:off x="1573021" y="5426018"/>
                  <a:ext cx="144000" cy="9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3">
              <p14:nvContentPartPr>
                <p14:cNvPr id="883" name="Ink 882">
                  <a:extLst>
                    <a:ext uri="{FF2B5EF4-FFF2-40B4-BE49-F238E27FC236}">
                      <a16:creationId xmlns:a16="http://schemas.microsoft.com/office/drawing/2014/main" id="{402A34C0-12F0-2135-DD34-8F77AAF4C34C}"/>
                    </a:ext>
                  </a:extLst>
                </p14:cNvPr>
                <p14:cNvContentPartPr/>
                <p14:nvPr/>
              </p14:nvContentPartPr>
              <p14:xfrm>
                <a:off x="1683541" y="5482898"/>
                <a:ext cx="36000" cy="412560"/>
              </p14:xfrm>
            </p:contentPart>
          </mc:Choice>
          <mc:Fallback xmlns="">
            <p:pic>
              <p:nvPicPr>
                <p:cNvPr id="883" name="Ink 882">
                  <a:extLst>
                    <a:ext uri="{FF2B5EF4-FFF2-40B4-BE49-F238E27FC236}">
                      <a16:creationId xmlns:a16="http://schemas.microsoft.com/office/drawing/2014/main" id="{402A34C0-12F0-2135-DD34-8F77AAF4C34C}"/>
                    </a:ext>
                  </a:extLst>
                </p:cNvPr>
                <p:cNvPicPr/>
                <p:nvPr/>
              </p:nvPicPr>
              <p:blipFill>
                <a:blip r:embed="rId1544"/>
                <a:stretch>
                  <a:fillRect/>
                </a:stretch>
              </p:blipFill>
              <p:spPr>
                <a:xfrm>
                  <a:off x="1620541" y="5104898"/>
                  <a:ext cx="161640" cy="11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5">
              <p14:nvContentPartPr>
                <p14:cNvPr id="884" name="Ink 883">
                  <a:extLst>
                    <a:ext uri="{FF2B5EF4-FFF2-40B4-BE49-F238E27FC236}">
                      <a16:creationId xmlns:a16="http://schemas.microsoft.com/office/drawing/2014/main" id="{8A1F9149-A50E-5D11-DE3E-AAC49DC69B63}"/>
                    </a:ext>
                  </a:extLst>
                </p14:cNvPr>
                <p14:cNvContentPartPr/>
                <p14:nvPr/>
              </p14:nvContentPartPr>
              <p14:xfrm>
                <a:off x="1763101" y="5779898"/>
                <a:ext cx="12600" cy="118440"/>
              </p14:xfrm>
            </p:contentPart>
          </mc:Choice>
          <mc:Fallback xmlns="">
            <p:pic>
              <p:nvPicPr>
                <p:cNvPr id="884" name="Ink 883">
                  <a:extLst>
                    <a:ext uri="{FF2B5EF4-FFF2-40B4-BE49-F238E27FC236}">
                      <a16:creationId xmlns:a16="http://schemas.microsoft.com/office/drawing/2014/main" id="{8A1F9149-A50E-5D11-DE3E-AAC49DC69B63}"/>
                    </a:ext>
                  </a:extLst>
                </p:cNvPr>
                <p:cNvPicPr/>
                <p:nvPr/>
              </p:nvPicPr>
              <p:blipFill>
                <a:blip r:embed="rId1546"/>
                <a:stretch>
                  <a:fillRect/>
                </a:stretch>
              </p:blipFill>
              <p:spPr>
                <a:xfrm>
                  <a:off x="1700101" y="5402258"/>
                  <a:ext cx="138240" cy="87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7">
              <p14:nvContentPartPr>
                <p14:cNvPr id="885" name="Ink 884">
                  <a:extLst>
                    <a:ext uri="{FF2B5EF4-FFF2-40B4-BE49-F238E27FC236}">
                      <a16:creationId xmlns:a16="http://schemas.microsoft.com/office/drawing/2014/main" id="{C3283C87-B310-366D-45B9-0533F9A336F7}"/>
                    </a:ext>
                  </a:extLst>
                </p14:cNvPr>
                <p14:cNvContentPartPr/>
                <p14:nvPr/>
              </p14:nvContentPartPr>
              <p14:xfrm>
                <a:off x="1755181" y="5290298"/>
                <a:ext cx="86760" cy="567360"/>
              </p14:xfrm>
            </p:contentPart>
          </mc:Choice>
          <mc:Fallback xmlns="">
            <p:pic>
              <p:nvPicPr>
                <p:cNvPr id="885" name="Ink 884">
                  <a:extLst>
                    <a:ext uri="{FF2B5EF4-FFF2-40B4-BE49-F238E27FC236}">
                      <a16:creationId xmlns:a16="http://schemas.microsoft.com/office/drawing/2014/main" id="{C3283C87-B310-366D-45B9-0533F9A336F7}"/>
                    </a:ext>
                  </a:extLst>
                </p:cNvPr>
                <p:cNvPicPr/>
                <p:nvPr/>
              </p:nvPicPr>
              <p:blipFill>
                <a:blip r:embed="rId1548"/>
                <a:stretch>
                  <a:fillRect/>
                </a:stretch>
              </p:blipFill>
              <p:spPr>
                <a:xfrm>
                  <a:off x="1692181" y="4912298"/>
                  <a:ext cx="212400" cy="13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9">
              <p14:nvContentPartPr>
                <p14:cNvPr id="886" name="Ink 885">
                  <a:extLst>
                    <a:ext uri="{FF2B5EF4-FFF2-40B4-BE49-F238E27FC236}">
                      <a16:creationId xmlns:a16="http://schemas.microsoft.com/office/drawing/2014/main" id="{7986350B-1452-5589-1D71-FC5CF61EE729}"/>
                    </a:ext>
                  </a:extLst>
                </p14:cNvPr>
                <p14:cNvContentPartPr/>
                <p14:nvPr/>
              </p14:nvContentPartPr>
              <p14:xfrm>
                <a:off x="1531261" y="5260778"/>
                <a:ext cx="34560" cy="177480"/>
              </p14:xfrm>
            </p:contentPart>
          </mc:Choice>
          <mc:Fallback xmlns="">
            <p:pic>
              <p:nvPicPr>
                <p:cNvPr id="886" name="Ink 885">
                  <a:extLst>
                    <a:ext uri="{FF2B5EF4-FFF2-40B4-BE49-F238E27FC236}">
                      <a16:creationId xmlns:a16="http://schemas.microsoft.com/office/drawing/2014/main" id="{7986350B-1452-5589-1D71-FC5CF61EE729}"/>
                    </a:ext>
                  </a:extLst>
                </p:cNvPr>
                <p:cNvPicPr/>
                <p:nvPr/>
              </p:nvPicPr>
              <p:blipFill>
                <a:blip r:embed="rId1550"/>
                <a:stretch>
                  <a:fillRect/>
                </a:stretch>
              </p:blipFill>
              <p:spPr>
                <a:xfrm>
                  <a:off x="1468621" y="4882778"/>
                  <a:ext cx="160200" cy="9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51">
              <p14:nvContentPartPr>
                <p14:cNvPr id="887" name="Ink 886">
                  <a:extLst>
                    <a:ext uri="{FF2B5EF4-FFF2-40B4-BE49-F238E27FC236}">
                      <a16:creationId xmlns:a16="http://schemas.microsoft.com/office/drawing/2014/main" id="{0D1DEDCC-A843-46D9-0C64-31B3196EC194}"/>
                    </a:ext>
                  </a:extLst>
                </p14:cNvPr>
                <p14:cNvContentPartPr/>
                <p14:nvPr/>
              </p14:nvContentPartPr>
              <p14:xfrm>
                <a:off x="1531621" y="5443298"/>
                <a:ext cx="23040" cy="233640"/>
              </p14:xfrm>
            </p:contentPart>
          </mc:Choice>
          <mc:Fallback xmlns="">
            <p:pic>
              <p:nvPicPr>
                <p:cNvPr id="887" name="Ink 886">
                  <a:extLst>
                    <a:ext uri="{FF2B5EF4-FFF2-40B4-BE49-F238E27FC236}">
                      <a16:creationId xmlns:a16="http://schemas.microsoft.com/office/drawing/2014/main" id="{0D1DEDCC-A843-46D9-0C64-31B3196EC194}"/>
                    </a:ext>
                  </a:extLst>
                </p:cNvPr>
                <p:cNvPicPr/>
                <p:nvPr/>
              </p:nvPicPr>
              <p:blipFill>
                <a:blip r:embed="rId1542"/>
                <a:stretch>
                  <a:fillRect/>
                </a:stretch>
              </p:blipFill>
              <p:spPr>
                <a:xfrm>
                  <a:off x="1468981" y="5065298"/>
                  <a:ext cx="148680" cy="9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52">
              <p14:nvContentPartPr>
                <p14:cNvPr id="888" name="Ink 887">
                  <a:extLst>
                    <a:ext uri="{FF2B5EF4-FFF2-40B4-BE49-F238E27FC236}">
                      <a16:creationId xmlns:a16="http://schemas.microsoft.com/office/drawing/2014/main" id="{B38B452D-D7FF-9B23-3D5F-5B1EA59F3E63}"/>
                    </a:ext>
                  </a:extLst>
                </p14:cNvPr>
                <p14:cNvContentPartPr/>
                <p14:nvPr/>
              </p14:nvContentPartPr>
              <p14:xfrm>
                <a:off x="1383301" y="5143418"/>
                <a:ext cx="195840" cy="816840"/>
              </p14:xfrm>
            </p:contentPart>
          </mc:Choice>
          <mc:Fallback xmlns="">
            <p:pic>
              <p:nvPicPr>
                <p:cNvPr id="888" name="Ink 887">
                  <a:extLst>
                    <a:ext uri="{FF2B5EF4-FFF2-40B4-BE49-F238E27FC236}">
                      <a16:creationId xmlns:a16="http://schemas.microsoft.com/office/drawing/2014/main" id="{B38B452D-D7FF-9B23-3D5F-5B1EA59F3E63}"/>
                    </a:ext>
                  </a:extLst>
                </p:cNvPr>
                <p:cNvPicPr/>
                <p:nvPr/>
              </p:nvPicPr>
              <p:blipFill>
                <a:blip r:embed="rId1553"/>
                <a:stretch>
                  <a:fillRect/>
                </a:stretch>
              </p:blipFill>
              <p:spPr>
                <a:xfrm>
                  <a:off x="1320661" y="4765778"/>
                  <a:ext cx="321480" cy="157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54">
              <p14:nvContentPartPr>
                <p14:cNvPr id="889" name="Ink 888">
                  <a:extLst>
                    <a:ext uri="{FF2B5EF4-FFF2-40B4-BE49-F238E27FC236}">
                      <a16:creationId xmlns:a16="http://schemas.microsoft.com/office/drawing/2014/main" id="{DCCF6B64-52FB-3096-4E73-4641282EC719}"/>
                    </a:ext>
                  </a:extLst>
                </p14:cNvPr>
                <p14:cNvContentPartPr/>
                <p14:nvPr/>
              </p14:nvContentPartPr>
              <p14:xfrm>
                <a:off x="1364941" y="5613938"/>
                <a:ext cx="9000" cy="187200"/>
              </p14:xfrm>
            </p:contentPart>
          </mc:Choice>
          <mc:Fallback xmlns="">
            <p:pic>
              <p:nvPicPr>
                <p:cNvPr id="889" name="Ink 888">
                  <a:extLst>
                    <a:ext uri="{FF2B5EF4-FFF2-40B4-BE49-F238E27FC236}">
                      <a16:creationId xmlns:a16="http://schemas.microsoft.com/office/drawing/2014/main" id="{DCCF6B64-52FB-3096-4E73-4641282EC719}"/>
                    </a:ext>
                  </a:extLst>
                </p:cNvPr>
                <p:cNvPicPr/>
                <p:nvPr/>
              </p:nvPicPr>
              <p:blipFill>
                <a:blip r:embed="rId1555"/>
                <a:stretch>
                  <a:fillRect/>
                </a:stretch>
              </p:blipFill>
              <p:spPr>
                <a:xfrm>
                  <a:off x="1302301" y="5236298"/>
                  <a:ext cx="134640" cy="9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56">
              <p14:nvContentPartPr>
                <p14:cNvPr id="890" name="Ink 889">
                  <a:extLst>
                    <a:ext uri="{FF2B5EF4-FFF2-40B4-BE49-F238E27FC236}">
                      <a16:creationId xmlns:a16="http://schemas.microsoft.com/office/drawing/2014/main" id="{1B7B084E-8C62-1FB0-8669-278C030C7583}"/>
                    </a:ext>
                  </a:extLst>
                </p14:cNvPr>
                <p14:cNvContentPartPr/>
                <p14:nvPr/>
              </p14:nvContentPartPr>
              <p14:xfrm>
                <a:off x="1182781" y="5250338"/>
                <a:ext cx="456120" cy="659160"/>
              </p14:xfrm>
            </p:contentPart>
          </mc:Choice>
          <mc:Fallback xmlns="">
            <p:pic>
              <p:nvPicPr>
                <p:cNvPr id="890" name="Ink 889">
                  <a:extLst>
                    <a:ext uri="{FF2B5EF4-FFF2-40B4-BE49-F238E27FC236}">
                      <a16:creationId xmlns:a16="http://schemas.microsoft.com/office/drawing/2014/main" id="{1B7B084E-8C62-1FB0-8669-278C030C7583}"/>
                    </a:ext>
                  </a:extLst>
                </p:cNvPr>
                <p:cNvPicPr/>
                <p:nvPr/>
              </p:nvPicPr>
              <p:blipFill>
                <a:blip r:embed="rId1557"/>
                <a:stretch>
                  <a:fillRect/>
                </a:stretch>
              </p:blipFill>
              <p:spPr>
                <a:xfrm>
                  <a:off x="1119781" y="4872698"/>
                  <a:ext cx="581760" cy="14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58">
              <p14:nvContentPartPr>
                <p14:cNvPr id="891" name="Ink 890">
                  <a:extLst>
                    <a:ext uri="{FF2B5EF4-FFF2-40B4-BE49-F238E27FC236}">
                      <a16:creationId xmlns:a16="http://schemas.microsoft.com/office/drawing/2014/main" id="{98C07E5E-5292-45D9-BA9E-A2489F452B93}"/>
                    </a:ext>
                  </a:extLst>
                </p14:cNvPr>
                <p14:cNvContentPartPr/>
                <p14:nvPr/>
              </p14:nvContentPartPr>
              <p14:xfrm>
                <a:off x="1421821" y="5330978"/>
                <a:ext cx="161640" cy="512280"/>
              </p14:xfrm>
            </p:contentPart>
          </mc:Choice>
          <mc:Fallback xmlns="">
            <p:pic>
              <p:nvPicPr>
                <p:cNvPr id="891" name="Ink 890">
                  <a:extLst>
                    <a:ext uri="{FF2B5EF4-FFF2-40B4-BE49-F238E27FC236}">
                      <a16:creationId xmlns:a16="http://schemas.microsoft.com/office/drawing/2014/main" id="{98C07E5E-5292-45D9-BA9E-A2489F452B93}"/>
                    </a:ext>
                  </a:extLst>
                </p:cNvPr>
                <p:cNvPicPr/>
                <p:nvPr/>
              </p:nvPicPr>
              <p:blipFill>
                <a:blip r:embed="rId1559"/>
                <a:stretch>
                  <a:fillRect/>
                </a:stretch>
              </p:blipFill>
              <p:spPr>
                <a:xfrm>
                  <a:off x="1359181" y="4953338"/>
                  <a:ext cx="287280" cy="12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0">
              <p14:nvContentPartPr>
                <p14:cNvPr id="892" name="Ink 891">
                  <a:extLst>
                    <a:ext uri="{FF2B5EF4-FFF2-40B4-BE49-F238E27FC236}">
                      <a16:creationId xmlns:a16="http://schemas.microsoft.com/office/drawing/2014/main" id="{C4549BF2-54A1-5323-1F23-FF65C1CE8E6C}"/>
                    </a:ext>
                  </a:extLst>
                </p14:cNvPr>
                <p14:cNvContentPartPr/>
                <p14:nvPr/>
              </p14:nvContentPartPr>
              <p14:xfrm>
                <a:off x="1271701" y="5252858"/>
                <a:ext cx="404280" cy="747720"/>
              </p14:xfrm>
            </p:contentPart>
          </mc:Choice>
          <mc:Fallback xmlns="">
            <p:pic>
              <p:nvPicPr>
                <p:cNvPr id="892" name="Ink 891">
                  <a:extLst>
                    <a:ext uri="{FF2B5EF4-FFF2-40B4-BE49-F238E27FC236}">
                      <a16:creationId xmlns:a16="http://schemas.microsoft.com/office/drawing/2014/main" id="{C4549BF2-54A1-5323-1F23-FF65C1CE8E6C}"/>
                    </a:ext>
                  </a:extLst>
                </p:cNvPr>
                <p:cNvPicPr/>
                <p:nvPr/>
              </p:nvPicPr>
              <p:blipFill>
                <a:blip r:embed="rId1561"/>
                <a:stretch>
                  <a:fillRect/>
                </a:stretch>
              </p:blipFill>
              <p:spPr>
                <a:xfrm>
                  <a:off x="1208701" y="4875218"/>
                  <a:ext cx="529920" cy="150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2">
              <p14:nvContentPartPr>
                <p14:cNvPr id="893" name="Ink 892">
                  <a:extLst>
                    <a:ext uri="{FF2B5EF4-FFF2-40B4-BE49-F238E27FC236}">
                      <a16:creationId xmlns:a16="http://schemas.microsoft.com/office/drawing/2014/main" id="{68EF650E-7F41-4769-E947-A0D49AC94D1F}"/>
                    </a:ext>
                  </a:extLst>
                </p14:cNvPr>
                <p14:cNvContentPartPr/>
                <p14:nvPr/>
              </p14:nvContentPartPr>
              <p14:xfrm>
                <a:off x="1258381" y="5036858"/>
                <a:ext cx="371160" cy="1000080"/>
              </p14:xfrm>
            </p:contentPart>
          </mc:Choice>
          <mc:Fallback xmlns="">
            <p:pic>
              <p:nvPicPr>
                <p:cNvPr id="893" name="Ink 892">
                  <a:extLst>
                    <a:ext uri="{FF2B5EF4-FFF2-40B4-BE49-F238E27FC236}">
                      <a16:creationId xmlns:a16="http://schemas.microsoft.com/office/drawing/2014/main" id="{68EF650E-7F41-4769-E947-A0D49AC94D1F}"/>
                    </a:ext>
                  </a:extLst>
                </p:cNvPr>
                <p:cNvPicPr/>
                <p:nvPr/>
              </p:nvPicPr>
              <p:blipFill>
                <a:blip r:embed="rId1563"/>
                <a:stretch>
                  <a:fillRect/>
                </a:stretch>
              </p:blipFill>
              <p:spPr>
                <a:xfrm>
                  <a:off x="1195381" y="4658858"/>
                  <a:ext cx="496800" cy="175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4">
              <p14:nvContentPartPr>
                <p14:cNvPr id="894" name="Ink 893">
                  <a:extLst>
                    <a:ext uri="{FF2B5EF4-FFF2-40B4-BE49-F238E27FC236}">
                      <a16:creationId xmlns:a16="http://schemas.microsoft.com/office/drawing/2014/main" id="{8F3EF723-8309-54E2-CF19-D8FD34E99C88}"/>
                    </a:ext>
                  </a:extLst>
                </p14:cNvPr>
                <p14:cNvContentPartPr/>
                <p14:nvPr/>
              </p14:nvContentPartPr>
              <p14:xfrm>
                <a:off x="1116181" y="5234138"/>
                <a:ext cx="507960" cy="712800"/>
              </p14:xfrm>
            </p:contentPart>
          </mc:Choice>
          <mc:Fallback xmlns="">
            <p:pic>
              <p:nvPicPr>
                <p:cNvPr id="894" name="Ink 893">
                  <a:extLst>
                    <a:ext uri="{FF2B5EF4-FFF2-40B4-BE49-F238E27FC236}">
                      <a16:creationId xmlns:a16="http://schemas.microsoft.com/office/drawing/2014/main" id="{8F3EF723-8309-54E2-CF19-D8FD34E99C88}"/>
                    </a:ext>
                  </a:extLst>
                </p:cNvPr>
                <p:cNvPicPr/>
                <p:nvPr/>
              </p:nvPicPr>
              <p:blipFill>
                <a:blip r:embed="rId1565"/>
                <a:stretch>
                  <a:fillRect/>
                </a:stretch>
              </p:blipFill>
              <p:spPr>
                <a:xfrm>
                  <a:off x="1053541" y="4856498"/>
                  <a:ext cx="633600" cy="146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6">
              <p14:nvContentPartPr>
                <p14:cNvPr id="895" name="Ink 894">
                  <a:extLst>
                    <a:ext uri="{FF2B5EF4-FFF2-40B4-BE49-F238E27FC236}">
                      <a16:creationId xmlns:a16="http://schemas.microsoft.com/office/drawing/2014/main" id="{518309B7-1A32-95E8-C069-0262368733D3}"/>
                    </a:ext>
                  </a:extLst>
                </p14:cNvPr>
                <p14:cNvContentPartPr/>
                <p14:nvPr/>
              </p14:nvContentPartPr>
              <p14:xfrm>
                <a:off x="1323901" y="5089058"/>
                <a:ext cx="306000" cy="798840"/>
              </p14:xfrm>
            </p:contentPart>
          </mc:Choice>
          <mc:Fallback xmlns="">
            <p:pic>
              <p:nvPicPr>
                <p:cNvPr id="895" name="Ink 894">
                  <a:extLst>
                    <a:ext uri="{FF2B5EF4-FFF2-40B4-BE49-F238E27FC236}">
                      <a16:creationId xmlns:a16="http://schemas.microsoft.com/office/drawing/2014/main" id="{518309B7-1A32-95E8-C069-0262368733D3}"/>
                    </a:ext>
                  </a:extLst>
                </p:cNvPr>
                <p:cNvPicPr/>
                <p:nvPr/>
              </p:nvPicPr>
              <p:blipFill>
                <a:blip r:embed="rId1567"/>
                <a:stretch>
                  <a:fillRect/>
                </a:stretch>
              </p:blipFill>
              <p:spPr>
                <a:xfrm>
                  <a:off x="1260901" y="4711418"/>
                  <a:ext cx="431640" cy="155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8">
              <p14:nvContentPartPr>
                <p14:cNvPr id="896" name="Ink 895">
                  <a:extLst>
                    <a:ext uri="{FF2B5EF4-FFF2-40B4-BE49-F238E27FC236}">
                      <a16:creationId xmlns:a16="http://schemas.microsoft.com/office/drawing/2014/main" id="{68AE12F3-A309-8F75-7114-F52DF96688DB}"/>
                    </a:ext>
                  </a:extLst>
                </p14:cNvPr>
                <p14:cNvContentPartPr/>
                <p14:nvPr/>
              </p14:nvContentPartPr>
              <p14:xfrm>
                <a:off x="1153621" y="5369858"/>
                <a:ext cx="461520" cy="518400"/>
              </p14:xfrm>
            </p:contentPart>
          </mc:Choice>
          <mc:Fallback xmlns="">
            <p:pic>
              <p:nvPicPr>
                <p:cNvPr id="896" name="Ink 895">
                  <a:extLst>
                    <a:ext uri="{FF2B5EF4-FFF2-40B4-BE49-F238E27FC236}">
                      <a16:creationId xmlns:a16="http://schemas.microsoft.com/office/drawing/2014/main" id="{68AE12F3-A309-8F75-7114-F52DF96688DB}"/>
                    </a:ext>
                  </a:extLst>
                </p:cNvPr>
                <p:cNvPicPr/>
                <p:nvPr/>
              </p:nvPicPr>
              <p:blipFill>
                <a:blip r:embed="rId1569"/>
                <a:stretch>
                  <a:fillRect/>
                </a:stretch>
              </p:blipFill>
              <p:spPr>
                <a:xfrm>
                  <a:off x="1090981" y="4992218"/>
                  <a:ext cx="587160" cy="12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70">
              <p14:nvContentPartPr>
                <p14:cNvPr id="897" name="Ink 896">
                  <a:extLst>
                    <a:ext uri="{FF2B5EF4-FFF2-40B4-BE49-F238E27FC236}">
                      <a16:creationId xmlns:a16="http://schemas.microsoft.com/office/drawing/2014/main" id="{4BEFD00F-8FCF-1E44-AE3D-B2A4FB43B693}"/>
                    </a:ext>
                  </a:extLst>
                </p14:cNvPr>
                <p14:cNvContentPartPr/>
                <p14:nvPr/>
              </p14:nvContentPartPr>
              <p14:xfrm>
                <a:off x="1371421" y="5326298"/>
                <a:ext cx="289080" cy="774360"/>
              </p14:xfrm>
            </p:contentPart>
          </mc:Choice>
          <mc:Fallback xmlns="">
            <p:pic>
              <p:nvPicPr>
                <p:cNvPr id="897" name="Ink 896">
                  <a:extLst>
                    <a:ext uri="{FF2B5EF4-FFF2-40B4-BE49-F238E27FC236}">
                      <a16:creationId xmlns:a16="http://schemas.microsoft.com/office/drawing/2014/main" id="{4BEFD00F-8FCF-1E44-AE3D-B2A4FB43B693}"/>
                    </a:ext>
                  </a:extLst>
                </p:cNvPr>
                <p:cNvPicPr/>
                <p:nvPr/>
              </p:nvPicPr>
              <p:blipFill>
                <a:blip r:embed="rId1571"/>
                <a:stretch>
                  <a:fillRect/>
                </a:stretch>
              </p:blipFill>
              <p:spPr>
                <a:xfrm>
                  <a:off x="1308781" y="4948658"/>
                  <a:ext cx="414720" cy="153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72">
              <p14:nvContentPartPr>
                <p14:cNvPr id="898" name="Ink 897">
                  <a:extLst>
                    <a:ext uri="{FF2B5EF4-FFF2-40B4-BE49-F238E27FC236}">
                      <a16:creationId xmlns:a16="http://schemas.microsoft.com/office/drawing/2014/main" id="{CFDC42AE-8371-59D0-E173-47711F4FBC09}"/>
                    </a:ext>
                  </a:extLst>
                </p14:cNvPr>
                <p14:cNvContentPartPr/>
                <p14:nvPr/>
              </p14:nvContentPartPr>
              <p14:xfrm>
                <a:off x="1223101" y="5528978"/>
                <a:ext cx="555120" cy="630360"/>
              </p14:xfrm>
            </p:contentPart>
          </mc:Choice>
          <mc:Fallback xmlns="">
            <p:pic>
              <p:nvPicPr>
                <p:cNvPr id="898" name="Ink 897">
                  <a:extLst>
                    <a:ext uri="{FF2B5EF4-FFF2-40B4-BE49-F238E27FC236}">
                      <a16:creationId xmlns:a16="http://schemas.microsoft.com/office/drawing/2014/main" id="{CFDC42AE-8371-59D0-E173-47711F4FBC09}"/>
                    </a:ext>
                  </a:extLst>
                </p:cNvPr>
                <p:cNvPicPr/>
                <p:nvPr/>
              </p:nvPicPr>
              <p:blipFill>
                <a:blip r:embed="rId1573"/>
                <a:stretch>
                  <a:fillRect/>
                </a:stretch>
              </p:blipFill>
              <p:spPr>
                <a:xfrm>
                  <a:off x="1160101" y="5150978"/>
                  <a:ext cx="680760" cy="13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74">
              <p14:nvContentPartPr>
                <p14:cNvPr id="899" name="Ink 898">
                  <a:extLst>
                    <a:ext uri="{FF2B5EF4-FFF2-40B4-BE49-F238E27FC236}">
                      <a16:creationId xmlns:a16="http://schemas.microsoft.com/office/drawing/2014/main" id="{BC84068E-3D86-82D0-D97D-9E45F6E36E13}"/>
                    </a:ext>
                  </a:extLst>
                </p14:cNvPr>
                <p14:cNvContentPartPr/>
                <p14:nvPr/>
              </p14:nvContentPartPr>
              <p14:xfrm>
                <a:off x="1555741" y="5364818"/>
                <a:ext cx="219240" cy="767880"/>
              </p14:xfrm>
            </p:contentPart>
          </mc:Choice>
          <mc:Fallback xmlns="">
            <p:pic>
              <p:nvPicPr>
                <p:cNvPr id="899" name="Ink 898">
                  <a:extLst>
                    <a:ext uri="{FF2B5EF4-FFF2-40B4-BE49-F238E27FC236}">
                      <a16:creationId xmlns:a16="http://schemas.microsoft.com/office/drawing/2014/main" id="{BC84068E-3D86-82D0-D97D-9E45F6E36E13}"/>
                    </a:ext>
                  </a:extLst>
                </p:cNvPr>
                <p:cNvPicPr/>
                <p:nvPr/>
              </p:nvPicPr>
              <p:blipFill>
                <a:blip r:embed="rId1575"/>
                <a:stretch>
                  <a:fillRect/>
                </a:stretch>
              </p:blipFill>
              <p:spPr>
                <a:xfrm>
                  <a:off x="1493101" y="4987178"/>
                  <a:ext cx="344880" cy="152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76">
              <p14:nvContentPartPr>
                <p14:cNvPr id="900" name="Ink 899">
                  <a:extLst>
                    <a:ext uri="{FF2B5EF4-FFF2-40B4-BE49-F238E27FC236}">
                      <a16:creationId xmlns:a16="http://schemas.microsoft.com/office/drawing/2014/main" id="{C35E87E5-D2C5-030D-DD24-3AA1C7BE3434}"/>
                    </a:ext>
                  </a:extLst>
                </p14:cNvPr>
                <p14:cNvContentPartPr/>
                <p14:nvPr/>
              </p14:nvContentPartPr>
              <p14:xfrm>
                <a:off x="1378261" y="6294338"/>
                <a:ext cx="49680" cy="41040"/>
              </p14:xfrm>
            </p:contentPart>
          </mc:Choice>
          <mc:Fallback xmlns="">
            <p:pic>
              <p:nvPicPr>
                <p:cNvPr id="900" name="Ink 899">
                  <a:extLst>
                    <a:ext uri="{FF2B5EF4-FFF2-40B4-BE49-F238E27FC236}">
                      <a16:creationId xmlns:a16="http://schemas.microsoft.com/office/drawing/2014/main" id="{C35E87E5-D2C5-030D-DD24-3AA1C7BE3434}"/>
                    </a:ext>
                  </a:extLst>
                </p:cNvPr>
                <p:cNvPicPr/>
                <p:nvPr/>
              </p:nvPicPr>
              <p:blipFill>
                <a:blip r:embed="rId1577"/>
                <a:stretch>
                  <a:fillRect/>
                </a:stretch>
              </p:blipFill>
              <p:spPr>
                <a:xfrm>
                  <a:off x="1315261" y="5916698"/>
                  <a:ext cx="175320" cy="79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78">
              <p14:nvContentPartPr>
                <p14:cNvPr id="901" name="Ink 900">
                  <a:extLst>
                    <a:ext uri="{FF2B5EF4-FFF2-40B4-BE49-F238E27FC236}">
                      <a16:creationId xmlns:a16="http://schemas.microsoft.com/office/drawing/2014/main" id="{A74BC34C-6DBD-DCF0-27DD-7E83C36B56E9}"/>
                    </a:ext>
                  </a:extLst>
                </p14:cNvPr>
                <p14:cNvContentPartPr/>
                <p14:nvPr/>
              </p14:nvContentPartPr>
              <p14:xfrm>
                <a:off x="1318501" y="5400098"/>
                <a:ext cx="387360" cy="942840"/>
              </p14:xfrm>
            </p:contentPart>
          </mc:Choice>
          <mc:Fallback xmlns="">
            <p:pic>
              <p:nvPicPr>
                <p:cNvPr id="901" name="Ink 900">
                  <a:extLst>
                    <a:ext uri="{FF2B5EF4-FFF2-40B4-BE49-F238E27FC236}">
                      <a16:creationId xmlns:a16="http://schemas.microsoft.com/office/drawing/2014/main" id="{A74BC34C-6DBD-DCF0-27DD-7E83C36B56E9}"/>
                    </a:ext>
                  </a:extLst>
                </p:cNvPr>
                <p:cNvPicPr/>
                <p:nvPr/>
              </p:nvPicPr>
              <p:blipFill>
                <a:blip r:embed="rId1579"/>
                <a:stretch>
                  <a:fillRect/>
                </a:stretch>
              </p:blipFill>
              <p:spPr>
                <a:xfrm>
                  <a:off x="1255861" y="5022098"/>
                  <a:ext cx="513000" cy="169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0">
              <p14:nvContentPartPr>
                <p14:cNvPr id="902" name="Ink 901">
                  <a:extLst>
                    <a:ext uri="{FF2B5EF4-FFF2-40B4-BE49-F238E27FC236}">
                      <a16:creationId xmlns:a16="http://schemas.microsoft.com/office/drawing/2014/main" id="{A8DEEAA2-0481-286A-D588-DA7D83E9910E}"/>
                    </a:ext>
                  </a:extLst>
                </p14:cNvPr>
                <p14:cNvContentPartPr/>
                <p14:nvPr/>
              </p14:nvContentPartPr>
              <p14:xfrm>
                <a:off x="1475461" y="5365538"/>
                <a:ext cx="190440" cy="704160"/>
              </p14:xfrm>
            </p:contentPart>
          </mc:Choice>
          <mc:Fallback xmlns="">
            <p:pic>
              <p:nvPicPr>
                <p:cNvPr id="902" name="Ink 901">
                  <a:extLst>
                    <a:ext uri="{FF2B5EF4-FFF2-40B4-BE49-F238E27FC236}">
                      <a16:creationId xmlns:a16="http://schemas.microsoft.com/office/drawing/2014/main" id="{A8DEEAA2-0481-286A-D588-DA7D83E9910E}"/>
                    </a:ext>
                  </a:extLst>
                </p:cNvPr>
                <p:cNvPicPr/>
                <p:nvPr/>
              </p:nvPicPr>
              <p:blipFill>
                <a:blip r:embed="rId1581"/>
                <a:stretch>
                  <a:fillRect/>
                </a:stretch>
              </p:blipFill>
              <p:spPr>
                <a:xfrm>
                  <a:off x="1412461" y="4987898"/>
                  <a:ext cx="316080" cy="14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2">
              <p14:nvContentPartPr>
                <p14:cNvPr id="903" name="Ink 902">
                  <a:extLst>
                    <a:ext uri="{FF2B5EF4-FFF2-40B4-BE49-F238E27FC236}">
                      <a16:creationId xmlns:a16="http://schemas.microsoft.com/office/drawing/2014/main" id="{327D25F6-6C70-FCDB-A2A0-32BCA6A82F13}"/>
                    </a:ext>
                  </a:extLst>
                </p14:cNvPr>
                <p14:cNvContentPartPr/>
                <p14:nvPr/>
              </p14:nvContentPartPr>
              <p14:xfrm>
                <a:off x="1205821" y="5597018"/>
                <a:ext cx="509040" cy="726480"/>
              </p14:xfrm>
            </p:contentPart>
          </mc:Choice>
          <mc:Fallback xmlns="">
            <p:pic>
              <p:nvPicPr>
                <p:cNvPr id="903" name="Ink 902">
                  <a:extLst>
                    <a:ext uri="{FF2B5EF4-FFF2-40B4-BE49-F238E27FC236}">
                      <a16:creationId xmlns:a16="http://schemas.microsoft.com/office/drawing/2014/main" id="{327D25F6-6C70-FCDB-A2A0-32BCA6A82F13}"/>
                    </a:ext>
                  </a:extLst>
                </p:cNvPr>
                <p:cNvPicPr/>
                <p:nvPr/>
              </p:nvPicPr>
              <p:blipFill>
                <a:blip r:embed="rId1583"/>
                <a:stretch>
                  <a:fillRect/>
                </a:stretch>
              </p:blipFill>
              <p:spPr>
                <a:xfrm>
                  <a:off x="1143181" y="5219378"/>
                  <a:ext cx="634680" cy="14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4">
              <p14:nvContentPartPr>
                <p14:cNvPr id="904" name="Ink 903">
                  <a:extLst>
                    <a:ext uri="{FF2B5EF4-FFF2-40B4-BE49-F238E27FC236}">
                      <a16:creationId xmlns:a16="http://schemas.microsoft.com/office/drawing/2014/main" id="{E85B5476-18E7-A15D-6E86-A38686A9C255}"/>
                    </a:ext>
                  </a:extLst>
                </p14:cNvPr>
                <p14:cNvContentPartPr/>
                <p14:nvPr/>
              </p14:nvContentPartPr>
              <p14:xfrm>
                <a:off x="1567261" y="5377418"/>
                <a:ext cx="150840" cy="743760"/>
              </p14:xfrm>
            </p:contentPart>
          </mc:Choice>
          <mc:Fallback xmlns="">
            <p:pic>
              <p:nvPicPr>
                <p:cNvPr id="904" name="Ink 903">
                  <a:extLst>
                    <a:ext uri="{FF2B5EF4-FFF2-40B4-BE49-F238E27FC236}">
                      <a16:creationId xmlns:a16="http://schemas.microsoft.com/office/drawing/2014/main" id="{E85B5476-18E7-A15D-6E86-A38686A9C255}"/>
                    </a:ext>
                  </a:extLst>
                </p:cNvPr>
                <p:cNvPicPr/>
                <p:nvPr/>
              </p:nvPicPr>
              <p:blipFill>
                <a:blip r:embed="rId1585"/>
                <a:stretch>
                  <a:fillRect/>
                </a:stretch>
              </p:blipFill>
              <p:spPr>
                <a:xfrm>
                  <a:off x="1504621" y="4999778"/>
                  <a:ext cx="276480" cy="149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6">
              <p14:nvContentPartPr>
                <p14:cNvPr id="905" name="Ink 904">
                  <a:extLst>
                    <a:ext uri="{FF2B5EF4-FFF2-40B4-BE49-F238E27FC236}">
                      <a16:creationId xmlns:a16="http://schemas.microsoft.com/office/drawing/2014/main" id="{D3D444FF-194D-DF91-DC56-E0946B674E9F}"/>
                    </a:ext>
                  </a:extLst>
                </p14:cNvPr>
                <p14:cNvContentPartPr/>
                <p14:nvPr/>
              </p14:nvContentPartPr>
              <p14:xfrm>
                <a:off x="1354861" y="6017138"/>
                <a:ext cx="322560" cy="222120"/>
              </p14:xfrm>
            </p:contentPart>
          </mc:Choice>
          <mc:Fallback xmlns="">
            <p:pic>
              <p:nvPicPr>
                <p:cNvPr id="905" name="Ink 904">
                  <a:extLst>
                    <a:ext uri="{FF2B5EF4-FFF2-40B4-BE49-F238E27FC236}">
                      <a16:creationId xmlns:a16="http://schemas.microsoft.com/office/drawing/2014/main" id="{D3D444FF-194D-DF91-DC56-E0946B674E9F}"/>
                    </a:ext>
                  </a:extLst>
                </p:cNvPr>
                <p:cNvPicPr/>
                <p:nvPr/>
              </p:nvPicPr>
              <p:blipFill>
                <a:blip r:embed="rId1587"/>
                <a:stretch>
                  <a:fillRect/>
                </a:stretch>
              </p:blipFill>
              <p:spPr>
                <a:xfrm>
                  <a:off x="1291861" y="5639138"/>
                  <a:ext cx="448200" cy="9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8">
              <p14:nvContentPartPr>
                <p14:cNvPr id="907" name="Ink 906">
                  <a:extLst>
                    <a:ext uri="{FF2B5EF4-FFF2-40B4-BE49-F238E27FC236}">
                      <a16:creationId xmlns:a16="http://schemas.microsoft.com/office/drawing/2014/main" id="{9CE43CF2-8588-BA82-1619-B465685AC2C1}"/>
                    </a:ext>
                  </a:extLst>
                </p14:cNvPr>
                <p14:cNvContentPartPr/>
                <p14:nvPr/>
              </p14:nvContentPartPr>
              <p14:xfrm>
                <a:off x="1362781" y="6324578"/>
                <a:ext cx="473040" cy="503640"/>
              </p14:xfrm>
            </p:contentPart>
          </mc:Choice>
          <mc:Fallback xmlns="">
            <p:pic>
              <p:nvPicPr>
                <p:cNvPr id="907" name="Ink 906">
                  <a:extLst>
                    <a:ext uri="{FF2B5EF4-FFF2-40B4-BE49-F238E27FC236}">
                      <a16:creationId xmlns:a16="http://schemas.microsoft.com/office/drawing/2014/main" id="{9CE43CF2-8588-BA82-1619-B465685AC2C1}"/>
                    </a:ext>
                  </a:extLst>
                </p:cNvPr>
                <p:cNvPicPr/>
                <p:nvPr/>
              </p:nvPicPr>
              <p:blipFill>
                <a:blip r:embed="rId1589"/>
                <a:stretch>
                  <a:fillRect/>
                </a:stretch>
              </p:blipFill>
              <p:spPr>
                <a:xfrm>
                  <a:off x="1299781" y="5946578"/>
                  <a:ext cx="598680" cy="12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90">
              <p14:nvContentPartPr>
                <p14:cNvPr id="909" name="Ink 908">
                  <a:extLst>
                    <a:ext uri="{FF2B5EF4-FFF2-40B4-BE49-F238E27FC236}">
                      <a16:creationId xmlns:a16="http://schemas.microsoft.com/office/drawing/2014/main" id="{42BC293D-C839-E66F-2ECC-E9F0F377FBF3}"/>
                    </a:ext>
                  </a:extLst>
                </p14:cNvPr>
                <p14:cNvContentPartPr/>
                <p14:nvPr/>
              </p14:nvContentPartPr>
              <p14:xfrm>
                <a:off x="819541" y="6400178"/>
                <a:ext cx="847440" cy="369000"/>
              </p14:xfrm>
            </p:contentPart>
          </mc:Choice>
          <mc:Fallback xmlns="">
            <p:pic>
              <p:nvPicPr>
                <p:cNvPr id="909" name="Ink 908">
                  <a:extLst>
                    <a:ext uri="{FF2B5EF4-FFF2-40B4-BE49-F238E27FC236}">
                      <a16:creationId xmlns:a16="http://schemas.microsoft.com/office/drawing/2014/main" id="{42BC293D-C839-E66F-2ECC-E9F0F377FBF3}"/>
                    </a:ext>
                  </a:extLst>
                </p:cNvPr>
                <p:cNvPicPr/>
                <p:nvPr/>
              </p:nvPicPr>
              <p:blipFill>
                <a:blip r:embed="rId1591"/>
                <a:stretch>
                  <a:fillRect/>
                </a:stretch>
              </p:blipFill>
              <p:spPr>
                <a:xfrm>
                  <a:off x="756901" y="6022178"/>
                  <a:ext cx="973080" cy="11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92">
              <p14:nvContentPartPr>
                <p14:cNvPr id="910" name="Ink 909">
                  <a:extLst>
                    <a:ext uri="{FF2B5EF4-FFF2-40B4-BE49-F238E27FC236}">
                      <a16:creationId xmlns:a16="http://schemas.microsoft.com/office/drawing/2014/main" id="{AE525862-D1C6-225A-A57A-626D69D1A4E3}"/>
                    </a:ext>
                  </a:extLst>
                </p14:cNvPr>
                <p14:cNvContentPartPr/>
                <p14:nvPr/>
              </p14:nvContentPartPr>
              <p14:xfrm>
                <a:off x="1057141" y="6349778"/>
                <a:ext cx="784800" cy="288360"/>
              </p14:xfrm>
            </p:contentPart>
          </mc:Choice>
          <mc:Fallback xmlns="">
            <p:pic>
              <p:nvPicPr>
                <p:cNvPr id="910" name="Ink 909">
                  <a:extLst>
                    <a:ext uri="{FF2B5EF4-FFF2-40B4-BE49-F238E27FC236}">
                      <a16:creationId xmlns:a16="http://schemas.microsoft.com/office/drawing/2014/main" id="{AE525862-D1C6-225A-A57A-626D69D1A4E3}"/>
                    </a:ext>
                  </a:extLst>
                </p:cNvPr>
                <p:cNvPicPr/>
                <p:nvPr/>
              </p:nvPicPr>
              <p:blipFill>
                <a:blip r:embed="rId1593"/>
                <a:stretch>
                  <a:fillRect/>
                </a:stretch>
              </p:blipFill>
              <p:spPr>
                <a:xfrm>
                  <a:off x="994501" y="5972138"/>
                  <a:ext cx="910440" cy="10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94">
              <p14:nvContentPartPr>
                <p14:cNvPr id="912" name="Ink 911">
                  <a:extLst>
                    <a:ext uri="{FF2B5EF4-FFF2-40B4-BE49-F238E27FC236}">
                      <a16:creationId xmlns:a16="http://schemas.microsoft.com/office/drawing/2014/main" id="{B741E43A-E14A-3646-B7E5-2B2AFDAF2771}"/>
                    </a:ext>
                  </a:extLst>
                </p14:cNvPr>
                <p14:cNvContentPartPr/>
                <p14:nvPr/>
              </p14:nvContentPartPr>
              <p14:xfrm>
                <a:off x="862021" y="6696458"/>
                <a:ext cx="7920" cy="4320"/>
              </p14:xfrm>
            </p:contentPart>
          </mc:Choice>
          <mc:Fallback xmlns="">
            <p:pic>
              <p:nvPicPr>
                <p:cNvPr id="912" name="Ink 911">
                  <a:extLst>
                    <a:ext uri="{FF2B5EF4-FFF2-40B4-BE49-F238E27FC236}">
                      <a16:creationId xmlns:a16="http://schemas.microsoft.com/office/drawing/2014/main" id="{B741E43A-E14A-3646-B7E5-2B2AFDAF277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99021" y="6318818"/>
                  <a:ext cx="133560" cy="75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95">
              <p14:nvContentPartPr>
                <p14:cNvPr id="913" name="Ink 912">
                  <a:extLst>
                    <a:ext uri="{FF2B5EF4-FFF2-40B4-BE49-F238E27FC236}">
                      <a16:creationId xmlns:a16="http://schemas.microsoft.com/office/drawing/2014/main" id="{923BC663-7686-11DB-4CB9-FEE983D71EAD}"/>
                    </a:ext>
                  </a:extLst>
                </p14:cNvPr>
                <p14:cNvContentPartPr/>
                <p14:nvPr/>
              </p14:nvContentPartPr>
              <p14:xfrm>
                <a:off x="934741" y="6420698"/>
                <a:ext cx="510840" cy="239040"/>
              </p14:xfrm>
            </p:contentPart>
          </mc:Choice>
          <mc:Fallback xmlns="">
            <p:pic>
              <p:nvPicPr>
                <p:cNvPr id="913" name="Ink 912">
                  <a:extLst>
                    <a:ext uri="{FF2B5EF4-FFF2-40B4-BE49-F238E27FC236}">
                      <a16:creationId xmlns:a16="http://schemas.microsoft.com/office/drawing/2014/main" id="{923BC663-7686-11DB-4CB9-FEE983D71EAD}"/>
                    </a:ext>
                  </a:extLst>
                </p:cNvPr>
                <p:cNvPicPr/>
                <p:nvPr/>
              </p:nvPicPr>
              <p:blipFill>
                <a:blip r:embed="rId1596"/>
                <a:stretch>
                  <a:fillRect/>
                </a:stretch>
              </p:blipFill>
              <p:spPr>
                <a:xfrm>
                  <a:off x="871741" y="6042698"/>
                  <a:ext cx="636480" cy="9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97">
              <p14:nvContentPartPr>
                <p14:cNvPr id="914" name="Ink 913">
                  <a:extLst>
                    <a:ext uri="{FF2B5EF4-FFF2-40B4-BE49-F238E27FC236}">
                      <a16:creationId xmlns:a16="http://schemas.microsoft.com/office/drawing/2014/main" id="{E3E6F80D-3470-CA37-FC49-4539A4607F70}"/>
                    </a:ext>
                  </a:extLst>
                </p14:cNvPr>
                <p14:cNvContentPartPr/>
                <p14:nvPr/>
              </p14:nvContentPartPr>
              <p14:xfrm>
                <a:off x="519301" y="6244658"/>
                <a:ext cx="1078920" cy="470160"/>
              </p14:xfrm>
            </p:contentPart>
          </mc:Choice>
          <mc:Fallback xmlns="">
            <p:pic>
              <p:nvPicPr>
                <p:cNvPr id="914" name="Ink 913">
                  <a:extLst>
                    <a:ext uri="{FF2B5EF4-FFF2-40B4-BE49-F238E27FC236}">
                      <a16:creationId xmlns:a16="http://schemas.microsoft.com/office/drawing/2014/main" id="{E3E6F80D-3470-CA37-FC49-4539A4607F70}"/>
                    </a:ext>
                  </a:extLst>
                </p:cNvPr>
                <p:cNvPicPr/>
                <p:nvPr/>
              </p:nvPicPr>
              <p:blipFill>
                <a:blip r:embed="rId1598"/>
                <a:stretch>
                  <a:fillRect/>
                </a:stretch>
              </p:blipFill>
              <p:spPr>
                <a:xfrm>
                  <a:off x="456301" y="5866658"/>
                  <a:ext cx="1204560" cy="12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99">
              <p14:nvContentPartPr>
                <p14:cNvPr id="916" name="Ink 915">
                  <a:extLst>
                    <a:ext uri="{FF2B5EF4-FFF2-40B4-BE49-F238E27FC236}">
                      <a16:creationId xmlns:a16="http://schemas.microsoft.com/office/drawing/2014/main" id="{D2ED1308-0F61-F9D1-3DFB-D98A0A1061B7}"/>
                    </a:ext>
                  </a:extLst>
                </p14:cNvPr>
                <p14:cNvContentPartPr/>
                <p14:nvPr/>
              </p14:nvContentPartPr>
              <p14:xfrm>
                <a:off x="260101" y="6117218"/>
                <a:ext cx="1230120" cy="557640"/>
              </p14:xfrm>
            </p:contentPart>
          </mc:Choice>
          <mc:Fallback xmlns="">
            <p:pic>
              <p:nvPicPr>
                <p:cNvPr id="916" name="Ink 915">
                  <a:extLst>
                    <a:ext uri="{FF2B5EF4-FFF2-40B4-BE49-F238E27FC236}">
                      <a16:creationId xmlns:a16="http://schemas.microsoft.com/office/drawing/2014/main" id="{D2ED1308-0F61-F9D1-3DFB-D98A0A1061B7}"/>
                    </a:ext>
                  </a:extLst>
                </p:cNvPr>
                <p:cNvPicPr/>
                <p:nvPr/>
              </p:nvPicPr>
              <p:blipFill>
                <a:blip r:embed="rId1600"/>
                <a:stretch>
                  <a:fillRect/>
                </a:stretch>
              </p:blipFill>
              <p:spPr>
                <a:xfrm>
                  <a:off x="197101" y="5739578"/>
                  <a:ext cx="1355760" cy="13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01">
              <p14:nvContentPartPr>
                <p14:cNvPr id="917" name="Ink 916">
                  <a:extLst>
                    <a:ext uri="{FF2B5EF4-FFF2-40B4-BE49-F238E27FC236}">
                      <a16:creationId xmlns:a16="http://schemas.microsoft.com/office/drawing/2014/main" id="{34910330-7FD4-DCE9-7E26-9AF233BFAFA0}"/>
                    </a:ext>
                  </a:extLst>
                </p14:cNvPr>
                <p14:cNvContentPartPr/>
                <p14:nvPr/>
              </p14:nvContentPartPr>
              <p14:xfrm>
                <a:off x="475021" y="6265898"/>
                <a:ext cx="919440" cy="396000"/>
              </p14:xfrm>
            </p:contentPart>
          </mc:Choice>
          <mc:Fallback xmlns="">
            <p:pic>
              <p:nvPicPr>
                <p:cNvPr id="917" name="Ink 916">
                  <a:extLst>
                    <a:ext uri="{FF2B5EF4-FFF2-40B4-BE49-F238E27FC236}">
                      <a16:creationId xmlns:a16="http://schemas.microsoft.com/office/drawing/2014/main" id="{34910330-7FD4-DCE9-7E26-9AF233BFAFA0}"/>
                    </a:ext>
                  </a:extLst>
                </p:cNvPr>
                <p:cNvPicPr/>
                <p:nvPr/>
              </p:nvPicPr>
              <p:blipFill>
                <a:blip r:embed="rId1602"/>
                <a:stretch>
                  <a:fillRect/>
                </a:stretch>
              </p:blipFill>
              <p:spPr>
                <a:xfrm>
                  <a:off x="412021" y="5888258"/>
                  <a:ext cx="1045080" cy="11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03">
              <p14:nvContentPartPr>
                <p14:cNvPr id="918" name="Ink 917">
                  <a:extLst>
                    <a:ext uri="{FF2B5EF4-FFF2-40B4-BE49-F238E27FC236}">
                      <a16:creationId xmlns:a16="http://schemas.microsoft.com/office/drawing/2014/main" id="{5D2F04B9-66F9-62BD-3C75-47E9FBB3300B}"/>
                    </a:ext>
                  </a:extLst>
                </p14:cNvPr>
                <p14:cNvContentPartPr/>
                <p14:nvPr/>
              </p14:nvContentPartPr>
              <p14:xfrm>
                <a:off x="356941" y="6428978"/>
                <a:ext cx="906840" cy="302400"/>
              </p14:xfrm>
            </p:contentPart>
          </mc:Choice>
          <mc:Fallback xmlns="">
            <p:pic>
              <p:nvPicPr>
                <p:cNvPr id="918" name="Ink 917">
                  <a:extLst>
                    <a:ext uri="{FF2B5EF4-FFF2-40B4-BE49-F238E27FC236}">
                      <a16:creationId xmlns:a16="http://schemas.microsoft.com/office/drawing/2014/main" id="{5D2F04B9-66F9-62BD-3C75-47E9FBB3300B}"/>
                    </a:ext>
                  </a:extLst>
                </p:cNvPr>
                <p:cNvPicPr/>
                <p:nvPr/>
              </p:nvPicPr>
              <p:blipFill>
                <a:blip r:embed="rId1604"/>
                <a:stretch>
                  <a:fillRect/>
                </a:stretch>
              </p:blipFill>
              <p:spPr>
                <a:xfrm>
                  <a:off x="293941" y="6051338"/>
                  <a:ext cx="1032480" cy="10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05">
              <p14:nvContentPartPr>
                <p14:cNvPr id="919" name="Ink 918">
                  <a:extLst>
                    <a:ext uri="{FF2B5EF4-FFF2-40B4-BE49-F238E27FC236}">
                      <a16:creationId xmlns:a16="http://schemas.microsoft.com/office/drawing/2014/main" id="{4175A13C-FE59-377D-F350-CF9686313894}"/>
                    </a:ext>
                  </a:extLst>
                </p14:cNvPr>
                <p14:cNvContentPartPr/>
                <p14:nvPr/>
              </p14:nvContentPartPr>
              <p14:xfrm>
                <a:off x="370621" y="6253658"/>
                <a:ext cx="1079640" cy="514080"/>
              </p14:xfrm>
            </p:contentPart>
          </mc:Choice>
          <mc:Fallback xmlns="">
            <p:pic>
              <p:nvPicPr>
                <p:cNvPr id="919" name="Ink 918">
                  <a:extLst>
                    <a:ext uri="{FF2B5EF4-FFF2-40B4-BE49-F238E27FC236}">
                      <a16:creationId xmlns:a16="http://schemas.microsoft.com/office/drawing/2014/main" id="{4175A13C-FE59-377D-F350-CF9686313894}"/>
                    </a:ext>
                  </a:extLst>
                </p:cNvPr>
                <p:cNvPicPr/>
                <p:nvPr/>
              </p:nvPicPr>
              <p:blipFill>
                <a:blip r:embed="rId1606"/>
                <a:stretch>
                  <a:fillRect/>
                </a:stretch>
              </p:blipFill>
              <p:spPr>
                <a:xfrm>
                  <a:off x="307621" y="5875658"/>
                  <a:ext cx="1205280" cy="12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07">
              <p14:nvContentPartPr>
                <p14:cNvPr id="920" name="Ink 919">
                  <a:extLst>
                    <a:ext uri="{FF2B5EF4-FFF2-40B4-BE49-F238E27FC236}">
                      <a16:creationId xmlns:a16="http://schemas.microsoft.com/office/drawing/2014/main" id="{36363D36-B677-9B7B-182E-3E7B226BC504}"/>
                    </a:ext>
                  </a:extLst>
                </p14:cNvPr>
                <p14:cNvContentPartPr/>
                <p14:nvPr/>
              </p14:nvContentPartPr>
              <p14:xfrm>
                <a:off x="564661" y="5917778"/>
                <a:ext cx="1203120" cy="845640"/>
              </p14:xfrm>
            </p:contentPart>
          </mc:Choice>
          <mc:Fallback xmlns="">
            <p:pic>
              <p:nvPicPr>
                <p:cNvPr id="920" name="Ink 919">
                  <a:extLst>
                    <a:ext uri="{FF2B5EF4-FFF2-40B4-BE49-F238E27FC236}">
                      <a16:creationId xmlns:a16="http://schemas.microsoft.com/office/drawing/2014/main" id="{36363D36-B677-9B7B-182E-3E7B226BC504}"/>
                    </a:ext>
                  </a:extLst>
                </p:cNvPr>
                <p:cNvPicPr/>
                <p:nvPr/>
              </p:nvPicPr>
              <p:blipFill>
                <a:blip r:embed="rId1608"/>
                <a:stretch>
                  <a:fillRect/>
                </a:stretch>
              </p:blipFill>
              <p:spPr>
                <a:xfrm>
                  <a:off x="501661" y="5540138"/>
                  <a:ext cx="1328760" cy="160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09">
              <p14:nvContentPartPr>
                <p14:cNvPr id="921" name="Ink 920">
                  <a:extLst>
                    <a:ext uri="{FF2B5EF4-FFF2-40B4-BE49-F238E27FC236}">
                      <a16:creationId xmlns:a16="http://schemas.microsoft.com/office/drawing/2014/main" id="{8D44F312-45C1-FBA5-DE1F-7EFA5DD518EC}"/>
                    </a:ext>
                  </a:extLst>
                </p14:cNvPr>
                <p14:cNvContentPartPr/>
                <p14:nvPr/>
              </p14:nvContentPartPr>
              <p14:xfrm>
                <a:off x="1287541" y="5917778"/>
                <a:ext cx="438120" cy="567000"/>
              </p14:xfrm>
            </p:contentPart>
          </mc:Choice>
          <mc:Fallback xmlns="">
            <p:pic>
              <p:nvPicPr>
                <p:cNvPr id="921" name="Ink 920">
                  <a:extLst>
                    <a:ext uri="{FF2B5EF4-FFF2-40B4-BE49-F238E27FC236}">
                      <a16:creationId xmlns:a16="http://schemas.microsoft.com/office/drawing/2014/main" id="{8D44F312-45C1-FBA5-DE1F-7EFA5DD518EC}"/>
                    </a:ext>
                  </a:extLst>
                </p:cNvPr>
                <p:cNvPicPr/>
                <p:nvPr/>
              </p:nvPicPr>
              <p:blipFill>
                <a:blip r:embed="rId1610"/>
                <a:stretch>
                  <a:fillRect/>
                </a:stretch>
              </p:blipFill>
              <p:spPr>
                <a:xfrm>
                  <a:off x="1224901" y="5540138"/>
                  <a:ext cx="563760" cy="13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11">
              <p14:nvContentPartPr>
                <p14:cNvPr id="922" name="Ink 921">
                  <a:extLst>
                    <a:ext uri="{FF2B5EF4-FFF2-40B4-BE49-F238E27FC236}">
                      <a16:creationId xmlns:a16="http://schemas.microsoft.com/office/drawing/2014/main" id="{DFB28734-2BA5-0EB4-DB9C-C0AD003A5391}"/>
                    </a:ext>
                  </a:extLst>
                </p14:cNvPr>
                <p14:cNvContentPartPr/>
                <p14:nvPr/>
              </p14:nvContentPartPr>
              <p14:xfrm>
                <a:off x="1200421" y="5867018"/>
                <a:ext cx="475560" cy="657000"/>
              </p14:xfrm>
            </p:contentPart>
          </mc:Choice>
          <mc:Fallback xmlns="">
            <p:pic>
              <p:nvPicPr>
                <p:cNvPr id="922" name="Ink 921">
                  <a:extLst>
                    <a:ext uri="{FF2B5EF4-FFF2-40B4-BE49-F238E27FC236}">
                      <a16:creationId xmlns:a16="http://schemas.microsoft.com/office/drawing/2014/main" id="{DFB28734-2BA5-0EB4-DB9C-C0AD003A5391}"/>
                    </a:ext>
                  </a:extLst>
                </p:cNvPr>
                <p:cNvPicPr/>
                <p:nvPr/>
              </p:nvPicPr>
              <p:blipFill>
                <a:blip r:embed="rId1612"/>
                <a:stretch>
                  <a:fillRect/>
                </a:stretch>
              </p:blipFill>
              <p:spPr>
                <a:xfrm>
                  <a:off x="1137781" y="5489018"/>
                  <a:ext cx="601200" cy="14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13">
              <p14:nvContentPartPr>
                <p14:cNvPr id="923" name="Ink 922">
                  <a:extLst>
                    <a:ext uri="{FF2B5EF4-FFF2-40B4-BE49-F238E27FC236}">
                      <a16:creationId xmlns:a16="http://schemas.microsoft.com/office/drawing/2014/main" id="{7A46088F-CA97-2EC8-92FE-899898D7D8EB}"/>
                    </a:ext>
                  </a:extLst>
                </p14:cNvPr>
                <p14:cNvContentPartPr/>
                <p14:nvPr/>
              </p14:nvContentPartPr>
              <p14:xfrm>
                <a:off x="991981" y="6265538"/>
                <a:ext cx="721440" cy="282960"/>
              </p14:xfrm>
            </p:contentPart>
          </mc:Choice>
          <mc:Fallback xmlns="">
            <p:pic>
              <p:nvPicPr>
                <p:cNvPr id="923" name="Ink 922">
                  <a:extLst>
                    <a:ext uri="{FF2B5EF4-FFF2-40B4-BE49-F238E27FC236}">
                      <a16:creationId xmlns:a16="http://schemas.microsoft.com/office/drawing/2014/main" id="{7A46088F-CA97-2EC8-92FE-899898D7D8EB}"/>
                    </a:ext>
                  </a:extLst>
                </p:cNvPr>
                <p:cNvPicPr/>
                <p:nvPr/>
              </p:nvPicPr>
              <p:blipFill>
                <a:blip r:embed="rId1614"/>
                <a:stretch>
                  <a:fillRect/>
                </a:stretch>
              </p:blipFill>
              <p:spPr>
                <a:xfrm>
                  <a:off x="929341" y="5887538"/>
                  <a:ext cx="847080" cy="10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15">
              <p14:nvContentPartPr>
                <p14:cNvPr id="924" name="Ink 923">
                  <a:extLst>
                    <a:ext uri="{FF2B5EF4-FFF2-40B4-BE49-F238E27FC236}">
                      <a16:creationId xmlns:a16="http://schemas.microsoft.com/office/drawing/2014/main" id="{E304F99E-6829-8674-7600-11B0A0B168F1}"/>
                    </a:ext>
                  </a:extLst>
                </p14:cNvPr>
                <p14:cNvContentPartPr/>
                <p14:nvPr/>
              </p14:nvContentPartPr>
              <p14:xfrm>
                <a:off x="1404181" y="6165458"/>
                <a:ext cx="330120" cy="264600"/>
              </p14:xfrm>
            </p:contentPart>
          </mc:Choice>
          <mc:Fallback xmlns="">
            <p:pic>
              <p:nvPicPr>
                <p:cNvPr id="924" name="Ink 923">
                  <a:extLst>
                    <a:ext uri="{FF2B5EF4-FFF2-40B4-BE49-F238E27FC236}">
                      <a16:creationId xmlns:a16="http://schemas.microsoft.com/office/drawing/2014/main" id="{E304F99E-6829-8674-7600-11B0A0B168F1}"/>
                    </a:ext>
                  </a:extLst>
                </p:cNvPr>
                <p:cNvPicPr/>
                <p:nvPr/>
              </p:nvPicPr>
              <p:blipFill>
                <a:blip r:embed="rId1616"/>
                <a:stretch>
                  <a:fillRect/>
                </a:stretch>
              </p:blipFill>
              <p:spPr>
                <a:xfrm>
                  <a:off x="1341181" y="5787818"/>
                  <a:ext cx="455760" cy="10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17">
              <p14:nvContentPartPr>
                <p14:cNvPr id="925" name="Ink 924">
                  <a:extLst>
                    <a:ext uri="{FF2B5EF4-FFF2-40B4-BE49-F238E27FC236}">
                      <a16:creationId xmlns:a16="http://schemas.microsoft.com/office/drawing/2014/main" id="{4C0F3EB0-C038-4EB1-4B6B-1A962E1A056F}"/>
                    </a:ext>
                  </a:extLst>
                </p14:cNvPr>
                <p14:cNvContentPartPr/>
                <p14:nvPr/>
              </p14:nvContentPartPr>
              <p14:xfrm>
                <a:off x="1059661" y="6152498"/>
                <a:ext cx="733680" cy="475560"/>
              </p14:xfrm>
            </p:contentPart>
          </mc:Choice>
          <mc:Fallback xmlns="">
            <p:pic>
              <p:nvPicPr>
                <p:cNvPr id="925" name="Ink 924">
                  <a:extLst>
                    <a:ext uri="{FF2B5EF4-FFF2-40B4-BE49-F238E27FC236}">
                      <a16:creationId xmlns:a16="http://schemas.microsoft.com/office/drawing/2014/main" id="{4C0F3EB0-C038-4EB1-4B6B-1A962E1A056F}"/>
                    </a:ext>
                  </a:extLst>
                </p:cNvPr>
                <p:cNvPicPr/>
                <p:nvPr/>
              </p:nvPicPr>
              <p:blipFill>
                <a:blip r:embed="rId1618"/>
                <a:stretch>
                  <a:fillRect/>
                </a:stretch>
              </p:blipFill>
              <p:spPr>
                <a:xfrm>
                  <a:off x="996661" y="5774498"/>
                  <a:ext cx="859320" cy="12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19">
              <p14:nvContentPartPr>
                <p14:cNvPr id="926" name="Ink 925">
                  <a:extLst>
                    <a:ext uri="{FF2B5EF4-FFF2-40B4-BE49-F238E27FC236}">
                      <a16:creationId xmlns:a16="http://schemas.microsoft.com/office/drawing/2014/main" id="{6E81ABBC-DBB3-74C0-F784-3A0BC58E607F}"/>
                    </a:ext>
                  </a:extLst>
                </p14:cNvPr>
                <p14:cNvContentPartPr/>
                <p14:nvPr/>
              </p14:nvContentPartPr>
              <p14:xfrm>
                <a:off x="1058581" y="5961698"/>
                <a:ext cx="715680" cy="650520"/>
              </p14:xfrm>
            </p:contentPart>
          </mc:Choice>
          <mc:Fallback xmlns="">
            <p:pic>
              <p:nvPicPr>
                <p:cNvPr id="926" name="Ink 925">
                  <a:extLst>
                    <a:ext uri="{FF2B5EF4-FFF2-40B4-BE49-F238E27FC236}">
                      <a16:creationId xmlns:a16="http://schemas.microsoft.com/office/drawing/2014/main" id="{6E81ABBC-DBB3-74C0-F784-3A0BC58E607F}"/>
                    </a:ext>
                  </a:extLst>
                </p:cNvPr>
                <p:cNvPicPr/>
                <p:nvPr/>
              </p:nvPicPr>
              <p:blipFill>
                <a:blip r:embed="rId1620"/>
                <a:stretch>
                  <a:fillRect/>
                </a:stretch>
              </p:blipFill>
              <p:spPr>
                <a:xfrm>
                  <a:off x="995581" y="5584058"/>
                  <a:ext cx="841320" cy="14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21">
              <p14:nvContentPartPr>
                <p14:cNvPr id="927" name="Ink 926">
                  <a:extLst>
                    <a:ext uri="{FF2B5EF4-FFF2-40B4-BE49-F238E27FC236}">
                      <a16:creationId xmlns:a16="http://schemas.microsoft.com/office/drawing/2014/main" id="{98B1DFAF-6B8C-9A21-357D-F3402DC652A1}"/>
                    </a:ext>
                  </a:extLst>
                </p14:cNvPr>
                <p14:cNvContentPartPr/>
                <p14:nvPr/>
              </p14:nvContentPartPr>
              <p14:xfrm>
                <a:off x="280621" y="6662618"/>
                <a:ext cx="219240" cy="11880"/>
              </p14:xfrm>
            </p:contentPart>
          </mc:Choice>
          <mc:Fallback xmlns="">
            <p:pic>
              <p:nvPicPr>
                <p:cNvPr id="927" name="Ink 926">
                  <a:extLst>
                    <a:ext uri="{FF2B5EF4-FFF2-40B4-BE49-F238E27FC236}">
                      <a16:creationId xmlns:a16="http://schemas.microsoft.com/office/drawing/2014/main" id="{98B1DFAF-6B8C-9A21-357D-F3402DC652A1}"/>
                    </a:ext>
                  </a:extLst>
                </p:cNvPr>
                <p:cNvPicPr/>
                <p:nvPr/>
              </p:nvPicPr>
              <p:blipFill>
                <a:blip r:embed="rId1622"/>
                <a:stretch>
                  <a:fillRect/>
                </a:stretch>
              </p:blipFill>
              <p:spPr>
                <a:xfrm>
                  <a:off x="217621" y="6284978"/>
                  <a:ext cx="344880" cy="76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23">
              <p14:nvContentPartPr>
                <p14:cNvPr id="928" name="Ink 927">
                  <a:extLst>
                    <a:ext uri="{FF2B5EF4-FFF2-40B4-BE49-F238E27FC236}">
                      <a16:creationId xmlns:a16="http://schemas.microsoft.com/office/drawing/2014/main" id="{13A3D352-ED47-9C53-C321-CC2F0DBDB6A6}"/>
                    </a:ext>
                  </a:extLst>
                </p14:cNvPr>
                <p14:cNvContentPartPr/>
                <p14:nvPr/>
              </p14:nvContentPartPr>
              <p14:xfrm>
                <a:off x="386821" y="6621578"/>
                <a:ext cx="9000" cy="1440"/>
              </p14:xfrm>
            </p:contentPart>
          </mc:Choice>
          <mc:Fallback xmlns="">
            <p:pic>
              <p:nvPicPr>
                <p:cNvPr id="928" name="Ink 927">
                  <a:extLst>
                    <a:ext uri="{FF2B5EF4-FFF2-40B4-BE49-F238E27FC236}">
                      <a16:creationId xmlns:a16="http://schemas.microsoft.com/office/drawing/2014/main" id="{13A3D352-ED47-9C53-C321-CC2F0DBDB6A6}"/>
                    </a:ext>
                  </a:extLst>
                </p:cNvPr>
                <p:cNvPicPr/>
                <p:nvPr/>
              </p:nvPicPr>
              <p:blipFill>
                <a:blip r:embed="rId1624"/>
                <a:stretch>
                  <a:fillRect/>
                </a:stretch>
              </p:blipFill>
              <p:spPr>
                <a:xfrm>
                  <a:off x="324181" y="6243938"/>
                  <a:ext cx="134640" cy="75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25">
              <p14:nvContentPartPr>
                <p14:cNvPr id="929" name="Ink 928">
                  <a:extLst>
                    <a:ext uri="{FF2B5EF4-FFF2-40B4-BE49-F238E27FC236}">
                      <a16:creationId xmlns:a16="http://schemas.microsoft.com/office/drawing/2014/main" id="{97EAFF50-183A-A6DB-5CAE-7FFE7ABE0C5D}"/>
                    </a:ext>
                  </a:extLst>
                </p14:cNvPr>
                <p14:cNvContentPartPr/>
                <p14:nvPr/>
              </p14:nvContentPartPr>
              <p14:xfrm>
                <a:off x="214741" y="6630578"/>
                <a:ext cx="295560" cy="19800"/>
              </p14:xfrm>
            </p:contentPart>
          </mc:Choice>
          <mc:Fallback xmlns="">
            <p:pic>
              <p:nvPicPr>
                <p:cNvPr id="929" name="Ink 928">
                  <a:extLst>
                    <a:ext uri="{FF2B5EF4-FFF2-40B4-BE49-F238E27FC236}">
                      <a16:creationId xmlns:a16="http://schemas.microsoft.com/office/drawing/2014/main" id="{97EAFF50-183A-A6DB-5CAE-7FFE7ABE0C5D}"/>
                    </a:ext>
                  </a:extLst>
                </p:cNvPr>
                <p:cNvPicPr/>
                <p:nvPr/>
              </p:nvPicPr>
              <p:blipFill>
                <a:blip r:embed="rId1626"/>
                <a:stretch>
                  <a:fillRect/>
                </a:stretch>
              </p:blipFill>
              <p:spPr>
                <a:xfrm>
                  <a:off x="152101" y="6252578"/>
                  <a:ext cx="421200" cy="77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27">
              <p14:nvContentPartPr>
                <p14:cNvPr id="930" name="Ink 929">
                  <a:extLst>
                    <a:ext uri="{FF2B5EF4-FFF2-40B4-BE49-F238E27FC236}">
                      <a16:creationId xmlns:a16="http://schemas.microsoft.com/office/drawing/2014/main" id="{54D04F28-534F-498B-4DBE-A016D915304E}"/>
                    </a:ext>
                  </a:extLst>
                </p14:cNvPr>
                <p14:cNvContentPartPr/>
                <p14:nvPr/>
              </p14:nvContentPartPr>
              <p14:xfrm>
                <a:off x="63181" y="6646778"/>
                <a:ext cx="525960" cy="30240"/>
              </p14:xfrm>
            </p:contentPart>
          </mc:Choice>
          <mc:Fallback xmlns="">
            <p:pic>
              <p:nvPicPr>
                <p:cNvPr id="930" name="Ink 929">
                  <a:extLst>
                    <a:ext uri="{FF2B5EF4-FFF2-40B4-BE49-F238E27FC236}">
                      <a16:creationId xmlns:a16="http://schemas.microsoft.com/office/drawing/2014/main" id="{54D04F28-534F-498B-4DBE-A016D915304E}"/>
                    </a:ext>
                  </a:extLst>
                </p:cNvPr>
                <p:cNvPicPr/>
                <p:nvPr/>
              </p:nvPicPr>
              <p:blipFill>
                <a:blip r:embed="rId1628"/>
                <a:stretch>
                  <a:fillRect/>
                </a:stretch>
              </p:blipFill>
              <p:spPr>
                <a:xfrm>
                  <a:off x="181" y="6268778"/>
                  <a:ext cx="651600" cy="78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29">
              <p14:nvContentPartPr>
                <p14:cNvPr id="931" name="Ink 930">
                  <a:extLst>
                    <a:ext uri="{FF2B5EF4-FFF2-40B4-BE49-F238E27FC236}">
                      <a16:creationId xmlns:a16="http://schemas.microsoft.com/office/drawing/2014/main" id="{F4001EBE-9730-B699-2B2B-7FBDD4C8F00D}"/>
                    </a:ext>
                  </a:extLst>
                </p14:cNvPr>
                <p14:cNvContentPartPr/>
                <p14:nvPr/>
              </p14:nvContentPartPr>
              <p14:xfrm>
                <a:off x="-24299" y="6637418"/>
                <a:ext cx="522360" cy="49680"/>
              </p14:xfrm>
            </p:contentPart>
          </mc:Choice>
          <mc:Fallback xmlns="">
            <p:pic>
              <p:nvPicPr>
                <p:cNvPr id="931" name="Ink 930">
                  <a:extLst>
                    <a:ext uri="{FF2B5EF4-FFF2-40B4-BE49-F238E27FC236}">
                      <a16:creationId xmlns:a16="http://schemas.microsoft.com/office/drawing/2014/main" id="{F4001EBE-9730-B699-2B2B-7FBDD4C8F00D}"/>
                    </a:ext>
                  </a:extLst>
                </p:cNvPr>
                <p:cNvPicPr/>
                <p:nvPr/>
              </p:nvPicPr>
              <p:blipFill>
                <a:blip r:embed="rId1630"/>
                <a:stretch>
                  <a:fillRect/>
                </a:stretch>
              </p:blipFill>
              <p:spPr>
                <a:xfrm>
                  <a:off x="-86939" y="6259778"/>
                  <a:ext cx="648000" cy="80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31">
              <p14:nvContentPartPr>
                <p14:cNvPr id="932" name="Ink 931">
                  <a:extLst>
                    <a:ext uri="{FF2B5EF4-FFF2-40B4-BE49-F238E27FC236}">
                      <a16:creationId xmlns:a16="http://schemas.microsoft.com/office/drawing/2014/main" id="{9F5064F2-E0FE-1E37-6197-E80608DD6E81}"/>
                    </a:ext>
                  </a:extLst>
                </p14:cNvPr>
                <p14:cNvContentPartPr/>
                <p14:nvPr/>
              </p14:nvContentPartPr>
              <p14:xfrm>
                <a:off x="210421" y="6574058"/>
                <a:ext cx="33840" cy="4680"/>
              </p14:xfrm>
            </p:contentPart>
          </mc:Choice>
          <mc:Fallback xmlns="">
            <p:pic>
              <p:nvPicPr>
                <p:cNvPr id="932" name="Ink 931">
                  <a:extLst>
                    <a:ext uri="{FF2B5EF4-FFF2-40B4-BE49-F238E27FC236}">
                      <a16:creationId xmlns:a16="http://schemas.microsoft.com/office/drawing/2014/main" id="{9F5064F2-E0FE-1E37-6197-E80608DD6E81}"/>
                    </a:ext>
                  </a:extLst>
                </p:cNvPr>
                <p:cNvPicPr/>
                <p:nvPr/>
              </p:nvPicPr>
              <p:blipFill>
                <a:blip r:embed="rId1632"/>
                <a:stretch>
                  <a:fillRect/>
                </a:stretch>
              </p:blipFill>
              <p:spPr>
                <a:xfrm>
                  <a:off x="147781" y="6196058"/>
                  <a:ext cx="159480" cy="76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33">
              <p14:nvContentPartPr>
                <p14:cNvPr id="933" name="Ink 932">
                  <a:extLst>
                    <a:ext uri="{FF2B5EF4-FFF2-40B4-BE49-F238E27FC236}">
                      <a16:creationId xmlns:a16="http://schemas.microsoft.com/office/drawing/2014/main" id="{03C664C2-9B21-383D-39D7-59C94F621E0B}"/>
                    </a:ext>
                  </a:extLst>
                </p14:cNvPr>
                <p14:cNvContentPartPr/>
                <p14:nvPr/>
              </p14:nvContentPartPr>
              <p14:xfrm>
                <a:off x="-39779" y="6323498"/>
                <a:ext cx="444240" cy="58320"/>
              </p14:xfrm>
            </p:contentPart>
          </mc:Choice>
          <mc:Fallback xmlns="">
            <p:pic>
              <p:nvPicPr>
                <p:cNvPr id="933" name="Ink 932">
                  <a:extLst>
                    <a:ext uri="{FF2B5EF4-FFF2-40B4-BE49-F238E27FC236}">
                      <a16:creationId xmlns:a16="http://schemas.microsoft.com/office/drawing/2014/main" id="{03C664C2-9B21-383D-39D7-59C94F621E0B}"/>
                    </a:ext>
                  </a:extLst>
                </p:cNvPr>
                <p:cNvPicPr/>
                <p:nvPr/>
              </p:nvPicPr>
              <p:blipFill>
                <a:blip r:embed="rId1634"/>
                <a:stretch>
                  <a:fillRect/>
                </a:stretch>
              </p:blipFill>
              <p:spPr>
                <a:xfrm>
                  <a:off x="-102419" y="5945498"/>
                  <a:ext cx="569880" cy="81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35">
              <p14:nvContentPartPr>
                <p14:cNvPr id="934" name="Ink 933">
                  <a:extLst>
                    <a:ext uri="{FF2B5EF4-FFF2-40B4-BE49-F238E27FC236}">
                      <a16:creationId xmlns:a16="http://schemas.microsoft.com/office/drawing/2014/main" id="{C8692972-60CC-1FA6-C0E9-F04B51F242BD}"/>
                    </a:ext>
                  </a:extLst>
                </p14:cNvPr>
                <p14:cNvContentPartPr/>
                <p14:nvPr/>
              </p14:nvContentPartPr>
              <p14:xfrm>
                <a:off x="77941" y="6345098"/>
                <a:ext cx="393840" cy="20160"/>
              </p14:xfrm>
            </p:contentPart>
          </mc:Choice>
          <mc:Fallback xmlns="">
            <p:pic>
              <p:nvPicPr>
                <p:cNvPr id="934" name="Ink 933">
                  <a:extLst>
                    <a:ext uri="{FF2B5EF4-FFF2-40B4-BE49-F238E27FC236}">
                      <a16:creationId xmlns:a16="http://schemas.microsoft.com/office/drawing/2014/main" id="{C8692972-60CC-1FA6-C0E9-F04B51F242BD}"/>
                    </a:ext>
                  </a:extLst>
                </p:cNvPr>
                <p:cNvPicPr/>
                <p:nvPr/>
              </p:nvPicPr>
              <p:blipFill>
                <a:blip r:embed="rId1636"/>
                <a:stretch>
                  <a:fillRect/>
                </a:stretch>
              </p:blipFill>
              <p:spPr>
                <a:xfrm>
                  <a:off x="14941" y="5967458"/>
                  <a:ext cx="519480" cy="77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37">
              <p14:nvContentPartPr>
                <p14:cNvPr id="935" name="Ink 934">
                  <a:extLst>
                    <a:ext uri="{FF2B5EF4-FFF2-40B4-BE49-F238E27FC236}">
                      <a16:creationId xmlns:a16="http://schemas.microsoft.com/office/drawing/2014/main" id="{67A5A2A5-C879-7A7B-4DB8-6F4CA9FC2818}"/>
                    </a:ext>
                  </a:extLst>
                </p14:cNvPr>
                <p14:cNvContentPartPr/>
                <p14:nvPr/>
              </p14:nvContentPartPr>
              <p14:xfrm>
                <a:off x="213661" y="6439418"/>
                <a:ext cx="185400" cy="32040"/>
              </p14:xfrm>
            </p:contentPart>
          </mc:Choice>
          <mc:Fallback xmlns="">
            <p:pic>
              <p:nvPicPr>
                <p:cNvPr id="935" name="Ink 934">
                  <a:extLst>
                    <a:ext uri="{FF2B5EF4-FFF2-40B4-BE49-F238E27FC236}">
                      <a16:creationId xmlns:a16="http://schemas.microsoft.com/office/drawing/2014/main" id="{67A5A2A5-C879-7A7B-4DB8-6F4CA9FC2818}"/>
                    </a:ext>
                  </a:extLst>
                </p:cNvPr>
                <p:cNvPicPr/>
                <p:nvPr/>
              </p:nvPicPr>
              <p:blipFill>
                <a:blip r:embed="rId1638"/>
                <a:stretch>
                  <a:fillRect/>
                </a:stretch>
              </p:blipFill>
              <p:spPr>
                <a:xfrm>
                  <a:off x="151021" y="6061778"/>
                  <a:ext cx="311040" cy="78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39">
              <p14:nvContentPartPr>
                <p14:cNvPr id="936" name="Ink 935">
                  <a:extLst>
                    <a:ext uri="{FF2B5EF4-FFF2-40B4-BE49-F238E27FC236}">
                      <a16:creationId xmlns:a16="http://schemas.microsoft.com/office/drawing/2014/main" id="{35848020-A306-BA2A-9C9F-D3C08DB6A4AF}"/>
                    </a:ext>
                  </a:extLst>
                </p14:cNvPr>
                <p14:cNvContentPartPr/>
                <p14:nvPr/>
              </p14:nvContentPartPr>
              <p14:xfrm>
                <a:off x="185221" y="6462458"/>
                <a:ext cx="196560" cy="26280"/>
              </p14:xfrm>
            </p:contentPart>
          </mc:Choice>
          <mc:Fallback xmlns="">
            <p:pic>
              <p:nvPicPr>
                <p:cNvPr id="936" name="Ink 935">
                  <a:extLst>
                    <a:ext uri="{FF2B5EF4-FFF2-40B4-BE49-F238E27FC236}">
                      <a16:creationId xmlns:a16="http://schemas.microsoft.com/office/drawing/2014/main" id="{35848020-A306-BA2A-9C9F-D3C08DB6A4AF}"/>
                    </a:ext>
                  </a:extLst>
                </p:cNvPr>
                <p:cNvPicPr/>
                <p:nvPr/>
              </p:nvPicPr>
              <p:blipFill>
                <a:blip r:embed="rId1640"/>
                <a:stretch>
                  <a:fillRect/>
                </a:stretch>
              </p:blipFill>
              <p:spPr>
                <a:xfrm>
                  <a:off x="122221" y="6084458"/>
                  <a:ext cx="322200" cy="78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41">
              <p14:nvContentPartPr>
                <p14:cNvPr id="937" name="Ink 936">
                  <a:extLst>
                    <a:ext uri="{FF2B5EF4-FFF2-40B4-BE49-F238E27FC236}">
                      <a16:creationId xmlns:a16="http://schemas.microsoft.com/office/drawing/2014/main" id="{0356B7A4-AA25-B3E4-5071-680463431373}"/>
                    </a:ext>
                  </a:extLst>
                </p14:cNvPr>
                <p14:cNvContentPartPr/>
                <p14:nvPr/>
              </p14:nvContentPartPr>
              <p14:xfrm>
                <a:off x="597061" y="5869178"/>
                <a:ext cx="782640" cy="454680"/>
              </p14:xfrm>
            </p:contentPart>
          </mc:Choice>
          <mc:Fallback xmlns="">
            <p:pic>
              <p:nvPicPr>
                <p:cNvPr id="937" name="Ink 936">
                  <a:extLst>
                    <a:ext uri="{FF2B5EF4-FFF2-40B4-BE49-F238E27FC236}">
                      <a16:creationId xmlns:a16="http://schemas.microsoft.com/office/drawing/2014/main" id="{0356B7A4-AA25-B3E4-5071-680463431373}"/>
                    </a:ext>
                  </a:extLst>
                </p:cNvPr>
                <p:cNvPicPr/>
                <p:nvPr/>
              </p:nvPicPr>
              <p:blipFill>
                <a:blip r:embed="rId1642"/>
                <a:stretch>
                  <a:fillRect/>
                </a:stretch>
              </p:blipFill>
              <p:spPr>
                <a:xfrm>
                  <a:off x="534061" y="5491178"/>
                  <a:ext cx="908280" cy="12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43">
              <p14:nvContentPartPr>
                <p14:cNvPr id="938" name="Ink 937">
                  <a:extLst>
                    <a:ext uri="{FF2B5EF4-FFF2-40B4-BE49-F238E27FC236}">
                      <a16:creationId xmlns:a16="http://schemas.microsoft.com/office/drawing/2014/main" id="{86F171EC-6AD8-A4F4-75FF-717328F990BE}"/>
                    </a:ext>
                  </a:extLst>
                </p14:cNvPr>
                <p14:cNvContentPartPr/>
                <p14:nvPr/>
              </p14:nvContentPartPr>
              <p14:xfrm>
                <a:off x="731701" y="6113258"/>
                <a:ext cx="392400" cy="239400"/>
              </p14:xfrm>
            </p:contentPart>
          </mc:Choice>
          <mc:Fallback xmlns="">
            <p:pic>
              <p:nvPicPr>
                <p:cNvPr id="938" name="Ink 937">
                  <a:extLst>
                    <a:ext uri="{FF2B5EF4-FFF2-40B4-BE49-F238E27FC236}">
                      <a16:creationId xmlns:a16="http://schemas.microsoft.com/office/drawing/2014/main" id="{86F171EC-6AD8-A4F4-75FF-717328F990BE}"/>
                    </a:ext>
                  </a:extLst>
                </p:cNvPr>
                <p:cNvPicPr/>
                <p:nvPr/>
              </p:nvPicPr>
              <p:blipFill>
                <a:blip r:embed="rId1644"/>
                <a:stretch>
                  <a:fillRect/>
                </a:stretch>
              </p:blipFill>
              <p:spPr>
                <a:xfrm>
                  <a:off x="668701" y="5735618"/>
                  <a:ext cx="518040" cy="9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45">
              <p14:nvContentPartPr>
                <p14:cNvPr id="940" name="Ink 939">
                  <a:extLst>
                    <a:ext uri="{FF2B5EF4-FFF2-40B4-BE49-F238E27FC236}">
                      <a16:creationId xmlns:a16="http://schemas.microsoft.com/office/drawing/2014/main" id="{5036267E-8495-76F2-36F2-4D5DDDE7F392}"/>
                    </a:ext>
                  </a:extLst>
                </p14:cNvPr>
                <p14:cNvContentPartPr/>
                <p14:nvPr/>
              </p14:nvContentPartPr>
              <p14:xfrm>
                <a:off x="1641781" y="6444098"/>
                <a:ext cx="246240" cy="320400"/>
              </p14:xfrm>
            </p:contentPart>
          </mc:Choice>
          <mc:Fallback xmlns="">
            <p:pic>
              <p:nvPicPr>
                <p:cNvPr id="940" name="Ink 939">
                  <a:extLst>
                    <a:ext uri="{FF2B5EF4-FFF2-40B4-BE49-F238E27FC236}">
                      <a16:creationId xmlns:a16="http://schemas.microsoft.com/office/drawing/2014/main" id="{5036267E-8495-76F2-36F2-4D5DDDE7F392}"/>
                    </a:ext>
                  </a:extLst>
                </p:cNvPr>
                <p:cNvPicPr/>
                <p:nvPr/>
              </p:nvPicPr>
              <p:blipFill>
                <a:blip r:embed="rId1646"/>
                <a:stretch>
                  <a:fillRect/>
                </a:stretch>
              </p:blipFill>
              <p:spPr>
                <a:xfrm>
                  <a:off x="1578781" y="6066458"/>
                  <a:ext cx="371880" cy="10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47">
              <p14:nvContentPartPr>
                <p14:cNvPr id="941" name="Ink 940">
                  <a:extLst>
                    <a:ext uri="{FF2B5EF4-FFF2-40B4-BE49-F238E27FC236}">
                      <a16:creationId xmlns:a16="http://schemas.microsoft.com/office/drawing/2014/main" id="{FDABF55D-CB29-2A1D-8083-283297A2DE17}"/>
                    </a:ext>
                  </a:extLst>
                </p14:cNvPr>
                <p14:cNvContentPartPr/>
                <p14:nvPr/>
              </p14:nvContentPartPr>
              <p14:xfrm>
                <a:off x="1458541" y="6701138"/>
                <a:ext cx="79920" cy="69480"/>
              </p14:xfrm>
            </p:contentPart>
          </mc:Choice>
          <mc:Fallback xmlns="">
            <p:pic>
              <p:nvPicPr>
                <p:cNvPr id="941" name="Ink 940">
                  <a:extLst>
                    <a:ext uri="{FF2B5EF4-FFF2-40B4-BE49-F238E27FC236}">
                      <a16:creationId xmlns:a16="http://schemas.microsoft.com/office/drawing/2014/main" id="{FDABF55D-CB29-2A1D-8083-283297A2DE17}"/>
                    </a:ext>
                  </a:extLst>
                </p:cNvPr>
                <p:cNvPicPr/>
                <p:nvPr/>
              </p:nvPicPr>
              <p:blipFill>
                <a:blip r:embed="rId1648"/>
                <a:stretch>
                  <a:fillRect/>
                </a:stretch>
              </p:blipFill>
              <p:spPr>
                <a:xfrm>
                  <a:off x="1395901" y="6323138"/>
                  <a:ext cx="205560" cy="82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49">
              <p14:nvContentPartPr>
                <p14:cNvPr id="942" name="Ink 941">
                  <a:extLst>
                    <a:ext uri="{FF2B5EF4-FFF2-40B4-BE49-F238E27FC236}">
                      <a16:creationId xmlns:a16="http://schemas.microsoft.com/office/drawing/2014/main" id="{FC38390E-2ECB-EB5C-2F52-3B32FDCD6CC9}"/>
                    </a:ext>
                  </a:extLst>
                </p14:cNvPr>
                <p14:cNvContentPartPr/>
                <p14:nvPr/>
              </p14:nvContentPartPr>
              <p14:xfrm>
                <a:off x="1624861" y="6593498"/>
                <a:ext cx="46440" cy="45360"/>
              </p14:xfrm>
            </p:contentPart>
          </mc:Choice>
          <mc:Fallback xmlns="">
            <p:pic>
              <p:nvPicPr>
                <p:cNvPr id="942" name="Ink 941">
                  <a:extLst>
                    <a:ext uri="{FF2B5EF4-FFF2-40B4-BE49-F238E27FC236}">
                      <a16:creationId xmlns:a16="http://schemas.microsoft.com/office/drawing/2014/main" id="{FC38390E-2ECB-EB5C-2F52-3B32FDCD6CC9}"/>
                    </a:ext>
                  </a:extLst>
                </p:cNvPr>
                <p:cNvPicPr/>
                <p:nvPr/>
              </p:nvPicPr>
              <p:blipFill>
                <a:blip r:embed="rId1650"/>
                <a:stretch>
                  <a:fillRect/>
                </a:stretch>
              </p:blipFill>
              <p:spPr>
                <a:xfrm>
                  <a:off x="1562221" y="6215498"/>
                  <a:ext cx="172080" cy="80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51">
              <p14:nvContentPartPr>
                <p14:cNvPr id="943" name="Ink 942">
                  <a:extLst>
                    <a:ext uri="{FF2B5EF4-FFF2-40B4-BE49-F238E27FC236}">
                      <a16:creationId xmlns:a16="http://schemas.microsoft.com/office/drawing/2014/main" id="{16712A27-8B8D-91F2-7248-44E243BF7870}"/>
                    </a:ext>
                  </a:extLst>
                </p14:cNvPr>
                <p14:cNvContentPartPr/>
                <p14:nvPr/>
              </p14:nvContentPartPr>
              <p14:xfrm>
                <a:off x="1658341" y="6490898"/>
                <a:ext cx="38160" cy="44280"/>
              </p14:xfrm>
            </p:contentPart>
          </mc:Choice>
          <mc:Fallback xmlns="">
            <p:pic>
              <p:nvPicPr>
                <p:cNvPr id="943" name="Ink 942">
                  <a:extLst>
                    <a:ext uri="{FF2B5EF4-FFF2-40B4-BE49-F238E27FC236}">
                      <a16:creationId xmlns:a16="http://schemas.microsoft.com/office/drawing/2014/main" id="{16712A27-8B8D-91F2-7248-44E243BF7870}"/>
                    </a:ext>
                  </a:extLst>
                </p:cNvPr>
                <p:cNvPicPr/>
                <p:nvPr/>
              </p:nvPicPr>
              <p:blipFill>
                <a:blip r:embed="rId1652"/>
                <a:stretch>
                  <a:fillRect/>
                </a:stretch>
              </p:blipFill>
              <p:spPr>
                <a:xfrm>
                  <a:off x="1595341" y="6113258"/>
                  <a:ext cx="163800" cy="79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53">
              <p14:nvContentPartPr>
                <p14:cNvPr id="944" name="Ink 943">
                  <a:extLst>
                    <a:ext uri="{FF2B5EF4-FFF2-40B4-BE49-F238E27FC236}">
                      <a16:creationId xmlns:a16="http://schemas.microsoft.com/office/drawing/2014/main" id="{E65CFF0E-0F57-B5B6-6D6A-DB1E8E5BE832}"/>
                    </a:ext>
                  </a:extLst>
                </p14:cNvPr>
                <p14:cNvContentPartPr/>
                <p14:nvPr/>
              </p14:nvContentPartPr>
              <p14:xfrm>
                <a:off x="1341181" y="6286418"/>
                <a:ext cx="426600" cy="503640"/>
              </p14:xfrm>
            </p:contentPart>
          </mc:Choice>
          <mc:Fallback xmlns="">
            <p:pic>
              <p:nvPicPr>
                <p:cNvPr id="944" name="Ink 943">
                  <a:extLst>
                    <a:ext uri="{FF2B5EF4-FFF2-40B4-BE49-F238E27FC236}">
                      <a16:creationId xmlns:a16="http://schemas.microsoft.com/office/drawing/2014/main" id="{E65CFF0E-0F57-B5B6-6D6A-DB1E8E5BE832}"/>
                    </a:ext>
                  </a:extLst>
                </p:cNvPr>
                <p:cNvPicPr/>
                <p:nvPr/>
              </p:nvPicPr>
              <p:blipFill>
                <a:blip r:embed="rId1654"/>
                <a:stretch>
                  <a:fillRect/>
                </a:stretch>
              </p:blipFill>
              <p:spPr>
                <a:xfrm>
                  <a:off x="1278181" y="5908778"/>
                  <a:ext cx="552240" cy="12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55">
              <p14:nvContentPartPr>
                <p14:cNvPr id="945" name="Ink 944">
                  <a:extLst>
                    <a:ext uri="{FF2B5EF4-FFF2-40B4-BE49-F238E27FC236}">
                      <a16:creationId xmlns:a16="http://schemas.microsoft.com/office/drawing/2014/main" id="{11D9CC7C-0532-DE95-1F4D-4858BC168756}"/>
                    </a:ext>
                  </a:extLst>
                </p14:cNvPr>
                <p14:cNvContentPartPr/>
                <p14:nvPr/>
              </p14:nvContentPartPr>
              <p14:xfrm>
                <a:off x="1376821" y="6137738"/>
                <a:ext cx="466200" cy="644400"/>
              </p14:xfrm>
            </p:contentPart>
          </mc:Choice>
          <mc:Fallback xmlns="">
            <p:pic>
              <p:nvPicPr>
                <p:cNvPr id="945" name="Ink 944">
                  <a:extLst>
                    <a:ext uri="{FF2B5EF4-FFF2-40B4-BE49-F238E27FC236}">
                      <a16:creationId xmlns:a16="http://schemas.microsoft.com/office/drawing/2014/main" id="{11D9CC7C-0532-DE95-1F4D-4858BC168756}"/>
                    </a:ext>
                  </a:extLst>
                </p:cNvPr>
                <p:cNvPicPr/>
                <p:nvPr/>
              </p:nvPicPr>
              <p:blipFill>
                <a:blip r:embed="rId1656"/>
                <a:stretch>
                  <a:fillRect/>
                </a:stretch>
              </p:blipFill>
              <p:spPr>
                <a:xfrm>
                  <a:off x="1314181" y="5760098"/>
                  <a:ext cx="591840" cy="14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57">
              <p14:nvContentPartPr>
                <p14:cNvPr id="946" name="Ink 945">
                  <a:extLst>
                    <a:ext uri="{FF2B5EF4-FFF2-40B4-BE49-F238E27FC236}">
                      <a16:creationId xmlns:a16="http://schemas.microsoft.com/office/drawing/2014/main" id="{8C5B97BE-148C-8C0F-9899-EE9A77C24772}"/>
                    </a:ext>
                  </a:extLst>
                </p14:cNvPr>
                <p14:cNvContentPartPr/>
                <p14:nvPr/>
              </p14:nvContentPartPr>
              <p14:xfrm>
                <a:off x="1466461" y="6234578"/>
                <a:ext cx="345600" cy="367560"/>
              </p14:xfrm>
            </p:contentPart>
          </mc:Choice>
          <mc:Fallback xmlns="">
            <p:pic>
              <p:nvPicPr>
                <p:cNvPr id="946" name="Ink 945">
                  <a:extLst>
                    <a:ext uri="{FF2B5EF4-FFF2-40B4-BE49-F238E27FC236}">
                      <a16:creationId xmlns:a16="http://schemas.microsoft.com/office/drawing/2014/main" id="{8C5B97BE-148C-8C0F-9899-EE9A77C24772}"/>
                    </a:ext>
                  </a:extLst>
                </p:cNvPr>
                <p:cNvPicPr/>
                <p:nvPr/>
              </p:nvPicPr>
              <p:blipFill>
                <a:blip r:embed="rId1658"/>
                <a:stretch>
                  <a:fillRect/>
                </a:stretch>
              </p:blipFill>
              <p:spPr>
                <a:xfrm>
                  <a:off x="1403461" y="5856578"/>
                  <a:ext cx="471240" cy="11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59">
              <p14:nvContentPartPr>
                <p14:cNvPr id="947" name="Ink 946">
                  <a:extLst>
                    <a:ext uri="{FF2B5EF4-FFF2-40B4-BE49-F238E27FC236}">
                      <a16:creationId xmlns:a16="http://schemas.microsoft.com/office/drawing/2014/main" id="{082AE363-2E06-3FF1-6294-82F926E72FD7}"/>
                    </a:ext>
                  </a:extLst>
                </p14:cNvPr>
                <p14:cNvContentPartPr/>
                <p14:nvPr/>
              </p14:nvContentPartPr>
              <p14:xfrm>
                <a:off x="1332901" y="6220538"/>
                <a:ext cx="461520" cy="309240"/>
              </p14:xfrm>
            </p:contentPart>
          </mc:Choice>
          <mc:Fallback xmlns="">
            <p:pic>
              <p:nvPicPr>
                <p:cNvPr id="947" name="Ink 946">
                  <a:extLst>
                    <a:ext uri="{FF2B5EF4-FFF2-40B4-BE49-F238E27FC236}">
                      <a16:creationId xmlns:a16="http://schemas.microsoft.com/office/drawing/2014/main" id="{082AE363-2E06-3FF1-6294-82F926E72FD7}"/>
                    </a:ext>
                  </a:extLst>
                </p:cNvPr>
                <p:cNvPicPr/>
                <p:nvPr/>
              </p:nvPicPr>
              <p:blipFill>
                <a:blip r:embed="rId1660"/>
                <a:stretch>
                  <a:fillRect/>
                </a:stretch>
              </p:blipFill>
              <p:spPr>
                <a:xfrm>
                  <a:off x="1269901" y="5842898"/>
                  <a:ext cx="587160" cy="10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61">
              <p14:nvContentPartPr>
                <p14:cNvPr id="948" name="Ink 947">
                  <a:extLst>
                    <a:ext uri="{FF2B5EF4-FFF2-40B4-BE49-F238E27FC236}">
                      <a16:creationId xmlns:a16="http://schemas.microsoft.com/office/drawing/2014/main" id="{7C4D4594-FEF1-BB66-A665-07271106ACCD}"/>
                    </a:ext>
                  </a:extLst>
                </p14:cNvPr>
                <p14:cNvContentPartPr/>
                <p14:nvPr/>
              </p14:nvContentPartPr>
              <p14:xfrm>
                <a:off x="1596781" y="6215138"/>
                <a:ext cx="297360" cy="465120"/>
              </p14:xfrm>
            </p:contentPart>
          </mc:Choice>
          <mc:Fallback xmlns="">
            <p:pic>
              <p:nvPicPr>
                <p:cNvPr id="948" name="Ink 947">
                  <a:extLst>
                    <a:ext uri="{FF2B5EF4-FFF2-40B4-BE49-F238E27FC236}">
                      <a16:creationId xmlns:a16="http://schemas.microsoft.com/office/drawing/2014/main" id="{7C4D4594-FEF1-BB66-A665-07271106ACCD}"/>
                    </a:ext>
                  </a:extLst>
                </p:cNvPr>
                <p:cNvPicPr/>
                <p:nvPr/>
              </p:nvPicPr>
              <p:blipFill>
                <a:blip r:embed="rId1662"/>
                <a:stretch>
                  <a:fillRect/>
                </a:stretch>
              </p:blipFill>
              <p:spPr>
                <a:xfrm>
                  <a:off x="1533781" y="5837498"/>
                  <a:ext cx="423000" cy="12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63">
              <p14:nvContentPartPr>
                <p14:cNvPr id="949" name="Ink 948">
                  <a:extLst>
                    <a:ext uri="{FF2B5EF4-FFF2-40B4-BE49-F238E27FC236}">
                      <a16:creationId xmlns:a16="http://schemas.microsoft.com/office/drawing/2014/main" id="{75D87E6E-EF74-A0F8-6061-E4739D92310C}"/>
                    </a:ext>
                  </a:extLst>
                </p14:cNvPr>
                <p14:cNvContentPartPr/>
                <p14:nvPr/>
              </p14:nvContentPartPr>
              <p14:xfrm>
                <a:off x="1549981" y="6725258"/>
                <a:ext cx="1080" cy="1800"/>
              </p14:xfrm>
            </p:contentPart>
          </mc:Choice>
          <mc:Fallback xmlns="">
            <p:pic>
              <p:nvPicPr>
                <p:cNvPr id="949" name="Ink 948">
                  <a:extLst>
                    <a:ext uri="{FF2B5EF4-FFF2-40B4-BE49-F238E27FC236}">
                      <a16:creationId xmlns:a16="http://schemas.microsoft.com/office/drawing/2014/main" id="{75D87E6E-EF74-A0F8-6061-E4739D92310C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486981" y="6347618"/>
                  <a:ext cx="126720" cy="75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64">
              <p14:nvContentPartPr>
                <p14:cNvPr id="950" name="Ink 949">
                  <a:extLst>
                    <a:ext uri="{FF2B5EF4-FFF2-40B4-BE49-F238E27FC236}">
                      <a16:creationId xmlns:a16="http://schemas.microsoft.com/office/drawing/2014/main" id="{9BEB4BA5-CE2F-6BD3-0FCE-16EB23AD0DA2}"/>
                    </a:ext>
                  </a:extLst>
                </p14:cNvPr>
                <p14:cNvContentPartPr/>
                <p14:nvPr/>
              </p14:nvContentPartPr>
              <p14:xfrm>
                <a:off x="1478341" y="6346178"/>
                <a:ext cx="449640" cy="527400"/>
              </p14:xfrm>
            </p:contentPart>
          </mc:Choice>
          <mc:Fallback xmlns="">
            <p:pic>
              <p:nvPicPr>
                <p:cNvPr id="950" name="Ink 949">
                  <a:extLst>
                    <a:ext uri="{FF2B5EF4-FFF2-40B4-BE49-F238E27FC236}">
                      <a16:creationId xmlns:a16="http://schemas.microsoft.com/office/drawing/2014/main" id="{9BEB4BA5-CE2F-6BD3-0FCE-16EB23AD0DA2}"/>
                    </a:ext>
                  </a:extLst>
                </p:cNvPr>
                <p:cNvPicPr/>
                <p:nvPr/>
              </p:nvPicPr>
              <p:blipFill>
                <a:blip r:embed="rId1665"/>
                <a:stretch>
                  <a:fillRect/>
                </a:stretch>
              </p:blipFill>
              <p:spPr>
                <a:xfrm>
                  <a:off x="1415701" y="5968538"/>
                  <a:ext cx="575280" cy="12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66">
              <p14:nvContentPartPr>
                <p14:cNvPr id="951" name="Ink 950">
                  <a:extLst>
                    <a:ext uri="{FF2B5EF4-FFF2-40B4-BE49-F238E27FC236}">
                      <a16:creationId xmlns:a16="http://schemas.microsoft.com/office/drawing/2014/main" id="{A98C00B4-EFAF-C54B-836D-18BA4C8254D5}"/>
                    </a:ext>
                  </a:extLst>
                </p14:cNvPr>
                <p14:cNvContentPartPr/>
                <p14:nvPr/>
              </p14:nvContentPartPr>
              <p14:xfrm>
                <a:off x="1711621" y="6523658"/>
                <a:ext cx="163080" cy="332640"/>
              </p14:xfrm>
            </p:contentPart>
          </mc:Choice>
          <mc:Fallback xmlns="">
            <p:pic>
              <p:nvPicPr>
                <p:cNvPr id="951" name="Ink 950">
                  <a:extLst>
                    <a:ext uri="{FF2B5EF4-FFF2-40B4-BE49-F238E27FC236}">
                      <a16:creationId xmlns:a16="http://schemas.microsoft.com/office/drawing/2014/main" id="{A98C00B4-EFAF-C54B-836D-18BA4C8254D5}"/>
                    </a:ext>
                  </a:extLst>
                </p:cNvPr>
                <p:cNvPicPr/>
                <p:nvPr/>
              </p:nvPicPr>
              <p:blipFill>
                <a:blip r:embed="rId1667"/>
                <a:stretch>
                  <a:fillRect/>
                </a:stretch>
              </p:blipFill>
              <p:spPr>
                <a:xfrm>
                  <a:off x="1648621" y="6145658"/>
                  <a:ext cx="288720" cy="10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68">
              <p14:nvContentPartPr>
                <p14:cNvPr id="952" name="Ink 951">
                  <a:extLst>
                    <a:ext uri="{FF2B5EF4-FFF2-40B4-BE49-F238E27FC236}">
                      <a16:creationId xmlns:a16="http://schemas.microsoft.com/office/drawing/2014/main" id="{9A592F98-4DD2-91CD-D1AB-DA62B5F2BC30}"/>
                    </a:ext>
                  </a:extLst>
                </p14:cNvPr>
                <p14:cNvContentPartPr/>
                <p14:nvPr/>
              </p14:nvContentPartPr>
              <p14:xfrm>
                <a:off x="1799101" y="6446618"/>
                <a:ext cx="136800" cy="235800"/>
              </p14:xfrm>
            </p:contentPart>
          </mc:Choice>
          <mc:Fallback xmlns="">
            <p:pic>
              <p:nvPicPr>
                <p:cNvPr id="952" name="Ink 951">
                  <a:extLst>
                    <a:ext uri="{FF2B5EF4-FFF2-40B4-BE49-F238E27FC236}">
                      <a16:creationId xmlns:a16="http://schemas.microsoft.com/office/drawing/2014/main" id="{9A592F98-4DD2-91CD-D1AB-DA62B5F2BC30}"/>
                    </a:ext>
                  </a:extLst>
                </p:cNvPr>
                <p:cNvPicPr/>
                <p:nvPr/>
              </p:nvPicPr>
              <p:blipFill>
                <a:blip r:embed="rId1669"/>
                <a:stretch>
                  <a:fillRect/>
                </a:stretch>
              </p:blipFill>
              <p:spPr>
                <a:xfrm>
                  <a:off x="1736101" y="6068978"/>
                  <a:ext cx="262440" cy="9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70">
              <p14:nvContentPartPr>
                <p14:cNvPr id="953" name="Ink 952">
                  <a:extLst>
                    <a:ext uri="{FF2B5EF4-FFF2-40B4-BE49-F238E27FC236}">
                      <a16:creationId xmlns:a16="http://schemas.microsoft.com/office/drawing/2014/main" id="{31BC6373-D86E-FF28-D80F-7A2920180015}"/>
                    </a:ext>
                  </a:extLst>
                </p14:cNvPr>
                <p14:cNvContentPartPr/>
                <p14:nvPr/>
              </p14:nvContentPartPr>
              <p14:xfrm>
                <a:off x="1779301" y="6464978"/>
                <a:ext cx="145080" cy="360720"/>
              </p14:xfrm>
            </p:contentPart>
          </mc:Choice>
          <mc:Fallback xmlns="">
            <p:pic>
              <p:nvPicPr>
                <p:cNvPr id="953" name="Ink 952">
                  <a:extLst>
                    <a:ext uri="{FF2B5EF4-FFF2-40B4-BE49-F238E27FC236}">
                      <a16:creationId xmlns:a16="http://schemas.microsoft.com/office/drawing/2014/main" id="{31BC6373-D86E-FF28-D80F-7A2920180015}"/>
                    </a:ext>
                  </a:extLst>
                </p:cNvPr>
                <p:cNvPicPr/>
                <p:nvPr/>
              </p:nvPicPr>
              <p:blipFill>
                <a:blip r:embed="rId1671"/>
                <a:stretch>
                  <a:fillRect/>
                </a:stretch>
              </p:blipFill>
              <p:spPr>
                <a:xfrm>
                  <a:off x="1716661" y="6086978"/>
                  <a:ext cx="270720" cy="11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72">
              <p14:nvContentPartPr>
                <p14:cNvPr id="954" name="Ink 953">
                  <a:extLst>
                    <a:ext uri="{FF2B5EF4-FFF2-40B4-BE49-F238E27FC236}">
                      <a16:creationId xmlns:a16="http://schemas.microsoft.com/office/drawing/2014/main" id="{60BD3343-2948-B55C-52DF-45C0693EB702}"/>
                    </a:ext>
                  </a:extLst>
                </p14:cNvPr>
                <p14:cNvContentPartPr/>
                <p14:nvPr/>
              </p14:nvContentPartPr>
              <p14:xfrm>
                <a:off x="1798741" y="6407378"/>
                <a:ext cx="192240" cy="224280"/>
              </p14:xfrm>
            </p:contentPart>
          </mc:Choice>
          <mc:Fallback xmlns="">
            <p:pic>
              <p:nvPicPr>
                <p:cNvPr id="954" name="Ink 953">
                  <a:extLst>
                    <a:ext uri="{FF2B5EF4-FFF2-40B4-BE49-F238E27FC236}">
                      <a16:creationId xmlns:a16="http://schemas.microsoft.com/office/drawing/2014/main" id="{60BD3343-2948-B55C-52DF-45C0693EB702}"/>
                    </a:ext>
                  </a:extLst>
                </p:cNvPr>
                <p:cNvPicPr/>
                <p:nvPr/>
              </p:nvPicPr>
              <p:blipFill>
                <a:blip r:embed="rId1673"/>
                <a:stretch>
                  <a:fillRect/>
                </a:stretch>
              </p:blipFill>
              <p:spPr>
                <a:xfrm>
                  <a:off x="1735741" y="6029378"/>
                  <a:ext cx="317880" cy="9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74">
              <p14:nvContentPartPr>
                <p14:cNvPr id="955" name="Ink 954">
                  <a:extLst>
                    <a:ext uri="{FF2B5EF4-FFF2-40B4-BE49-F238E27FC236}">
                      <a16:creationId xmlns:a16="http://schemas.microsoft.com/office/drawing/2014/main" id="{E4B53439-BC46-0B5A-84D5-C76192BB0C11}"/>
                    </a:ext>
                  </a:extLst>
                </p14:cNvPr>
                <p14:cNvContentPartPr/>
                <p14:nvPr/>
              </p14:nvContentPartPr>
              <p14:xfrm>
                <a:off x="1776781" y="6408818"/>
                <a:ext cx="180000" cy="329040"/>
              </p14:xfrm>
            </p:contentPart>
          </mc:Choice>
          <mc:Fallback xmlns="">
            <p:pic>
              <p:nvPicPr>
                <p:cNvPr id="955" name="Ink 954">
                  <a:extLst>
                    <a:ext uri="{FF2B5EF4-FFF2-40B4-BE49-F238E27FC236}">
                      <a16:creationId xmlns:a16="http://schemas.microsoft.com/office/drawing/2014/main" id="{E4B53439-BC46-0B5A-84D5-C76192BB0C11}"/>
                    </a:ext>
                  </a:extLst>
                </p:cNvPr>
                <p:cNvPicPr/>
                <p:nvPr/>
              </p:nvPicPr>
              <p:blipFill>
                <a:blip r:embed="rId1675"/>
                <a:stretch>
                  <a:fillRect/>
                </a:stretch>
              </p:blipFill>
              <p:spPr>
                <a:xfrm>
                  <a:off x="1714141" y="6031178"/>
                  <a:ext cx="305640" cy="10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76">
              <p14:nvContentPartPr>
                <p14:cNvPr id="956" name="Ink 955">
                  <a:extLst>
                    <a:ext uri="{FF2B5EF4-FFF2-40B4-BE49-F238E27FC236}">
                      <a16:creationId xmlns:a16="http://schemas.microsoft.com/office/drawing/2014/main" id="{0D7CFA06-4A27-6B94-6F2B-53FBA1F242FE}"/>
                    </a:ext>
                  </a:extLst>
                </p14:cNvPr>
                <p14:cNvContentPartPr/>
                <p14:nvPr/>
              </p14:nvContentPartPr>
              <p14:xfrm>
                <a:off x="1737541" y="6398018"/>
                <a:ext cx="285840" cy="411120"/>
              </p14:xfrm>
            </p:contentPart>
          </mc:Choice>
          <mc:Fallback xmlns="">
            <p:pic>
              <p:nvPicPr>
                <p:cNvPr id="956" name="Ink 955">
                  <a:extLst>
                    <a:ext uri="{FF2B5EF4-FFF2-40B4-BE49-F238E27FC236}">
                      <a16:creationId xmlns:a16="http://schemas.microsoft.com/office/drawing/2014/main" id="{0D7CFA06-4A27-6B94-6F2B-53FBA1F242FE}"/>
                    </a:ext>
                  </a:extLst>
                </p:cNvPr>
                <p:cNvPicPr/>
                <p:nvPr/>
              </p:nvPicPr>
              <p:blipFill>
                <a:blip r:embed="rId1677"/>
                <a:stretch>
                  <a:fillRect/>
                </a:stretch>
              </p:blipFill>
              <p:spPr>
                <a:xfrm>
                  <a:off x="1674901" y="6020378"/>
                  <a:ext cx="411480" cy="11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78">
              <p14:nvContentPartPr>
                <p14:cNvPr id="957" name="Ink 956">
                  <a:extLst>
                    <a:ext uri="{FF2B5EF4-FFF2-40B4-BE49-F238E27FC236}">
                      <a16:creationId xmlns:a16="http://schemas.microsoft.com/office/drawing/2014/main" id="{B6724FE6-FA86-28FA-304D-8C16C5ACF934}"/>
                    </a:ext>
                  </a:extLst>
                </p14:cNvPr>
                <p14:cNvContentPartPr/>
                <p14:nvPr/>
              </p14:nvContentPartPr>
              <p14:xfrm>
                <a:off x="1795501" y="6243578"/>
                <a:ext cx="239400" cy="560160"/>
              </p14:xfrm>
            </p:contentPart>
          </mc:Choice>
          <mc:Fallback xmlns="">
            <p:pic>
              <p:nvPicPr>
                <p:cNvPr id="957" name="Ink 956">
                  <a:extLst>
                    <a:ext uri="{FF2B5EF4-FFF2-40B4-BE49-F238E27FC236}">
                      <a16:creationId xmlns:a16="http://schemas.microsoft.com/office/drawing/2014/main" id="{B6724FE6-FA86-28FA-304D-8C16C5ACF934}"/>
                    </a:ext>
                  </a:extLst>
                </p:cNvPr>
                <p:cNvPicPr/>
                <p:nvPr/>
              </p:nvPicPr>
              <p:blipFill>
                <a:blip r:embed="rId1679"/>
                <a:stretch>
                  <a:fillRect/>
                </a:stretch>
              </p:blipFill>
              <p:spPr>
                <a:xfrm>
                  <a:off x="1732861" y="5865938"/>
                  <a:ext cx="365040" cy="13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80">
              <p14:nvContentPartPr>
                <p14:cNvPr id="958" name="Ink 957">
                  <a:extLst>
                    <a:ext uri="{FF2B5EF4-FFF2-40B4-BE49-F238E27FC236}">
                      <a16:creationId xmlns:a16="http://schemas.microsoft.com/office/drawing/2014/main" id="{550D9C88-1B66-19B3-EC43-796064A76349}"/>
                    </a:ext>
                  </a:extLst>
                </p14:cNvPr>
                <p14:cNvContentPartPr/>
                <p14:nvPr/>
              </p14:nvContentPartPr>
              <p14:xfrm>
                <a:off x="1859941" y="6472178"/>
                <a:ext cx="179280" cy="383400"/>
              </p14:xfrm>
            </p:contentPart>
          </mc:Choice>
          <mc:Fallback xmlns="">
            <p:pic>
              <p:nvPicPr>
                <p:cNvPr id="958" name="Ink 957">
                  <a:extLst>
                    <a:ext uri="{FF2B5EF4-FFF2-40B4-BE49-F238E27FC236}">
                      <a16:creationId xmlns:a16="http://schemas.microsoft.com/office/drawing/2014/main" id="{550D9C88-1B66-19B3-EC43-796064A76349}"/>
                    </a:ext>
                  </a:extLst>
                </p:cNvPr>
                <p:cNvPicPr/>
                <p:nvPr/>
              </p:nvPicPr>
              <p:blipFill>
                <a:blip r:embed="rId1681"/>
                <a:stretch>
                  <a:fillRect/>
                </a:stretch>
              </p:blipFill>
              <p:spPr>
                <a:xfrm>
                  <a:off x="1796941" y="6094178"/>
                  <a:ext cx="304920" cy="11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82">
              <p14:nvContentPartPr>
                <p14:cNvPr id="959" name="Ink 958">
                  <a:extLst>
                    <a:ext uri="{FF2B5EF4-FFF2-40B4-BE49-F238E27FC236}">
                      <a16:creationId xmlns:a16="http://schemas.microsoft.com/office/drawing/2014/main" id="{2214F58A-7AE7-056B-9675-00DED1537D9A}"/>
                    </a:ext>
                  </a:extLst>
                </p14:cNvPr>
                <p14:cNvContentPartPr/>
                <p14:nvPr/>
              </p14:nvContentPartPr>
              <p14:xfrm>
                <a:off x="1693261" y="6485498"/>
                <a:ext cx="219600" cy="291960"/>
              </p14:xfrm>
            </p:contentPart>
          </mc:Choice>
          <mc:Fallback xmlns="">
            <p:pic>
              <p:nvPicPr>
                <p:cNvPr id="959" name="Ink 958">
                  <a:extLst>
                    <a:ext uri="{FF2B5EF4-FFF2-40B4-BE49-F238E27FC236}">
                      <a16:creationId xmlns:a16="http://schemas.microsoft.com/office/drawing/2014/main" id="{2214F58A-7AE7-056B-9675-00DED1537D9A}"/>
                    </a:ext>
                  </a:extLst>
                </p:cNvPr>
                <p:cNvPicPr/>
                <p:nvPr/>
              </p:nvPicPr>
              <p:blipFill>
                <a:blip r:embed="rId1683"/>
                <a:stretch>
                  <a:fillRect/>
                </a:stretch>
              </p:blipFill>
              <p:spPr>
                <a:xfrm>
                  <a:off x="1630621" y="6107498"/>
                  <a:ext cx="345240" cy="10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84">
              <p14:nvContentPartPr>
                <p14:cNvPr id="960" name="Ink 959">
                  <a:extLst>
                    <a:ext uri="{FF2B5EF4-FFF2-40B4-BE49-F238E27FC236}">
                      <a16:creationId xmlns:a16="http://schemas.microsoft.com/office/drawing/2014/main" id="{5BFEC59A-9DE3-BD25-D562-A151EED9D999}"/>
                    </a:ext>
                  </a:extLst>
                </p14:cNvPr>
                <p14:cNvContentPartPr/>
                <p14:nvPr/>
              </p14:nvContentPartPr>
              <p14:xfrm>
                <a:off x="1862101" y="6362018"/>
                <a:ext cx="72720" cy="98280"/>
              </p14:xfrm>
            </p:contentPart>
          </mc:Choice>
          <mc:Fallback xmlns="">
            <p:pic>
              <p:nvPicPr>
                <p:cNvPr id="960" name="Ink 959">
                  <a:extLst>
                    <a:ext uri="{FF2B5EF4-FFF2-40B4-BE49-F238E27FC236}">
                      <a16:creationId xmlns:a16="http://schemas.microsoft.com/office/drawing/2014/main" id="{5BFEC59A-9DE3-BD25-D562-A151EED9D999}"/>
                    </a:ext>
                  </a:extLst>
                </p:cNvPr>
                <p:cNvPicPr/>
                <p:nvPr/>
              </p:nvPicPr>
              <p:blipFill>
                <a:blip r:embed="rId1685"/>
                <a:stretch>
                  <a:fillRect/>
                </a:stretch>
              </p:blipFill>
              <p:spPr>
                <a:xfrm>
                  <a:off x="1799461" y="5984378"/>
                  <a:ext cx="198360" cy="85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86">
              <p14:nvContentPartPr>
                <p14:cNvPr id="961" name="Ink 960">
                  <a:extLst>
                    <a:ext uri="{FF2B5EF4-FFF2-40B4-BE49-F238E27FC236}">
                      <a16:creationId xmlns:a16="http://schemas.microsoft.com/office/drawing/2014/main" id="{0692FE5A-F813-B5B3-A79D-921A1EFCB204}"/>
                    </a:ext>
                  </a:extLst>
                </p14:cNvPr>
                <p14:cNvContentPartPr/>
                <p14:nvPr/>
              </p14:nvContentPartPr>
              <p14:xfrm>
                <a:off x="1641421" y="6284978"/>
                <a:ext cx="308520" cy="326160"/>
              </p14:xfrm>
            </p:contentPart>
          </mc:Choice>
          <mc:Fallback xmlns="">
            <p:pic>
              <p:nvPicPr>
                <p:cNvPr id="961" name="Ink 960">
                  <a:extLst>
                    <a:ext uri="{FF2B5EF4-FFF2-40B4-BE49-F238E27FC236}">
                      <a16:creationId xmlns:a16="http://schemas.microsoft.com/office/drawing/2014/main" id="{0692FE5A-F813-B5B3-A79D-921A1EFCB204}"/>
                    </a:ext>
                  </a:extLst>
                </p:cNvPr>
                <p:cNvPicPr/>
                <p:nvPr/>
              </p:nvPicPr>
              <p:blipFill>
                <a:blip r:embed="rId1687"/>
                <a:stretch>
                  <a:fillRect/>
                </a:stretch>
              </p:blipFill>
              <p:spPr>
                <a:xfrm>
                  <a:off x="1578421" y="5907338"/>
                  <a:ext cx="434160" cy="10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88">
              <p14:nvContentPartPr>
                <p14:cNvPr id="962" name="Ink 961">
                  <a:extLst>
                    <a:ext uri="{FF2B5EF4-FFF2-40B4-BE49-F238E27FC236}">
                      <a16:creationId xmlns:a16="http://schemas.microsoft.com/office/drawing/2014/main" id="{15BF0A08-89B9-BC3C-830C-0B096F77F3F6}"/>
                    </a:ext>
                  </a:extLst>
                </p14:cNvPr>
                <p14:cNvContentPartPr/>
                <p14:nvPr/>
              </p14:nvContentPartPr>
              <p14:xfrm>
                <a:off x="1886941" y="6201818"/>
                <a:ext cx="67320" cy="307440"/>
              </p14:xfrm>
            </p:contentPart>
          </mc:Choice>
          <mc:Fallback xmlns="">
            <p:pic>
              <p:nvPicPr>
                <p:cNvPr id="962" name="Ink 961">
                  <a:extLst>
                    <a:ext uri="{FF2B5EF4-FFF2-40B4-BE49-F238E27FC236}">
                      <a16:creationId xmlns:a16="http://schemas.microsoft.com/office/drawing/2014/main" id="{15BF0A08-89B9-BC3C-830C-0B096F77F3F6}"/>
                    </a:ext>
                  </a:extLst>
                </p:cNvPr>
                <p:cNvPicPr/>
                <p:nvPr/>
              </p:nvPicPr>
              <p:blipFill>
                <a:blip r:embed="rId1689"/>
                <a:stretch>
                  <a:fillRect/>
                </a:stretch>
              </p:blipFill>
              <p:spPr>
                <a:xfrm>
                  <a:off x="1824301" y="5824178"/>
                  <a:ext cx="192960" cy="10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90">
              <p14:nvContentPartPr>
                <p14:cNvPr id="963" name="Ink 962">
                  <a:extLst>
                    <a:ext uri="{FF2B5EF4-FFF2-40B4-BE49-F238E27FC236}">
                      <a16:creationId xmlns:a16="http://schemas.microsoft.com/office/drawing/2014/main" id="{D7F346FC-3137-43B4-7A99-686BAC58C470}"/>
                    </a:ext>
                  </a:extLst>
                </p14:cNvPr>
                <p14:cNvContentPartPr/>
                <p14:nvPr/>
              </p14:nvContentPartPr>
              <p14:xfrm>
                <a:off x="1726741" y="6567578"/>
                <a:ext cx="98280" cy="108360"/>
              </p14:xfrm>
            </p:contentPart>
          </mc:Choice>
          <mc:Fallback xmlns="">
            <p:pic>
              <p:nvPicPr>
                <p:cNvPr id="963" name="Ink 962">
                  <a:extLst>
                    <a:ext uri="{FF2B5EF4-FFF2-40B4-BE49-F238E27FC236}">
                      <a16:creationId xmlns:a16="http://schemas.microsoft.com/office/drawing/2014/main" id="{D7F346FC-3137-43B4-7A99-686BAC58C470}"/>
                    </a:ext>
                  </a:extLst>
                </p:cNvPr>
                <p:cNvPicPr/>
                <p:nvPr/>
              </p:nvPicPr>
              <p:blipFill>
                <a:blip r:embed="rId1691"/>
                <a:stretch>
                  <a:fillRect/>
                </a:stretch>
              </p:blipFill>
              <p:spPr>
                <a:xfrm>
                  <a:off x="1663741" y="6189578"/>
                  <a:ext cx="223920" cy="86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92">
              <p14:nvContentPartPr>
                <p14:cNvPr id="964" name="Ink 963">
                  <a:extLst>
                    <a:ext uri="{FF2B5EF4-FFF2-40B4-BE49-F238E27FC236}">
                      <a16:creationId xmlns:a16="http://schemas.microsoft.com/office/drawing/2014/main" id="{2E21C34A-E37B-DE29-39FD-F063042B7FEC}"/>
                    </a:ext>
                  </a:extLst>
                </p14:cNvPr>
                <p14:cNvContentPartPr/>
                <p14:nvPr/>
              </p14:nvContentPartPr>
              <p14:xfrm>
                <a:off x="1979821" y="6077618"/>
                <a:ext cx="48600" cy="34920"/>
              </p14:xfrm>
            </p:contentPart>
          </mc:Choice>
          <mc:Fallback xmlns="">
            <p:pic>
              <p:nvPicPr>
                <p:cNvPr id="964" name="Ink 963">
                  <a:extLst>
                    <a:ext uri="{FF2B5EF4-FFF2-40B4-BE49-F238E27FC236}">
                      <a16:creationId xmlns:a16="http://schemas.microsoft.com/office/drawing/2014/main" id="{2E21C34A-E37B-DE29-39FD-F063042B7FEC}"/>
                    </a:ext>
                  </a:extLst>
                </p:cNvPr>
                <p:cNvPicPr/>
                <p:nvPr/>
              </p:nvPicPr>
              <p:blipFill>
                <a:blip r:embed="rId1577"/>
                <a:stretch>
                  <a:fillRect/>
                </a:stretch>
              </p:blipFill>
              <p:spPr>
                <a:xfrm>
                  <a:off x="1917181" y="5699618"/>
                  <a:ext cx="174240" cy="79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93">
              <p14:nvContentPartPr>
                <p14:cNvPr id="965" name="Ink 964">
                  <a:extLst>
                    <a:ext uri="{FF2B5EF4-FFF2-40B4-BE49-F238E27FC236}">
                      <a16:creationId xmlns:a16="http://schemas.microsoft.com/office/drawing/2014/main" id="{0C08B0AB-8A22-991C-5434-AB44A3E0A30E}"/>
                    </a:ext>
                  </a:extLst>
                </p14:cNvPr>
                <p14:cNvContentPartPr/>
                <p14:nvPr/>
              </p14:nvContentPartPr>
              <p14:xfrm>
                <a:off x="1895581" y="6382538"/>
                <a:ext cx="18360" cy="37800"/>
              </p14:xfrm>
            </p:contentPart>
          </mc:Choice>
          <mc:Fallback xmlns="">
            <p:pic>
              <p:nvPicPr>
                <p:cNvPr id="965" name="Ink 964">
                  <a:extLst>
                    <a:ext uri="{FF2B5EF4-FFF2-40B4-BE49-F238E27FC236}">
                      <a16:creationId xmlns:a16="http://schemas.microsoft.com/office/drawing/2014/main" id="{0C08B0AB-8A22-991C-5434-AB44A3E0A30E}"/>
                    </a:ext>
                  </a:extLst>
                </p:cNvPr>
                <p:cNvPicPr/>
                <p:nvPr/>
              </p:nvPicPr>
              <p:blipFill>
                <a:blip r:embed="rId1694"/>
                <a:stretch>
                  <a:fillRect/>
                </a:stretch>
              </p:blipFill>
              <p:spPr>
                <a:xfrm>
                  <a:off x="1832581" y="6004538"/>
                  <a:ext cx="144000" cy="79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95">
              <p14:nvContentPartPr>
                <p14:cNvPr id="967" name="Ink 966">
                  <a:extLst>
                    <a:ext uri="{FF2B5EF4-FFF2-40B4-BE49-F238E27FC236}">
                      <a16:creationId xmlns:a16="http://schemas.microsoft.com/office/drawing/2014/main" id="{13B83DED-B8DC-3486-69A7-A5623EE87656}"/>
                    </a:ext>
                  </a:extLst>
                </p14:cNvPr>
                <p14:cNvContentPartPr/>
                <p14:nvPr/>
              </p14:nvContentPartPr>
              <p14:xfrm>
                <a:off x="1601461" y="5461298"/>
                <a:ext cx="329040" cy="1006920"/>
              </p14:xfrm>
            </p:contentPart>
          </mc:Choice>
          <mc:Fallback xmlns="">
            <p:pic>
              <p:nvPicPr>
                <p:cNvPr id="967" name="Ink 966">
                  <a:extLst>
                    <a:ext uri="{FF2B5EF4-FFF2-40B4-BE49-F238E27FC236}">
                      <a16:creationId xmlns:a16="http://schemas.microsoft.com/office/drawing/2014/main" id="{13B83DED-B8DC-3486-69A7-A5623EE87656}"/>
                    </a:ext>
                  </a:extLst>
                </p:cNvPr>
                <p:cNvPicPr/>
                <p:nvPr/>
              </p:nvPicPr>
              <p:blipFill>
                <a:blip r:embed="rId1696"/>
                <a:stretch>
                  <a:fillRect/>
                </a:stretch>
              </p:blipFill>
              <p:spPr>
                <a:xfrm>
                  <a:off x="1538461" y="5083658"/>
                  <a:ext cx="454680" cy="176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97">
              <p14:nvContentPartPr>
                <p14:cNvPr id="968" name="Ink 967">
                  <a:extLst>
                    <a:ext uri="{FF2B5EF4-FFF2-40B4-BE49-F238E27FC236}">
                      <a16:creationId xmlns:a16="http://schemas.microsoft.com/office/drawing/2014/main" id="{257DA6B9-9525-3C74-1F82-0F8B4D88874C}"/>
                    </a:ext>
                  </a:extLst>
                </p14:cNvPr>
                <p14:cNvContentPartPr/>
                <p14:nvPr/>
              </p14:nvContentPartPr>
              <p14:xfrm>
                <a:off x="1558261" y="5512058"/>
                <a:ext cx="389520" cy="963720"/>
              </p14:xfrm>
            </p:contentPart>
          </mc:Choice>
          <mc:Fallback xmlns="">
            <p:pic>
              <p:nvPicPr>
                <p:cNvPr id="968" name="Ink 967">
                  <a:extLst>
                    <a:ext uri="{FF2B5EF4-FFF2-40B4-BE49-F238E27FC236}">
                      <a16:creationId xmlns:a16="http://schemas.microsoft.com/office/drawing/2014/main" id="{257DA6B9-9525-3C74-1F82-0F8B4D88874C}"/>
                    </a:ext>
                  </a:extLst>
                </p:cNvPr>
                <p:cNvPicPr/>
                <p:nvPr/>
              </p:nvPicPr>
              <p:blipFill>
                <a:blip r:embed="rId1698"/>
                <a:stretch>
                  <a:fillRect/>
                </a:stretch>
              </p:blipFill>
              <p:spPr>
                <a:xfrm>
                  <a:off x="1495261" y="5134418"/>
                  <a:ext cx="515160" cy="171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99">
              <p14:nvContentPartPr>
                <p14:cNvPr id="969" name="Ink 968">
                  <a:extLst>
                    <a:ext uri="{FF2B5EF4-FFF2-40B4-BE49-F238E27FC236}">
                      <a16:creationId xmlns:a16="http://schemas.microsoft.com/office/drawing/2014/main" id="{B00FF6B2-D7C9-3329-3DE9-D0C47C034263}"/>
                    </a:ext>
                  </a:extLst>
                </p14:cNvPr>
                <p14:cNvContentPartPr/>
                <p14:nvPr/>
              </p14:nvContentPartPr>
              <p14:xfrm>
                <a:off x="1522261" y="5878178"/>
                <a:ext cx="429120" cy="597240"/>
              </p14:xfrm>
            </p:contentPart>
          </mc:Choice>
          <mc:Fallback xmlns="">
            <p:pic>
              <p:nvPicPr>
                <p:cNvPr id="969" name="Ink 968">
                  <a:extLst>
                    <a:ext uri="{FF2B5EF4-FFF2-40B4-BE49-F238E27FC236}">
                      <a16:creationId xmlns:a16="http://schemas.microsoft.com/office/drawing/2014/main" id="{B00FF6B2-D7C9-3329-3DE9-D0C47C034263}"/>
                    </a:ext>
                  </a:extLst>
                </p:cNvPr>
                <p:cNvPicPr/>
                <p:nvPr/>
              </p:nvPicPr>
              <p:blipFill>
                <a:blip r:embed="rId1700"/>
                <a:stretch>
                  <a:fillRect/>
                </a:stretch>
              </p:blipFill>
              <p:spPr>
                <a:xfrm>
                  <a:off x="1459261" y="5500538"/>
                  <a:ext cx="554760" cy="13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01">
              <p14:nvContentPartPr>
                <p14:cNvPr id="970" name="Ink 969">
                  <a:extLst>
                    <a:ext uri="{FF2B5EF4-FFF2-40B4-BE49-F238E27FC236}">
                      <a16:creationId xmlns:a16="http://schemas.microsoft.com/office/drawing/2014/main" id="{5A8B26C1-BBC4-9CA0-75AA-4FCA5F8685FC}"/>
                    </a:ext>
                  </a:extLst>
                </p14:cNvPr>
                <p14:cNvContentPartPr/>
                <p14:nvPr/>
              </p14:nvContentPartPr>
              <p14:xfrm>
                <a:off x="1678501" y="5611778"/>
                <a:ext cx="298080" cy="878400"/>
              </p14:xfrm>
            </p:contentPart>
          </mc:Choice>
          <mc:Fallback xmlns="">
            <p:pic>
              <p:nvPicPr>
                <p:cNvPr id="970" name="Ink 969">
                  <a:extLst>
                    <a:ext uri="{FF2B5EF4-FFF2-40B4-BE49-F238E27FC236}">
                      <a16:creationId xmlns:a16="http://schemas.microsoft.com/office/drawing/2014/main" id="{5A8B26C1-BBC4-9CA0-75AA-4FCA5F8685FC}"/>
                    </a:ext>
                  </a:extLst>
                </p:cNvPr>
                <p:cNvPicPr/>
                <p:nvPr/>
              </p:nvPicPr>
              <p:blipFill>
                <a:blip r:embed="rId1702"/>
                <a:stretch>
                  <a:fillRect/>
                </a:stretch>
              </p:blipFill>
              <p:spPr>
                <a:xfrm>
                  <a:off x="1615501" y="5234138"/>
                  <a:ext cx="423720" cy="163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03">
              <p14:nvContentPartPr>
                <p14:cNvPr id="971" name="Ink 970">
                  <a:extLst>
                    <a:ext uri="{FF2B5EF4-FFF2-40B4-BE49-F238E27FC236}">
                      <a16:creationId xmlns:a16="http://schemas.microsoft.com/office/drawing/2014/main" id="{49AD3911-03D3-C0E5-EF37-5110F8D4CEAE}"/>
                    </a:ext>
                  </a:extLst>
                </p14:cNvPr>
                <p14:cNvContentPartPr/>
                <p14:nvPr/>
              </p14:nvContentPartPr>
              <p14:xfrm>
                <a:off x="1296181" y="6251498"/>
                <a:ext cx="519480" cy="286200"/>
              </p14:xfrm>
            </p:contentPart>
          </mc:Choice>
          <mc:Fallback xmlns="">
            <p:pic>
              <p:nvPicPr>
                <p:cNvPr id="971" name="Ink 970">
                  <a:extLst>
                    <a:ext uri="{FF2B5EF4-FFF2-40B4-BE49-F238E27FC236}">
                      <a16:creationId xmlns:a16="http://schemas.microsoft.com/office/drawing/2014/main" id="{49AD3911-03D3-C0E5-EF37-5110F8D4CEAE}"/>
                    </a:ext>
                  </a:extLst>
                </p:cNvPr>
                <p:cNvPicPr/>
                <p:nvPr/>
              </p:nvPicPr>
              <p:blipFill>
                <a:blip r:embed="rId1704"/>
                <a:stretch>
                  <a:fillRect/>
                </a:stretch>
              </p:blipFill>
              <p:spPr>
                <a:xfrm>
                  <a:off x="1233541" y="5873858"/>
                  <a:ext cx="645120" cy="10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05">
              <p14:nvContentPartPr>
                <p14:cNvPr id="972" name="Ink 971">
                  <a:extLst>
                    <a:ext uri="{FF2B5EF4-FFF2-40B4-BE49-F238E27FC236}">
                      <a16:creationId xmlns:a16="http://schemas.microsoft.com/office/drawing/2014/main" id="{E9D26C65-570F-8A96-C4EB-247147886534}"/>
                    </a:ext>
                  </a:extLst>
                </p14:cNvPr>
                <p14:cNvContentPartPr/>
                <p14:nvPr/>
              </p14:nvContentPartPr>
              <p14:xfrm>
                <a:off x="1013221" y="6338258"/>
                <a:ext cx="824400" cy="273240"/>
              </p14:xfrm>
            </p:contentPart>
          </mc:Choice>
          <mc:Fallback xmlns="">
            <p:pic>
              <p:nvPicPr>
                <p:cNvPr id="972" name="Ink 971">
                  <a:extLst>
                    <a:ext uri="{FF2B5EF4-FFF2-40B4-BE49-F238E27FC236}">
                      <a16:creationId xmlns:a16="http://schemas.microsoft.com/office/drawing/2014/main" id="{E9D26C65-570F-8A96-C4EB-247147886534}"/>
                    </a:ext>
                  </a:extLst>
                </p:cNvPr>
                <p:cNvPicPr/>
                <p:nvPr/>
              </p:nvPicPr>
              <p:blipFill>
                <a:blip r:embed="rId1706"/>
                <a:stretch>
                  <a:fillRect/>
                </a:stretch>
              </p:blipFill>
              <p:spPr>
                <a:xfrm>
                  <a:off x="950221" y="5960618"/>
                  <a:ext cx="950040" cy="10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07">
              <p14:nvContentPartPr>
                <p14:cNvPr id="974" name="Ink 973">
                  <a:extLst>
                    <a:ext uri="{FF2B5EF4-FFF2-40B4-BE49-F238E27FC236}">
                      <a16:creationId xmlns:a16="http://schemas.microsoft.com/office/drawing/2014/main" id="{8BC63A6A-E43C-294F-25E0-1FAE652D1DAA}"/>
                    </a:ext>
                  </a:extLst>
                </p14:cNvPr>
                <p14:cNvContentPartPr/>
                <p14:nvPr/>
              </p14:nvContentPartPr>
              <p14:xfrm>
                <a:off x="1031221" y="5963138"/>
                <a:ext cx="569880" cy="230040"/>
              </p14:xfrm>
            </p:contentPart>
          </mc:Choice>
          <mc:Fallback xmlns="">
            <p:pic>
              <p:nvPicPr>
                <p:cNvPr id="974" name="Ink 973">
                  <a:extLst>
                    <a:ext uri="{FF2B5EF4-FFF2-40B4-BE49-F238E27FC236}">
                      <a16:creationId xmlns:a16="http://schemas.microsoft.com/office/drawing/2014/main" id="{8BC63A6A-E43C-294F-25E0-1FAE652D1DAA}"/>
                    </a:ext>
                  </a:extLst>
                </p:cNvPr>
                <p:cNvPicPr/>
                <p:nvPr/>
              </p:nvPicPr>
              <p:blipFill>
                <a:blip r:embed="rId1708"/>
                <a:stretch>
                  <a:fillRect/>
                </a:stretch>
              </p:blipFill>
              <p:spPr>
                <a:xfrm>
                  <a:off x="968581" y="5585138"/>
                  <a:ext cx="695520" cy="9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09">
              <p14:nvContentPartPr>
                <p14:cNvPr id="975" name="Ink 974">
                  <a:extLst>
                    <a:ext uri="{FF2B5EF4-FFF2-40B4-BE49-F238E27FC236}">
                      <a16:creationId xmlns:a16="http://schemas.microsoft.com/office/drawing/2014/main" id="{100E778B-7B41-6E06-B93E-6F9344F8F2C1}"/>
                    </a:ext>
                  </a:extLst>
                </p14:cNvPr>
                <p14:cNvContentPartPr/>
                <p14:nvPr/>
              </p14:nvContentPartPr>
              <p14:xfrm>
                <a:off x="1597861" y="5414498"/>
                <a:ext cx="214920" cy="962640"/>
              </p14:xfrm>
            </p:contentPart>
          </mc:Choice>
          <mc:Fallback xmlns="">
            <p:pic>
              <p:nvPicPr>
                <p:cNvPr id="975" name="Ink 974">
                  <a:extLst>
                    <a:ext uri="{FF2B5EF4-FFF2-40B4-BE49-F238E27FC236}">
                      <a16:creationId xmlns:a16="http://schemas.microsoft.com/office/drawing/2014/main" id="{100E778B-7B41-6E06-B93E-6F9344F8F2C1}"/>
                    </a:ext>
                  </a:extLst>
                </p:cNvPr>
                <p:cNvPicPr/>
                <p:nvPr/>
              </p:nvPicPr>
              <p:blipFill>
                <a:blip r:embed="rId1710"/>
                <a:stretch>
                  <a:fillRect/>
                </a:stretch>
              </p:blipFill>
              <p:spPr>
                <a:xfrm>
                  <a:off x="1534861" y="5036858"/>
                  <a:ext cx="340560" cy="171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11">
              <p14:nvContentPartPr>
                <p14:cNvPr id="976" name="Ink 975">
                  <a:extLst>
                    <a:ext uri="{FF2B5EF4-FFF2-40B4-BE49-F238E27FC236}">
                      <a16:creationId xmlns:a16="http://schemas.microsoft.com/office/drawing/2014/main" id="{D5385A62-6F82-5BE9-05BB-C6603B788A3D}"/>
                    </a:ext>
                  </a:extLst>
                </p14:cNvPr>
                <p14:cNvContentPartPr/>
                <p14:nvPr/>
              </p14:nvContentPartPr>
              <p14:xfrm>
                <a:off x="1619101" y="5717978"/>
                <a:ext cx="308520" cy="592560"/>
              </p14:xfrm>
            </p:contentPart>
          </mc:Choice>
          <mc:Fallback xmlns="">
            <p:pic>
              <p:nvPicPr>
                <p:cNvPr id="976" name="Ink 975">
                  <a:extLst>
                    <a:ext uri="{FF2B5EF4-FFF2-40B4-BE49-F238E27FC236}">
                      <a16:creationId xmlns:a16="http://schemas.microsoft.com/office/drawing/2014/main" id="{D5385A62-6F82-5BE9-05BB-C6603B788A3D}"/>
                    </a:ext>
                  </a:extLst>
                </p:cNvPr>
                <p:cNvPicPr/>
                <p:nvPr/>
              </p:nvPicPr>
              <p:blipFill>
                <a:blip r:embed="rId1712"/>
                <a:stretch>
                  <a:fillRect/>
                </a:stretch>
              </p:blipFill>
              <p:spPr>
                <a:xfrm>
                  <a:off x="1556461" y="5339978"/>
                  <a:ext cx="434160" cy="13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13">
              <p14:nvContentPartPr>
                <p14:cNvPr id="977" name="Ink 976">
                  <a:extLst>
                    <a:ext uri="{FF2B5EF4-FFF2-40B4-BE49-F238E27FC236}">
                      <a16:creationId xmlns:a16="http://schemas.microsoft.com/office/drawing/2014/main" id="{AB1D153F-59F5-B235-4D28-E420116948B2}"/>
                    </a:ext>
                  </a:extLst>
                </p14:cNvPr>
                <p14:cNvContentPartPr/>
                <p14:nvPr/>
              </p14:nvContentPartPr>
              <p14:xfrm>
                <a:off x="1618741" y="5517818"/>
                <a:ext cx="291960" cy="832320"/>
              </p14:xfrm>
            </p:contentPart>
          </mc:Choice>
          <mc:Fallback xmlns="">
            <p:pic>
              <p:nvPicPr>
                <p:cNvPr id="977" name="Ink 976">
                  <a:extLst>
                    <a:ext uri="{FF2B5EF4-FFF2-40B4-BE49-F238E27FC236}">
                      <a16:creationId xmlns:a16="http://schemas.microsoft.com/office/drawing/2014/main" id="{AB1D153F-59F5-B235-4D28-E420116948B2}"/>
                    </a:ext>
                  </a:extLst>
                </p:cNvPr>
                <p:cNvPicPr/>
                <p:nvPr/>
              </p:nvPicPr>
              <p:blipFill>
                <a:blip r:embed="rId1714"/>
                <a:stretch>
                  <a:fillRect/>
                </a:stretch>
              </p:blipFill>
              <p:spPr>
                <a:xfrm>
                  <a:off x="1555741" y="5139818"/>
                  <a:ext cx="417600" cy="158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15">
              <p14:nvContentPartPr>
                <p14:cNvPr id="978" name="Ink 977">
                  <a:extLst>
                    <a:ext uri="{FF2B5EF4-FFF2-40B4-BE49-F238E27FC236}">
                      <a16:creationId xmlns:a16="http://schemas.microsoft.com/office/drawing/2014/main" id="{29F3B15F-3D2C-12AD-E863-E28E1DF0C03A}"/>
                    </a:ext>
                  </a:extLst>
                </p14:cNvPr>
                <p14:cNvContentPartPr/>
                <p14:nvPr/>
              </p14:nvContentPartPr>
              <p14:xfrm>
                <a:off x="1552501" y="5516738"/>
                <a:ext cx="400680" cy="934200"/>
              </p14:xfrm>
            </p:contentPart>
          </mc:Choice>
          <mc:Fallback xmlns="">
            <p:pic>
              <p:nvPicPr>
                <p:cNvPr id="978" name="Ink 977">
                  <a:extLst>
                    <a:ext uri="{FF2B5EF4-FFF2-40B4-BE49-F238E27FC236}">
                      <a16:creationId xmlns:a16="http://schemas.microsoft.com/office/drawing/2014/main" id="{29F3B15F-3D2C-12AD-E863-E28E1DF0C03A}"/>
                    </a:ext>
                  </a:extLst>
                </p:cNvPr>
                <p:cNvPicPr/>
                <p:nvPr/>
              </p:nvPicPr>
              <p:blipFill>
                <a:blip r:embed="rId1716"/>
                <a:stretch>
                  <a:fillRect/>
                </a:stretch>
              </p:blipFill>
              <p:spPr>
                <a:xfrm>
                  <a:off x="1489501" y="5139098"/>
                  <a:ext cx="526320" cy="168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17">
              <p14:nvContentPartPr>
                <p14:cNvPr id="979" name="Ink 978">
                  <a:extLst>
                    <a:ext uri="{FF2B5EF4-FFF2-40B4-BE49-F238E27FC236}">
                      <a16:creationId xmlns:a16="http://schemas.microsoft.com/office/drawing/2014/main" id="{6ED52407-0D70-BD1D-2712-2309F648F13D}"/>
                    </a:ext>
                  </a:extLst>
                </p14:cNvPr>
                <p14:cNvContentPartPr/>
                <p14:nvPr/>
              </p14:nvContentPartPr>
              <p14:xfrm>
                <a:off x="1767781" y="5343938"/>
                <a:ext cx="91800" cy="711720"/>
              </p14:xfrm>
            </p:contentPart>
          </mc:Choice>
          <mc:Fallback xmlns="">
            <p:pic>
              <p:nvPicPr>
                <p:cNvPr id="979" name="Ink 978">
                  <a:extLst>
                    <a:ext uri="{FF2B5EF4-FFF2-40B4-BE49-F238E27FC236}">
                      <a16:creationId xmlns:a16="http://schemas.microsoft.com/office/drawing/2014/main" id="{6ED52407-0D70-BD1D-2712-2309F648F13D}"/>
                    </a:ext>
                  </a:extLst>
                </p:cNvPr>
                <p:cNvPicPr/>
                <p:nvPr/>
              </p:nvPicPr>
              <p:blipFill>
                <a:blip r:embed="rId1718"/>
                <a:stretch>
                  <a:fillRect/>
                </a:stretch>
              </p:blipFill>
              <p:spPr>
                <a:xfrm>
                  <a:off x="1704781" y="4965938"/>
                  <a:ext cx="217440" cy="14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19">
              <p14:nvContentPartPr>
                <p14:cNvPr id="980" name="Ink 979">
                  <a:extLst>
                    <a:ext uri="{FF2B5EF4-FFF2-40B4-BE49-F238E27FC236}">
                      <a16:creationId xmlns:a16="http://schemas.microsoft.com/office/drawing/2014/main" id="{CA22B3AC-7E07-78FB-649D-FDD6854DC609}"/>
                    </a:ext>
                  </a:extLst>
                </p14:cNvPr>
                <p14:cNvContentPartPr/>
                <p14:nvPr/>
              </p14:nvContentPartPr>
              <p14:xfrm>
                <a:off x="1510381" y="5758298"/>
                <a:ext cx="378000" cy="542520"/>
              </p14:xfrm>
            </p:contentPart>
          </mc:Choice>
          <mc:Fallback xmlns="">
            <p:pic>
              <p:nvPicPr>
                <p:cNvPr id="980" name="Ink 979">
                  <a:extLst>
                    <a:ext uri="{FF2B5EF4-FFF2-40B4-BE49-F238E27FC236}">
                      <a16:creationId xmlns:a16="http://schemas.microsoft.com/office/drawing/2014/main" id="{CA22B3AC-7E07-78FB-649D-FDD6854DC609}"/>
                    </a:ext>
                  </a:extLst>
                </p:cNvPr>
                <p:cNvPicPr/>
                <p:nvPr/>
              </p:nvPicPr>
              <p:blipFill>
                <a:blip r:embed="rId1720"/>
                <a:stretch>
                  <a:fillRect/>
                </a:stretch>
              </p:blipFill>
              <p:spPr>
                <a:xfrm>
                  <a:off x="1447381" y="5380658"/>
                  <a:ext cx="503640" cy="12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21">
              <p14:nvContentPartPr>
                <p14:cNvPr id="981" name="Ink 980">
                  <a:extLst>
                    <a:ext uri="{FF2B5EF4-FFF2-40B4-BE49-F238E27FC236}">
                      <a16:creationId xmlns:a16="http://schemas.microsoft.com/office/drawing/2014/main" id="{F863D082-4E0E-5370-8F8A-8607791053A0}"/>
                    </a:ext>
                  </a:extLst>
                </p14:cNvPr>
                <p14:cNvContentPartPr/>
                <p14:nvPr/>
              </p14:nvContentPartPr>
              <p14:xfrm>
                <a:off x="1745821" y="5336738"/>
                <a:ext cx="78480" cy="663480"/>
              </p14:xfrm>
            </p:contentPart>
          </mc:Choice>
          <mc:Fallback xmlns="">
            <p:pic>
              <p:nvPicPr>
                <p:cNvPr id="981" name="Ink 980">
                  <a:extLst>
                    <a:ext uri="{FF2B5EF4-FFF2-40B4-BE49-F238E27FC236}">
                      <a16:creationId xmlns:a16="http://schemas.microsoft.com/office/drawing/2014/main" id="{F863D082-4E0E-5370-8F8A-8607791053A0}"/>
                    </a:ext>
                  </a:extLst>
                </p:cNvPr>
                <p:cNvPicPr/>
                <p:nvPr/>
              </p:nvPicPr>
              <p:blipFill>
                <a:blip r:embed="rId1722"/>
                <a:stretch>
                  <a:fillRect/>
                </a:stretch>
              </p:blipFill>
              <p:spPr>
                <a:xfrm>
                  <a:off x="1682821" y="4959098"/>
                  <a:ext cx="204120" cy="14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23">
              <p14:nvContentPartPr>
                <p14:cNvPr id="982" name="Ink 981">
                  <a:extLst>
                    <a:ext uri="{FF2B5EF4-FFF2-40B4-BE49-F238E27FC236}">
                      <a16:creationId xmlns:a16="http://schemas.microsoft.com/office/drawing/2014/main" id="{88775D01-5A1D-B16E-1999-AD98516EE3F7}"/>
                    </a:ext>
                  </a:extLst>
                </p14:cNvPr>
                <p14:cNvContentPartPr/>
                <p14:nvPr/>
              </p14:nvContentPartPr>
              <p14:xfrm>
                <a:off x="1495261" y="5584778"/>
                <a:ext cx="446040" cy="713160"/>
              </p14:xfrm>
            </p:contentPart>
          </mc:Choice>
          <mc:Fallback xmlns="">
            <p:pic>
              <p:nvPicPr>
                <p:cNvPr id="982" name="Ink 981">
                  <a:extLst>
                    <a:ext uri="{FF2B5EF4-FFF2-40B4-BE49-F238E27FC236}">
                      <a16:creationId xmlns:a16="http://schemas.microsoft.com/office/drawing/2014/main" id="{88775D01-5A1D-B16E-1999-AD98516EE3F7}"/>
                    </a:ext>
                  </a:extLst>
                </p:cNvPr>
                <p:cNvPicPr/>
                <p:nvPr/>
              </p:nvPicPr>
              <p:blipFill>
                <a:blip r:embed="rId1724"/>
                <a:stretch>
                  <a:fillRect/>
                </a:stretch>
              </p:blipFill>
              <p:spPr>
                <a:xfrm>
                  <a:off x="1432621" y="5207138"/>
                  <a:ext cx="571680" cy="14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25">
              <p14:nvContentPartPr>
                <p14:cNvPr id="983" name="Ink 982">
                  <a:extLst>
                    <a:ext uri="{FF2B5EF4-FFF2-40B4-BE49-F238E27FC236}">
                      <a16:creationId xmlns:a16="http://schemas.microsoft.com/office/drawing/2014/main" id="{DF0C5AF7-978D-119B-BC41-3B835E525286}"/>
                    </a:ext>
                  </a:extLst>
                </p14:cNvPr>
                <p14:cNvContentPartPr/>
                <p14:nvPr/>
              </p14:nvContentPartPr>
              <p14:xfrm>
                <a:off x="1726741" y="5342138"/>
                <a:ext cx="148680" cy="664200"/>
              </p14:xfrm>
            </p:contentPart>
          </mc:Choice>
          <mc:Fallback xmlns="">
            <p:pic>
              <p:nvPicPr>
                <p:cNvPr id="983" name="Ink 982">
                  <a:extLst>
                    <a:ext uri="{FF2B5EF4-FFF2-40B4-BE49-F238E27FC236}">
                      <a16:creationId xmlns:a16="http://schemas.microsoft.com/office/drawing/2014/main" id="{DF0C5AF7-978D-119B-BC41-3B835E525286}"/>
                    </a:ext>
                  </a:extLst>
                </p:cNvPr>
                <p:cNvPicPr/>
                <p:nvPr/>
              </p:nvPicPr>
              <p:blipFill>
                <a:blip r:embed="rId1726"/>
                <a:stretch>
                  <a:fillRect/>
                </a:stretch>
              </p:blipFill>
              <p:spPr>
                <a:xfrm>
                  <a:off x="1663741" y="4964498"/>
                  <a:ext cx="274320" cy="14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27">
              <p14:nvContentPartPr>
                <p14:cNvPr id="985" name="Ink 984">
                  <a:extLst>
                    <a:ext uri="{FF2B5EF4-FFF2-40B4-BE49-F238E27FC236}">
                      <a16:creationId xmlns:a16="http://schemas.microsoft.com/office/drawing/2014/main" id="{30C4655F-D3DF-8522-6BA7-2397BF15C3E6}"/>
                    </a:ext>
                  </a:extLst>
                </p14:cNvPr>
                <p14:cNvContentPartPr/>
                <p14:nvPr/>
              </p14:nvContentPartPr>
              <p14:xfrm>
                <a:off x="1545301" y="4764698"/>
                <a:ext cx="278280" cy="1136160"/>
              </p14:xfrm>
            </p:contentPart>
          </mc:Choice>
          <mc:Fallback xmlns="">
            <p:pic>
              <p:nvPicPr>
                <p:cNvPr id="985" name="Ink 984">
                  <a:extLst>
                    <a:ext uri="{FF2B5EF4-FFF2-40B4-BE49-F238E27FC236}">
                      <a16:creationId xmlns:a16="http://schemas.microsoft.com/office/drawing/2014/main" id="{30C4655F-D3DF-8522-6BA7-2397BF15C3E6}"/>
                    </a:ext>
                  </a:extLst>
                </p:cNvPr>
                <p:cNvPicPr/>
                <p:nvPr/>
              </p:nvPicPr>
              <p:blipFill>
                <a:blip r:embed="rId1728"/>
                <a:stretch>
                  <a:fillRect/>
                </a:stretch>
              </p:blipFill>
              <p:spPr>
                <a:xfrm>
                  <a:off x="1482301" y="4386698"/>
                  <a:ext cx="403920" cy="18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29">
              <p14:nvContentPartPr>
                <p14:cNvPr id="986" name="Ink 985">
                  <a:extLst>
                    <a:ext uri="{FF2B5EF4-FFF2-40B4-BE49-F238E27FC236}">
                      <a16:creationId xmlns:a16="http://schemas.microsoft.com/office/drawing/2014/main" id="{F6CB0D22-74CE-FAE5-7A72-3E445BD900A6}"/>
                    </a:ext>
                  </a:extLst>
                </p14:cNvPr>
                <p14:cNvContentPartPr/>
                <p14:nvPr/>
              </p14:nvContentPartPr>
              <p14:xfrm>
                <a:off x="1591381" y="4640138"/>
                <a:ext cx="67320" cy="721440"/>
              </p14:xfrm>
            </p:contentPart>
          </mc:Choice>
          <mc:Fallback xmlns="">
            <p:pic>
              <p:nvPicPr>
                <p:cNvPr id="986" name="Ink 985">
                  <a:extLst>
                    <a:ext uri="{FF2B5EF4-FFF2-40B4-BE49-F238E27FC236}">
                      <a16:creationId xmlns:a16="http://schemas.microsoft.com/office/drawing/2014/main" id="{F6CB0D22-74CE-FAE5-7A72-3E445BD900A6}"/>
                    </a:ext>
                  </a:extLst>
                </p:cNvPr>
                <p:cNvPicPr/>
                <p:nvPr/>
              </p:nvPicPr>
              <p:blipFill>
                <a:blip r:embed="rId1730"/>
                <a:stretch>
                  <a:fillRect/>
                </a:stretch>
              </p:blipFill>
              <p:spPr>
                <a:xfrm>
                  <a:off x="1528381" y="4262138"/>
                  <a:ext cx="192960" cy="147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31">
              <p14:nvContentPartPr>
                <p14:cNvPr id="987" name="Ink 986">
                  <a:extLst>
                    <a:ext uri="{FF2B5EF4-FFF2-40B4-BE49-F238E27FC236}">
                      <a16:creationId xmlns:a16="http://schemas.microsoft.com/office/drawing/2014/main" id="{B8E2B5D1-947E-07CC-92C0-9265FF9ED6C6}"/>
                    </a:ext>
                  </a:extLst>
                </p14:cNvPr>
                <p14:cNvContentPartPr/>
                <p14:nvPr/>
              </p14:nvContentPartPr>
              <p14:xfrm>
                <a:off x="1543861" y="4713218"/>
                <a:ext cx="85320" cy="731520"/>
              </p14:xfrm>
            </p:contentPart>
          </mc:Choice>
          <mc:Fallback xmlns="">
            <p:pic>
              <p:nvPicPr>
                <p:cNvPr id="987" name="Ink 986">
                  <a:extLst>
                    <a:ext uri="{FF2B5EF4-FFF2-40B4-BE49-F238E27FC236}">
                      <a16:creationId xmlns:a16="http://schemas.microsoft.com/office/drawing/2014/main" id="{B8E2B5D1-947E-07CC-92C0-9265FF9ED6C6}"/>
                    </a:ext>
                  </a:extLst>
                </p:cNvPr>
                <p:cNvPicPr/>
                <p:nvPr/>
              </p:nvPicPr>
              <p:blipFill>
                <a:blip r:embed="rId1732"/>
                <a:stretch>
                  <a:fillRect/>
                </a:stretch>
              </p:blipFill>
              <p:spPr>
                <a:xfrm>
                  <a:off x="1480861" y="4335578"/>
                  <a:ext cx="210960" cy="148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33">
              <p14:nvContentPartPr>
                <p14:cNvPr id="988" name="Ink 987">
                  <a:extLst>
                    <a:ext uri="{FF2B5EF4-FFF2-40B4-BE49-F238E27FC236}">
                      <a16:creationId xmlns:a16="http://schemas.microsoft.com/office/drawing/2014/main" id="{7FB43417-627D-436D-0BD3-AF3FB502E674}"/>
                    </a:ext>
                  </a:extLst>
                </p14:cNvPr>
                <p14:cNvContentPartPr/>
                <p14:nvPr/>
              </p14:nvContentPartPr>
              <p14:xfrm>
                <a:off x="1563661" y="4753898"/>
                <a:ext cx="53280" cy="624960"/>
              </p14:xfrm>
            </p:contentPart>
          </mc:Choice>
          <mc:Fallback xmlns="">
            <p:pic>
              <p:nvPicPr>
                <p:cNvPr id="988" name="Ink 987">
                  <a:extLst>
                    <a:ext uri="{FF2B5EF4-FFF2-40B4-BE49-F238E27FC236}">
                      <a16:creationId xmlns:a16="http://schemas.microsoft.com/office/drawing/2014/main" id="{7FB43417-627D-436D-0BD3-AF3FB502E674}"/>
                    </a:ext>
                  </a:extLst>
                </p:cNvPr>
                <p:cNvPicPr/>
                <p:nvPr/>
              </p:nvPicPr>
              <p:blipFill>
                <a:blip r:embed="rId1734"/>
                <a:stretch>
                  <a:fillRect/>
                </a:stretch>
              </p:blipFill>
              <p:spPr>
                <a:xfrm>
                  <a:off x="1501021" y="4376258"/>
                  <a:ext cx="178920" cy="13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35">
              <p14:nvContentPartPr>
                <p14:cNvPr id="989" name="Ink 988">
                  <a:extLst>
                    <a:ext uri="{FF2B5EF4-FFF2-40B4-BE49-F238E27FC236}">
                      <a16:creationId xmlns:a16="http://schemas.microsoft.com/office/drawing/2014/main" id="{39D6E052-9C83-410E-1B56-387783BA3234}"/>
                    </a:ext>
                  </a:extLst>
                </p14:cNvPr>
                <p14:cNvContentPartPr/>
                <p14:nvPr/>
              </p14:nvContentPartPr>
              <p14:xfrm>
                <a:off x="1540621" y="4832018"/>
                <a:ext cx="41400" cy="508680"/>
              </p14:xfrm>
            </p:contentPart>
          </mc:Choice>
          <mc:Fallback xmlns="">
            <p:pic>
              <p:nvPicPr>
                <p:cNvPr id="989" name="Ink 988">
                  <a:extLst>
                    <a:ext uri="{FF2B5EF4-FFF2-40B4-BE49-F238E27FC236}">
                      <a16:creationId xmlns:a16="http://schemas.microsoft.com/office/drawing/2014/main" id="{39D6E052-9C83-410E-1B56-387783BA3234}"/>
                    </a:ext>
                  </a:extLst>
                </p:cNvPr>
                <p:cNvPicPr/>
                <p:nvPr/>
              </p:nvPicPr>
              <p:blipFill>
                <a:blip r:embed="rId1736"/>
                <a:stretch>
                  <a:fillRect/>
                </a:stretch>
              </p:blipFill>
              <p:spPr>
                <a:xfrm>
                  <a:off x="1477981" y="4454378"/>
                  <a:ext cx="167040" cy="12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37">
              <p14:nvContentPartPr>
                <p14:cNvPr id="990" name="Ink 989">
                  <a:extLst>
                    <a:ext uri="{FF2B5EF4-FFF2-40B4-BE49-F238E27FC236}">
                      <a16:creationId xmlns:a16="http://schemas.microsoft.com/office/drawing/2014/main" id="{FAA57783-AF4F-DE41-2028-BB0406B744CD}"/>
                    </a:ext>
                  </a:extLst>
                </p14:cNvPr>
                <p14:cNvContentPartPr/>
                <p14:nvPr/>
              </p14:nvContentPartPr>
              <p14:xfrm>
                <a:off x="1489861" y="4840298"/>
                <a:ext cx="4680" cy="229680"/>
              </p14:xfrm>
            </p:contentPart>
          </mc:Choice>
          <mc:Fallback xmlns="">
            <p:pic>
              <p:nvPicPr>
                <p:cNvPr id="990" name="Ink 989">
                  <a:extLst>
                    <a:ext uri="{FF2B5EF4-FFF2-40B4-BE49-F238E27FC236}">
                      <a16:creationId xmlns:a16="http://schemas.microsoft.com/office/drawing/2014/main" id="{FAA57783-AF4F-DE41-2028-BB0406B744CD}"/>
                    </a:ext>
                  </a:extLst>
                </p:cNvPr>
                <p:cNvPicPr/>
                <p:nvPr/>
              </p:nvPicPr>
              <p:blipFill>
                <a:blip r:embed="rId1738"/>
                <a:stretch>
                  <a:fillRect/>
                </a:stretch>
              </p:blipFill>
              <p:spPr>
                <a:xfrm>
                  <a:off x="1426861" y="4462658"/>
                  <a:ext cx="130320" cy="9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39">
              <p14:nvContentPartPr>
                <p14:cNvPr id="991" name="Ink 990">
                  <a:extLst>
                    <a:ext uri="{FF2B5EF4-FFF2-40B4-BE49-F238E27FC236}">
                      <a16:creationId xmlns:a16="http://schemas.microsoft.com/office/drawing/2014/main" id="{D3AC1501-CB92-FF3C-6BF0-B95521924E61}"/>
                    </a:ext>
                  </a:extLst>
                </p14:cNvPr>
                <p14:cNvContentPartPr/>
                <p14:nvPr/>
              </p14:nvContentPartPr>
              <p14:xfrm>
                <a:off x="1398421" y="4842818"/>
                <a:ext cx="10800" cy="338040"/>
              </p14:xfrm>
            </p:contentPart>
          </mc:Choice>
          <mc:Fallback xmlns="">
            <p:pic>
              <p:nvPicPr>
                <p:cNvPr id="991" name="Ink 990">
                  <a:extLst>
                    <a:ext uri="{FF2B5EF4-FFF2-40B4-BE49-F238E27FC236}">
                      <a16:creationId xmlns:a16="http://schemas.microsoft.com/office/drawing/2014/main" id="{D3AC1501-CB92-FF3C-6BF0-B95521924E61}"/>
                    </a:ext>
                  </a:extLst>
                </p:cNvPr>
                <p:cNvPicPr/>
                <p:nvPr/>
              </p:nvPicPr>
              <p:blipFill>
                <a:blip r:embed="rId1740"/>
                <a:stretch>
                  <a:fillRect/>
                </a:stretch>
              </p:blipFill>
              <p:spPr>
                <a:xfrm>
                  <a:off x="1335781" y="4465178"/>
                  <a:ext cx="136440" cy="10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41">
              <p14:nvContentPartPr>
                <p14:cNvPr id="992" name="Ink 991">
                  <a:extLst>
                    <a:ext uri="{FF2B5EF4-FFF2-40B4-BE49-F238E27FC236}">
                      <a16:creationId xmlns:a16="http://schemas.microsoft.com/office/drawing/2014/main" id="{0D4AD12B-9F45-999C-A442-1CDC84BCEEB5}"/>
                    </a:ext>
                  </a:extLst>
                </p14:cNvPr>
                <p14:cNvContentPartPr/>
                <p14:nvPr/>
              </p14:nvContentPartPr>
              <p14:xfrm>
                <a:off x="1406701" y="5171858"/>
                <a:ext cx="5040" cy="42120"/>
              </p14:xfrm>
            </p:contentPart>
          </mc:Choice>
          <mc:Fallback xmlns="">
            <p:pic>
              <p:nvPicPr>
                <p:cNvPr id="992" name="Ink 991">
                  <a:extLst>
                    <a:ext uri="{FF2B5EF4-FFF2-40B4-BE49-F238E27FC236}">
                      <a16:creationId xmlns:a16="http://schemas.microsoft.com/office/drawing/2014/main" id="{0D4AD12B-9F45-999C-A442-1CDC84BCEEB5}"/>
                    </a:ext>
                  </a:extLst>
                </p:cNvPr>
                <p:cNvPicPr/>
                <p:nvPr/>
              </p:nvPicPr>
              <p:blipFill>
                <a:blip r:embed="rId1742"/>
                <a:stretch>
                  <a:fillRect/>
                </a:stretch>
              </p:blipFill>
              <p:spPr>
                <a:xfrm>
                  <a:off x="1343701" y="4793858"/>
                  <a:ext cx="130680" cy="79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43">
              <p14:nvContentPartPr>
                <p14:cNvPr id="993" name="Ink 992">
                  <a:extLst>
                    <a:ext uri="{FF2B5EF4-FFF2-40B4-BE49-F238E27FC236}">
                      <a16:creationId xmlns:a16="http://schemas.microsoft.com/office/drawing/2014/main" id="{BC626683-FD2D-5B9E-5733-0165A74D75AA}"/>
                    </a:ext>
                  </a:extLst>
                </p14:cNvPr>
                <p14:cNvContentPartPr/>
                <p14:nvPr/>
              </p14:nvContentPartPr>
              <p14:xfrm>
                <a:off x="1354141" y="4774058"/>
                <a:ext cx="52560" cy="443520"/>
              </p14:xfrm>
            </p:contentPart>
          </mc:Choice>
          <mc:Fallback xmlns="">
            <p:pic>
              <p:nvPicPr>
                <p:cNvPr id="993" name="Ink 992">
                  <a:extLst>
                    <a:ext uri="{FF2B5EF4-FFF2-40B4-BE49-F238E27FC236}">
                      <a16:creationId xmlns:a16="http://schemas.microsoft.com/office/drawing/2014/main" id="{BC626683-FD2D-5B9E-5733-0165A74D75AA}"/>
                    </a:ext>
                  </a:extLst>
                </p:cNvPr>
                <p:cNvPicPr/>
                <p:nvPr/>
              </p:nvPicPr>
              <p:blipFill>
                <a:blip r:embed="rId1744"/>
                <a:stretch>
                  <a:fillRect/>
                </a:stretch>
              </p:blipFill>
              <p:spPr>
                <a:xfrm>
                  <a:off x="1291141" y="4396058"/>
                  <a:ext cx="178200" cy="11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45">
              <p14:nvContentPartPr>
                <p14:cNvPr id="994" name="Ink 993">
                  <a:extLst>
                    <a:ext uri="{FF2B5EF4-FFF2-40B4-BE49-F238E27FC236}">
                      <a16:creationId xmlns:a16="http://schemas.microsoft.com/office/drawing/2014/main" id="{E3EBF64B-8F38-25FA-1F60-36A47A9E47F7}"/>
                    </a:ext>
                  </a:extLst>
                </p14:cNvPr>
                <p14:cNvContentPartPr/>
                <p14:nvPr/>
              </p14:nvContentPartPr>
              <p14:xfrm>
                <a:off x="1294021" y="4783778"/>
                <a:ext cx="88200" cy="436680"/>
              </p14:xfrm>
            </p:contentPart>
          </mc:Choice>
          <mc:Fallback xmlns="">
            <p:pic>
              <p:nvPicPr>
                <p:cNvPr id="994" name="Ink 993">
                  <a:extLst>
                    <a:ext uri="{FF2B5EF4-FFF2-40B4-BE49-F238E27FC236}">
                      <a16:creationId xmlns:a16="http://schemas.microsoft.com/office/drawing/2014/main" id="{E3EBF64B-8F38-25FA-1F60-36A47A9E47F7}"/>
                    </a:ext>
                  </a:extLst>
                </p:cNvPr>
                <p:cNvPicPr/>
                <p:nvPr/>
              </p:nvPicPr>
              <p:blipFill>
                <a:blip r:embed="rId1746"/>
                <a:stretch>
                  <a:fillRect/>
                </a:stretch>
              </p:blipFill>
              <p:spPr>
                <a:xfrm>
                  <a:off x="1231381" y="4406138"/>
                  <a:ext cx="213840" cy="11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47">
              <p14:nvContentPartPr>
                <p14:cNvPr id="996" name="Ink 995">
                  <a:extLst>
                    <a:ext uri="{FF2B5EF4-FFF2-40B4-BE49-F238E27FC236}">
                      <a16:creationId xmlns:a16="http://schemas.microsoft.com/office/drawing/2014/main" id="{533DA430-E135-2DB2-FFFB-1A69886D4BE2}"/>
                    </a:ext>
                  </a:extLst>
                </p14:cNvPr>
                <p14:cNvContentPartPr/>
                <p14:nvPr/>
              </p14:nvContentPartPr>
              <p14:xfrm>
                <a:off x="1236421" y="4166018"/>
                <a:ext cx="169200" cy="1384920"/>
              </p14:xfrm>
            </p:contentPart>
          </mc:Choice>
          <mc:Fallback xmlns="">
            <p:pic>
              <p:nvPicPr>
                <p:cNvPr id="996" name="Ink 995">
                  <a:extLst>
                    <a:ext uri="{FF2B5EF4-FFF2-40B4-BE49-F238E27FC236}">
                      <a16:creationId xmlns:a16="http://schemas.microsoft.com/office/drawing/2014/main" id="{533DA430-E135-2DB2-FFFB-1A69886D4BE2}"/>
                    </a:ext>
                  </a:extLst>
                </p:cNvPr>
                <p:cNvPicPr/>
                <p:nvPr/>
              </p:nvPicPr>
              <p:blipFill>
                <a:blip r:embed="rId1748"/>
                <a:stretch>
                  <a:fillRect/>
                </a:stretch>
              </p:blipFill>
              <p:spPr>
                <a:xfrm>
                  <a:off x="1173421" y="3788378"/>
                  <a:ext cx="294840" cy="21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49">
              <p14:nvContentPartPr>
                <p14:cNvPr id="997" name="Ink 996">
                  <a:extLst>
                    <a:ext uri="{FF2B5EF4-FFF2-40B4-BE49-F238E27FC236}">
                      <a16:creationId xmlns:a16="http://schemas.microsoft.com/office/drawing/2014/main" id="{7A3AA3AB-E703-DCE7-F3DD-DCF52C279E7D}"/>
                    </a:ext>
                  </a:extLst>
                </p14:cNvPr>
                <p14:cNvContentPartPr/>
                <p14:nvPr/>
              </p14:nvContentPartPr>
              <p14:xfrm>
                <a:off x="1199341" y="4368698"/>
                <a:ext cx="247320" cy="1375920"/>
              </p14:xfrm>
            </p:contentPart>
          </mc:Choice>
          <mc:Fallback xmlns="">
            <p:pic>
              <p:nvPicPr>
                <p:cNvPr id="997" name="Ink 996">
                  <a:extLst>
                    <a:ext uri="{FF2B5EF4-FFF2-40B4-BE49-F238E27FC236}">
                      <a16:creationId xmlns:a16="http://schemas.microsoft.com/office/drawing/2014/main" id="{7A3AA3AB-E703-DCE7-F3DD-DCF52C279E7D}"/>
                    </a:ext>
                  </a:extLst>
                </p:cNvPr>
                <p:cNvPicPr/>
                <p:nvPr/>
              </p:nvPicPr>
              <p:blipFill>
                <a:blip r:embed="rId1750"/>
                <a:stretch>
                  <a:fillRect/>
                </a:stretch>
              </p:blipFill>
              <p:spPr>
                <a:xfrm>
                  <a:off x="1136341" y="3991058"/>
                  <a:ext cx="372960" cy="21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51">
              <p14:nvContentPartPr>
                <p14:cNvPr id="999" name="Ink 998">
                  <a:extLst>
                    <a:ext uri="{FF2B5EF4-FFF2-40B4-BE49-F238E27FC236}">
                      <a16:creationId xmlns:a16="http://schemas.microsoft.com/office/drawing/2014/main" id="{BF444BFF-2C11-A52F-4D56-E6565CC7247E}"/>
                    </a:ext>
                  </a:extLst>
                </p14:cNvPr>
                <p14:cNvContentPartPr/>
                <p14:nvPr/>
              </p14:nvContentPartPr>
              <p14:xfrm>
                <a:off x="570061" y="5519618"/>
                <a:ext cx="800640" cy="557280"/>
              </p14:xfrm>
            </p:contentPart>
          </mc:Choice>
          <mc:Fallback xmlns="">
            <p:pic>
              <p:nvPicPr>
                <p:cNvPr id="999" name="Ink 998">
                  <a:extLst>
                    <a:ext uri="{FF2B5EF4-FFF2-40B4-BE49-F238E27FC236}">
                      <a16:creationId xmlns:a16="http://schemas.microsoft.com/office/drawing/2014/main" id="{BF444BFF-2C11-A52F-4D56-E6565CC7247E}"/>
                    </a:ext>
                  </a:extLst>
                </p:cNvPr>
                <p:cNvPicPr/>
                <p:nvPr/>
              </p:nvPicPr>
              <p:blipFill>
                <a:blip r:embed="rId1752"/>
                <a:stretch>
                  <a:fillRect/>
                </a:stretch>
              </p:blipFill>
              <p:spPr>
                <a:xfrm>
                  <a:off x="507061" y="5141618"/>
                  <a:ext cx="926280" cy="13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53">
              <p14:nvContentPartPr>
                <p14:cNvPr id="1000" name="Ink 999">
                  <a:extLst>
                    <a:ext uri="{FF2B5EF4-FFF2-40B4-BE49-F238E27FC236}">
                      <a16:creationId xmlns:a16="http://schemas.microsoft.com/office/drawing/2014/main" id="{CFE93AC2-1861-8F82-D868-33C8DEBDC2D8}"/>
                    </a:ext>
                  </a:extLst>
                </p14:cNvPr>
                <p14:cNvContentPartPr/>
                <p14:nvPr/>
              </p14:nvContentPartPr>
              <p14:xfrm>
                <a:off x="300061" y="5453018"/>
                <a:ext cx="1101600" cy="762480"/>
              </p14:xfrm>
            </p:contentPart>
          </mc:Choice>
          <mc:Fallback xmlns="">
            <p:pic>
              <p:nvPicPr>
                <p:cNvPr id="1000" name="Ink 999">
                  <a:extLst>
                    <a:ext uri="{FF2B5EF4-FFF2-40B4-BE49-F238E27FC236}">
                      <a16:creationId xmlns:a16="http://schemas.microsoft.com/office/drawing/2014/main" id="{CFE93AC2-1861-8F82-D868-33C8DEBDC2D8}"/>
                    </a:ext>
                  </a:extLst>
                </p:cNvPr>
                <p:cNvPicPr/>
                <p:nvPr/>
              </p:nvPicPr>
              <p:blipFill>
                <a:blip r:embed="rId1754"/>
                <a:stretch>
                  <a:fillRect/>
                </a:stretch>
              </p:blipFill>
              <p:spPr>
                <a:xfrm>
                  <a:off x="237421" y="5075378"/>
                  <a:ext cx="1227240" cy="151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55">
              <p14:nvContentPartPr>
                <p14:cNvPr id="1001" name="Ink 1000">
                  <a:extLst>
                    <a:ext uri="{FF2B5EF4-FFF2-40B4-BE49-F238E27FC236}">
                      <a16:creationId xmlns:a16="http://schemas.microsoft.com/office/drawing/2014/main" id="{CE00B8B1-A048-5797-5BAA-50F091722E19}"/>
                    </a:ext>
                  </a:extLst>
                </p14:cNvPr>
                <p14:cNvContentPartPr/>
                <p14:nvPr/>
              </p14:nvContentPartPr>
              <p14:xfrm>
                <a:off x="344701" y="5328098"/>
                <a:ext cx="1087920" cy="875880"/>
              </p14:xfrm>
            </p:contentPart>
          </mc:Choice>
          <mc:Fallback xmlns="">
            <p:pic>
              <p:nvPicPr>
                <p:cNvPr id="1001" name="Ink 1000">
                  <a:extLst>
                    <a:ext uri="{FF2B5EF4-FFF2-40B4-BE49-F238E27FC236}">
                      <a16:creationId xmlns:a16="http://schemas.microsoft.com/office/drawing/2014/main" id="{CE00B8B1-A048-5797-5BAA-50F091722E19}"/>
                    </a:ext>
                  </a:extLst>
                </p:cNvPr>
                <p:cNvPicPr/>
                <p:nvPr/>
              </p:nvPicPr>
              <p:blipFill>
                <a:blip r:embed="rId1756"/>
                <a:stretch>
                  <a:fillRect/>
                </a:stretch>
              </p:blipFill>
              <p:spPr>
                <a:xfrm>
                  <a:off x="282061" y="4950098"/>
                  <a:ext cx="1213560" cy="163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57">
              <p14:nvContentPartPr>
                <p14:cNvPr id="1002" name="Ink 1001">
                  <a:extLst>
                    <a:ext uri="{FF2B5EF4-FFF2-40B4-BE49-F238E27FC236}">
                      <a16:creationId xmlns:a16="http://schemas.microsoft.com/office/drawing/2014/main" id="{B06D916A-C817-0762-6BF4-2627BFCB95FF}"/>
                    </a:ext>
                  </a:extLst>
                </p14:cNvPr>
                <p14:cNvContentPartPr/>
                <p14:nvPr/>
              </p14:nvContentPartPr>
              <p14:xfrm>
                <a:off x="1292581" y="5168618"/>
                <a:ext cx="140040" cy="572760"/>
              </p14:xfrm>
            </p:contentPart>
          </mc:Choice>
          <mc:Fallback xmlns="">
            <p:pic>
              <p:nvPicPr>
                <p:cNvPr id="1002" name="Ink 1001">
                  <a:extLst>
                    <a:ext uri="{FF2B5EF4-FFF2-40B4-BE49-F238E27FC236}">
                      <a16:creationId xmlns:a16="http://schemas.microsoft.com/office/drawing/2014/main" id="{B06D916A-C817-0762-6BF4-2627BFCB95FF}"/>
                    </a:ext>
                  </a:extLst>
                </p:cNvPr>
                <p:cNvPicPr/>
                <p:nvPr/>
              </p:nvPicPr>
              <p:blipFill>
                <a:blip r:embed="rId1758"/>
                <a:stretch>
                  <a:fillRect/>
                </a:stretch>
              </p:blipFill>
              <p:spPr>
                <a:xfrm>
                  <a:off x="1229941" y="4790618"/>
                  <a:ext cx="265680" cy="13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59">
              <p14:nvContentPartPr>
                <p14:cNvPr id="1003" name="Ink 1002">
                  <a:extLst>
                    <a:ext uri="{FF2B5EF4-FFF2-40B4-BE49-F238E27FC236}">
                      <a16:creationId xmlns:a16="http://schemas.microsoft.com/office/drawing/2014/main" id="{B8785F7B-CEE2-1DC7-2421-BE73EA2378D3}"/>
                    </a:ext>
                  </a:extLst>
                </p14:cNvPr>
                <p14:cNvContentPartPr/>
                <p14:nvPr/>
              </p14:nvContentPartPr>
              <p14:xfrm>
                <a:off x="747901" y="6076898"/>
                <a:ext cx="417240" cy="162000"/>
              </p14:xfrm>
            </p:contentPart>
          </mc:Choice>
          <mc:Fallback xmlns="">
            <p:pic>
              <p:nvPicPr>
                <p:cNvPr id="1003" name="Ink 1002">
                  <a:extLst>
                    <a:ext uri="{FF2B5EF4-FFF2-40B4-BE49-F238E27FC236}">
                      <a16:creationId xmlns:a16="http://schemas.microsoft.com/office/drawing/2014/main" id="{B8785F7B-CEE2-1DC7-2421-BE73EA2378D3}"/>
                    </a:ext>
                  </a:extLst>
                </p:cNvPr>
                <p:cNvPicPr/>
                <p:nvPr/>
              </p:nvPicPr>
              <p:blipFill>
                <a:blip r:embed="rId1760"/>
                <a:stretch>
                  <a:fillRect/>
                </a:stretch>
              </p:blipFill>
              <p:spPr>
                <a:xfrm>
                  <a:off x="685261" y="5698898"/>
                  <a:ext cx="542880" cy="9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61">
              <p14:nvContentPartPr>
                <p14:cNvPr id="1005" name="Ink 1004">
                  <a:extLst>
                    <a:ext uri="{FF2B5EF4-FFF2-40B4-BE49-F238E27FC236}">
                      <a16:creationId xmlns:a16="http://schemas.microsoft.com/office/drawing/2014/main" id="{1DACE26B-5AD4-3284-0BAB-2809F07E5839}"/>
                    </a:ext>
                  </a:extLst>
                </p14:cNvPr>
                <p14:cNvContentPartPr/>
                <p14:nvPr/>
              </p14:nvContentPartPr>
              <p14:xfrm>
                <a:off x="2033101" y="4842458"/>
                <a:ext cx="314280" cy="570240"/>
              </p14:xfrm>
            </p:contentPart>
          </mc:Choice>
          <mc:Fallback xmlns="">
            <p:pic>
              <p:nvPicPr>
                <p:cNvPr id="1005" name="Ink 1004">
                  <a:extLst>
                    <a:ext uri="{FF2B5EF4-FFF2-40B4-BE49-F238E27FC236}">
                      <a16:creationId xmlns:a16="http://schemas.microsoft.com/office/drawing/2014/main" id="{1DACE26B-5AD4-3284-0BAB-2809F07E5839}"/>
                    </a:ext>
                  </a:extLst>
                </p:cNvPr>
                <p:cNvPicPr/>
                <p:nvPr/>
              </p:nvPicPr>
              <p:blipFill>
                <a:blip r:embed="rId1762"/>
                <a:stretch>
                  <a:fillRect/>
                </a:stretch>
              </p:blipFill>
              <p:spPr>
                <a:xfrm>
                  <a:off x="1970101" y="4464818"/>
                  <a:ext cx="439920" cy="13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63">
              <p14:nvContentPartPr>
                <p14:cNvPr id="1007" name="Ink 1006">
                  <a:extLst>
                    <a:ext uri="{FF2B5EF4-FFF2-40B4-BE49-F238E27FC236}">
                      <a16:creationId xmlns:a16="http://schemas.microsoft.com/office/drawing/2014/main" id="{79261B97-5455-D9B8-80D1-035509ED21CD}"/>
                    </a:ext>
                  </a:extLst>
                </p14:cNvPr>
                <p14:cNvContentPartPr/>
                <p14:nvPr/>
              </p14:nvContentPartPr>
              <p14:xfrm>
                <a:off x="1985221" y="4906898"/>
                <a:ext cx="2880" cy="16560"/>
              </p14:xfrm>
            </p:contentPart>
          </mc:Choice>
          <mc:Fallback xmlns="">
            <p:pic>
              <p:nvPicPr>
                <p:cNvPr id="1007" name="Ink 1006">
                  <a:extLst>
                    <a:ext uri="{FF2B5EF4-FFF2-40B4-BE49-F238E27FC236}">
                      <a16:creationId xmlns:a16="http://schemas.microsoft.com/office/drawing/2014/main" id="{79261B97-5455-D9B8-80D1-035509ED21CD}"/>
                    </a:ext>
                  </a:extLst>
                </p:cNvPr>
                <p:cNvPicPr/>
                <p:nvPr/>
              </p:nvPicPr>
              <p:blipFill>
                <a:blip r:embed="rId1764"/>
                <a:stretch>
                  <a:fillRect/>
                </a:stretch>
              </p:blipFill>
              <p:spPr>
                <a:xfrm>
                  <a:off x="1922581" y="4528898"/>
                  <a:ext cx="128520" cy="77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65">
              <p14:nvContentPartPr>
                <p14:cNvPr id="1008" name="Ink 1007">
                  <a:extLst>
                    <a:ext uri="{FF2B5EF4-FFF2-40B4-BE49-F238E27FC236}">
                      <a16:creationId xmlns:a16="http://schemas.microsoft.com/office/drawing/2014/main" id="{03BC3F40-EB6A-B68C-B62E-7973B5CCF6FF}"/>
                    </a:ext>
                  </a:extLst>
                </p14:cNvPr>
                <p14:cNvContentPartPr/>
                <p14:nvPr/>
              </p14:nvContentPartPr>
              <p14:xfrm>
                <a:off x="1945981" y="4850378"/>
                <a:ext cx="70920" cy="466920"/>
              </p14:xfrm>
            </p:contentPart>
          </mc:Choice>
          <mc:Fallback xmlns="">
            <p:pic>
              <p:nvPicPr>
                <p:cNvPr id="1008" name="Ink 1007">
                  <a:extLst>
                    <a:ext uri="{FF2B5EF4-FFF2-40B4-BE49-F238E27FC236}">
                      <a16:creationId xmlns:a16="http://schemas.microsoft.com/office/drawing/2014/main" id="{03BC3F40-EB6A-B68C-B62E-7973B5CCF6FF}"/>
                    </a:ext>
                  </a:extLst>
                </p:cNvPr>
                <p:cNvPicPr/>
                <p:nvPr/>
              </p:nvPicPr>
              <p:blipFill>
                <a:blip r:embed="rId1766"/>
                <a:stretch>
                  <a:fillRect/>
                </a:stretch>
              </p:blipFill>
              <p:spPr>
                <a:xfrm>
                  <a:off x="1883341" y="4472378"/>
                  <a:ext cx="196560" cy="12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67">
              <p14:nvContentPartPr>
                <p14:cNvPr id="1009" name="Ink 1008">
                  <a:extLst>
                    <a:ext uri="{FF2B5EF4-FFF2-40B4-BE49-F238E27FC236}">
                      <a16:creationId xmlns:a16="http://schemas.microsoft.com/office/drawing/2014/main" id="{5008199C-964D-C716-307B-26B6B94F858F}"/>
                    </a:ext>
                  </a:extLst>
                </p14:cNvPr>
                <p14:cNvContentPartPr/>
                <p14:nvPr/>
              </p14:nvContentPartPr>
              <p14:xfrm>
                <a:off x="1899541" y="4827698"/>
                <a:ext cx="87480" cy="610560"/>
              </p14:xfrm>
            </p:contentPart>
          </mc:Choice>
          <mc:Fallback xmlns="">
            <p:pic>
              <p:nvPicPr>
                <p:cNvPr id="1009" name="Ink 1008">
                  <a:extLst>
                    <a:ext uri="{FF2B5EF4-FFF2-40B4-BE49-F238E27FC236}">
                      <a16:creationId xmlns:a16="http://schemas.microsoft.com/office/drawing/2014/main" id="{5008199C-964D-C716-307B-26B6B94F858F}"/>
                    </a:ext>
                  </a:extLst>
                </p:cNvPr>
                <p:cNvPicPr/>
                <p:nvPr/>
              </p:nvPicPr>
              <p:blipFill>
                <a:blip r:embed="rId1768"/>
                <a:stretch>
                  <a:fillRect/>
                </a:stretch>
              </p:blipFill>
              <p:spPr>
                <a:xfrm>
                  <a:off x="1836901" y="4450058"/>
                  <a:ext cx="213120" cy="13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69">
              <p14:nvContentPartPr>
                <p14:cNvPr id="1010" name="Ink 1009">
                  <a:extLst>
                    <a:ext uri="{FF2B5EF4-FFF2-40B4-BE49-F238E27FC236}">
                      <a16:creationId xmlns:a16="http://schemas.microsoft.com/office/drawing/2014/main" id="{7F295B9C-1B43-0CAB-497F-295641772CA5}"/>
                    </a:ext>
                  </a:extLst>
                </p14:cNvPr>
                <p14:cNvContentPartPr/>
                <p14:nvPr/>
              </p14:nvContentPartPr>
              <p14:xfrm>
                <a:off x="1868941" y="4823738"/>
                <a:ext cx="49320" cy="628560"/>
              </p14:xfrm>
            </p:contentPart>
          </mc:Choice>
          <mc:Fallback xmlns="">
            <p:pic>
              <p:nvPicPr>
                <p:cNvPr id="1010" name="Ink 1009">
                  <a:extLst>
                    <a:ext uri="{FF2B5EF4-FFF2-40B4-BE49-F238E27FC236}">
                      <a16:creationId xmlns:a16="http://schemas.microsoft.com/office/drawing/2014/main" id="{7F295B9C-1B43-0CAB-497F-295641772CA5}"/>
                    </a:ext>
                  </a:extLst>
                </p:cNvPr>
                <p:cNvPicPr/>
                <p:nvPr/>
              </p:nvPicPr>
              <p:blipFill>
                <a:blip r:embed="rId1770"/>
                <a:stretch>
                  <a:fillRect/>
                </a:stretch>
              </p:blipFill>
              <p:spPr>
                <a:xfrm>
                  <a:off x="1805941" y="4445738"/>
                  <a:ext cx="174960" cy="13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71">
              <p14:nvContentPartPr>
                <p14:cNvPr id="1011" name="Ink 1010">
                  <a:extLst>
                    <a:ext uri="{FF2B5EF4-FFF2-40B4-BE49-F238E27FC236}">
                      <a16:creationId xmlns:a16="http://schemas.microsoft.com/office/drawing/2014/main" id="{3F55937C-6A68-E28C-7A7E-396FC1E9E066}"/>
                    </a:ext>
                  </a:extLst>
                </p14:cNvPr>
                <p14:cNvContentPartPr/>
                <p14:nvPr/>
              </p14:nvContentPartPr>
              <p14:xfrm>
                <a:off x="1862101" y="5171858"/>
                <a:ext cx="74520" cy="397800"/>
              </p14:xfrm>
            </p:contentPart>
          </mc:Choice>
          <mc:Fallback xmlns="">
            <p:pic>
              <p:nvPicPr>
                <p:cNvPr id="1011" name="Ink 1010">
                  <a:extLst>
                    <a:ext uri="{FF2B5EF4-FFF2-40B4-BE49-F238E27FC236}">
                      <a16:creationId xmlns:a16="http://schemas.microsoft.com/office/drawing/2014/main" id="{3F55937C-6A68-E28C-7A7E-396FC1E9E066}"/>
                    </a:ext>
                  </a:extLst>
                </p:cNvPr>
                <p:cNvPicPr/>
                <p:nvPr/>
              </p:nvPicPr>
              <p:blipFill>
                <a:blip r:embed="rId1772"/>
                <a:stretch>
                  <a:fillRect/>
                </a:stretch>
              </p:blipFill>
              <p:spPr>
                <a:xfrm>
                  <a:off x="1799101" y="4793858"/>
                  <a:ext cx="200160" cy="11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73">
              <p14:nvContentPartPr>
                <p14:cNvPr id="1012" name="Ink 1011">
                  <a:extLst>
                    <a:ext uri="{FF2B5EF4-FFF2-40B4-BE49-F238E27FC236}">
                      <a16:creationId xmlns:a16="http://schemas.microsoft.com/office/drawing/2014/main" id="{4240E13A-8283-8892-F02B-2AB156839613}"/>
                    </a:ext>
                  </a:extLst>
                </p14:cNvPr>
                <p14:cNvContentPartPr/>
                <p14:nvPr/>
              </p14:nvContentPartPr>
              <p14:xfrm>
                <a:off x="1817101" y="4829138"/>
                <a:ext cx="65880" cy="543240"/>
              </p14:xfrm>
            </p:contentPart>
          </mc:Choice>
          <mc:Fallback xmlns="">
            <p:pic>
              <p:nvPicPr>
                <p:cNvPr id="1012" name="Ink 1011">
                  <a:extLst>
                    <a:ext uri="{FF2B5EF4-FFF2-40B4-BE49-F238E27FC236}">
                      <a16:creationId xmlns:a16="http://schemas.microsoft.com/office/drawing/2014/main" id="{4240E13A-8283-8892-F02B-2AB156839613}"/>
                    </a:ext>
                  </a:extLst>
                </p:cNvPr>
                <p:cNvPicPr/>
                <p:nvPr/>
              </p:nvPicPr>
              <p:blipFill>
                <a:blip r:embed="rId1774"/>
                <a:stretch>
                  <a:fillRect/>
                </a:stretch>
              </p:blipFill>
              <p:spPr>
                <a:xfrm>
                  <a:off x="1754461" y="4451138"/>
                  <a:ext cx="191520" cy="12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75">
              <p14:nvContentPartPr>
                <p14:cNvPr id="1013" name="Ink 1012">
                  <a:extLst>
                    <a:ext uri="{FF2B5EF4-FFF2-40B4-BE49-F238E27FC236}">
                      <a16:creationId xmlns:a16="http://schemas.microsoft.com/office/drawing/2014/main" id="{46F12BBF-03F4-6BE9-4066-6C77E235F122}"/>
                    </a:ext>
                  </a:extLst>
                </p14:cNvPr>
                <p14:cNvContentPartPr/>
                <p14:nvPr/>
              </p14:nvContentPartPr>
              <p14:xfrm>
                <a:off x="1741141" y="4811858"/>
                <a:ext cx="181440" cy="794880"/>
              </p14:xfrm>
            </p:contentPart>
          </mc:Choice>
          <mc:Fallback xmlns="">
            <p:pic>
              <p:nvPicPr>
                <p:cNvPr id="1013" name="Ink 1012">
                  <a:extLst>
                    <a:ext uri="{FF2B5EF4-FFF2-40B4-BE49-F238E27FC236}">
                      <a16:creationId xmlns:a16="http://schemas.microsoft.com/office/drawing/2014/main" id="{46F12BBF-03F4-6BE9-4066-6C77E235F122}"/>
                    </a:ext>
                  </a:extLst>
                </p:cNvPr>
                <p:cNvPicPr/>
                <p:nvPr/>
              </p:nvPicPr>
              <p:blipFill>
                <a:blip r:embed="rId1776"/>
                <a:stretch>
                  <a:fillRect/>
                </a:stretch>
              </p:blipFill>
              <p:spPr>
                <a:xfrm>
                  <a:off x="1678141" y="4433858"/>
                  <a:ext cx="307080" cy="155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77">
              <p14:nvContentPartPr>
                <p14:cNvPr id="1014" name="Ink 1013">
                  <a:extLst>
                    <a:ext uri="{FF2B5EF4-FFF2-40B4-BE49-F238E27FC236}">
                      <a16:creationId xmlns:a16="http://schemas.microsoft.com/office/drawing/2014/main" id="{C16125B6-F1FD-9F1C-E09A-E32A6C088C88}"/>
                    </a:ext>
                  </a:extLst>
                </p14:cNvPr>
                <p14:cNvContentPartPr/>
                <p14:nvPr/>
              </p14:nvContentPartPr>
              <p14:xfrm>
                <a:off x="1831141" y="4778738"/>
                <a:ext cx="222120" cy="832320"/>
              </p14:xfrm>
            </p:contentPart>
          </mc:Choice>
          <mc:Fallback xmlns="">
            <p:pic>
              <p:nvPicPr>
                <p:cNvPr id="1014" name="Ink 1013">
                  <a:extLst>
                    <a:ext uri="{FF2B5EF4-FFF2-40B4-BE49-F238E27FC236}">
                      <a16:creationId xmlns:a16="http://schemas.microsoft.com/office/drawing/2014/main" id="{C16125B6-F1FD-9F1C-E09A-E32A6C088C88}"/>
                    </a:ext>
                  </a:extLst>
                </p:cNvPr>
                <p:cNvPicPr/>
                <p:nvPr/>
              </p:nvPicPr>
              <p:blipFill>
                <a:blip r:embed="rId1778"/>
                <a:stretch>
                  <a:fillRect/>
                </a:stretch>
              </p:blipFill>
              <p:spPr>
                <a:xfrm>
                  <a:off x="1768141" y="4400738"/>
                  <a:ext cx="347760" cy="158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79">
              <p14:nvContentPartPr>
                <p14:cNvPr id="1015" name="Ink 1014">
                  <a:extLst>
                    <a:ext uri="{FF2B5EF4-FFF2-40B4-BE49-F238E27FC236}">
                      <a16:creationId xmlns:a16="http://schemas.microsoft.com/office/drawing/2014/main" id="{927EF834-CF89-F7A6-4A88-7FCD3D150272}"/>
                    </a:ext>
                  </a:extLst>
                </p14:cNvPr>
                <p14:cNvContentPartPr/>
                <p14:nvPr/>
              </p14:nvContentPartPr>
              <p14:xfrm>
                <a:off x="1874341" y="4764698"/>
                <a:ext cx="209160" cy="892080"/>
              </p14:xfrm>
            </p:contentPart>
          </mc:Choice>
          <mc:Fallback xmlns="">
            <p:pic>
              <p:nvPicPr>
                <p:cNvPr id="1015" name="Ink 1014">
                  <a:extLst>
                    <a:ext uri="{FF2B5EF4-FFF2-40B4-BE49-F238E27FC236}">
                      <a16:creationId xmlns:a16="http://schemas.microsoft.com/office/drawing/2014/main" id="{927EF834-CF89-F7A6-4A88-7FCD3D150272}"/>
                    </a:ext>
                  </a:extLst>
                </p:cNvPr>
                <p:cNvPicPr/>
                <p:nvPr/>
              </p:nvPicPr>
              <p:blipFill>
                <a:blip r:embed="rId1780"/>
                <a:stretch>
                  <a:fillRect/>
                </a:stretch>
              </p:blipFill>
              <p:spPr>
                <a:xfrm>
                  <a:off x="1811701" y="4387058"/>
                  <a:ext cx="334800" cy="164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81">
              <p14:nvContentPartPr>
                <p14:cNvPr id="1016" name="Ink 1015">
                  <a:extLst>
                    <a:ext uri="{FF2B5EF4-FFF2-40B4-BE49-F238E27FC236}">
                      <a16:creationId xmlns:a16="http://schemas.microsoft.com/office/drawing/2014/main" id="{0A75A564-61B3-82F4-98DF-76B0E0F14337}"/>
                    </a:ext>
                  </a:extLst>
                </p14:cNvPr>
                <p14:cNvContentPartPr/>
                <p14:nvPr/>
              </p14:nvContentPartPr>
              <p14:xfrm>
                <a:off x="1967941" y="4778378"/>
                <a:ext cx="108000" cy="647640"/>
              </p14:xfrm>
            </p:contentPart>
          </mc:Choice>
          <mc:Fallback xmlns="">
            <p:pic>
              <p:nvPicPr>
                <p:cNvPr id="1016" name="Ink 1015">
                  <a:extLst>
                    <a:ext uri="{FF2B5EF4-FFF2-40B4-BE49-F238E27FC236}">
                      <a16:creationId xmlns:a16="http://schemas.microsoft.com/office/drawing/2014/main" id="{0A75A564-61B3-82F4-98DF-76B0E0F14337}"/>
                    </a:ext>
                  </a:extLst>
                </p:cNvPr>
                <p:cNvPicPr/>
                <p:nvPr/>
              </p:nvPicPr>
              <p:blipFill>
                <a:blip r:embed="rId1782"/>
                <a:stretch>
                  <a:fillRect/>
                </a:stretch>
              </p:blipFill>
              <p:spPr>
                <a:xfrm>
                  <a:off x="1904941" y="4400378"/>
                  <a:ext cx="233640" cy="14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83">
              <p14:nvContentPartPr>
                <p14:cNvPr id="1017" name="Ink 1016">
                  <a:extLst>
                    <a:ext uri="{FF2B5EF4-FFF2-40B4-BE49-F238E27FC236}">
                      <a16:creationId xmlns:a16="http://schemas.microsoft.com/office/drawing/2014/main" id="{4127FDE8-9C30-A9EF-1C42-9272A6BD9230}"/>
                    </a:ext>
                  </a:extLst>
                </p14:cNvPr>
                <p14:cNvContentPartPr/>
                <p14:nvPr/>
              </p14:nvContentPartPr>
              <p14:xfrm>
                <a:off x="2122021" y="5359418"/>
                <a:ext cx="37440" cy="286200"/>
              </p14:xfrm>
            </p:contentPart>
          </mc:Choice>
          <mc:Fallback xmlns="">
            <p:pic>
              <p:nvPicPr>
                <p:cNvPr id="1017" name="Ink 1016">
                  <a:extLst>
                    <a:ext uri="{FF2B5EF4-FFF2-40B4-BE49-F238E27FC236}">
                      <a16:creationId xmlns:a16="http://schemas.microsoft.com/office/drawing/2014/main" id="{4127FDE8-9C30-A9EF-1C42-9272A6BD9230}"/>
                    </a:ext>
                  </a:extLst>
                </p:cNvPr>
                <p:cNvPicPr/>
                <p:nvPr/>
              </p:nvPicPr>
              <p:blipFill>
                <a:blip r:embed="rId1784"/>
                <a:stretch>
                  <a:fillRect/>
                </a:stretch>
              </p:blipFill>
              <p:spPr>
                <a:xfrm>
                  <a:off x="2059381" y="4981778"/>
                  <a:ext cx="163080" cy="10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85">
              <p14:nvContentPartPr>
                <p14:cNvPr id="1018" name="Ink 1017">
                  <a:extLst>
                    <a:ext uri="{FF2B5EF4-FFF2-40B4-BE49-F238E27FC236}">
                      <a16:creationId xmlns:a16="http://schemas.microsoft.com/office/drawing/2014/main" id="{F23D6DC8-1221-2DE4-2C3B-5D2A53D2E85C}"/>
                    </a:ext>
                  </a:extLst>
                </p14:cNvPr>
                <p14:cNvContentPartPr/>
                <p14:nvPr/>
              </p14:nvContentPartPr>
              <p14:xfrm>
                <a:off x="2008621" y="4772258"/>
                <a:ext cx="175680" cy="878400"/>
              </p14:xfrm>
            </p:contentPart>
          </mc:Choice>
          <mc:Fallback xmlns="">
            <p:pic>
              <p:nvPicPr>
                <p:cNvPr id="1018" name="Ink 1017">
                  <a:extLst>
                    <a:ext uri="{FF2B5EF4-FFF2-40B4-BE49-F238E27FC236}">
                      <a16:creationId xmlns:a16="http://schemas.microsoft.com/office/drawing/2014/main" id="{F23D6DC8-1221-2DE4-2C3B-5D2A53D2E85C}"/>
                    </a:ext>
                  </a:extLst>
                </p:cNvPr>
                <p:cNvPicPr/>
                <p:nvPr/>
              </p:nvPicPr>
              <p:blipFill>
                <a:blip r:embed="rId1786"/>
                <a:stretch>
                  <a:fillRect/>
                </a:stretch>
              </p:blipFill>
              <p:spPr>
                <a:xfrm>
                  <a:off x="1945981" y="4394618"/>
                  <a:ext cx="301320" cy="163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87">
              <p14:nvContentPartPr>
                <p14:cNvPr id="1019" name="Ink 1018">
                  <a:extLst>
                    <a:ext uri="{FF2B5EF4-FFF2-40B4-BE49-F238E27FC236}">
                      <a16:creationId xmlns:a16="http://schemas.microsoft.com/office/drawing/2014/main" id="{BCCFE4C3-5AEC-8CA6-B25D-66BF40B304D2}"/>
                    </a:ext>
                  </a:extLst>
                </p14:cNvPr>
                <p14:cNvContentPartPr/>
                <p14:nvPr/>
              </p14:nvContentPartPr>
              <p14:xfrm>
                <a:off x="1980181" y="4871258"/>
                <a:ext cx="40320" cy="421560"/>
              </p14:xfrm>
            </p:contentPart>
          </mc:Choice>
          <mc:Fallback xmlns="">
            <p:pic>
              <p:nvPicPr>
                <p:cNvPr id="1019" name="Ink 1018">
                  <a:extLst>
                    <a:ext uri="{FF2B5EF4-FFF2-40B4-BE49-F238E27FC236}">
                      <a16:creationId xmlns:a16="http://schemas.microsoft.com/office/drawing/2014/main" id="{BCCFE4C3-5AEC-8CA6-B25D-66BF40B304D2}"/>
                    </a:ext>
                  </a:extLst>
                </p:cNvPr>
                <p:cNvPicPr/>
                <p:nvPr/>
              </p:nvPicPr>
              <p:blipFill>
                <a:blip r:embed="rId1788"/>
                <a:stretch>
                  <a:fillRect/>
                </a:stretch>
              </p:blipFill>
              <p:spPr>
                <a:xfrm>
                  <a:off x="1917541" y="4493618"/>
                  <a:ext cx="165960" cy="11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89">
              <p14:nvContentPartPr>
                <p14:cNvPr id="1020" name="Ink 1019">
                  <a:extLst>
                    <a:ext uri="{FF2B5EF4-FFF2-40B4-BE49-F238E27FC236}">
                      <a16:creationId xmlns:a16="http://schemas.microsoft.com/office/drawing/2014/main" id="{2D35C8BD-4363-FD3C-DABB-B4273408D1BD}"/>
                    </a:ext>
                  </a:extLst>
                </p14:cNvPr>
                <p14:cNvContentPartPr/>
                <p14:nvPr/>
              </p14:nvContentPartPr>
              <p14:xfrm>
                <a:off x="1989181" y="4872338"/>
                <a:ext cx="88560" cy="737640"/>
              </p14:xfrm>
            </p:contentPart>
          </mc:Choice>
          <mc:Fallback xmlns="">
            <p:pic>
              <p:nvPicPr>
                <p:cNvPr id="1020" name="Ink 1019">
                  <a:extLst>
                    <a:ext uri="{FF2B5EF4-FFF2-40B4-BE49-F238E27FC236}">
                      <a16:creationId xmlns:a16="http://schemas.microsoft.com/office/drawing/2014/main" id="{2D35C8BD-4363-FD3C-DABB-B4273408D1BD}"/>
                    </a:ext>
                  </a:extLst>
                </p:cNvPr>
                <p:cNvPicPr/>
                <p:nvPr/>
              </p:nvPicPr>
              <p:blipFill>
                <a:blip r:embed="rId1790"/>
                <a:stretch>
                  <a:fillRect/>
                </a:stretch>
              </p:blipFill>
              <p:spPr>
                <a:xfrm>
                  <a:off x="1926181" y="4494698"/>
                  <a:ext cx="214200" cy="14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91">
              <p14:nvContentPartPr>
                <p14:cNvPr id="1021" name="Ink 1020">
                  <a:extLst>
                    <a:ext uri="{FF2B5EF4-FFF2-40B4-BE49-F238E27FC236}">
                      <a16:creationId xmlns:a16="http://schemas.microsoft.com/office/drawing/2014/main" id="{23CD5D16-847E-CEF2-9BDC-84D443C24100}"/>
                    </a:ext>
                  </a:extLst>
                </p14:cNvPr>
                <p14:cNvContentPartPr/>
                <p14:nvPr/>
              </p14:nvContentPartPr>
              <p14:xfrm>
                <a:off x="2110501" y="5671538"/>
                <a:ext cx="7200" cy="54720"/>
              </p14:xfrm>
            </p:contentPart>
          </mc:Choice>
          <mc:Fallback xmlns="">
            <p:pic>
              <p:nvPicPr>
                <p:cNvPr id="1021" name="Ink 1020">
                  <a:extLst>
                    <a:ext uri="{FF2B5EF4-FFF2-40B4-BE49-F238E27FC236}">
                      <a16:creationId xmlns:a16="http://schemas.microsoft.com/office/drawing/2014/main" id="{23CD5D16-847E-CEF2-9BDC-84D443C24100}"/>
                    </a:ext>
                  </a:extLst>
                </p:cNvPr>
                <p:cNvPicPr/>
                <p:nvPr/>
              </p:nvPicPr>
              <p:blipFill>
                <a:blip r:embed="rId1792"/>
                <a:stretch>
                  <a:fillRect/>
                </a:stretch>
              </p:blipFill>
              <p:spPr>
                <a:xfrm>
                  <a:off x="2047501" y="5293538"/>
                  <a:ext cx="132840" cy="81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93">
              <p14:nvContentPartPr>
                <p14:cNvPr id="1022" name="Ink 1021">
                  <a:extLst>
                    <a:ext uri="{FF2B5EF4-FFF2-40B4-BE49-F238E27FC236}">
                      <a16:creationId xmlns:a16="http://schemas.microsoft.com/office/drawing/2014/main" id="{932FFFEC-5C81-2E7D-B822-BE7DC42E8DBA}"/>
                    </a:ext>
                  </a:extLst>
                </p14:cNvPr>
                <p14:cNvContentPartPr/>
                <p14:nvPr/>
              </p14:nvContentPartPr>
              <p14:xfrm>
                <a:off x="1960021" y="4772618"/>
                <a:ext cx="189000" cy="955440"/>
              </p14:xfrm>
            </p:contentPart>
          </mc:Choice>
          <mc:Fallback xmlns="">
            <p:pic>
              <p:nvPicPr>
                <p:cNvPr id="1022" name="Ink 1021">
                  <a:extLst>
                    <a:ext uri="{FF2B5EF4-FFF2-40B4-BE49-F238E27FC236}">
                      <a16:creationId xmlns:a16="http://schemas.microsoft.com/office/drawing/2014/main" id="{932FFFEC-5C81-2E7D-B822-BE7DC42E8DBA}"/>
                    </a:ext>
                  </a:extLst>
                </p:cNvPr>
                <p:cNvPicPr/>
                <p:nvPr/>
              </p:nvPicPr>
              <p:blipFill>
                <a:blip r:embed="rId1794"/>
                <a:stretch>
                  <a:fillRect/>
                </a:stretch>
              </p:blipFill>
              <p:spPr>
                <a:xfrm>
                  <a:off x="1897381" y="4394618"/>
                  <a:ext cx="314640" cy="171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95">
              <p14:nvContentPartPr>
                <p14:cNvPr id="1023" name="Ink 1022">
                  <a:extLst>
                    <a:ext uri="{FF2B5EF4-FFF2-40B4-BE49-F238E27FC236}">
                      <a16:creationId xmlns:a16="http://schemas.microsoft.com/office/drawing/2014/main" id="{80F329CF-7D7B-804B-B33F-E0C638904D74}"/>
                    </a:ext>
                  </a:extLst>
                </p14:cNvPr>
                <p14:cNvContentPartPr/>
                <p14:nvPr/>
              </p14:nvContentPartPr>
              <p14:xfrm>
                <a:off x="2052541" y="4817258"/>
                <a:ext cx="158400" cy="930600"/>
              </p14:xfrm>
            </p:contentPart>
          </mc:Choice>
          <mc:Fallback xmlns="">
            <p:pic>
              <p:nvPicPr>
                <p:cNvPr id="1023" name="Ink 1022">
                  <a:extLst>
                    <a:ext uri="{FF2B5EF4-FFF2-40B4-BE49-F238E27FC236}">
                      <a16:creationId xmlns:a16="http://schemas.microsoft.com/office/drawing/2014/main" id="{80F329CF-7D7B-804B-B33F-E0C638904D74}"/>
                    </a:ext>
                  </a:extLst>
                </p:cNvPr>
                <p:cNvPicPr/>
                <p:nvPr/>
              </p:nvPicPr>
              <p:blipFill>
                <a:blip r:embed="rId1796"/>
                <a:stretch>
                  <a:fillRect/>
                </a:stretch>
              </p:blipFill>
              <p:spPr>
                <a:xfrm>
                  <a:off x="1989541" y="4439258"/>
                  <a:ext cx="284040" cy="168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97">
              <p14:nvContentPartPr>
                <p14:cNvPr id="1024" name="Ink 1023">
                  <a:extLst>
                    <a:ext uri="{FF2B5EF4-FFF2-40B4-BE49-F238E27FC236}">
                      <a16:creationId xmlns:a16="http://schemas.microsoft.com/office/drawing/2014/main" id="{7182826D-8623-4D9C-71AC-7C08BCDBB65C}"/>
                    </a:ext>
                  </a:extLst>
                </p14:cNvPr>
                <p14:cNvContentPartPr/>
                <p14:nvPr/>
              </p14:nvContentPartPr>
              <p14:xfrm>
                <a:off x="2108341" y="4901138"/>
                <a:ext cx="177840" cy="781920"/>
              </p14:xfrm>
            </p:contentPart>
          </mc:Choice>
          <mc:Fallback xmlns="">
            <p:pic>
              <p:nvPicPr>
                <p:cNvPr id="1024" name="Ink 1023">
                  <a:extLst>
                    <a:ext uri="{FF2B5EF4-FFF2-40B4-BE49-F238E27FC236}">
                      <a16:creationId xmlns:a16="http://schemas.microsoft.com/office/drawing/2014/main" id="{7182826D-8623-4D9C-71AC-7C08BCDBB65C}"/>
                    </a:ext>
                  </a:extLst>
                </p:cNvPr>
                <p:cNvPicPr/>
                <p:nvPr/>
              </p:nvPicPr>
              <p:blipFill>
                <a:blip r:embed="rId1798"/>
                <a:stretch>
                  <a:fillRect/>
                </a:stretch>
              </p:blipFill>
              <p:spPr>
                <a:xfrm>
                  <a:off x="2045701" y="4523498"/>
                  <a:ext cx="303480" cy="153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99">
              <p14:nvContentPartPr>
                <p14:cNvPr id="1025" name="Ink 1024">
                  <a:extLst>
                    <a:ext uri="{FF2B5EF4-FFF2-40B4-BE49-F238E27FC236}">
                      <a16:creationId xmlns:a16="http://schemas.microsoft.com/office/drawing/2014/main" id="{6D70DB82-4B0B-0D1E-0926-D9FB3FF95689}"/>
                    </a:ext>
                  </a:extLst>
                </p14:cNvPr>
                <p14:cNvContentPartPr/>
                <p14:nvPr/>
              </p14:nvContentPartPr>
              <p14:xfrm>
                <a:off x="2073781" y="4903658"/>
                <a:ext cx="185040" cy="873360"/>
              </p14:xfrm>
            </p:contentPart>
          </mc:Choice>
          <mc:Fallback xmlns="">
            <p:pic>
              <p:nvPicPr>
                <p:cNvPr id="1025" name="Ink 1024">
                  <a:extLst>
                    <a:ext uri="{FF2B5EF4-FFF2-40B4-BE49-F238E27FC236}">
                      <a16:creationId xmlns:a16="http://schemas.microsoft.com/office/drawing/2014/main" id="{6D70DB82-4B0B-0D1E-0926-D9FB3FF95689}"/>
                    </a:ext>
                  </a:extLst>
                </p:cNvPr>
                <p:cNvPicPr/>
                <p:nvPr/>
              </p:nvPicPr>
              <p:blipFill>
                <a:blip r:embed="rId1800"/>
                <a:stretch>
                  <a:fillRect/>
                </a:stretch>
              </p:blipFill>
              <p:spPr>
                <a:xfrm>
                  <a:off x="2010781" y="4525658"/>
                  <a:ext cx="310680" cy="162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01">
              <p14:nvContentPartPr>
                <p14:cNvPr id="1026" name="Ink 1025">
                  <a:extLst>
                    <a:ext uri="{FF2B5EF4-FFF2-40B4-BE49-F238E27FC236}">
                      <a16:creationId xmlns:a16="http://schemas.microsoft.com/office/drawing/2014/main" id="{0FE63EFA-FA5F-20EA-5C8A-026F9D8B8207}"/>
                    </a:ext>
                  </a:extLst>
                </p14:cNvPr>
                <p14:cNvContentPartPr/>
                <p14:nvPr/>
              </p14:nvContentPartPr>
              <p14:xfrm>
                <a:off x="2173501" y="5085818"/>
                <a:ext cx="243720" cy="734400"/>
              </p14:xfrm>
            </p:contentPart>
          </mc:Choice>
          <mc:Fallback xmlns="">
            <p:pic>
              <p:nvPicPr>
                <p:cNvPr id="1026" name="Ink 1025">
                  <a:extLst>
                    <a:ext uri="{FF2B5EF4-FFF2-40B4-BE49-F238E27FC236}">
                      <a16:creationId xmlns:a16="http://schemas.microsoft.com/office/drawing/2014/main" id="{0FE63EFA-FA5F-20EA-5C8A-026F9D8B8207}"/>
                    </a:ext>
                  </a:extLst>
                </p:cNvPr>
                <p:cNvPicPr/>
                <p:nvPr/>
              </p:nvPicPr>
              <p:blipFill>
                <a:blip r:embed="rId1802"/>
                <a:stretch>
                  <a:fillRect/>
                </a:stretch>
              </p:blipFill>
              <p:spPr>
                <a:xfrm>
                  <a:off x="2110501" y="4708178"/>
                  <a:ext cx="369360" cy="149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03">
              <p14:nvContentPartPr>
                <p14:cNvPr id="1027" name="Ink 1026">
                  <a:extLst>
                    <a:ext uri="{FF2B5EF4-FFF2-40B4-BE49-F238E27FC236}">
                      <a16:creationId xmlns:a16="http://schemas.microsoft.com/office/drawing/2014/main" id="{6A74E567-8048-4862-66E4-9A0FB46B88C6}"/>
                    </a:ext>
                  </a:extLst>
                </p14:cNvPr>
                <p14:cNvContentPartPr/>
                <p14:nvPr/>
              </p14:nvContentPartPr>
              <p14:xfrm>
                <a:off x="2317141" y="5211098"/>
                <a:ext cx="122040" cy="547920"/>
              </p14:xfrm>
            </p:contentPart>
          </mc:Choice>
          <mc:Fallback xmlns="">
            <p:pic>
              <p:nvPicPr>
                <p:cNvPr id="1027" name="Ink 1026">
                  <a:extLst>
                    <a:ext uri="{FF2B5EF4-FFF2-40B4-BE49-F238E27FC236}">
                      <a16:creationId xmlns:a16="http://schemas.microsoft.com/office/drawing/2014/main" id="{6A74E567-8048-4862-66E4-9A0FB46B88C6}"/>
                    </a:ext>
                  </a:extLst>
                </p:cNvPr>
                <p:cNvPicPr/>
                <p:nvPr/>
              </p:nvPicPr>
              <p:blipFill>
                <a:blip r:embed="rId1804"/>
                <a:stretch>
                  <a:fillRect/>
                </a:stretch>
              </p:blipFill>
              <p:spPr>
                <a:xfrm>
                  <a:off x="2254141" y="4833098"/>
                  <a:ext cx="247680" cy="13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05">
              <p14:nvContentPartPr>
                <p14:cNvPr id="1028" name="Ink 1027">
                  <a:extLst>
                    <a:ext uri="{FF2B5EF4-FFF2-40B4-BE49-F238E27FC236}">
                      <a16:creationId xmlns:a16="http://schemas.microsoft.com/office/drawing/2014/main" id="{45014322-954D-0B9C-B963-61FBE45BB92E}"/>
                    </a:ext>
                  </a:extLst>
                </p14:cNvPr>
                <p14:cNvContentPartPr/>
                <p14:nvPr/>
              </p14:nvContentPartPr>
              <p14:xfrm>
                <a:off x="2228581" y="5001578"/>
                <a:ext cx="159480" cy="506160"/>
              </p14:xfrm>
            </p:contentPart>
          </mc:Choice>
          <mc:Fallback xmlns="">
            <p:pic>
              <p:nvPicPr>
                <p:cNvPr id="1028" name="Ink 1027">
                  <a:extLst>
                    <a:ext uri="{FF2B5EF4-FFF2-40B4-BE49-F238E27FC236}">
                      <a16:creationId xmlns:a16="http://schemas.microsoft.com/office/drawing/2014/main" id="{45014322-954D-0B9C-B963-61FBE45BB92E}"/>
                    </a:ext>
                  </a:extLst>
                </p:cNvPr>
                <p:cNvPicPr/>
                <p:nvPr/>
              </p:nvPicPr>
              <p:blipFill>
                <a:blip r:embed="rId1806"/>
                <a:stretch>
                  <a:fillRect/>
                </a:stretch>
              </p:blipFill>
              <p:spPr>
                <a:xfrm>
                  <a:off x="2165941" y="4623578"/>
                  <a:ext cx="285120" cy="12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07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B42C7665-2B36-F7CB-F5FD-1CD75F7FE7DD}"/>
                    </a:ext>
                  </a:extLst>
                </p14:cNvPr>
                <p14:cNvContentPartPr/>
                <p14:nvPr/>
              </p14:nvContentPartPr>
              <p14:xfrm>
                <a:off x="2105821" y="4725458"/>
                <a:ext cx="255600" cy="90648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B42C7665-2B36-F7CB-F5FD-1CD75F7FE7DD}"/>
                    </a:ext>
                  </a:extLst>
                </p:cNvPr>
                <p:cNvPicPr/>
                <p:nvPr/>
              </p:nvPicPr>
              <p:blipFill>
                <a:blip r:embed="rId1808"/>
                <a:stretch>
                  <a:fillRect/>
                </a:stretch>
              </p:blipFill>
              <p:spPr>
                <a:xfrm>
                  <a:off x="2043181" y="4347458"/>
                  <a:ext cx="381240" cy="166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09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19F21652-7DF4-C505-179A-54E92538616D}"/>
                    </a:ext>
                  </a:extLst>
                </p14:cNvPr>
                <p14:cNvContentPartPr/>
                <p14:nvPr/>
              </p14:nvContentPartPr>
              <p14:xfrm>
                <a:off x="2059741" y="4603778"/>
                <a:ext cx="127080" cy="49752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19F21652-7DF4-C505-179A-54E92538616D}"/>
                    </a:ext>
                  </a:extLst>
                </p:cNvPr>
                <p:cNvPicPr/>
                <p:nvPr/>
              </p:nvPicPr>
              <p:blipFill>
                <a:blip r:embed="rId1810"/>
                <a:stretch>
                  <a:fillRect/>
                </a:stretch>
              </p:blipFill>
              <p:spPr>
                <a:xfrm>
                  <a:off x="1996741" y="4226138"/>
                  <a:ext cx="252720" cy="12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11">
              <p14:nvContentPartPr>
                <p14:cNvPr id="1031" name="Ink 1030">
                  <a:extLst>
                    <a:ext uri="{FF2B5EF4-FFF2-40B4-BE49-F238E27FC236}">
                      <a16:creationId xmlns:a16="http://schemas.microsoft.com/office/drawing/2014/main" id="{03272354-0B10-0C4C-9830-93DF38DC9A6F}"/>
                    </a:ext>
                  </a:extLst>
                </p14:cNvPr>
                <p14:cNvContentPartPr/>
                <p14:nvPr/>
              </p14:nvContentPartPr>
              <p14:xfrm>
                <a:off x="1943821" y="4376258"/>
                <a:ext cx="254520" cy="862920"/>
              </p14:xfrm>
            </p:contentPart>
          </mc:Choice>
          <mc:Fallback xmlns="">
            <p:pic>
              <p:nvPicPr>
                <p:cNvPr id="1031" name="Ink 1030">
                  <a:extLst>
                    <a:ext uri="{FF2B5EF4-FFF2-40B4-BE49-F238E27FC236}">
                      <a16:creationId xmlns:a16="http://schemas.microsoft.com/office/drawing/2014/main" id="{03272354-0B10-0C4C-9830-93DF38DC9A6F}"/>
                    </a:ext>
                  </a:extLst>
                </p:cNvPr>
                <p:cNvPicPr/>
                <p:nvPr/>
              </p:nvPicPr>
              <p:blipFill>
                <a:blip r:embed="rId1812"/>
                <a:stretch>
                  <a:fillRect/>
                </a:stretch>
              </p:blipFill>
              <p:spPr>
                <a:xfrm>
                  <a:off x="1880821" y="3998258"/>
                  <a:ext cx="380160" cy="161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13">
              <p14:nvContentPartPr>
                <p14:cNvPr id="1032" name="Ink 1031">
                  <a:extLst>
                    <a:ext uri="{FF2B5EF4-FFF2-40B4-BE49-F238E27FC236}">
                      <a16:creationId xmlns:a16="http://schemas.microsoft.com/office/drawing/2014/main" id="{183C684D-B60A-2C38-9B43-898D3E9C150E}"/>
                    </a:ext>
                  </a:extLst>
                </p14:cNvPr>
                <p14:cNvContentPartPr/>
                <p14:nvPr/>
              </p14:nvContentPartPr>
              <p14:xfrm>
                <a:off x="1631701" y="4203098"/>
                <a:ext cx="388080" cy="1384200"/>
              </p14:xfrm>
            </p:contentPart>
          </mc:Choice>
          <mc:Fallback xmlns="">
            <p:pic>
              <p:nvPicPr>
                <p:cNvPr id="1032" name="Ink 1031">
                  <a:extLst>
                    <a:ext uri="{FF2B5EF4-FFF2-40B4-BE49-F238E27FC236}">
                      <a16:creationId xmlns:a16="http://schemas.microsoft.com/office/drawing/2014/main" id="{183C684D-B60A-2C38-9B43-898D3E9C150E}"/>
                    </a:ext>
                  </a:extLst>
                </p:cNvPr>
                <p:cNvPicPr/>
                <p:nvPr/>
              </p:nvPicPr>
              <p:blipFill>
                <a:blip r:embed="rId1814"/>
                <a:stretch>
                  <a:fillRect/>
                </a:stretch>
              </p:blipFill>
              <p:spPr>
                <a:xfrm>
                  <a:off x="1569061" y="3825098"/>
                  <a:ext cx="513720" cy="21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15">
              <p14:nvContentPartPr>
                <p14:cNvPr id="1033" name="Ink 1032">
                  <a:extLst>
                    <a:ext uri="{FF2B5EF4-FFF2-40B4-BE49-F238E27FC236}">
                      <a16:creationId xmlns:a16="http://schemas.microsoft.com/office/drawing/2014/main" id="{0A5AB8FE-14FF-E16A-1425-6EA34843B649}"/>
                    </a:ext>
                  </a:extLst>
                </p14:cNvPr>
                <p14:cNvContentPartPr/>
                <p14:nvPr/>
              </p14:nvContentPartPr>
              <p14:xfrm>
                <a:off x="1654741" y="4349978"/>
                <a:ext cx="15480" cy="236880"/>
              </p14:xfrm>
            </p:contentPart>
          </mc:Choice>
          <mc:Fallback xmlns="">
            <p:pic>
              <p:nvPicPr>
                <p:cNvPr id="1033" name="Ink 1032">
                  <a:extLst>
                    <a:ext uri="{FF2B5EF4-FFF2-40B4-BE49-F238E27FC236}">
                      <a16:creationId xmlns:a16="http://schemas.microsoft.com/office/drawing/2014/main" id="{0A5AB8FE-14FF-E16A-1425-6EA34843B649}"/>
                    </a:ext>
                  </a:extLst>
                </p:cNvPr>
                <p:cNvPicPr/>
                <p:nvPr/>
              </p:nvPicPr>
              <p:blipFill>
                <a:blip r:embed="rId1816"/>
                <a:stretch>
                  <a:fillRect/>
                </a:stretch>
              </p:blipFill>
              <p:spPr>
                <a:xfrm>
                  <a:off x="1591741" y="3971978"/>
                  <a:ext cx="141120" cy="9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17">
              <p14:nvContentPartPr>
                <p14:cNvPr id="1034" name="Ink 1033">
                  <a:extLst>
                    <a:ext uri="{FF2B5EF4-FFF2-40B4-BE49-F238E27FC236}">
                      <a16:creationId xmlns:a16="http://schemas.microsoft.com/office/drawing/2014/main" id="{0E720ECA-F43F-0A98-EC25-6B9550EBC1A4}"/>
                    </a:ext>
                  </a:extLst>
                </p14:cNvPr>
                <p14:cNvContentPartPr/>
                <p14:nvPr/>
              </p14:nvContentPartPr>
              <p14:xfrm>
                <a:off x="1479421" y="4059458"/>
                <a:ext cx="280080" cy="1151640"/>
              </p14:xfrm>
            </p:contentPart>
          </mc:Choice>
          <mc:Fallback xmlns="">
            <p:pic>
              <p:nvPicPr>
                <p:cNvPr id="1034" name="Ink 1033">
                  <a:extLst>
                    <a:ext uri="{FF2B5EF4-FFF2-40B4-BE49-F238E27FC236}">
                      <a16:creationId xmlns:a16="http://schemas.microsoft.com/office/drawing/2014/main" id="{0E720ECA-F43F-0A98-EC25-6B9550EBC1A4}"/>
                    </a:ext>
                  </a:extLst>
                </p:cNvPr>
                <p:cNvPicPr/>
                <p:nvPr/>
              </p:nvPicPr>
              <p:blipFill>
                <a:blip r:embed="rId1818"/>
                <a:stretch>
                  <a:fillRect/>
                </a:stretch>
              </p:blipFill>
              <p:spPr>
                <a:xfrm>
                  <a:off x="1416421" y="3681458"/>
                  <a:ext cx="405720" cy="19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19">
              <p14:nvContentPartPr>
                <p14:cNvPr id="1035" name="Ink 1034">
                  <a:extLst>
                    <a:ext uri="{FF2B5EF4-FFF2-40B4-BE49-F238E27FC236}">
                      <a16:creationId xmlns:a16="http://schemas.microsoft.com/office/drawing/2014/main" id="{C9FCDD74-BBCB-1367-CB49-6C35815B4A32}"/>
                    </a:ext>
                  </a:extLst>
                </p14:cNvPr>
                <p14:cNvContentPartPr/>
                <p14:nvPr/>
              </p14:nvContentPartPr>
              <p14:xfrm>
                <a:off x="1508221" y="4608458"/>
                <a:ext cx="479520" cy="1250640"/>
              </p14:xfrm>
            </p:contentPart>
          </mc:Choice>
          <mc:Fallback xmlns="">
            <p:pic>
              <p:nvPicPr>
                <p:cNvPr id="1035" name="Ink 1034">
                  <a:extLst>
                    <a:ext uri="{FF2B5EF4-FFF2-40B4-BE49-F238E27FC236}">
                      <a16:creationId xmlns:a16="http://schemas.microsoft.com/office/drawing/2014/main" id="{C9FCDD74-BBCB-1367-CB49-6C35815B4A32}"/>
                    </a:ext>
                  </a:extLst>
                </p:cNvPr>
                <p:cNvPicPr/>
                <p:nvPr/>
              </p:nvPicPr>
              <p:blipFill>
                <a:blip r:embed="rId1820"/>
                <a:stretch>
                  <a:fillRect/>
                </a:stretch>
              </p:blipFill>
              <p:spPr>
                <a:xfrm>
                  <a:off x="1445581" y="4230458"/>
                  <a:ext cx="605160" cy="20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21">
              <p14:nvContentPartPr>
                <p14:cNvPr id="1037" name="Ink 1036">
                  <a:extLst>
                    <a:ext uri="{FF2B5EF4-FFF2-40B4-BE49-F238E27FC236}">
                      <a16:creationId xmlns:a16="http://schemas.microsoft.com/office/drawing/2014/main" id="{9CF32573-105C-A1DF-E241-35DF1CD3D4F6}"/>
                    </a:ext>
                  </a:extLst>
                </p14:cNvPr>
                <p14:cNvContentPartPr/>
                <p14:nvPr/>
              </p14:nvContentPartPr>
              <p14:xfrm>
                <a:off x="1781461" y="5317658"/>
                <a:ext cx="81720" cy="525960"/>
              </p14:xfrm>
            </p:contentPart>
          </mc:Choice>
          <mc:Fallback xmlns="">
            <p:pic>
              <p:nvPicPr>
                <p:cNvPr id="1037" name="Ink 1036">
                  <a:extLst>
                    <a:ext uri="{FF2B5EF4-FFF2-40B4-BE49-F238E27FC236}">
                      <a16:creationId xmlns:a16="http://schemas.microsoft.com/office/drawing/2014/main" id="{9CF32573-105C-A1DF-E241-35DF1CD3D4F6}"/>
                    </a:ext>
                  </a:extLst>
                </p:cNvPr>
                <p:cNvPicPr/>
                <p:nvPr/>
              </p:nvPicPr>
              <p:blipFill>
                <a:blip r:embed="rId1822"/>
                <a:stretch>
                  <a:fillRect/>
                </a:stretch>
              </p:blipFill>
              <p:spPr>
                <a:xfrm>
                  <a:off x="1718821" y="4939658"/>
                  <a:ext cx="207360" cy="12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23">
              <p14:nvContentPartPr>
                <p14:cNvPr id="1039" name="Ink 1038">
                  <a:extLst>
                    <a:ext uri="{FF2B5EF4-FFF2-40B4-BE49-F238E27FC236}">
                      <a16:creationId xmlns:a16="http://schemas.microsoft.com/office/drawing/2014/main" id="{527A3EF2-7DDF-13BF-11D3-55546AA27850}"/>
                    </a:ext>
                  </a:extLst>
                </p14:cNvPr>
                <p14:cNvContentPartPr/>
                <p14:nvPr/>
              </p14:nvContentPartPr>
              <p14:xfrm>
                <a:off x="1484821" y="5113538"/>
                <a:ext cx="239760" cy="1084680"/>
              </p14:xfrm>
            </p:contentPart>
          </mc:Choice>
          <mc:Fallback xmlns="">
            <p:pic>
              <p:nvPicPr>
                <p:cNvPr id="1039" name="Ink 1038">
                  <a:extLst>
                    <a:ext uri="{FF2B5EF4-FFF2-40B4-BE49-F238E27FC236}">
                      <a16:creationId xmlns:a16="http://schemas.microsoft.com/office/drawing/2014/main" id="{527A3EF2-7DDF-13BF-11D3-55546AA27850}"/>
                    </a:ext>
                  </a:extLst>
                </p:cNvPr>
                <p:cNvPicPr/>
                <p:nvPr/>
              </p:nvPicPr>
              <p:blipFill>
                <a:blip r:embed="rId1824"/>
                <a:stretch>
                  <a:fillRect/>
                </a:stretch>
              </p:blipFill>
              <p:spPr>
                <a:xfrm>
                  <a:off x="1422181" y="4735898"/>
                  <a:ext cx="365400" cy="18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25">
              <p14:nvContentPartPr>
                <p14:cNvPr id="1040" name="Ink 1039">
                  <a:extLst>
                    <a:ext uri="{FF2B5EF4-FFF2-40B4-BE49-F238E27FC236}">
                      <a16:creationId xmlns:a16="http://schemas.microsoft.com/office/drawing/2014/main" id="{574C83FD-4965-EDBB-509F-22F63C9F87CF}"/>
                    </a:ext>
                  </a:extLst>
                </p14:cNvPr>
                <p14:cNvContentPartPr/>
                <p14:nvPr/>
              </p14:nvContentPartPr>
              <p14:xfrm>
                <a:off x="1344781" y="5202098"/>
                <a:ext cx="412920" cy="1110600"/>
              </p14:xfrm>
            </p:contentPart>
          </mc:Choice>
          <mc:Fallback xmlns="">
            <p:pic>
              <p:nvPicPr>
                <p:cNvPr id="1040" name="Ink 1039">
                  <a:extLst>
                    <a:ext uri="{FF2B5EF4-FFF2-40B4-BE49-F238E27FC236}">
                      <a16:creationId xmlns:a16="http://schemas.microsoft.com/office/drawing/2014/main" id="{574C83FD-4965-EDBB-509F-22F63C9F87CF}"/>
                    </a:ext>
                  </a:extLst>
                </p:cNvPr>
                <p:cNvPicPr/>
                <p:nvPr/>
              </p:nvPicPr>
              <p:blipFill>
                <a:blip r:embed="rId1826"/>
                <a:stretch>
                  <a:fillRect/>
                </a:stretch>
              </p:blipFill>
              <p:spPr>
                <a:xfrm>
                  <a:off x="1282141" y="4824458"/>
                  <a:ext cx="538560" cy="18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27">
              <p14:nvContentPartPr>
                <p14:cNvPr id="1041" name="Ink 1040">
                  <a:extLst>
                    <a:ext uri="{FF2B5EF4-FFF2-40B4-BE49-F238E27FC236}">
                      <a16:creationId xmlns:a16="http://schemas.microsoft.com/office/drawing/2014/main" id="{11F821C8-A475-F33B-04FC-A0DDC2F5C30A}"/>
                    </a:ext>
                  </a:extLst>
                </p14:cNvPr>
                <p14:cNvContentPartPr/>
                <p14:nvPr/>
              </p14:nvContentPartPr>
              <p14:xfrm>
                <a:off x="1277101" y="5533658"/>
                <a:ext cx="507240" cy="668520"/>
              </p14:xfrm>
            </p:contentPart>
          </mc:Choice>
          <mc:Fallback xmlns="">
            <p:pic>
              <p:nvPicPr>
                <p:cNvPr id="1041" name="Ink 1040">
                  <a:extLst>
                    <a:ext uri="{FF2B5EF4-FFF2-40B4-BE49-F238E27FC236}">
                      <a16:creationId xmlns:a16="http://schemas.microsoft.com/office/drawing/2014/main" id="{11F821C8-A475-F33B-04FC-A0DDC2F5C30A}"/>
                    </a:ext>
                  </a:extLst>
                </p:cNvPr>
                <p:cNvPicPr/>
                <p:nvPr/>
              </p:nvPicPr>
              <p:blipFill>
                <a:blip r:embed="rId1828"/>
                <a:stretch>
                  <a:fillRect/>
                </a:stretch>
              </p:blipFill>
              <p:spPr>
                <a:xfrm>
                  <a:off x="1214461" y="5155658"/>
                  <a:ext cx="632880" cy="14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29">
              <p14:nvContentPartPr>
                <p14:cNvPr id="1042" name="Ink 1041">
                  <a:extLst>
                    <a:ext uri="{FF2B5EF4-FFF2-40B4-BE49-F238E27FC236}">
                      <a16:creationId xmlns:a16="http://schemas.microsoft.com/office/drawing/2014/main" id="{AEF51EF0-51B5-C9A7-F262-60A8B73656B5}"/>
                    </a:ext>
                  </a:extLst>
                </p14:cNvPr>
                <p14:cNvContentPartPr/>
                <p14:nvPr/>
              </p14:nvContentPartPr>
              <p14:xfrm>
                <a:off x="1004221" y="5667938"/>
                <a:ext cx="697320" cy="511920"/>
              </p14:xfrm>
            </p:contentPart>
          </mc:Choice>
          <mc:Fallback xmlns="">
            <p:pic>
              <p:nvPicPr>
                <p:cNvPr id="1042" name="Ink 1041">
                  <a:extLst>
                    <a:ext uri="{FF2B5EF4-FFF2-40B4-BE49-F238E27FC236}">
                      <a16:creationId xmlns:a16="http://schemas.microsoft.com/office/drawing/2014/main" id="{AEF51EF0-51B5-C9A7-F262-60A8B73656B5}"/>
                    </a:ext>
                  </a:extLst>
                </p:cNvPr>
                <p:cNvPicPr/>
                <p:nvPr/>
              </p:nvPicPr>
              <p:blipFill>
                <a:blip r:embed="rId1830"/>
                <a:stretch>
                  <a:fillRect/>
                </a:stretch>
              </p:blipFill>
              <p:spPr>
                <a:xfrm>
                  <a:off x="941221" y="5290298"/>
                  <a:ext cx="822960" cy="12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31">
              <p14:nvContentPartPr>
                <p14:cNvPr id="1044" name="Ink 1043">
                  <a:extLst>
                    <a:ext uri="{FF2B5EF4-FFF2-40B4-BE49-F238E27FC236}">
                      <a16:creationId xmlns:a16="http://schemas.microsoft.com/office/drawing/2014/main" id="{9B873A59-AF37-CFAC-C46B-2144590AAD7D}"/>
                    </a:ext>
                  </a:extLst>
                </p14:cNvPr>
                <p14:cNvContentPartPr/>
                <p14:nvPr/>
              </p14:nvContentPartPr>
              <p14:xfrm>
                <a:off x="2110501" y="4056218"/>
                <a:ext cx="403920" cy="295560"/>
              </p14:xfrm>
            </p:contentPart>
          </mc:Choice>
          <mc:Fallback xmlns="">
            <p:pic>
              <p:nvPicPr>
                <p:cNvPr id="1044" name="Ink 1043">
                  <a:extLst>
                    <a:ext uri="{FF2B5EF4-FFF2-40B4-BE49-F238E27FC236}">
                      <a16:creationId xmlns:a16="http://schemas.microsoft.com/office/drawing/2014/main" id="{9B873A59-AF37-CFAC-C46B-2144590AAD7D}"/>
                    </a:ext>
                  </a:extLst>
                </p:cNvPr>
                <p:cNvPicPr/>
                <p:nvPr/>
              </p:nvPicPr>
              <p:blipFill>
                <a:blip r:embed="rId1832"/>
                <a:stretch>
                  <a:fillRect/>
                </a:stretch>
              </p:blipFill>
              <p:spPr>
                <a:xfrm>
                  <a:off x="2047501" y="3678578"/>
                  <a:ext cx="529560" cy="10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33">
              <p14:nvContentPartPr>
                <p14:cNvPr id="1045" name="Ink 1044">
                  <a:extLst>
                    <a:ext uri="{FF2B5EF4-FFF2-40B4-BE49-F238E27FC236}">
                      <a16:creationId xmlns:a16="http://schemas.microsoft.com/office/drawing/2014/main" id="{0C475A06-1FDC-6077-57EC-93AD8114BB62}"/>
                    </a:ext>
                  </a:extLst>
                </p14:cNvPr>
                <p14:cNvContentPartPr/>
                <p14:nvPr/>
              </p14:nvContentPartPr>
              <p14:xfrm>
                <a:off x="2293741" y="4032458"/>
                <a:ext cx="229680" cy="288360"/>
              </p14:xfrm>
            </p:contentPart>
          </mc:Choice>
          <mc:Fallback xmlns="">
            <p:pic>
              <p:nvPicPr>
                <p:cNvPr id="1045" name="Ink 1044">
                  <a:extLst>
                    <a:ext uri="{FF2B5EF4-FFF2-40B4-BE49-F238E27FC236}">
                      <a16:creationId xmlns:a16="http://schemas.microsoft.com/office/drawing/2014/main" id="{0C475A06-1FDC-6077-57EC-93AD8114BB62}"/>
                    </a:ext>
                  </a:extLst>
                </p:cNvPr>
                <p:cNvPicPr/>
                <p:nvPr/>
              </p:nvPicPr>
              <p:blipFill>
                <a:blip r:embed="rId1834"/>
                <a:stretch>
                  <a:fillRect/>
                </a:stretch>
              </p:blipFill>
              <p:spPr>
                <a:xfrm>
                  <a:off x="2231101" y="3654458"/>
                  <a:ext cx="355320" cy="10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35">
              <p14:nvContentPartPr>
                <p14:cNvPr id="1046" name="Ink 1045">
                  <a:extLst>
                    <a:ext uri="{FF2B5EF4-FFF2-40B4-BE49-F238E27FC236}">
                      <a16:creationId xmlns:a16="http://schemas.microsoft.com/office/drawing/2014/main" id="{361DC57E-B435-1273-4488-95F30E306350}"/>
                    </a:ext>
                  </a:extLst>
                </p14:cNvPr>
                <p14:cNvContentPartPr/>
                <p14:nvPr/>
              </p14:nvContentPartPr>
              <p14:xfrm>
                <a:off x="2147941" y="4234778"/>
                <a:ext cx="12960" cy="4320"/>
              </p14:xfrm>
            </p:contentPart>
          </mc:Choice>
          <mc:Fallback xmlns="">
            <p:pic>
              <p:nvPicPr>
                <p:cNvPr id="1046" name="Ink 1045">
                  <a:extLst>
                    <a:ext uri="{FF2B5EF4-FFF2-40B4-BE49-F238E27FC236}">
                      <a16:creationId xmlns:a16="http://schemas.microsoft.com/office/drawing/2014/main" id="{361DC57E-B435-1273-4488-95F30E306350}"/>
                    </a:ext>
                  </a:extLst>
                </p:cNvPr>
                <p:cNvPicPr/>
                <p:nvPr/>
              </p:nvPicPr>
              <p:blipFill>
                <a:blip r:embed="rId1836"/>
                <a:stretch>
                  <a:fillRect/>
                </a:stretch>
              </p:blipFill>
              <p:spPr>
                <a:xfrm>
                  <a:off x="2084941" y="3856778"/>
                  <a:ext cx="138600" cy="75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37">
              <p14:nvContentPartPr>
                <p14:cNvPr id="1047" name="Ink 1046">
                  <a:extLst>
                    <a:ext uri="{FF2B5EF4-FFF2-40B4-BE49-F238E27FC236}">
                      <a16:creationId xmlns:a16="http://schemas.microsoft.com/office/drawing/2014/main" id="{7E9B950A-B177-4D41-8896-18D110495F28}"/>
                    </a:ext>
                  </a:extLst>
                </p14:cNvPr>
                <p14:cNvContentPartPr/>
                <p14:nvPr/>
              </p14:nvContentPartPr>
              <p14:xfrm>
                <a:off x="1916461" y="3908258"/>
                <a:ext cx="248040" cy="336600"/>
              </p14:xfrm>
            </p:contentPart>
          </mc:Choice>
          <mc:Fallback xmlns="">
            <p:pic>
              <p:nvPicPr>
                <p:cNvPr id="1047" name="Ink 1046">
                  <a:extLst>
                    <a:ext uri="{FF2B5EF4-FFF2-40B4-BE49-F238E27FC236}">
                      <a16:creationId xmlns:a16="http://schemas.microsoft.com/office/drawing/2014/main" id="{7E9B950A-B177-4D41-8896-18D110495F28}"/>
                    </a:ext>
                  </a:extLst>
                </p:cNvPr>
                <p:cNvPicPr/>
                <p:nvPr/>
              </p:nvPicPr>
              <p:blipFill>
                <a:blip r:embed="rId1838"/>
                <a:stretch>
                  <a:fillRect/>
                </a:stretch>
              </p:blipFill>
              <p:spPr>
                <a:xfrm>
                  <a:off x="1853821" y="3530618"/>
                  <a:ext cx="373680" cy="10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39">
              <p14:nvContentPartPr>
                <p14:cNvPr id="1048" name="Ink 1047">
                  <a:extLst>
                    <a:ext uri="{FF2B5EF4-FFF2-40B4-BE49-F238E27FC236}">
                      <a16:creationId xmlns:a16="http://schemas.microsoft.com/office/drawing/2014/main" id="{6C0F0C81-5C94-548B-D8BD-5C884EFADDB2}"/>
                    </a:ext>
                  </a:extLst>
                </p14:cNvPr>
                <p14:cNvContentPartPr/>
                <p14:nvPr/>
              </p14:nvContentPartPr>
              <p14:xfrm>
                <a:off x="1870021" y="3912938"/>
                <a:ext cx="191880" cy="210600"/>
              </p14:xfrm>
            </p:contentPart>
          </mc:Choice>
          <mc:Fallback xmlns="">
            <p:pic>
              <p:nvPicPr>
                <p:cNvPr id="1048" name="Ink 1047">
                  <a:extLst>
                    <a:ext uri="{FF2B5EF4-FFF2-40B4-BE49-F238E27FC236}">
                      <a16:creationId xmlns:a16="http://schemas.microsoft.com/office/drawing/2014/main" id="{6C0F0C81-5C94-548B-D8BD-5C884EFADDB2}"/>
                    </a:ext>
                  </a:extLst>
                </p:cNvPr>
                <p:cNvPicPr/>
                <p:nvPr/>
              </p:nvPicPr>
              <p:blipFill>
                <a:blip r:embed="rId1840"/>
                <a:stretch>
                  <a:fillRect/>
                </a:stretch>
              </p:blipFill>
              <p:spPr>
                <a:xfrm>
                  <a:off x="1807381" y="3534938"/>
                  <a:ext cx="317520" cy="9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41">
              <p14:nvContentPartPr>
                <p14:cNvPr id="1049" name="Ink 1048">
                  <a:extLst>
                    <a:ext uri="{FF2B5EF4-FFF2-40B4-BE49-F238E27FC236}">
                      <a16:creationId xmlns:a16="http://schemas.microsoft.com/office/drawing/2014/main" id="{618C73BD-6FA3-4155-D3B4-77D9CC6B8CD3}"/>
                    </a:ext>
                  </a:extLst>
                </p14:cNvPr>
                <p14:cNvContentPartPr/>
                <p14:nvPr/>
              </p14:nvContentPartPr>
              <p14:xfrm>
                <a:off x="1862461" y="3851018"/>
                <a:ext cx="203760" cy="228240"/>
              </p14:xfrm>
            </p:contentPart>
          </mc:Choice>
          <mc:Fallback xmlns="">
            <p:pic>
              <p:nvPicPr>
                <p:cNvPr id="1049" name="Ink 1048">
                  <a:extLst>
                    <a:ext uri="{FF2B5EF4-FFF2-40B4-BE49-F238E27FC236}">
                      <a16:creationId xmlns:a16="http://schemas.microsoft.com/office/drawing/2014/main" id="{618C73BD-6FA3-4155-D3B4-77D9CC6B8CD3}"/>
                    </a:ext>
                  </a:extLst>
                </p:cNvPr>
                <p:cNvPicPr/>
                <p:nvPr/>
              </p:nvPicPr>
              <p:blipFill>
                <a:blip r:embed="rId1842"/>
                <a:stretch>
                  <a:fillRect/>
                </a:stretch>
              </p:blipFill>
              <p:spPr>
                <a:xfrm>
                  <a:off x="1799821" y="3473018"/>
                  <a:ext cx="329400" cy="9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43">
              <p14:nvContentPartPr>
                <p14:cNvPr id="1050" name="Ink 1049">
                  <a:extLst>
                    <a:ext uri="{FF2B5EF4-FFF2-40B4-BE49-F238E27FC236}">
                      <a16:creationId xmlns:a16="http://schemas.microsoft.com/office/drawing/2014/main" id="{5348CD1E-801B-05A7-BA7B-FB5B37CB294E}"/>
                    </a:ext>
                  </a:extLst>
                </p14:cNvPr>
                <p14:cNvContentPartPr/>
                <p14:nvPr/>
              </p14:nvContentPartPr>
              <p14:xfrm>
                <a:off x="1849861" y="3852458"/>
                <a:ext cx="202680" cy="290520"/>
              </p14:xfrm>
            </p:contentPart>
          </mc:Choice>
          <mc:Fallback xmlns="">
            <p:pic>
              <p:nvPicPr>
                <p:cNvPr id="1050" name="Ink 1049">
                  <a:extLst>
                    <a:ext uri="{FF2B5EF4-FFF2-40B4-BE49-F238E27FC236}">
                      <a16:creationId xmlns:a16="http://schemas.microsoft.com/office/drawing/2014/main" id="{5348CD1E-801B-05A7-BA7B-FB5B37CB294E}"/>
                    </a:ext>
                  </a:extLst>
                </p:cNvPr>
                <p:cNvPicPr/>
                <p:nvPr/>
              </p:nvPicPr>
              <p:blipFill>
                <a:blip r:embed="rId1844"/>
                <a:stretch>
                  <a:fillRect/>
                </a:stretch>
              </p:blipFill>
              <p:spPr>
                <a:xfrm>
                  <a:off x="1787221" y="3474458"/>
                  <a:ext cx="328320" cy="10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45">
              <p14:nvContentPartPr>
                <p14:cNvPr id="1051" name="Ink 1050">
                  <a:extLst>
                    <a:ext uri="{FF2B5EF4-FFF2-40B4-BE49-F238E27FC236}">
                      <a16:creationId xmlns:a16="http://schemas.microsoft.com/office/drawing/2014/main" id="{72418C47-E9F4-8D7B-B109-3A7E8B8EB746}"/>
                    </a:ext>
                  </a:extLst>
                </p14:cNvPr>
                <p14:cNvContentPartPr/>
                <p14:nvPr/>
              </p14:nvContentPartPr>
              <p14:xfrm>
                <a:off x="1895221" y="3880898"/>
                <a:ext cx="280080" cy="305640"/>
              </p14:xfrm>
            </p:contentPart>
          </mc:Choice>
          <mc:Fallback xmlns="">
            <p:pic>
              <p:nvPicPr>
                <p:cNvPr id="1051" name="Ink 1050">
                  <a:extLst>
                    <a:ext uri="{FF2B5EF4-FFF2-40B4-BE49-F238E27FC236}">
                      <a16:creationId xmlns:a16="http://schemas.microsoft.com/office/drawing/2014/main" id="{72418C47-E9F4-8D7B-B109-3A7E8B8EB746}"/>
                    </a:ext>
                  </a:extLst>
                </p:cNvPr>
                <p:cNvPicPr/>
                <p:nvPr/>
              </p:nvPicPr>
              <p:blipFill>
                <a:blip r:embed="rId1846"/>
                <a:stretch>
                  <a:fillRect/>
                </a:stretch>
              </p:blipFill>
              <p:spPr>
                <a:xfrm>
                  <a:off x="1832221" y="3503258"/>
                  <a:ext cx="405720" cy="10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47">
              <p14:nvContentPartPr>
                <p14:cNvPr id="1052" name="Ink 1051">
                  <a:extLst>
                    <a:ext uri="{FF2B5EF4-FFF2-40B4-BE49-F238E27FC236}">
                      <a16:creationId xmlns:a16="http://schemas.microsoft.com/office/drawing/2014/main" id="{6B8F289A-0AFB-568A-9BBE-D8CA725A80E5}"/>
                    </a:ext>
                  </a:extLst>
                </p14:cNvPr>
                <p14:cNvContentPartPr/>
                <p14:nvPr/>
              </p14:nvContentPartPr>
              <p14:xfrm>
                <a:off x="1789381" y="3934898"/>
                <a:ext cx="201240" cy="333000"/>
              </p14:xfrm>
            </p:contentPart>
          </mc:Choice>
          <mc:Fallback xmlns="">
            <p:pic>
              <p:nvPicPr>
                <p:cNvPr id="1052" name="Ink 1051">
                  <a:extLst>
                    <a:ext uri="{FF2B5EF4-FFF2-40B4-BE49-F238E27FC236}">
                      <a16:creationId xmlns:a16="http://schemas.microsoft.com/office/drawing/2014/main" id="{6B8F289A-0AFB-568A-9BBE-D8CA725A80E5}"/>
                    </a:ext>
                  </a:extLst>
                </p:cNvPr>
                <p:cNvPicPr/>
                <p:nvPr/>
              </p:nvPicPr>
              <p:blipFill>
                <a:blip r:embed="rId1848"/>
                <a:stretch>
                  <a:fillRect/>
                </a:stretch>
              </p:blipFill>
              <p:spPr>
                <a:xfrm>
                  <a:off x="1726381" y="3557258"/>
                  <a:ext cx="326880" cy="10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49">
              <p14:nvContentPartPr>
                <p14:cNvPr id="1053" name="Ink 1052">
                  <a:extLst>
                    <a:ext uri="{FF2B5EF4-FFF2-40B4-BE49-F238E27FC236}">
                      <a16:creationId xmlns:a16="http://schemas.microsoft.com/office/drawing/2014/main" id="{09182F92-8D71-199A-9545-06F3D229CB48}"/>
                    </a:ext>
                  </a:extLst>
                </p14:cNvPr>
                <p14:cNvContentPartPr/>
                <p14:nvPr/>
              </p14:nvContentPartPr>
              <p14:xfrm>
                <a:off x="1843741" y="4043258"/>
                <a:ext cx="53640" cy="527760"/>
              </p14:xfrm>
            </p:contentPart>
          </mc:Choice>
          <mc:Fallback xmlns="">
            <p:pic>
              <p:nvPicPr>
                <p:cNvPr id="1053" name="Ink 1052">
                  <a:extLst>
                    <a:ext uri="{FF2B5EF4-FFF2-40B4-BE49-F238E27FC236}">
                      <a16:creationId xmlns:a16="http://schemas.microsoft.com/office/drawing/2014/main" id="{09182F92-8D71-199A-9545-06F3D229CB48}"/>
                    </a:ext>
                  </a:extLst>
                </p:cNvPr>
                <p:cNvPicPr/>
                <p:nvPr/>
              </p:nvPicPr>
              <p:blipFill>
                <a:blip r:embed="rId1850"/>
                <a:stretch>
                  <a:fillRect/>
                </a:stretch>
              </p:blipFill>
              <p:spPr>
                <a:xfrm>
                  <a:off x="1781101" y="3665618"/>
                  <a:ext cx="179280" cy="12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51">
              <p14:nvContentPartPr>
                <p14:cNvPr id="1055" name="Ink 1054">
                  <a:extLst>
                    <a:ext uri="{FF2B5EF4-FFF2-40B4-BE49-F238E27FC236}">
                      <a16:creationId xmlns:a16="http://schemas.microsoft.com/office/drawing/2014/main" id="{138576F3-E515-8F82-EC8F-8427B398A3CE}"/>
                    </a:ext>
                  </a:extLst>
                </p14:cNvPr>
                <p14:cNvContentPartPr/>
                <p14:nvPr/>
              </p14:nvContentPartPr>
              <p14:xfrm>
                <a:off x="2248741" y="5209658"/>
                <a:ext cx="192240" cy="401040"/>
              </p14:xfrm>
            </p:contentPart>
          </mc:Choice>
          <mc:Fallback xmlns="">
            <p:pic>
              <p:nvPicPr>
                <p:cNvPr id="1055" name="Ink 1054">
                  <a:extLst>
                    <a:ext uri="{FF2B5EF4-FFF2-40B4-BE49-F238E27FC236}">
                      <a16:creationId xmlns:a16="http://schemas.microsoft.com/office/drawing/2014/main" id="{138576F3-E515-8F82-EC8F-8427B398A3CE}"/>
                    </a:ext>
                  </a:extLst>
                </p:cNvPr>
                <p:cNvPicPr/>
                <p:nvPr/>
              </p:nvPicPr>
              <p:blipFill>
                <a:blip r:embed="rId1852"/>
                <a:stretch>
                  <a:fillRect/>
                </a:stretch>
              </p:blipFill>
              <p:spPr>
                <a:xfrm>
                  <a:off x="2185741" y="4832018"/>
                  <a:ext cx="317880" cy="11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53">
              <p14:nvContentPartPr>
                <p14:cNvPr id="1056" name="Ink 1055">
                  <a:extLst>
                    <a:ext uri="{FF2B5EF4-FFF2-40B4-BE49-F238E27FC236}">
                      <a16:creationId xmlns:a16="http://schemas.microsoft.com/office/drawing/2014/main" id="{99A2D53C-4154-13AD-BE2D-AA995E0F9C6B}"/>
                    </a:ext>
                  </a:extLst>
                </p14:cNvPr>
                <p14:cNvContentPartPr/>
                <p14:nvPr/>
              </p14:nvContentPartPr>
              <p14:xfrm>
                <a:off x="2154781" y="5067818"/>
                <a:ext cx="225720" cy="649440"/>
              </p14:xfrm>
            </p:contentPart>
          </mc:Choice>
          <mc:Fallback xmlns="">
            <p:pic>
              <p:nvPicPr>
                <p:cNvPr id="1056" name="Ink 1055">
                  <a:extLst>
                    <a:ext uri="{FF2B5EF4-FFF2-40B4-BE49-F238E27FC236}">
                      <a16:creationId xmlns:a16="http://schemas.microsoft.com/office/drawing/2014/main" id="{99A2D53C-4154-13AD-BE2D-AA995E0F9C6B}"/>
                    </a:ext>
                  </a:extLst>
                </p:cNvPr>
                <p:cNvPicPr/>
                <p:nvPr/>
              </p:nvPicPr>
              <p:blipFill>
                <a:blip r:embed="rId1854"/>
                <a:stretch>
                  <a:fillRect/>
                </a:stretch>
              </p:blipFill>
              <p:spPr>
                <a:xfrm>
                  <a:off x="2092141" y="4689818"/>
                  <a:ext cx="351360" cy="14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55">
              <p14:nvContentPartPr>
                <p14:cNvPr id="1057" name="Ink 1056">
                  <a:extLst>
                    <a:ext uri="{FF2B5EF4-FFF2-40B4-BE49-F238E27FC236}">
                      <a16:creationId xmlns:a16="http://schemas.microsoft.com/office/drawing/2014/main" id="{1B2359E2-DD18-C473-FF2C-FB816C030CA4}"/>
                    </a:ext>
                  </a:extLst>
                </p14:cNvPr>
                <p14:cNvContentPartPr/>
                <p14:nvPr/>
              </p14:nvContentPartPr>
              <p14:xfrm>
                <a:off x="2080621" y="5011298"/>
                <a:ext cx="318960" cy="913320"/>
              </p14:xfrm>
            </p:contentPart>
          </mc:Choice>
          <mc:Fallback xmlns="">
            <p:pic>
              <p:nvPicPr>
                <p:cNvPr id="1057" name="Ink 1056">
                  <a:extLst>
                    <a:ext uri="{FF2B5EF4-FFF2-40B4-BE49-F238E27FC236}">
                      <a16:creationId xmlns:a16="http://schemas.microsoft.com/office/drawing/2014/main" id="{1B2359E2-DD18-C473-FF2C-FB816C030CA4}"/>
                    </a:ext>
                  </a:extLst>
                </p:cNvPr>
                <p:cNvPicPr/>
                <p:nvPr/>
              </p:nvPicPr>
              <p:blipFill>
                <a:blip r:embed="rId1856"/>
                <a:stretch>
                  <a:fillRect/>
                </a:stretch>
              </p:blipFill>
              <p:spPr>
                <a:xfrm>
                  <a:off x="2017981" y="4633298"/>
                  <a:ext cx="444600" cy="166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57">
              <p14:nvContentPartPr>
                <p14:cNvPr id="1058" name="Ink 1057">
                  <a:extLst>
                    <a:ext uri="{FF2B5EF4-FFF2-40B4-BE49-F238E27FC236}">
                      <a16:creationId xmlns:a16="http://schemas.microsoft.com/office/drawing/2014/main" id="{E471628D-0886-5373-A85A-163475A2F78C}"/>
                    </a:ext>
                  </a:extLst>
                </p14:cNvPr>
                <p14:cNvContentPartPr/>
                <p14:nvPr/>
              </p14:nvContentPartPr>
              <p14:xfrm>
                <a:off x="2192581" y="5080418"/>
                <a:ext cx="299160" cy="1324440"/>
              </p14:xfrm>
            </p:contentPart>
          </mc:Choice>
          <mc:Fallback xmlns="">
            <p:pic>
              <p:nvPicPr>
                <p:cNvPr id="1058" name="Ink 1057">
                  <a:extLst>
                    <a:ext uri="{FF2B5EF4-FFF2-40B4-BE49-F238E27FC236}">
                      <a16:creationId xmlns:a16="http://schemas.microsoft.com/office/drawing/2014/main" id="{E471628D-0886-5373-A85A-163475A2F78C}"/>
                    </a:ext>
                  </a:extLst>
                </p:cNvPr>
                <p:cNvPicPr/>
                <p:nvPr/>
              </p:nvPicPr>
              <p:blipFill>
                <a:blip r:embed="rId1858"/>
                <a:stretch>
                  <a:fillRect/>
                </a:stretch>
              </p:blipFill>
              <p:spPr>
                <a:xfrm>
                  <a:off x="2129941" y="4702778"/>
                  <a:ext cx="424800" cy="20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59">
              <p14:nvContentPartPr>
                <p14:cNvPr id="1059" name="Ink 1058">
                  <a:extLst>
                    <a:ext uri="{FF2B5EF4-FFF2-40B4-BE49-F238E27FC236}">
                      <a16:creationId xmlns:a16="http://schemas.microsoft.com/office/drawing/2014/main" id="{4CFDF35D-464B-5E00-24A6-47AC80F865ED}"/>
                    </a:ext>
                  </a:extLst>
                </p14:cNvPr>
                <p14:cNvContentPartPr/>
                <p14:nvPr/>
              </p14:nvContentPartPr>
              <p14:xfrm>
                <a:off x="2244781" y="5774498"/>
                <a:ext cx="147240" cy="821880"/>
              </p14:xfrm>
            </p:contentPart>
          </mc:Choice>
          <mc:Fallback xmlns="">
            <p:pic>
              <p:nvPicPr>
                <p:cNvPr id="1059" name="Ink 1058">
                  <a:extLst>
                    <a:ext uri="{FF2B5EF4-FFF2-40B4-BE49-F238E27FC236}">
                      <a16:creationId xmlns:a16="http://schemas.microsoft.com/office/drawing/2014/main" id="{4CFDF35D-464B-5E00-24A6-47AC80F865ED}"/>
                    </a:ext>
                  </a:extLst>
                </p:cNvPr>
                <p:cNvPicPr/>
                <p:nvPr/>
              </p:nvPicPr>
              <p:blipFill>
                <a:blip r:embed="rId1860"/>
                <a:stretch>
                  <a:fillRect/>
                </a:stretch>
              </p:blipFill>
              <p:spPr>
                <a:xfrm>
                  <a:off x="2182141" y="5396498"/>
                  <a:ext cx="272880" cy="157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61">
              <p14:nvContentPartPr>
                <p14:cNvPr id="1060" name="Ink 1059">
                  <a:extLst>
                    <a:ext uri="{FF2B5EF4-FFF2-40B4-BE49-F238E27FC236}">
                      <a16:creationId xmlns:a16="http://schemas.microsoft.com/office/drawing/2014/main" id="{C46203D9-7282-F83E-CB9F-4AA1DD43D605}"/>
                    </a:ext>
                  </a:extLst>
                </p14:cNvPr>
                <p14:cNvContentPartPr/>
                <p14:nvPr/>
              </p14:nvContentPartPr>
              <p14:xfrm>
                <a:off x="2214901" y="6021818"/>
                <a:ext cx="123120" cy="609840"/>
              </p14:xfrm>
            </p:contentPart>
          </mc:Choice>
          <mc:Fallback xmlns="">
            <p:pic>
              <p:nvPicPr>
                <p:cNvPr id="1060" name="Ink 1059">
                  <a:extLst>
                    <a:ext uri="{FF2B5EF4-FFF2-40B4-BE49-F238E27FC236}">
                      <a16:creationId xmlns:a16="http://schemas.microsoft.com/office/drawing/2014/main" id="{C46203D9-7282-F83E-CB9F-4AA1DD43D605}"/>
                    </a:ext>
                  </a:extLst>
                </p:cNvPr>
                <p:cNvPicPr/>
                <p:nvPr/>
              </p:nvPicPr>
              <p:blipFill>
                <a:blip r:embed="rId1862"/>
                <a:stretch>
                  <a:fillRect/>
                </a:stretch>
              </p:blipFill>
              <p:spPr>
                <a:xfrm>
                  <a:off x="2151901" y="5643818"/>
                  <a:ext cx="248760" cy="13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63">
              <p14:nvContentPartPr>
                <p14:cNvPr id="1062" name="Ink 1061">
                  <a:extLst>
                    <a:ext uri="{FF2B5EF4-FFF2-40B4-BE49-F238E27FC236}">
                      <a16:creationId xmlns:a16="http://schemas.microsoft.com/office/drawing/2014/main" id="{FBDB44F4-451E-852B-A15A-8F09353A8015}"/>
                    </a:ext>
                  </a:extLst>
                </p14:cNvPr>
                <p14:cNvContentPartPr/>
                <p14:nvPr/>
              </p14:nvContentPartPr>
              <p14:xfrm>
                <a:off x="2357461" y="5695298"/>
                <a:ext cx="720" cy="3600"/>
              </p14:xfrm>
            </p:contentPart>
          </mc:Choice>
          <mc:Fallback xmlns="">
            <p:pic>
              <p:nvPicPr>
                <p:cNvPr id="1062" name="Ink 1061">
                  <a:extLst>
                    <a:ext uri="{FF2B5EF4-FFF2-40B4-BE49-F238E27FC236}">
                      <a16:creationId xmlns:a16="http://schemas.microsoft.com/office/drawing/2014/main" id="{FBDB44F4-451E-852B-A15A-8F09353A8015}"/>
                    </a:ext>
                  </a:extLst>
                </p:cNvPr>
                <p:cNvPicPr/>
                <p:nvPr/>
              </p:nvPicPr>
              <p:blipFill>
                <a:blip r:embed="rId1864"/>
                <a:stretch>
                  <a:fillRect/>
                </a:stretch>
              </p:blipFill>
              <p:spPr>
                <a:xfrm>
                  <a:off x="2294461" y="5317298"/>
                  <a:ext cx="126360" cy="75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65">
              <p14:nvContentPartPr>
                <p14:cNvPr id="1063" name="Ink 1062">
                  <a:extLst>
                    <a:ext uri="{FF2B5EF4-FFF2-40B4-BE49-F238E27FC236}">
                      <a16:creationId xmlns:a16="http://schemas.microsoft.com/office/drawing/2014/main" id="{BF6685F7-C7A5-CB7C-5E2C-E142F7F86231}"/>
                    </a:ext>
                  </a:extLst>
                </p14:cNvPr>
                <p14:cNvContentPartPr/>
                <p14:nvPr/>
              </p14:nvContentPartPr>
              <p14:xfrm>
                <a:off x="2252701" y="5649938"/>
                <a:ext cx="180000" cy="994680"/>
              </p14:xfrm>
            </p:contentPart>
          </mc:Choice>
          <mc:Fallback xmlns="">
            <p:pic>
              <p:nvPicPr>
                <p:cNvPr id="1063" name="Ink 1062">
                  <a:extLst>
                    <a:ext uri="{FF2B5EF4-FFF2-40B4-BE49-F238E27FC236}">
                      <a16:creationId xmlns:a16="http://schemas.microsoft.com/office/drawing/2014/main" id="{BF6685F7-C7A5-CB7C-5E2C-E142F7F86231}"/>
                    </a:ext>
                  </a:extLst>
                </p:cNvPr>
                <p:cNvPicPr/>
                <p:nvPr/>
              </p:nvPicPr>
              <p:blipFill>
                <a:blip r:embed="rId1866"/>
                <a:stretch>
                  <a:fillRect/>
                </a:stretch>
              </p:blipFill>
              <p:spPr>
                <a:xfrm>
                  <a:off x="2189701" y="5271938"/>
                  <a:ext cx="305640" cy="175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67">
              <p14:nvContentPartPr>
                <p14:cNvPr id="1064" name="Ink 1063">
                  <a:extLst>
                    <a:ext uri="{FF2B5EF4-FFF2-40B4-BE49-F238E27FC236}">
                      <a16:creationId xmlns:a16="http://schemas.microsoft.com/office/drawing/2014/main" id="{31E3F32E-1665-AC9D-0B37-BFCD0EB2153A}"/>
                    </a:ext>
                  </a:extLst>
                </p14:cNvPr>
                <p14:cNvContentPartPr/>
                <p14:nvPr/>
              </p14:nvContentPartPr>
              <p14:xfrm>
                <a:off x="2220661" y="6064298"/>
                <a:ext cx="83520" cy="605160"/>
              </p14:xfrm>
            </p:contentPart>
          </mc:Choice>
          <mc:Fallback xmlns="">
            <p:pic>
              <p:nvPicPr>
                <p:cNvPr id="1064" name="Ink 1063">
                  <a:extLst>
                    <a:ext uri="{FF2B5EF4-FFF2-40B4-BE49-F238E27FC236}">
                      <a16:creationId xmlns:a16="http://schemas.microsoft.com/office/drawing/2014/main" id="{31E3F32E-1665-AC9D-0B37-BFCD0EB2153A}"/>
                    </a:ext>
                  </a:extLst>
                </p:cNvPr>
                <p:cNvPicPr/>
                <p:nvPr/>
              </p:nvPicPr>
              <p:blipFill>
                <a:blip r:embed="rId1868"/>
                <a:stretch>
                  <a:fillRect/>
                </a:stretch>
              </p:blipFill>
              <p:spPr>
                <a:xfrm>
                  <a:off x="2158021" y="5686298"/>
                  <a:ext cx="209160" cy="13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69">
              <p14:nvContentPartPr>
                <p14:cNvPr id="1065" name="Ink 1064">
                  <a:extLst>
                    <a:ext uri="{FF2B5EF4-FFF2-40B4-BE49-F238E27FC236}">
                      <a16:creationId xmlns:a16="http://schemas.microsoft.com/office/drawing/2014/main" id="{301889AD-2978-A873-938C-721C2DC2927E}"/>
                    </a:ext>
                  </a:extLst>
                </p14:cNvPr>
                <p14:cNvContentPartPr/>
                <p14:nvPr/>
              </p14:nvContentPartPr>
              <p14:xfrm>
                <a:off x="2223541" y="6649298"/>
                <a:ext cx="32400" cy="127080"/>
              </p14:xfrm>
            </p:contentPart>
          </mc:Choice>
          <mc:Fallback xmlns="">
            <p:pic>
              <p:nvPicPr>
                <p:cNvPr id="1065" name="Ink 1064">
                  <a:extLst>
                    <a:ext uri="{FF2B5EF4-FFF2-40B4-BE49-F238E27FC236}">
                      <a16:creationId xmlns:a16="http://schemas.microsoft.com/office/drawing/2014/main" id="{301889AD-2978-A873-938C-721C2DC2927E}"/>
                    </a:ext>
                  </a:extLst>
                </p:cNvPr>
                <p:cNvPicPr/>
                <p:nvPr/>
              </p:nvPicPr>
              <p:blipFill>
                <a:blip r:embed="rId1870"/>
                <a:stretch>
                  <a:fillRect/>
                </a:stretch>
              </p:blipFill>
              <p:spPr>
                <a:xfrm>
                  <a:off x="2160541" y="6271298"/>
                  <a:ext cx="158040" cy="88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71">
              <p14:nvContentPartPr>
                <p14:cNvPr id="1066" name="Ink 1065">
                  <a:extLst>
                    <a:ext uri="{FF2B5EF4-FFF2-40B4-BE49-F238E27FC236}">
                      <a16:creationId xmlns:a16="http://schemas.microsoft.com/office/drawing/2014/main" id="{7F173C50-80AD-1094-3572-ECF069EA6658}"/>
                    </a:ext>
                  </a:extLst>
                </p14:cNvPr>
                <p14:cNvContentPartPr/>
                <p14:nvPr/>
              </p14:nvContentPartPr>
              <p14:xfrm>
                <a:off x="2210581" y="6494858"/>
                <a:ext cx="70920" cy="214560"/>
              </p14:xfrm>
            </p:contentPart>
          </mc:Choice>
          <mc:Fallback xmlns="">
            <p:pic>
              <p:nvPicPr>
                <p:cNvPr id="1066" name="Ink 1065">
                  <a:extLst>
                    <a:ext uri="{FF2B5EF4-FFF2-40B4-BE49-F238E27FC236}">
                      <a16:creationId xmlns:a16="http://schemas.microsoft.com/office/drawing/2014/main" id="{7F173C50-80AD-1094-3572-ECF069EA6658}"/>
                    </a:ext>
                  </a:extLst>
                </p:cNvPr>
                <p:cNvPicPr/>
                <p:nvPr/>
              </p:nvPicPr>
              <p:blipFill>
                <a:blip r:embed="rId1872"/>
                <a:stretch>
                  <a:fillRect/>
                </a:stretch>
              </p:blipFill>
              <p:spPr>
                <a:xfrm>
                  <a:off x="2147581" y="6117218"/>
                  <a:ext cx="196560" cy="9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73">
              <p14:nvContentPartPr>
                <p14:cNvPr id="1068" name="Ink 1067">
                  <a:extLst>
                    <a:ext uri="{FF2B5EF4-FFF2-40B4-BE49-F238E27FC236}">
                      <a16:creationId xmlns:a16="http://schemas.microsoft.com/office/drawing/2014/main" id="{A21D788B-FC34-0D17-67C6-B9615E536F0D}"/>
                    </a:ext>
                  </a:extLst>
                </p14:cNvPr>
                <p14:cNvContentPartPr/>
                <p14:nvPr/>
              </p14:nvContentPartPr>
              <p14:xfrm>
                <a:off x="1708381" y="6504578"/>
                <a:ext cx="147600" cy="93600"/>
              </p14:xfrm>
            </p:contentPart>
          </mc:Choice>
          <mc:Fallback xmlns="">
            <p:pic>
              <p:nvPicPr>
                <p:cNvPr id="1068" name="Ink 1067">
                  <a:extLst>
                    <a:ext uri="{FF2B5EF4-FFF2-40B4-BE49-F238E27FC236}">
                      <a16:creationId xmlns:a16="http://schemas.microsoft.com/office/drawing/2014/main" id="{A21D788B-FC34-0D17-67C6-B9615E536F0D}"/>
                    </a:ext>
                  </a:extLst>
                </p:cNvPr>
                <p:cNvPicPr/>
                <p:nvPr/>
              </p:nvPicPr>
              <p:blipFill>
                <a:blip r:embed="rId1874"/>
                <a:stretch>
                  <a:fillRect/>
                </a:stretch>
              </p:blipFill>
              <p:spPr>
                <a:xfrm>
                  <a:off x="1645741" y="6126938"/>
                  <a:ext cx="273240" cy="84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75">
              <p14:nvContentPartPr>
                <p14:cNvPr id="1069" name="Ink 1068">
                  <a:extLst>
                    <a:ext uri="{FF2B5EF4-FFF2-40B4-BE49-F238E27FC236}">
                      <a16:creationId xmlns:a16="http://schemas.microsoft.com/office/drawing/2014/main" id="{CC6A9284-69BA-9FFC-2A81-F93B7B52A0E4}"/>
                    </a:ext>
                  </a:extLst>
                </p14:cNvPr>
                <p14:cNvContentPartPr/>
                <p14:nvPr/>
              </p14:nvContentPartPr>
              <p14:xfrm>
                <a:off x="1234261" y="6533738"/>
                <a:ext cx="598680" cy="344880"/>
              </p14:xfrm>
            </p:contentPart>
          </mc:Choice>
          <mc:Fallback xmlns="">
            <p:pic>
              <p:nvPicPr>
                <p:cNvPr id="1069" name="Ink 1068">
                  <a:extLst>
                    <a:ext uri="{FF2B5EF4-FFF2-40B4-BE49-F238E27FC236}">
                      <a16:creationId xmlns:a16="http://schemas.microsoft.com/office/drawing/2014/main" id="{CC6A9284-69BA-9FFC-2A81-F93B7B52A0E4}"/>
                    </a:ext>
                  </a:extLst>
                </p:cNvPr>
                <p:cNvPicPr/>
                <p:nvPr/>
              </p:nvPicPr>
              <p:blipFill>
                <a:blip r:embed="rId1876"/>
                <a:stretch>
                  <a:fillRect/>
                </a:stretch>
              </p:blipFill>
              <p:spPr>
                <a:xfrm>
                  <a:off x="1171261" y="6156098"/>
                  <a:ext cx="724320" cy="11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77">
              <p14:nvContentPartPr>
                <p14:cNvPr id="1070" name="Ink 1069">
                  <a:extLst>
                    <a:ext uri="{FF2B5EF4-FFF2-40B4-BE49-F238E27FC236}">
                      <a16:creationId xmlns:a16="http://schemas.microsoft.com/office/drawing/2014/main" id="{68147192-B69A-52DD-6258-38CAE0CE9EC0}"/>
                    </a:ext>
                  </a:extLst>
                </p14:cNvPr>
                <p14:cNvContentPartPr/>
                <p14:nvPr/>
              </p14:nvContentPartPr>
              <p14:xfrm>
                <a:off x="1647541" y="6613298"/>
                <a:ext cx="43920" cy="31320"/>
              </p14:xfrm>
            </p:contentPart>
          </mc:Choice>
          <mc:Fallback xmlns="">
            <p:pic>
              <p:nvPicPr>
                <p:cNvPr id="1070" name="Ink 1069">
                  <a:extLst>
                    <a:ext uri="{FF2B5EF4-FFF2-40B4-BE49-F238E27FC236}">
                      <a16:creationId xmlns:a16="http://schemas.microsoft.com/office/drawing/2014/main" id="{68147192-B69A-52DD-6258-38CAE0CE9EC0}"/>
                    </a:ext>
                  </a:extLst>
                </p:cNvPr>
                <p:cNvPicPr/>
                <p:nvPr/>
              </p:nvPicPr>
              <p:blipFill>
                <a:blip r:embed="rId1577"/>
                <a:stretch>
                  <a:fillRect/>
                </a:stretch>
              </p:blipFill>
              <p:spPr>
                <a:xfrm>
                  <a:off x="1584541" y="6235658"/>
                  <a:ext cx="169560" cy="78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78">
              <p14:nvContentPartPr>
                <p14:cNvPr id="1071" name="Ink 1070">
                  <a:extLst>
                    <a:ext uri="{FF2B5EF4-FFF2-40B4-BE49-F238E27FC236}">
                      <a16:creationId xmlns:a16="http://schemas.microsoft.com/office/drawing/2014/main" id="{95AD9596-31A5-2F5B-11A8-CD8CAA68F6D7}"/>
                    </a:ext>
                  </a:extLst>
                </p14:cNvPr>
                <p14:cNvContentPartPr/>
                <p14:nvPr/>
              </p14:nvContentPartPr>
              <p14:xfrm>
                <a:off x="1142461" y="6256898"/>
                <a:ext cx="806040" cy="623160"/>
              </p14:xfrm>
            </p:contentPart>
          </mc:Choice>
          <mc:Fallback xmlns="">
            <p:pic>
              <p:nvPicPr>
                <p:cNvPr id="1071" name="Ink 1070">
                  <a:extLst>
                    <a:ext uri="{FF2B5EF4-FFF2-40B4-BE49-F238E27FC236}">
                      <a16:creationId xmlns:a16="http://schemas.microsoft.com/office/drawing/2014/main" id="{95AD9596-31A5-2F5B-11A8-CD8CAA68F6D7}"/>
                    </a:ext>
                  </a:extLst>
                </p:cNvPr>
                <p:cNvPicPr/>
                <p:nvPr/>
              </p:nvPicPr>
              <p:blipFill>
                <a:blip r:embed="rId1879"/>
                <a:stretch>
                  <a:fillRect/>
                </a:stretch>
              </p:blipFill>
              <p:spPr>
                <a:xfrm>
                  <a:off x="1079821" y="5878898"/>
                  <a:ext cx="931680" cy="13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80">
              <p14:nvContentPartPr>
                <p14:cNvPr id="1072" name="Ink 1071">
                  <a:extLst>
                    <a:ext uri="{FF2B5EF4-FFF2-40B4-BE49-F238E27FC236}">
                      <a16:creationId xmlns:a16="http://schemas.microsoft.com/office/drawing/2014/main" id="{5344AE70-7E00-EAB2-1517-89659EE45E98}"/>
                    </a:ext>
                  </a:extLst>
                </p14:cNvPr>
                <p14:cNvContentPartPr/>
                <p14:nvPr/>
              </p14:nvContentPartPr>
              <p14:xfrm>
                <a:off x="1604341" y="6339338"/>
                <a:ext cx="278640" cy="391680"/>
              </p14:xfrm>
            </p:contentPart>
          </mc:Choice>
          <mc:Fallback xmlns="">
            <p:pic>
              <p:nvPicPr>
                <p:cNvPr id="1072" name="Ink 1071">
                  <a:extLst>
                    <a:ext uri="{FF2B5EF4-FFF2-40B4-BE49-F238E27FC236}">
                      <a16:creationId xmlns:a16="http://schemas.microsoft.com/office/drawing/2014/main" id="{5344AE70-7E00-EAB2-1517-89659EE45E98}"/>
                    </a:ext>
                  </a:extLst>
                </p:cNvPr>
                <p:cNvPicPr/>
                <p:nvPr/>
              </p:nvPicPr>
              <p:blipFill>
                <a:blip r:embed="rId1881"/>
                <a:stretch>
                  <a:fillRect/>
                </a:stretch>
              </p:blipFill>
              <p:spPr>
                <a:xfrm>
                  <a:off x="1541341" y="5961338"/>
                  <a:ext cx="404280" cy="11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82">
              <p14:nvContentPartPr>
                <p14:cNvPr id="1073" name="Ink 1072">
                  <a:extLst>
                    <a:ext uri="{FF2B5EF4-FFF2-40B4-BE49-F238E27FC236}">
                      <a16:creationId xmlns:a16="http://schemas.microsoft.com/office/drawing/2014/main" id="{1F7F2101-47CB-D5E6-4783-4804A629C584}"/>
                    </a:ext>
                  </a:extLst>
                </p14:cNvPr>
                <p14:cNvContentPartPr/>
                <p14:nvPr/>
              </p14:nvContentPartPr>
              <p14:xfrm>
                <a:off x="1245781" y="5747858"/>
                <a:ext cx="731880" cy="759960"/>
              </p14:xfrm>
            </p:contentPart>
          </mc:Choice>
          <mc:Fallback xmlns="">
            <p:pic>
              <p:nvPicPr>
                <p:cNvPr id="1073" name="Ink 1072">
                  <a:extLst>
                    <a:ext uri="{FF2B5EF4-FFF2-40B4-BE49-F238E27FC236}">
                      <a16:creationId xmlns:a16="http://schemas.microsoft.com/office/drawing/2014/main" id="{1F7F2101-47CB-D5E6-4783-4804A629C584}"/>
                    </a:ext>
                  </a:extLst>
                </p:cNvPr>
                <p:cNvPicPr/>
                <p:nvPr/>
              </p:nvPicPr>
              <p:blipFill>
                <a:blip r:embed="rId1883"/>
                <a:stretch>
                  <a:fillRect/>
                </a:stretch>
              </p:blipFill>
              <p:spPr>
                <a:xfrm>
                  <a:off x="1183141" y="5370218"/>
                  <a:ext cx="857520" cy="151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84">
              <p14:nvContentPartPr>
                <p14:cNvPr id="1074" name="Ink 1073">
                  <a:extLst>
                    <a:ext uri="{FF2B5EF4-FFF2-40B4-BE49-F238E27FC236}">
                      <a16:creationId xmlns:a16="http://schemas.microsoft.com/office/drawing/2014/main" id="{02948920-01C8-0E94-C8FC-91077E568E00}"/>
                    </a:ext>
                  </a:extLst>
                </p14:cNvPr>
                <p14:cNvContentPartPr/>
                <p14:nvPr/>
              </p14:nvContentPartPr>
              <p14:xfrm>
                <a:off x="1504621" y="5475338"/>
                <a:ext cx="449640" cy="1038240"/>
              </p14:xfrm>
            </p:contentPart>
          </mc:Choice>
          <mc:Fallback xmlns="">
            <p:pic>
              <p:nvPicPr>
                <p:cNvPr id="1074" name="Ink 1073">
                  <a:extLst>
                    <a:ext uri="{FF2B5EF4-FFF2-40B4-BE49-F238E27FC236}">
                      <a16:creationId xmlns:a16="http://schemas.microsoft.com/office/drawing/2014/main" id="{02948920-01C8-0E94-C8FC-91077E568E00}"/>
                    </a:ext>
                  </a:extLst>
                </p:cNvPr>
                <p:cNvPicPr/>
                <p:nvPr/>
              </p:nvPicPr>
              <p:blipFill>
                <a:blip r:embed="rId1885"/>
                <a:stretch>
                  <a:fillRect/>
                </a:stretch>
              </p:blipFill>
              <p:spPr>
                <a:xfrm>
                  <a:off x="1441621" y="5097338"/>
                  <a:ext cx="575280" cy="179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86">
              <p14:nvContentPartPr>
                <p14:cNvPr id="1075" name="Ink 1074">
                  <a:extLst>
                    <a:ext uri="{FF2B5EF4-FFF2-40B4-BE49-F238E27FC236}">
                      <a16:creationId xmlns:a16="http://schemas.microsoft.com/office/drawing/2014/main" id="{3206315F-C1C9-87D7-C099-A39640CB811C}"/>
                    </a:ext>
                  </a:extLst>
                </p14:cNvPr>
                <p14:cNvContentPartPr/>
                <p14:nvPr/>
              </p14:nvContentPartPr>
              <p14:xfrm>
                <a:off x="1745461" y="5577578"/>
                <a:ext cx="129960" cy="749160"/>
              </p14:xfrm>
            </p:contentPart>
          </mc:Choice>
          <mc:Fallback xmlns="">
            <p:pic>
              <p:nvPicPr>
                <p:cNvPr id="1075" name="Ink 1074">
                  <a:extLst>
                    <a:ext uri="{FF2B5EF4-FFF2-40B4-BE49-F238E27FC236}">
                      <a16:creationId xmlns:a16="http://schemas.microsoft.com/office/drawing/2014/main" id="{3206315F-C1C9-87D7-C099-A39640CB811C}"/>
                    </a:ext>
                  </a:extLst>
                </p:cNvPr>
                <p:cNvPicPr/>
                <p:nvPr/>
              </p:nvPicPr>
              <p:blipFill>
                <a:blip r:embed="rId1887"/>
                <a:stretch>
                  <a:fillRect/>
                </a:stretch>
              </p:blipFill>
              <p:spPr>
                <a:xfrm>
                  <a:off x="1682821" y="5199938"/>
                  <a:ext cx="255600" cy="150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88">
              <p14:nvContentPartPr>
                <p14:cNvPr id="1076" name="Ink 1075">
                  <a:extLst>
                    <a:ext uri="{FF2B5EF4-FFF2-40B4-BE49-F238E27FC236}">
                      <a16:creationId xmlns:a16="http://schemas.microsoft.com/office/drawing/2014/main" id="{586D3026-FF1A-9C3A-F237-B0AD7AA9182C}"/>
                    </a:ext>
                  </a:extLst>
                </p14:cNvPr>
                <p14:cNvContentPartPr/>
                <p14:nvPr/>
              </p14:nvContentPartPr>
              <p14:xfrm>
                <a:off x="1644301" y="5427098"/>
                <a:ext cx="343440" cy="933840"/>
              </p14:xfrm>
            </p:contentPart>
          </mc:Choice>
          <mc:Fallback xmlns="">
            <p:pic>
              <p:nvPicPr>
                <p:cNvPr id="1076" name="Ink 1075">
                  <a:extLst>
                    <a:ext uri="{FF2B5EF4-FFF2-40B4-BE49-F238E27FC236}">
                      <a16:creationId xmlns:a16="http://schemas.microsoft.com/office/drawing/2014/main" id="{586D3026-FF1A-9C3A-F237-B0AD7AA9182C}"/>
                    </a:ext>
                  </a:extLst>
                </p:cNvPr>
                <p:cNvPicPr/>
                <p:nvPr/>
              </p:nvPicPr>
              <p:blipFill>
                <a:blip r:embed="rId1889"/>
                <a:stretch>
                  <a:fillRect/>
                </a:stretch>
              </p:blipFill>
              <p:spPr>
                <a:xfrm>
                  <a:off x="1581301" y="5049458"/>
                  <a:ext cx="469080" cy="168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90">
              <p14:nvContentPartPr>
                <p14:cNvPr id="1077" name="Ink 1076">
                  <a:extLst>
                    <a:ext uri="{FF2B5EF4-FFF2-40B4-BE49-F238E27FC236}">
                      <a16:creationId xmlns:a16="http://schemas.microsoft.com/office/drawing/2014/main" id="{EC8E695D-D9D5-CE65-C5C2-244897FC03A3}"/>
                    </a:ext>
                  </a:extLst>
                </p14:cNvPr>
                <p14:cNvContentPartPr/>
                <p14:nvPr/>
              </p14:nvContentPartPr>
              <p14:xfrm>
                <a:off x="1747621" y="5427458"/>
                <a:ext cx="185760" cy="899640"/>
              </p14:xfrm>
            </p:contentPart>
          </mc:Choice>
          <mc:Fallback xmlns="">
            <p:pic>
              <p:nvPicPr>
                <p:cNvPr id="1077" name="Ink 1076">
                  <a:extLst>
                    <a:ext uri="{FF2B5EF4-FFF2-40B4-BE49-F238E27FC236}">
                      <a16:creationId xmlns:a16="http://schemas.microsoft.com/office/drawing/2014/main" id="{EC8E695D-D9D5-CE65-C5C2-244897FC03A3}"/>
                    </a:ext>
                  </a:extLst>
                </p:cNvPr>
                <p:cNvPicPr/>
                <p:nvPr/>
              </p:nvPicPr>
              <p:blipFill>
                <a:blip r:embed="rId1891"/>
                <a:stretch>
                  <a:fillRect/>
                </a:stretch>
              </p:blipFill>
              <p:spPr>
                <a:xfrm>
                  <a:off x="1684981" y="5049458"/>
                  <a:ext cx="311400" cy="165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92">
              <p14:nvContentPartPr>
                <p14:cNvPr id="1079" name="Ink 1078">
                  <a:extLst>
                    <a:ext uri="{FF2B5EF4-FFF2-40B4-BE49-F238E27FC236}">
                      <a16:creationId xmlns:a16="http://schemas.microsoft.com/office/drawing/2014/main" id="{43943754-DEE3-8E2A-F67C-110E3B83C0DE}"/>
                    </a:ext>
                  </a:extLst>
                </p14:cNvPr>
                <p14:cNvContentPartPr/>
                <p14:nvPr/>
              </p14:nvContentPartPr>
              <p14:xfrm>
                <a:off x="1925821" y="5420618"/>
                <a:ext cx="130680" cy="1188000"/>
              </p14:xfrm>
            </p:contentPart>
          </mc:Choice>
          <mc:Fallback xmlns="">
            <p:pic>
              <p:nvPicPr>
                <p:cNvPr id="1079" name="Ink 1078">
                  <a:extLst>
                    <a:ext uri="{FF2B5EF4-FFF2-40B4-BE49-F238E27FC236}">
                      <a16:creationId xmlns:a16="http://schemas.microsoft.com/office/drawing/2014/main" id="{43943754-DEE3-8E2A-F67C-110E3B83C0DE}"/>
                    </a:ext>
                  </a:extLst>
                </p:cNvPr>
                <p:cNvPicPr/>
                <p:nvPr/>
              </p:nvPicPr>
              <p:blipFill>
                <a:blip r:embed="rId1893"/>
                <a:stretch>
                  <a:fillRect/>
                </a:stretch>
              </p:blipFill>
              <p:spPr>
                <a:xfrm>
                  <a:off x="1862821" y="5042978"/>
                  <a:ext cx="256320" cy="19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94">
              <p14:nvContentPartPr>
                <p14:cNvPr id="1080" name="Ink 1079">
                  <a:extLst>
                    <a:ext uri="{FF2B5EF4-FFF2-40B4-BE49-F238E27FC236}">
                      <a16:creationId xmlns:a16="http://schemas.microsoft.com/office/drawing/2014/main" id="{E6670EB2-9FB8-1DBF-42CB-C16AAE8CCE37}"/>
                    </a:ext>
                  </a:extLst>
                </p14:cNvPr>
                <p14:cNvContentPartPr/>
                <p14:nvPr/>
              </p14:nvContentPartPr>
              <p14:xfrm>
                <a:off x="1960381" y="5882138"/>
                <a:ext cx="19440" cy="88200"/>
              </p14:xfrm>
            </p:contentPart>
          </mc:Choice>
          <mc:Fallback xmlns="">
            <p:pic>
              <p:nvPicPr>
                <p:cNvPr id="1080" name="Ink 1079">
                  <a:extLst>
                    <a:ext uri="{FF2B5EF4-FFF2-40B4-BE49-F238E27FC236}">
                      <a16:creationId xmlns:a16="http://schemas.microsoft.com/office/drawing/2014/main" id="{E6670EB2-9FB8-1DBF-42CB-C16AAE8CCE37}"/>
                    </a:ext>
                  </a:extLst>
                </p:cNvPr>
                <p:cNvPicPr/>
                <p:nvPr/>
              </p:nvPicPr>
              <p:blipFill>
                <a:blip r:embed="rId1074"/>
                <a:stretch>
                  <a:fillRect/>
                </a:stretch>
              </p:blipFill>
              <p:spPr>
                <a:xfrm>
                  <a:off x="1897381" y="5504138"/>
                  <a:ext cx="145080" cy="84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95">
              <p14:nvContentPartPr>
                <p14:cNvPr id="1081" name="Ink 1080">
                  <a:extLst>
                    <a:ext uri="{FF2B5EF4-FFF2-40B4-BE49-F238E27FC236}">
                      <a16:creationId xmlns:a16="http://schemas.microsoft.com/office/drawing/2014/main" id="{4FCD5A27-461D-079E-4EF7-CE2A603D2C3C}"/>
                    </a:ext>
                  </a:extLst>
                </p14:cNvPr>
                <p14:cNvContentPartPr/>
                <p14:nvPr/>
              </p14:nvContentPartPr>
              <p14:xfrm>
                <a:off x="1944181" y="5972498"/>
                <a:ext cx="32760" cy="69120"/>
              </p14:xfrm>
            </p:contentPart>
          </mc:Choice>
          <mc:Fallback xmlns="">
            <p:pic>
              <p:nvPicPr>
                <p:cNvPr id="1081" name="Ink 1080">
                  <a:extLst>
                    <a:ext uri="{FF2B5EF4-FFF2-40B4-BE49-F238E27FC236}">
                      <a16:creationId xmlns:a16="http://schemas.microsoft.com/office/drawing/2014/main" id="{4FCD5A27-461D-079E-4EF7-CE2A603D2C3C}"/>
                    </a:ext>
                  </a:extLst>
                </p:cNvPr>
                <p:cNvPicPr/>
                <p:nvPr/>
              </p:nvPicPr>
              <p:blipFill>
                <a:blip r:embed="rId1896"/>
                <a:stretch>
                  <a:fillRect/>
                </a:stretch>
              </p:blipFill>
              <p:spPr>
                <a:xfrm>
                  <a:off x="1881541" y="5594858"/>
                  <a:ext cx="158400" cy="82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97">
              <p14:nvContentPartPr>
                <p14:cNvPr id="1082" name="Ink 1081">
                  <a:extLst>
                    <a:ext uri="{FF2B5EF4-FFF2-40B4-BE49-F238E27FC236}">
                      <a16:creationId xmlns:a16="http://schemas.microsoft.com/office/drawing/2014/main" id="{75A663EE-2DA3-A945-1086-6C6A39BABF3B}"/>
                    </a:ext>
                  </a:extLst>
                </p14:cNvPr>
                <p14:cNvContentPartPr/>
                <p14:nvPr/>
              </p14:nvContentPartPr>
              <p14:xfrm>
                <a:off x="1885501" y="5763698"/>
                <a:ext cx="151920" cy="845280"/>
              </p14:xfrm>
            </p:contentPart>
          </mc:Choice>
          <mc:Fallback xmlns="">
            <p:pic>
              <p:nvPicPr>
                <p:cNvPr id="1082" name="Ink 1081">
                  <a:extLst>
                    <a:ext uri="{FF2B5EF4-FFF2-40B4-BE49-F238E27FC236}">
                      <a16:creationId xmlns:a16="http://schemas.microsoft.com/office/drawing/2014/main" id="{75A663EE-2DA3-A945-1086-6C6A39BABF3B}"/>
                    </a:ext>
                  </a:extLst>
                </p:cNvPr>
                <p:cNvPicPr/>
                <p:nvPr/>
              </p:nvPicPr>
              <p:blipFill>
                <a:blip r:embed="rId1898"/>
                <a:stretch>
                  <a:fillRect/>
                </a:stretch>
              </p:blipFill>
              <p:spPr>
                <a:xfrm>
                  <a:off x="1822501" y="5385698"/>
                  <a:ext cx="277560" cy="160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99">
              <p14:nvContentPartPr>
                <p14:cNvPr id="1083" name="Ink 1082">
                  <a:extLst>
                    <a:ext uri="{FF2B5EF4-FFF2-40B4-BE49-F238E27FC236}">
                      <a16:creationId xmlns:a16="http://schemas.microsoft.com/office/drawing/2014/main" id="{3767C71F-EC74-249A-9698-0ECC9FB8DA5B}"/>
                    </a:ext>
                  </a:extLst>
                </p14:cNvPr>
                <p14:cNvContentPartPr/>
                <p14:nvPr/>
              </p14:nvContentPartPr>
              <p14:xfrm>
                <a:off x="1793341" y="6327098"/>
                <a:ext cx="262440" cy="444600"/>
              </p14:xfrm>
            </p:contentPart>
          </mc:Choice>
          <mc:Fallback xmlns="">
            <p:pic>
              <p:nvPicPr>
                <p:cNvPr id="1083" name="Ink 1082">
                  <a:extLst>
                    <a:ext uri="{FF2B5EF4-FFF2-40B4-BE49-F238E27FC236}">
                      <a16:creationId xmlns:a16="http://schemas.microsoft.com/office/drawing/2014/main" id="{3767C71F-EC74-249A-9698-0ECC9FB8DA5B}"/>
                    </a:ext>
                  </a:extLst>
                </p:cNvPr>
                <p:cNvPicPr/>
                <p:nvPr/>
              </p:nvPicPr>
              <p:blipFill>
                <a:blip r:embed="rId1900"/>
                <a:stretch>
                  <a:fillRect/>
                </a:stretch>
              </p:blipFill>
              <p:spPr>
                <a:xfrm>
                  <a:off x="1730701" y="5949458"/>
                  <a:ext cx="388080" cy="12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01">
              <p14:nvContentPartPr>
                <p14:cNvPr id="1084" name="Ink 1083">
                  <a:extLst>
                    <a:ext uri="{FF2B5EF4-FFF2-40B4-BE49-F238E27FC236}">
                      <a16:creationId xmlns:a16="http://schemas.microsoft.com/office/drawing/2014/main" id="{9A14C7C4-94DF-4296-F225-183EE50E3B1B}"/>
                    </a:ext>
                  </a:extLst>
                </p14:cNvPr>
                <p14:cNvContentPartPr/>
                <p14:nvPr/>
              </p14:nvContentPartPr>
              <p14:xfrm>
                <a:off x="1743661" y="6538058"/>
                <a:ext cx="328680" cy="317160"/>
              </p14:xfrm>
            </p:contentPart>
          </mc:Choice>
          <mc:Fallback xmlns="">
            <p:pic>
              <p:nvPicPr>
                <p:cNvPr id="1084" name="Ink 1083">
                  <a:extLst>
                    <a:ext uri="{FF2B5EF4-FFF2-40B4-BE49-F238E27FC236}">
                      <a16:creationId xmlns:a16="http://schemas.microsoft.com/office/drawing/2014/main" id="{9A14C7C4-94DF-4296-F225-183EE50E3B1B}"/>
                    </a:ext>
                  </a:extLst>
                </p:cNvPr>
                <p:cNvPicPr/>
                <p:nvPr/>
              </p:nvPicPr>
              <p:blipFill>
                <a:blip r:embed="rId1902"/>
                <a:stretch>
                  <a:fillRect/>
                </a:stretch>
              </p:blipFill>
              <p:spPr>
                <a:xfrm>
                  <a:off x="1681021" y="6160418"/>
                  <a:ext cx="454320" cy="10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03">
              <p14:nvContentPartPr>
                <p14:cNvPr id="1085" name="Ink 1084">
                  <a:extLst>
                    <a:ext uri="{FF2B5EF4-FFF2-40B4-BE49-F238E27FC236}">
                      <a16:creationId xmlns:a16="http://schemas.microsoft.com/office/drawing/2014/main" id="{2129CC8B-C8D7-5DEE-DE55-41F71F84783C}"/>
                    </a:ext>
                  </a:extLst>
                </p14:cNvPr>
                <p14:cNvContentPartPr/>
                <p14:nvPr/>
              </p14:nvContentPartPr>
              <p14:xfrm>
                <a:off x="1801621" y="6028298"/>
                <a:ext cx="222480" cy="713160"/>
              </p14:xfrm>
            </p:contentPart>
          </mc:Choice>
          <mc:Fallback xmlns="">
            <p:pic>
              <p:nvPicPr>
                <p:cNvPr id="1085" name="Ink 1084">
                  <a:extLst>
                    <a:ext uri="{FF2B5EF4-FFF2-40B4-BE49-F238E27FC236}">
                      <a16:creationId xmlns:a16="http://schemas.microsoft.com/office/drawing/2014/main" id="{2129CC8B-C8D7-5DEE-DE55-41F71F84783C}"/>
                    </a:ext>
                  </a:extLst>
                </p:cNvPr>
                <p:cNvPicPr/>
                <p:nvPr/>
              </p:nvPicPr>
              <p:blipFill>
                <a:blip r:embed="rId1904"/>
                <a:stretch>
                  <a:fillRect/>
                </a:stretch>
              </p:blipFill>
              <p:spPr>
                <a:xfrm>
                  <a:off x="1738621" y="5650658"/>
                  <a:ext cx="348120" cy="14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05">
              <p14:nvContentPartPr>
                <p14:cNvPr id="1086" name="Ink 1085">
                  <a:extLst>
                    <a:ext uri="{FF2B5EF4-FFF2-40B4-BE49-F238E27FC236}">
                      <a16:creationId xmlns:a16="http://schemas.microsoft.com/office/drawing/2014/main" id="{E1A0AA0C-EF41-047D-E25D-033F7E81AE2D}"/>
                    </a:ext>
                  </a:extLst>
                </p14:cNvPr>
                <p14:cNvContentPartPr/>
                <p14:nvPr/>
              </p14:nvContentPartPr>
              <p14:xfrm>
                <a:off x="1825381" y="6055658"/>
                <a:ext cx="61200" cy="538920"/>
              </p14:xfrm>
            </p:contentPart>
          </mc:Choice>
          <mc:Fallback xmlns="">
            <p:pic>
              <p:nvPicPr>
                <p:cNvPr id="1086" name="Ink 1085">
                  <a:extLst>
                    <a:ext uri="{FF2B5EF4-FFF2-40B4-BE49-F238E27FC236}">
                      <a16:creationId xmlns:a16="http://schemas.microsoft.com/office/drawing/2014/main" id="{E1A0AA0C-EF41-047D-E25D-033F7E81AE2D}"/>
                    </a:ext>
                  </a:extLst>
                </p:cNvPr>
                <p:cNvPicPr/>
                <p:nvPr/>
              </p:nvPicPr>
              <p:blipFill>
                <a:blip r:embed="rId1906"/>
                <a:stretch>
                  <a:fillRect/>
                </a:stretch>
              </p:blipFill>
              <p:spPr>
                <a:xfrm>
                  <a:off x="1762381" y="5677658"/>
                  <a:ext cx="186840" cy="12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07">
              <p14:nvContentPartPr>
                <p14:cNvPr id="1087" name="Ink 1086">
                  <a:extLst>
                    <a:ext uri="{FF2B5EF4-FFF2-40B4-BE49-F238E27FC236}">
                      <a16:creationId xmlns:a16="http://schemas.microsoft.com/office/drawing/2014/main" id="{1C61CE40-8FA4-4178-FAC7-D4B30F33941E}"/>
                    </a:ext>
                  </a:extLst>
                </p14:cNvPr>
                <p14:cNvContentPartPr/>
                <p14:nvPr/>
              </p14:nvContentPartPr>
              <p14:xfrm>
                <a:off x="1735021" y="6205058"/>
                <a:ext cx="216360" cy="412200"/>
              </p14:xfrm>
            </p:contentPart>
          </mc:Choice>
          <mc:Fallback xmlns="">
            <p:pic>
              <p:nvPicPr>
                <p:cNvPr id="1087" name="Ink 1086">
                  <a:extLst>
                    <a:ext uri="{FF2B5EF4-FFF2-40B4-BE49-F238E27FC236}">
                      <a16:creationId xmlns:a16="http://schemas.microsoft.com/office/drawing/2014/main" id="{1C61CE40-8FA4-4178-FAC7-D4B30F33941E}"/>
                    </a:ext>
                  </a:extLst>
                </p:cNvPr>
                <p:cNvPicPr/>
                <p:nvPr/>
              </p:nvPicPr>
              <p:blipFill>
                <a:blip r:embed="rId1908"/>
                <a:stretch>
                  <a:fillRect/>
                </a:stretch>
              </p:blipFill>
              <p:spPr>
                <a:xfrm>
                  <a:off x="1672381" y="5827058"/>
                  <a:ext cx="342000" cy="11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09">
              <p14:nvContentPartPr>
                <p14:cNvPr id="1088" name="Ink 1087">
                  <a:extLst>
                    <a:ext uri="{FF2B5EF4-FFF2-40B4-BE49-F238E27FC236}">
                      <a16:creationId xmlns:a16="http://schemas.microsoft.com/office/drawing/2014/main" id="{DB6C4CEB-8826-B592-02AE-A365AF0CE53F}"/>
                    </a:ext>
                  </a:extLst>
                </p14:cNvPr>
                <p14:cNvContentPartPr/>
                <p14:nvPr/>
              </p14:nvContentPartPr>
              <p14:xfrm>
                <a:off x="1911061" y="6038738"/>
                <a:ext cx="52920" cy="555480"/>
              </p14:xfrm>
            </p:contentPart>
          </mc:Choice>
          <mc:Fallback xmlns="">
            <p:pic>
              <p:nvPicPr>
                <p:cNvPr id="1088" name="Ink 1087">
                  <a:extLst>
                    <a:ext uri="{FF2B5EF4-FFF2-40B4-BE49-F238E27FC236}">
                      <a16:creationId xmlns:a16="http://schemas.microsoft.com/office/drawing/2014/main" id="{DB6C4CEB-8826-B592-02AE-A365AF0CE53F}"/>
                    </a:ext>
                  </a:extLst>
                </p:cNvPr>
                <p:cNvPicPr/>
                <p:nvPr/>
              </p:nvPicPr>
              <p:blipFill>
                <a:blip r:embed="rId1910"/>
                <a:stretch>
                  <a:fillRect/>
                </a:stretch>
              </p:blipFill>
              <p:spPr>
                <a:xfrm>
                  <a:off x="1848061" y="5661098"/>
                  <a:ext cx="178560" cy="13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11">
              <p14:nvContentPartPr>
                <p14:cNvPr id="1089" name="Ink 1088">
                  <a:extLst>
                    <a:ext uri="{FF2B5EF4-FFF2-40B4-BE49-F238E27FC236}">
                      <a16:creationId xmlns:a16="http://schemas.microsoft.com/office/drawing/2014/main" id="{D4ED7947-4C23-034C-CB37-9B5F6990EE77}"/>
                    </a:ext>
                  </a:extLst>
                </p14:cNvPr>
                <p14:cNvContentPartPr/>
                <p14:nvPr/>
              </p14:nvContentPartPr>
              <p14:xfrm>
                <a:off x="1817821" y="6296138"/>
                <a:ext cx="229320" cy="285480"/>
              </p14:xfrm>
            </p:contentPart>
          </mc:Choice>
          <mc:Fallback xmlns="">
            <p:pic>
              <p:nvPicPr>
                <p:cNvPr id="1089" name="Ink 1088">
                  <a:extLst>
                    <a:ext uri="{FF2B5EF4-FFF2-40B4-BE49-F238E27FC236}">
                      <a16:creationId xmlns:a16="http://schemas.microsoft.com/office/drawing/2014/main" id="{D4ED7947-4C23-034C-CB37-9B5F6990EE77}"/>
                    </a:ext>
                  </a:extLst>
                </p:cNvPr>
                <p:cNvPicPr/>
                <p:nvPr/>
              </p:nvPicPr>
              <p:blipFill>
                <a:blip r:embed="rId1912"/>
                <a:stretch>
                  <a:fillRect/>
                </a:stretch>
              </p:blipFill>
              <p:spPr>
                <a:xfrm>
                  <a:off x="1755181" y="5918498"/>
                  <a:ext cx="354960" cy="10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13">
              <p14:nvContentPartPr>
                <p14:cNvPr id="1090" name="Ink 1089">
                  <a:extLst>
                    <a:ext uri="{FF2B5EF4-FFF2-40B4-BE49-F238E27FC236}">
                      <a16:creationId xmlns:a16="http://schemas.microsoft.com/office/drawing/2014/main" id="{BA1B64FC-755D-EB2B-F571-9998399A5C34}"/>
                    </a:ext>
                  </a:extLst>
                </p14:cNvPr>
                <p14:cNvContentPartPr/>
                <p14:nvPr/>
              </p14:nvContentPartPr>
              <p14:xfrm>
                <a:off x="1962181" y="6281738"/>
                <a:ext cx="45720" cy="178560"/>
              </p14:xfrm>
            </p:contentPart>
          </mc:Choice>
          <mc:Fallback xmlns="">
            <p:pic>
              <p:nvPicPr>
                <p:cNvPr id="1090" name="Ink 1089">
                  <a:extLst>
                    <a:ext uri="{FF2B5EF4-FFF2-40B4-BE49-F238E27FC236}">
                      <a16:creationId xmlns:a16="http://schemas.microsoft.com/office/drawing/2014/main" id="{BA1B64FC-755D-EB2B-F571-9998399A5C34}"/>
                    </a:ext>
                  </a:extLst>
                </p:cNvPr>
                <p:cNvPicPr/>
                <p:nvPr/>
              </p:nvPicPr>
              <p:blipFill>
                <a:blip r:embed="rId1914"/>
                <a:stretch>
                  <a:fillRect/>
                </a:stretch>
              </p:blipFill>
              <p:spPr>
                <a:xfrm>
                  <a:off x="1899181" y="5904098"/>
                  <a:ext cx="171360" cy="9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15">
              <p14:nvContentPartPr>
                <p14:cNvPr id="1091" name="Ink 1090">
                  <a:extLst>
                    <a:ext uri="{FF2B5EF4-FFF2-40B4-BE49-F238E27FC236}">
                      <a16:creationId xmlns:a16="http://schemas.microsoft.com/office/drawing/2014/main" id="{F17AC9C2-0720-ABFA-EDC0-0E8E07C53D66}"/>
                    </a:ext>
                  </a:extLst>
                </p14:cNvPr>
                <p14:cNvContentPartPr/>
                <p14:nvPr/>
              </p14:nvContentPartPr>
              <p14:xfrm>
                <a:off x="1863181" y="6268418"/>
                <a:ext cx="149400" cy="215640"/>
              </p14:xfrm>
            </p:contentPart>
          </mc:Choice>
          <mc:Fallback xmlns="">
            <p:pic>
              <p:nvPicPr>
                <p:cNvPr id="1091" name="Ink 1090">
                  <a:extLst>
                    <a:ext uri="{FF2B5EF4-FFF2-40B4-BE49-F238E27FC236}">
                      <a16:creationId xmlns:a16="http://schemas.microsoft.com/office/drawing/2014/main" id="{F17AC9C2-0720-ABFA-EDC0-0E8E07C53D66}"/>
                    </a:ext>
                  </a:extLst>
                </p:cNvPr>
                <p:cNvPicPr/>
                <p:nvPr/>
              </p:nvPicPr>
              <p:blipFill>
                <a:blip r:embed="rId1916"/>
                <a:stretch>
                  <a:fillRect/>
                </a:stretch>
              </p:blipFill>
              <p:spPr>
                <a:xfrm>
                  <a:off x="1800541" y="5890778"/>
                  <a:ext cx="275040" cy="9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17">
              <p14:nvContentPartPr>
                <p14:cNvPr id="1092" name="Ink 1091">
                  <a:extLst>
                    <a:ext uri="{FF2B5EF4-FFF2-40B4-BE49-F238E27FC236}">
                      <a16:creationId xmlns:a16="http://schemas.microsoft.com/office/drawing/2014/main" id="{C4AAC350-592F-0A8C-4A2A-9AF94813BCF6}"/>
                    </a:ext>
                  </a:extLst>
                </p14:cNvPr>
                <p14:cNvContentPartPr/>
                <p14:nvPr/>
              </p14:nvContentPartPr>
              <p14:xfrm>
                <a:off x="1944541" y="6270578"/>
                <a:ext cx="23040" cy="60120"/>
              </p14:xfrm>
            </p:contentPart>
          </mc:Choice>
          <mc:Fallback xmlns="">
            <p:pic>
              <p:nvPicPr>
                <p:cNvPr id="1092" name="Ink 1091">
                  <a:extLst>
                    <a:ext uri="{FF2B5EF4-FFF2-40B4-BE49-F238E27FC236}">
                      <a16:creationId xmlns:a16="http://schemas.microsoft.com/office/drawing/2014/main" id="{C4AAC350-592F-0A8C-4A2A-9AF94813BCF6}"/>
                    </a:ext>
                  </a:extLst>
                </p:cNvPr>
                <p:cNvPicPr/>
                <p:nvPr/>
              </p:nvPicPr>
              <p:blipFill>
                <a:blip r:embed="rId1918"/>
                <a:stretch>
                  <a:fillRect/>
                </a:stretch>
              </p:blipFill>
              <p:spPr>
                <a:xfrm>
                  <a:off x="1881901" y="5892578"/>
                  <a:ext cx="148680" cy="81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19">
              <p14:nvContentPartPr>
                <p14:cNvPr id="1093" name="Ink 1092">
                  <a:extLst>
                    <a:ext uri="{FF2B5EF4-FFF2-40B4-BE49-F238E27FC236}">
                      <a16:creationId xmlns:a16="http://schemas.microsoft.com/office/drawing/2014/main" id="{20311867-DB7C-8D0F-2841-7CECCCD2C85F}"/>
                    </a:ext>
                  </a:extLst>
                </p14:cNvPr>
                <p14:cNvContentPartPr/>
                <p14:nvPr/>
              </p14:nvContentPartPr>
              <p14:xfrm>
                <a:off x="1961821" y="5776658"/>
                <a:ext cx="179280" cy="543240"/>
              </p14:xfrm>
            </p:contentPart>
          </mc:Choice>
          <mc:Fallback xmlns="">
            <p:pic>
              <p:nvPicPr>
                <p:cNvPr id="1093" name="Ink 1092">
                  <a:extLst>
                    <a:ext uri="{FF2B5EF4-FFF2-40B4-BE49-F238E27FC236}">
                      <a16:creationId xmlns:a16="http://schemas.microsoft.com/office/drawing/2014/main" id="{20311867-DB7C-8D0F-2841-7CECCCD2C85F}"/>
                    </a:ext>
                  </a:extLst>
                </p:cNvPr>
                <p:cNvPicPr/>
                <p:nvPr/>
              </p:nvPicPr>
              <p:blipFill>
                <a:blip r:embed="rId1920"/>
                <a:stretch>
                  <a:fillRect/>
                </a:stretch>
              </p:blipFill>
              <p:spPr>
                <a:xfrm>
                  <a:off x="1898821" y="5398658"/>
                  <a:ext cx="304920" cy="12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21">
              <p14:nvContentPartPr>
                <p14:cNvPr id="1094" name="Ink 1093">
                  <a:extLst>
                    <a:ext uri="{FF2B5EF4-FFF2-40B4-BE49-F238E27FC236}">
                      <a16:creationId xmlns:a16="http://schemas.microsoft.com/office/drawing/2014/main" id="{5B77B89D-C3D4-FED9-2368-B3ABE247B7EE}"/>
                    </a:ext>
                  </a:extLst>
                </p14:cNvPr>
                <p14:cNvContentPartPr/>
                <p14:nvPr/>
              </p14:nvContentPartPr>
              <p14:xfrm>
                <a:off x="1990261" y="5911298"/>
                <a:ext cx="95040" cy="575280"/>
              </p14:xfrm>
            </p:contentPart>
          </mc:Choice>
          <mc:Fallback xmlns="">
            <p:pic>
              <p:nvPicPr>
                <p:cNvPr id="1094" name="Ink 1093">
                  <a:extLst>
                    <a:ext uri="{FF2B5EF4-FFF2-40B4-BE49-F238E27FC236}">
                      <a16:creationId xmlns:a16="http://schemas.microsoft.com/office/drawing/2014/main" id="{5B77B89D-C3D4-FED9-2368-B3ABE247B7EE}"/>
                    </a:ext>
                  </a:extLst>
                </p:cNvPr>
                <p:cNvPicPr/>
                <p:nvPr/>
              </p:nvPicPr>
              <p:blipFill>
                <a:blip r:embed="rId1922"/>
                <a:stretch>
                  <a:fillRect/>
                </a:stretch>
              </p:blipFill>
              <p:spPr>
                <a:xfrm>
                  <a:off x="1927261" y="5533658"/>
                  <a:ext cx="220680" cy="13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23">
              <p14:nvContentPartPr>
                <p14:cNvPr id="1095" name="Ink 1094">
                  <a:extLst>
                    <a:ext uri="{FF2B5EF4-FFF2-40B4-BE49-F238E27FC236}">
                      <a16:creationId xmlns:a16="http://schemas.microsoft.com/office/drawing/2014/main" id="{08F29C18-CF1F-9960-3989-67B8C82A616D}"/>
                    </a:ext>
                  </a:extLst>
                </p14:cNvPr>
                <p14:cNvContentPartPr/>
                <p14:nvPr/>
              </p14:nvContentPartPr>
              <p14:xfrm>
                <a:off x="1971541" y="5983658"/>
                <a:ext cx="145080" cy="533160"/>
              </p14:xfrm>
            </p:contentPart>
          </mc:Choice>
          <mc:Fallback xmlns="">
            <p:pic>
              <p:nvPicPr>
                <p:cNvPr id="1095" name="Ink 1094">
                  <a:extLst>
                    <a:ext uri="{FF2B5EF4-FFF2-40B4-BE49-F238E27FC236}">
                      <a16:creationId xmlns:a16="http://schemas.microsoft.com/office/drawing/2014/main" id="{08F29C18-CF1F-9960-3989-67B8C82A616D}"/>
                    </a:ext>
                  </a:extLst>
                </p:cNvPr>
                <p:cNvPicPr/>
                <p:nvPr/>
              </p:nvPicPr>
              <p:blipFill>
                <a:blip r:embed="rId1924"/>
                <a:stretch>
                  <a:fillRect/>
                </a:stretch>
              </p:blipFill>
              <p:spPr>
                <a:xfrm>
                  <a:off x="1908541" y="5605658"/>
                  <a:ext cx="270720" cy="12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25">
              <p14:nvContentPartPr>
                <p14:cNvPr id="1096" name="Ink 1095">
                  <a:extLst>
                    <a:ext uri="{FF2B5EF4-FFF2-40B4-BE49-F238E27FC236}">
                      <a16:creationId xmlns:a16="http://schemas.microsoft.com/office/drawing/2014/main" id="{C50C5E7D-0F5D-C862-A704-5592576A5F07}"/>
                    </a:ext>
                  </a:extLst>
                </p14:cNvPr>
                <p14:cNvContentPartPr/>
                <p14:nvPr/>
              </p14:nvContentPartPr>
              <p14:xfrm>
                <a:off x="2044261" y="5899058"/>
                <a:ext cx="86400" cy="640080"/>
              </p14:xfrm>
            </p:contentPart>
          </mc:Choice>
          <mc:Fallback xmlns="">
            <p:pic>
              <p:nvPicPr>
                <p:cNvPr id="1096" name="Ink 1095">
                  <a:extLst>
                    <a:ext uri="{FF2B5EF4-FFF2-40B4-BE49-F238E27FC236}">
                      <a16:creationId xmlns:a16="http://schemas.microsoft.com/office/drawing/2014/main" id="{C50C5E7D-0F5D-C862-A704-5592576A5F07}"/>
                    </a:ext>
                  </a:extLst>
                </p:cNvPr>
                <p:cNvPicPr/>
                <p:nvPr/>
              </p:nvPicPr>
              <p:blipFill>
                <a:blip r:embed="rId1926"/>
                <a:stretch>
                  <a:fillRect/>
                </a:stretch>
              </p:blipFill>
              <p:spPr>
                <a:xfrm>
                  <a:off x="1981261" y="5521058"/>
                  <a:ext cx="212040" cy="13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27">
              <p14:nvContentPartPr>
                <p14:cNvPr id="1097" name="Ink 1096">
                  <a:extLst>
                    <a:ext uri="{FF2B5EF4-FFF2-40B4-BE49-F238E27FC236}">
                      <a16:creationId xmlns:a16="http://schemas.microsoft.com/office/drawing/2014/main" id="{AB8B2CF2-2228-C656-6474-DA80E677C2AF}"/>
                    </a:ext>
                  </a:extLst>
                </p14:cNvPr>
                <p14:cNvContentPartPr/>
                <p14:nvPr/>
              </p14:nvContentPartPr>
              <p14:xfrm>
                <a:off x="2033101" y="6056378"/>
                <a:ext cx="50760" cy="149760"/>
              </p14:xfrm>
            </p:contentPart>
          </mc:Choice>
          <mc:Fallback xmlns="">
            <p:pic>
              <p:nvPicPr>
                <p:cNvPr id="1097" name="Ink 1096">
                  <a:extLst>
                    <a:ext uri="{FF2B5EF4-FFF2-40B4-BE49-F238E27FC236}">
                      <a16:creationId xmlns:a16="http://schemas.microsoft.com/office/drawing/2014/main" id="{AB8B2CF2-2228-C656-6474-DA80E677C2AF}"/>
                    </a:ext>
                  </a:extLst>
                </p:cNvPr>
                <p:cNvPicPr/>
                <p:nvPr/>
              </p:nvPicPr>
              <p:blipFill>
                <a:blip r:embed="rId1928"/>
                <a:stretch>
                  <a:fillRect/>
                </a:stretch>
              </p:blipFill>
              <p:spPr>
                <a:xfrm>
                  <a:off x="1970461" y="5678738"/>
                  <a:ext cx="176400" cy="90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29">
              <p14:nvContentPartPr>
                <p14:cNvPr id="1098" name="Ink 1097">
                  <a:extLst>
                    <a:ext uri="{FF2B5EF4-FFF2-40B4-BE49-F238E27FC236}">
                      <a16:creationId xmlns:a16="http://schemas.microsoft.com/office/drawing/2014/main" id="{76EFB7DB-D62B-B752-7E4A-95A40DF87A34}"/>
                    </a:ext>
                  </a:extLst>
                </p14:cNvPr>
                <p14:cNvContentPartPr/>
                <p14:nvPr/>
              </p14:nvContentPartPr>
              <p14:xfrm>
                <a:off x="2002141" y="5281298"/>
                <a:ext cx="111960" cy="471240"/>
              </p14:xfrm>
            </p:contentPart>
          </mc:Choice>
          <mc:Fallback xmlns="">
            <p:pic>
              <p:nvPicPr>
                <p:cNvPr id="1098" name="Ink 1097">
                  <a:extLst>
                    <a:ext uri="{FF2B5EF4-FFF2-40B4-BE49-F238E27FC236}">
                      <a16:creationId xmlns:a16="http://schemas.microsoft.com/office/drawing/2014/main" id="{76EFB7DB-D62B-B752-7E4A-95A40DF87A34}"/>
                    </a:ext>
                  </a:extLst>
                </p:cNvPr>
                <p:cNvPicPr/>
                <p:nvPr/>
              </p:nvPicPr>
              <p:blipFill>
                <a:blip r:embed="rId1930"/>
                <a:stretch>
                  <a:fillRect/>
                </a:stretch>
              </p:blipFill>
              <p:spPr>
                <a:xfrm>
                  <a:off x="1939501" y="4903658"/>
                  <a:ext cx="237600" cy="12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31">
              <p14:nvContentPartPr>
                <p14:cNvPr id="1099" name="Ink 1098">
                  <a:extLst>
                    <a:ext uri="{FF2B5EF4-FFF2-40B4-BE49-F238E27FC236}">
                      <a16:creationId xmlns:a16="http://schemas.microsoft.com/office/drawing/2014/main" id="{92026886-FEC9-CED9-C1D8-66330422593D}"/>
                    </a:ext>
                  </a:extLst>
                </p14:cNvPr>
                <p14:cNvContentPartPr/>
                <p14:nvPr/>
              </p14:nvContentPartPr>
              <p14:xfrm>
                <a:off x="2075581" y="5230538"/>
                <a:ext cx="48600" cy="234720"/>
              </p14:xfrm>
            </p:contentPart>
          </mc:Choice>
          <mc:Fallback xmlns="">
            <p:pic>
              <p:nvPicPr>
                <p:cNvPr id="1099" name="Ink 1098">
                  <a:extLst>
                    <a:ext uri="{FF2B5EF4-FFF2-40B4-BE49-F238E27FC236}">
                      <a16:creationId xmlns:a16="http://schemas.microsoft.com/office/drawing/2014/main" id="{92026886-FEC9-CED9-C1D8-66330422593D}"/>
                    </a:ext>
                  </a:extLst>
                </p:cNvPr>
                <p:cNvPicPr/>
                <p:nvPr/>
              </p:nvPicPr>
              <p:blipFill>
                <a:blip r:embed="rId1932"/>
                <a:stretch>
                  <a:fillRect/>
                </a:stretch>
              </p:blipFill>
              <p:spPr>
                <a:xfrm>
                  <a:off x="2012941" y="4852538"/>
                  <a:ext cx="174240" cy="9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33">
              <p14:nvContentPartPr>
                <p14:cNvPr id="1100" name="Ink 1099">
                  <a:extLst>
                    <a:ext uri="{FF2B5EF4-FFF2-40B4-BE49-F238E27FC236}">
                      <a16:creationId xmlns:a16="http://schemas.microsoft.com/office/drawing/2014/main" id="{36FD154A-F063-513A-28D0-71AAFF040D87}"/>
                    </a:ext>
                  </a:extLst>
                </p14:cNvPr>
                <p14:cNvContentPartPr/>
                <p14:nvPr/>
              </p14:nvContentPartPr>
              <p14:xfrm>
                <a:off x="2178181" y="5254298"/>
                <a:ext cx="151200" cy="600840"/>
              </p14:xfrm>
            </p:contentPart>
          </mc:Choice>
          <mc:Fallback xmlns="">
            <p:pic>
              <p:nvPicPr>
                <p:cNvPr id="1100" name="Ink 1099">
                  <a:extLst>
                    <a:ext uri="{FF2B5EF4-FFF2-40B4-BE49-F238E27FC236}">
                      <a16:creationId xmlns:a16="http://schemas.microsoft.com/office/drawing/2014/main" id="{36FD154A-F063-513A-28D0-71AAFF040D87}"/>
                    </a:ext>
                  </a:extLst>
                </p:cNvPr>
                <p:cNvPicPr/>
                <p:nvPr/>
              </p:nvPicPr>
              <p:blipFill>
                <a:blip r:embed="rId1934"/>
                <a:stretch>
                  <a:fillRect/>
                </a:stretch>
              </p:blipFill>
              <p:spPr>
                <a:xfrm>
                  <a:off x="2115181" y="4876658"/>
                  <a:ext cx="276840" cy="13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35">
              <p14:nvContentPartPr>
                <p14:cNvPr id="1101" name="Ink 1100">
                  <a:extLst>
                    <a:ext uri="{FF2B5EF4-FFF2-40B4-BE49-F238E27FC236}">
                      <a16:creationId xmlns:a16="http://schemas.microsoft.com/office/drawing/2014/main" id="{6D597989-CF27-4819-A164-FBDC7574518C}"/>
                    </a:ext>
                  </a:extLst>
                </p14:cNvPr>
                <p14:cNvContentPartPr/>
                <p14:nvPr/>
              </p14:nvContentPartPr>
              <p14:xfrm>
                <a:off x="2143981" y="5367698"/>
                <a:ext cx="111240" cy="560520"/>
              </p14:xfrm>
            </p:contentPart>
          </mc:Choice>
          <mc:Fallback xmlns="">
            <p:pic>
              <p:nvPicPr>
                <p:cNvPr id="1101" name="Ink 1100">
                  <a:extLst>
                    <a:ext uri="{FF2B5EF4-FFF2-40B4-BE49-F238E27FC236}">
                      <a16:creationId xmlns:a16="http://schemas.microsoft.com/office/drawing/2014/main" id="{6D597989-CF27-4819-A164-FBDC7574518C}"/>
                    </a:ext>
                  </a:extLst>
                </p:cNvPr>
                <p:cNvPicPr/>
                <p:nvPr/>
              </p:nvPicPr>
              <p:blipFill>
                <a:blip r:embed="rId1936"/>
                <a:stretch>
                  <a:fillRect/>
                </a:stretch>
              </p:blipFill>
              <p:spPr>
                <a:xfrm>
                  <a:off x="2081341" y="4990058"/>
                  <a:ext cx="236880" cy="13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37">
              <p14:nvContentPartPr>
                <p14:cNvPr id="1102" name="Ink 1101">
                  <a:extLst>
                    <a:ext uri="{FF2B5EF4-FFF2-40B4-BE49-F238E27FC236}">
                      <a16:creationId xmlns:a16="http://schemas.microsoft.com/office/drawing/2014/main" id="{938106B8-8D93-389E-F4E2-C62ED291F42B}"/>
                    </a:ext>
                  </a:extLst>
                </p14:cNvPr>
                <p14:cNvContentPartPr/>
                <p14:nvPr/>
              </p14:nvContentPartPr>
              <p14:xfrm>
                <a:off x="2250541" y="5454098"/>
                <a:ext cx="148680" cy="504720"/>
              </p14:xfrm>
            </p:contentPart>
          </mc:Choice>
          <mc:Fallback xmlns="">
            <p:pic>
              <p:nvPicPr>
                <p:cNvPr id="1102" name="Ink 1101">
                  <a:extLst>
                    <a:ext uri="{FF2B5EF4-FFF2-40B4-BE49-F238E27FC236}">
                      <a16:creationId xmlns:a16="http://schemas.microsoft.com/office/drawing/2014/main" id="{938106B8-8D93-389E-F4E2-C62ED291F42B}"/>
                    </a:ext>
                  </a:extLst>
                </p:cNvPr>
                <p:cNvPicPr/>
                <p:nvPr/>
              </p:nvPicPr>
              <p:blipFill>
                <a:blip r:embed="rId1938"/>
                <a:stretch>
                  <a:fillRect/>
                </a:stretch>
              </p:blipFill>
              <p:spPr>
                <a:xfrm>
                  <a:off x="2187541" y="5076458"/>
                  <a:ext cx="274320" cy="12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39">
              <p14:nvContentPartPr>
                <p14:cNvPr id="1103" name="Ink 1102">
                  <a:extLst>
                    <a:ext uri="{FF2B5EF4-FFF2-40B4-BE49-F238E27FC236}">
                      <a16:creationId xmlns:a16="http://schemas.microsoft.com/office/drawing/2014/main" id="{11EC541C-2F7F-7E88-6E79-C5B29C06DCFB}"/>
                    </a:ext>
                  </a:extLst>
                </p14:cNvPr>
                <p14:cNvContentPartPr/>
                <p14:nvPr/>
              </p14:nvContentPartPr>
              <p14:xfrm>
                <a:off x="2221741" y="5553818"/>
                <a:ext cx="109800" cy="455760"/>
              </p14:xfrm>
            </p:contentPart>
          </mc:Choice>
          <mc:Fallback xmlns="">
            <p:pic>
              <p:nvPicPr>
                <p:cNvPr id="1103" name="Ink 1102">
                  <a:extLst>
                    <a:ext uri="{FF2B5EF4-FFF2-40B4-BE49-F238E27FC236}">
                      <a16:creationId xmlns:a16="http://schemas.microsoft.com/office/drawing/2014/main" id="{11EC541C-2F7F-7E88-6E79-C5B29C06DCFB}"/>
                    </a:ext>
                  </a:extLst>
                </p:cNvPr>
                <p:cNvPicPr/>
                <p:nvPr/>
              </p:nvPicPr>
              <p:blipFill>
                <a:blip r:embed="rId1940"/>
                <a:stretch>
                  <a:fillRect/>
                </a:stretch>
              </p:blipFill>
              <p:spPr>
                <a:xfrm>
                  <a:off x="2158741" y="5175818"/>
                  <a:ext cx="235440" cy="12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41">
              <p14:nvContentPartPr>
                <p14:cNvPr id="1104" name="Ink 1103">
                  <a:extLst>
                    <a:ext uri="{FF2B5EF4-FFF2-40B4-BE49-F238E27FC236}">
                      <a16:creationId xmlns:a16="http://schemas.microsoft.com/office/drawing/2014/main" id="{0452630F-EC4A-F615-ABF8-D88D666B2EB4}"/>
                    </a:ext>
                  </a:extLst>
                </p14:cNvPr>
                <p14:cNvContentPartPr/>
                <p14:nvPr/>
              </p14:nvContentPartPr>
              <p14:xfrm>
                <a:off x="2230381" y="5579018"/>
                <a:ext cx="99000" cy="466200"/>
              </p14:xfrm>
            </p:contentPart>
          </mc:Choice>
          <mc:Fallback xmlns="">
            <p:pic>
              <p:nvPicPr>
                <p:cNvPr id="1104" name="Ink 1103">
                  <a:extLst>
                    <a:ext uri="{FF2B5EF4-FFF2-40B4-BE49-F238E27FC236}">
                      <a16:creationId xmlns:a16="http://schemas.microsoft.com/office/drawing/2014/main" id="{0452630F-EC4A-F615-ABF8-D88D666B2EB4}"/>
                    </a:ext>
                  </a:extLst>
                </p:cNvPr>
                <p:cNvPicPr/>
                <p:nvPr/>
              </p:nvPicPr>
              <p:blipFill>
                <a:blip r:embed="rId1942"/>
                <a:stretch>
                  <a:fillRect/>
                </a:stretch>
              </p:blipFill>
              <p:spPr>
                <a:xfrm>
                  <a:off x="2167381" y="5201378"/>
                  <a:ext cx="224640" cy="12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43">
              <p14:nvContentPartPr>
                <p14:cNvPr id="1105" name="Ink 1104">
                  <a:extLst>
                    <a:ext uri="{FF2B5EF4-FFF2-40B4-BE49-F238E27FC236}">
                      <a16:creationId xmlns:a16="http://schemas.microsoft.com/office/drawing/2014/main" id="{D6B70DC4-24F7-8BF1-0BF5-49F23A63A6DF}"/>
                    </a:ext>
                  </a:extLst>
                </p14:cNvPr>
                <p14:cNvContentPartPr/>
                <p14:nvPr/>
              </p14:nvContentPartPr>
              <p14:xfrm>
                <a:off x="2247301" y="5671178"/>
                <a:ext cx="108720" cy="431280"/>
              </p14:xfrm>
            </p:contentPart>
          </mc:Choice>
          <mc:Fallback xmlns="">
            <p:pic>
              <p:nvPicPr>
                <p:cNvPr id="1105" name="Ink 1104">
                  <a:extLst>
                    <a:ext uri="{FF2B5EF4-FFF2-40B4-BE49-F238E27FC236}">
                      <a16:creationId xmlns:a16="http://schemas.microsoft.com/office/drawing/2014/main" id="{D6B70DC4-24F7-8BF1-0BF5-49F23A63A6DF}"/>
                    </a:ext>
                  </a:extLst>
                </p:cNvPr>
                <p:cNvPicPr/>
                <p:nvPr/>
              </p:nvPicPr>
              <p:blipFill>
                <a:blip r:embed="rId1944"/>
                <a:stretch>
                  <a:fillRect/>
                </a:stretch>
              </p:blipFill>
              <p:spPr>
                <a:xfrm>
                  <a:off x="2184301" y="5293538"/>
                  <a:ext cx="234360" cy="11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45">
              <p14:nvContentPartPr>
                <p14:cNvPr id="1106" name="Ink 1105">
                  <a:extLst>
                    <a:ext uri="{FF2B5EF4-FFF2-40B4-BE49-F238E27FC236}">
                      <a16:creationId xmlns:a16="http://schemas.microsoft.com/office/drawing/2014/main" id="{630296D3-350D-24B2-0361-05CFF15AF0E1}"/>
                    </a:ext>
                  </a:extLst>
                </p14:cNvPr>
                <p14:cNvContentPartPr/>
                <p14:nvPr/>
              </p14:nvContentPartPr>
              <p14:xfrm>
                <a:off x="2130301" y="5526098"/>
                <a:ext cx="138240" cy="571320"/>
              </p14:xfrm>
            </p:contentPart>
          </mc:Choice>
          <mc:Fallback xmlns="">
            <p:pic>
              <p:nvPicPr>
                <p:cNvPr id="1106" name="Ink 1105">
                  <a:extLst>
                    <a:ext uri="{FF2B5EF4-FFF2-40B4-BE49-F238E27FC236}">
                      <a16:creationId xmlns:a16="http://schemas.microsoft.com/office/drawing/2014/main" id="{630296D3-350D-24B2-0361-05CFF15AF0E1}"/>
                    </a:ext>
                  </a:extLst>
                </p:cNvPr>
                <p:cNvPicPr/>
                <p:nvPr/>
              </p:nvPicPr>
              <p:blipFill>
                <a:blip r:embed="rId1946"/>
                <a:stretch>
                  <a:fillRect/>
                </a:stretch>
              </p:blipFill>
              <p:spPr>
                <a:xfrm>
                  <a:off x="2067661" y="5148098"/>
                  <a:ext cx="263880" cy="13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47">
              <p14:nvContentPartPr>
                <p14:cNvPr id="1107" name="Ink 1106">
                  <a:extLst>
                    <a:ext uri="{FF2B5EF4-FFF2-40B4-BE49-F238E27FC236}">
                      <a16:creationId xmlns:a16="http://schemas.microsoft.com/office/drawing/2014/main" id="{CEB8A402-090B-5605-75EE-E803AA8CDE78}"/>
                    </a:ext>
                  </a:extLst>
                </p14:cNvPr>
                <p14:cNvContentPartPr/>
                <p14:nvPr/>
              </p14:nvContentPartPr>
              <p14:xfrm>
                <a:off x="2218861" y="5636978"/>
                <a:ext cx="124200" cy="408240"/>
              </p14:xfrm>
            </p:contentPart>
          </mc:Choice>
          <mc:Fallback xmlns="">
            <p:pic>
              <p:nvPicPr>
                <p:cNvPr id="1107" name="Ink 1106">
                  <a:extLst>
                    <a:ext uri="{FF2B5EF4-FFF2-40B4-BE49-F238E27FC236}">
                      <a16:creationId xmlns:a16="http://schemas.microsoft.com/office/drawing/2014/main" id="{CEB8A402-090B-5605-75EE-E803AA8CDE78}"/>
                    </a:ext>
                  </a:extLst>
                </p:cNvPr>
                <p:cNvPicPr/>
                <p:nvPr/>
              </p:nvPicPr>
              <p:blipFill>
                <a:blip r:embed="rId1948"/>
                <a:stretch>
                  <a:fillRect/>
                </a:stretch>
              </p:blipFill>
              <p:spPr>
                <a:xfrm>
                  <a:off x="2155861" y="5258978"/>
                  <a:ext cx="249840" cy="11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49">
              <p14:nvContentPartPr>
                <p14:cNvPr id="1108" name="Ink 1107">
                  <a:extLst>
                    <a:ext uri="{FF2B5EF4-FFF2-40B4-BE49-F238E27FC236}">
                      <a16:creationId xmlns:a16="http://schemas.microsoft.com/office/drawing/2014/main" id="{5515DAC9-7691-0A05-B6C4-725900096560}"/>
                    </a:ext>
                  </a:extLst>
                </p14:cNvPr>
                <p14:cNvContentPartPr/>
                <p14:nvPr/>
              </p14:nvContentPartPr>
              <p14:xfrm>
                <a:off x="2171701" y="5523578"/>
                <a:ext cx="121680" cy="459000"/>
              </p14:xfrm>
            </p:contentPart>
          </mc:Choice>
          <mc:Fallback xmlns="">
            <p:pic>
              <p:nvPicPr>
                <p:cNvPr id="1108" name="Ink 1107">
                  <a:extLst>
                    <a:ext uri="{FF2B5EF4-FFF2-40B4-BE49-F238E27FC236}">
                      <a16:creationId xmlns:a16="http://schemas.microsoft.com/office/drawing/2014/main" id="{5515DAC9-7691-0A05-B6C4-725900096560}"/>
                    </a:ext>
                  </a:extLst>
                </p:cNvPr>
                <p:cNvPicPr/>
                <p:nvPr/>
              </p:nvPicPr>
              <p:blipFill>
                <a:blip r:embed="rId1950"/>
                <a:stretch>
                  <a:fillRect/>
                </a:stretch>
              </p:blipFill>
              <p:spPr>
                <a:xfrm>
                  <a:off x="2109061" y="5145578"/>
                  <a:ext cx="247320" cy="12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51">
              <p14:nvContentPartPr>
                <p14:cNvPr id="1109" name="Ink 1108">
                  <a:extLst>
                    <a:ext uri="{FF2B5EF4-FFF2-40B4-BE49-F238E27FC236}">
                      <a16:creationId xmlns:a16="http://schemas.microsoft.com/office/drawing/2014/main" id="{C09BDDFF-AD35-9FAF-F951-3A284A56F892}"/>
                    </a:ext>
                  </a:extLst>
                </p14:cNvPr>
                <p14:cNvContentPartPr/>
                <p14:nvPr/>
              </p14:nvContentPartPr>
              <p14:xfrm>
                <a:off x="2172421" y="5665418"/>
                <a:ext cx="123840" cy="405720"/>
              </p14:xfrm>
            </p:contentPart>
          </mc:Choice>
          <mc:Fallback xmlns="">
            <p:pic>
              <p:nvPicPr>
                <p:cNvPr id="1109" name="Ink 1108">
                  <a:extLst>
                    <a:ext uri="{FF2B5EF4-FFF2-40B4-BE49-F238E27FC236}">
                      <a16:creationId xmlns:a16="http://schemas.microsoft.com/office/drawing/2014/main" id="{C09BDDFF-AD35-9FAF-F951-3A284A56F892}"/>
                    </a:ext>
                  </a:extLst>
                </p:cNvPr>
                <p:cNvPicPr/>
                <p:nvPr/>
              </p:nvPicPr>
              <p:blipFill>
                <a:blip r:embed="rId1952"/>
                <a:stretch>
                  <a:fillRect/>
                </a:stretch>
              </p:blipFill>
              <p:spPr>
                <a:xfrm>
                  <a:off x="2109421" y="5287778"/>
                  <a:ext cx="249480" cy="11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53">
              <p14:nvContentPartPr>
                <p14:cNvPr id="1110" name="Ink 1109">
                  <a:extLst>
                    <a:ext uri="{FF2B5EF4-FFF2-40B4-BE49-F238E27FC236}">
                      <a16:creationId xmlns:a16="http://schemas.microsoft.com/office/drawing/2014/main" id="{12D1C2C2-A744-40DD-A4E2-7C86AE443370}"/>
                    </a:ext>
                  </a:extLst>
                </p14:cNvPr>
                <p14:cNvContentPartPr/>
                <p14:nvPr/>
              </p14:nvContentPartPr>
              <p14:xfrm>
                <a:off x="2176021" y="5671538"/>
                <a:ext cx="118800" cy="335520"/>
              </p14:xfrm>
            </p:contentPart>
          </mc:Choice>
          <mc:Fallback xmlns="">
            <p:pic>
              <p:nvPicPr>
                <p:cNvPr id="1110" name="Ink 1109">
                  <a:extLst>
                    <a:ext uri="{FF2B5EF4-FFF2-40B4-BE49-F238E27FC236}">
                      <a16:creationId xmlns:a16="http://schemas.microsoft.com/office/drawing/2014/main" id="{12D1C2C2-A744-40DD-A4E2-7C86AE443370}"/>
                    </a:ext>
                  </a:extLst>
                </p:cNvPr>
                <p:cNvPicPr/>
                <p:nvPr/>
              </p:nvPicPr>
              <p:blipFill>
                <a:blip r:embed="rId1954"/>
                <a:stretch>
                  <a:fillRect/>
                </a:stretch>
              </p:blipFill>
              <p:spPr>
                <a:xfrm>
                  <a:off x="2113021" y="5293898"/>
                  <a:ext cx="244440" cy="10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55">
              <p14:nvContentPartPr>
                <p14:cNvPr id="1111" name="Ink 1110">
                  <a:extLst>
                    <a:ext uri="{FF2B5EF4-FFF2-40B4-BE49-F238E27FC236}">
                      <a16:creationId xmlns:a16="http://schemas.microsoft.com/office/drawing/2014/main" id="{4C23FCA1-C2B8-5EBA-432B-C8A8587E13BF}"/>
                    </a:ext>
                  </a:extLst>
                </p14:cNvPr>
                <p14:cNvContentPartPr/>
                <p14:nvPr/>
              </p14:nvContentPartPr>
              <p14:xfrm>
                <a:off x="2194021" y="5791418"/>
                <a:ext cx="24480" cy="81000"/>
              </p14:xfrm>
            </p:contentPart>
          </mc:Choice>
          <mc:Fallback xmlns="">
            <p:pic>
              <p:nvPicPr>
                <p:cNvPr id="1111" name="Ink 1110">
                  <a:extLst>
                    <a:ext uri="{FF2B5EF4-FFF2-40B4-BE49-F238E27FC236}">
                      <a16:creationId xmlns:a16="http://schemas.microsoft.com/office/drawing/2014/main" id="{4C23FCA1-C2B8-5EBA-432B-C8A8587E13BF}"/>
                    </a:ext>
                  </a:extLst>
                </p:cNvPr>
                <p:cNvPicPr/>
                <p:nvPr/>
              </p:nvPicPr>
              <p:blipFill>
                <a:blip r:embed="rId1956"/>
                <a:stretch>
                  <a:fillRect/>
                </a:stretch>
              </p:blipFill>
              <p:spPr>
                <a:xfrm>
                  <a:off x="2131381" y="5413778"/>
                  <a:ext cx="150120" cy="83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57">
              <p14:nvContentPartPr>
                <p14:cNvPr id="1112" name="Ink 1111">
                  <a:extLst>
                    <a:ext uri="{FF2B5EF4-FFF2-40B4-BE49-F238E27FC236}">
                      <a16:creationId xmlns:a16="http://schemas.microsoft.com/office/drawing/2014/main" id="{681D4320-D266-CF81-A8CE-2283BD19AD2B}"/>
                    </a:ext>
                  </a:extLst>
                </p14:cNvPr>
                <p14:cNvContentPartPr/>
                <p14:nvPr/>
              </p14:nvContentPartPr>
              <p14:xfrm>
                <a:off x="1931941" y="5653538"/>
                <a:ext cx="127440" cy="443880"/>
              </p14:xfrm>
            </p:contentPart>
          </mc:Choice>
          <mc:Fallback xmlns="">
            <p:pic>
              <p:nvPicPr>
                <p:cNvPr id="1112" name="Ink 1111">
                  <a:extLst>
                    <a:ext uri="{FF2B5EF4-FFF2-40B4-BE49-F238E27FC236}">
                      <a16:creationId xmlns:a16="http://schemas.microsoft.com/office/drawing/2014/main" id="{681D4320-D266-CF81-A8CE-2283BD19AD2B}"/>
                    </a:ext>
                  </a:extLst>
                </p:cNvPr>
                <p:cNvPicPr/>
                <p:nvPr/>
              </p:nvPicPr>
              <p:blipFill>
                <a:blip r:embed="rId1958"/>
                <a:stretch>
                  <a:fillRect/>
                </a:stretch>
              </p:blipFill>
              <p:spPr>
                <a:xfrm>
                  <a:off x="1868941" y="5275898"/>
                  <a:ext cx="253080" cy="11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59">
              <p14:nvContentPartPr>
                <p14:cNvPr id="1113" name="Ink 1112">
                  <a:extLst>
                    <a:ext uri="{FF2B5EF4-FFF2-40B4-BE49-F238E27FC236}">
                      <a16:creationId xmlns:a16="http://schemas.microsoft.com/office/drawing/2014/main" id="{9FD986FD-F072-9B14-A274-B8C4D17142EB}"/>
                    </a:ext>
                  </a:extLst>
                </p14:cNvPr>
                <p14:cNvContentPartPr/>
                <p14:nvPr/>
              </p14:nvContentPartPr>
              <p14:xfrm>
                <a:off x="1929061" y="5287418"/>
                <a:ext cx="47520" cy="329400"/>
              </p14:xfrm>
            </p:contentPart>
          </mc:Choice>
          <mc:Fallback xmlns="">
            <p:pic>
              <p:nvPicPr>
                <p:cNvPr id="1113" name="Ink 1112">
                  <a:extLst>
                    <a:ext uri="{FF2B5EF4-FFF2-40B4-BE49-F238E27FC236}">
                      <a16:creationId xmlns:a16="http://schemas.microsoft.com/office/drawing/2014/main" id="{9FD986FD-F072-9B14-A274-B8C4D17142EB}"/>
                    </a:ext>
                  </a:extLst>
                </p:cNvPr>
                <p:cNvPicPr/>
                <p:nvPr/>
              </p:nvPicPr>
              <p:blipFill>
                <a:blip r:embed="rId1960"/>
                <a:stretch>
                  <a:fillRect/>
                </a:stretch>
              </p:blipFill>
              <p:spPr>
                <a:xfrm>
                  <a:off x="1866061" y="4909778"/>
                  <a:ext cx="173160" cy="10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61">
              <p14:nvContentPartPr>
                <p14:cNvPr id="1114" name="Ink 1113">
                  <a:extLst>
                    <a:ext uri="{FF2B5EF4-FFF2-40B4-BE49-F238E27FC236}">
                      <a16:creationId xmlns:a16="http://schemas.microsoft.com/office/drawing/2014/main" id="{BA4B6553-2914-87CB-E588-A7C5325E4C29}"/>
                    </a:ext>
                  </a:extLst>
                </p14:cNvPr>
                <p14:cNvContentPartPr/>
                <p14:nvPr/>
              </p14:nvContentPartPr>
              <p14:xfrm>
                <a:off x="1910341" y="5726258"/>
                <a:ext cx="138240" cy="263160"/>
              </p14:xfrm>
            </p:contentPart>
          </mc:Choice>
          <mc:Fallback xmlns="">
            <p:pic>
              <p:nvPicPr>
                <p:cNvPr id="1114" name="Ink 1113">
                  <a:extLst>
                    <a:ext uri="{FF2B5EF4-FFF2-40B4-BE49-F238E27FC236}">
                      <a16:creationId xmlns:a16="http://schemas.microsoft.com/office/drawing/2014/main" id="{BA4B6553-2914-87CB-E588-A7C5325E4C29}"/>
                    </a:ext>
                  </a:extLst>
                </p:cNvPr>
                <p:cNvPicPr/>
                <p:nvPr/>
              </p:nvPicPr>
              <p:blipFill>
                <a:blip r:embed="rId1962"/>
                <a:stretch>
                  <a:fillRect/>
                </a:stretch>
              </p:blipFill>
              <p:spPr>
                <a:xfrm>
                  <a:off x="1847701" y="5348618"/>
                  <a:ext cx="263880" cy="10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63">
              <p14:nvContentPartPr>
                <p14:cNvPr id="1115" name="Ink 1114">
                  <a:extLst>
                    <a:ext uri="{FF2B5EF4-FFF2-40B4-BE49-F238E27FC236}">
                      <a16:creationId xmlns:a16="http://schemas.microsoft.com/office/drawing/2014/main" id="{F06E6EC7-CC58-9458-C8DE-A5B87339CA01}"/>
                    </a:ext>
                  </a:extLst>
                </p14:cNvPr>
                <p14:cNvContentPartPr/>
                <p14:nvPr/>
              </p14:nvContentPartPr>
              <p14:xfrm>
                <a:off x="1825021" y="5414138"/>
                <a:ext cx="398520" cy="405000"/>
              </p14:xfrm>
            </p:contentPart>
          </mc:Choice>
          <mc:Fallback xmlns="">
            <p:pic>
              <p:nvPicPr>
                <p:cNvPr id="1115" name="Ink 1114">
                  <a:extLst>
                    <a:ext uri="{FF2B5EF4-FFF2-40B4-BE49-F238E27FC236}">
                      <a16:creationId xmlns:a16="http://schemas.microsoft.com/office/drawing/2014/main" id="{F06E6EC7-CC58-9458-C8DE-A5B87339CA01}"/>
                    </a:ext>
                  </a:extLst>
                </p:cNvPr>
                <p:cNvPicPr/>
                <p:nvPr/>
              </p:nvPicPr>
              <p:blipFill>
                <a:blip r:embed="rId1964"/>
                <a:stretch>
                  <a:fillRect/>
                </a:stretch>
              </p:blipFill>
              <p:spPr>
                <a:xfrm>
                  <a:off x="1762381" y="5036498"/>
                  <a:ext cx="524160" cy="11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65">
              <p14:nvContentPartPr>
                <p14:cNvPr id="1116" name="Ink 1115">
                  <a:extLst>
                    <a:ext uri="{FF2B5EF4-FFF2-40B4-BE49-F238E27FC236}">
                      <a16:creationId xmlns:a16="http://schemas.microsoft.com/office/drawing/2014/main" id="{EAD05D58-707A-C3FE-3AD0-17E56E836331}"/>
                    </a:ext>
                  </a:extLst>
                </p14:cNvPr>
                <p14:cNvContentPartPr/>
                <p14:nvPr/>
              </p14:nvContentPartPr>
              <p14:xfrm>
                <a:off x="2018341" y="5433218"/>
                <a:ext cx="11880" cy="27720"/>
              </p14:xfrm>
            </p:contentPart>
          </mc:Choice>
          <mc:Fallback xmlns="">
            <p:pic>
              <p:nvPicPr>
                <p:cNvPr id="1116" name="Ink 1115">
                  <a:extLst>
                    <a:ext uri="{FF2B5EF4-FFF2-40B4-BE49-F238E27FC236}">
                      <a16:creationId xmlns:a16="http://schemas.microsoft.com/office/drawing/2014/main" id="{EAD05D58-707A-C3FE-3AD0-17E56E836331}"/>
                    </a:ext>
                  </a:extLst>
                </p:cNvPr>
                <p:cNvPicPr/>
                <p:nvPr/>
              </p:nvPicPr>
              <p:blipFill>
                <a:blip r:embed="rId1966"/>
                <a:stretch>
                  <a:fillRect/>
                </a:stretch>
              </p:blipFill>
              <p:spPr>
                <a:xfrm>
                  <a:off x="1955341" y="5055218"/>
                  <a:ext cx="137520" cy="78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67">
              <p14:nvContentPartPr>
                <p14:cNvPr id="1117" name="Ink 1116">
                  <a:extLst>
                    <a:ext uri="{FF2B5EF4-FFF2-40B4-BE49-F238E27FC236}">
                      <a16:creationId xmlns:a16="http://schemas.microsoft.com/office/drawing/2014/main" id="{867F92A8-60A0-D5C4-D62E-3DAB3A48DE84}"/>
                    </a:ext>
                  </a:extLst>
                </p14:cNvPr>
                <p14:cNvContentPartPr/>
                <p14:nvPr/>
              </p14:nvContentPartPr>
              <p14:xfrm>
                <a:off x="1873261" y="5170058"/>
                <a:ext cx="300960" cy="641520"/>
              </p14:xfrm>
            </p:contentPart>
          </mc:Choice>
          <mc:Fallback xmlns="">
            <p:pic>
              <p:nvPicPr>
                <p:cNvPr id="1117" name="Ink 1116">
                  <a:extLst>
                    <a:ext uri="{FF2B5EF4-FFF2-40B4-BE49-F238E27FC236}">
                      <a16:creationId xmlns:a16="http://schemas.microsoft.com/office/drawing/2014/main" id="{867F92A8-60A0-D5C4-D62E-3DAB3A48DE84}"/>
                    </a:ext>
                  </a:extLst>
                </p:cNvPr>
                <p:cNvPicPr/>
                <p:nvPr/>
              </p:nvPicPr>
              <p:blipFill>
                <a:blip r:embed="rId1968"/>
                <a:stretch>
                  <a:fillRect/>
                </a:stretch>
              </p:blipFill>
              <p:spPr>
                <a:xfrm>
                  <a:off x="1810621" y="4792058"/>
                  <a:ext cx="426600" cy="13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69">
              <p14:nvContentPartPr>
                <p14:cNvPr id="1118" name="Ink 1117">
                  <a:extLst>
                    <a:ext uri="{FF2B5EF4-FFF2-40B4-BE49-F238E27FC236}">
                      <a16:creationId xmlns:a16="http://schemas.microsoft.com/office/drawing/2014/main" id="{B17E24A7-F450-E907-FE0F-540E0F98EB23}"/>
                    </a:ext>
                  </a:extLst>
                </p14:cNvPr>
                <p14:cNvContentPartPr/>
                <p14:nvPr/>
              </p14:nvContentPartPr>
              <p14:xfrm>
                <a:off x="2014021" y="5489018"/>
                <a:ext cx="12240" cy="33120"/>
              </p14:xfrm>
            </p:contentPart>
          </mc:Choice>
          <mc:Fallback xmlns="">
            <p:pic>
              <p:nvPicPr>
                <p:cNvPr id="1118" name="Ink 1117">
                  <a:extLst>
                    <a:ext uri="{FF2B5EF4-FFF2-40B4-BE49-F238E27FC236}">
                      <a16:creationId xmlns:a16="http://schemas.microsoft.com/office/drawing/2014/main" id="{B17E24A7-F450-E907-FE0F-540E0F98EB23}"/>
                    </a:ext>
                  </a:extLst>
                </p:cNvPr>
                <p:cNvPicPr/>
                <p:nvPr/>
              </p:nvPicPr>
              <p:blipFill>
                <a:blip r:embed="rId1970"/>
                <a:stretch>
                  <a:fillRect/>
                </a:stretch>
              </p:blipFill>
              <p:spPr>
                <a:xfrm>
                  <a:off x="1951381" y="5111378"/>
                  <a:ext cx="137880" cy="78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71">
              <p14:nvContentPartPr>
                <p14:cNvPr id="1119" name="Ink 1118">
                  <a:extLst>
                    <a:ext uri="{FF2B5EF4-FFF2-40B4-BE49-F238E27FC236}">
                      <a16:creationId xmlns:a16="http://schemas.microsoft.com/office/drawing/2014/main" id="{32255A0F-30E5-21EB-88BD-BFA67239E572}"/>
                    </a:ext>
                  </a:extLst>
                </p14:cNvPr>
                <p14:cNvContentPartPr/>
                <p14:nvPr/>
              </p14:nvContentPartPr>
              <p14:xfrm>
                <a:off x="1921141" y="5284178"/>
                <a:ext cx="230040" cy="497160"/>
              </p14:xfrm>
            </p:contentPart>
          </mc:Choice>
          <mc:Fallback xmlns="">
            <p:pic>
              <p:nvPicPr>
                <p:cNvPr id="1119" name="Ink 1118">
                  <a:extLst>
                    <a:ext uri="{FF2B5EF4-FFF2-40B4-BE49-F238E27FC236}">
                      <a16:creationId xmlns:a16="http://schemas.microsoft.com/office/drawing/2014/main" id="{32255A0F-30E5-21EB-88BD-BFA67239E572}"/>
                    </a:ext>
                  </a:extLst>
                </p:cNvPr>
                <p:cNvPicPr/>
                <p:nvPr/>
              </p:nvPicPr>
              <p:blipFill>
                <a:blip r:embed="rId1972"/>
                <a:stretch>
                  <a:fillRect/>
                </a:stretch>
              </p:blipFill>
              <p:spPr>
                <a:xfrm>
                  <a:off x="1858501" y="4906538"/>
                  <a:ext cx="355680" cy="12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73">
              <p14:nvContentPartPr>
                <p14:cNvPr id="1120" name="Ink 1119">
                  <a:extLst>
                    <a:ext uri="{FF2B5EF4-FFF2-40B4-BE49-F238E27FC236}">
                      <a16:creationId xmlns:a16="http://schemas.microsoft.com/office/drawing/2014/main" id="{FE96B911-4167-DC21-CB41-FE523152DFA0}"/>
                    </a:ext>
                  </a:extLst>
                </p14:cNvPr>
                <p14:cNvContentPartPr/>
                <p14:nvPr/>
              </p14:nvContentPartPr>
              <p14:xfrm>
                <a:off x="2097181" y="5396138"/>
                <a:ext cx="6480" cy="59400"/>
              </p14:xfrm>
            </p:contentPart>
          </mc:Choice>
          <mc:Fallback xmlns="">
            <p:pic>
              <p:nvPicPr>
                <p:cNvPr id="1120" name="Ink 1119">
                  <a:extLst>
                    <a:ext uri="{FF2B5EF4-FFF2-40B4-BE49-F238E27FC236}">
                      <a16:creationId xmlns:a16="http://schemas.microsoft.com/office/drawing/2014/main" id="{FE96B911-4167-DC21-CB41-FE523152DFA0}"/>
                    </a:ext>
                  </a:extLst>
                </p:cNvPr>
                <p:cNvPicPr/>
                <p:nvPr/>
              </p:nvPicPr>
              <p:blipFill>
                <a:blip r:embed="rId1161"/>
                <a:stretch>
                  <a:fillRect/>
                </a:stretch>
              </p:blipFill>
              <p:spPr>
                <a:xfrm>
                  <a:off x="2034541" y="5018138"/>
                  <a:ext cx="132120" cy="81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74">
              <p14:nvContentPartPr>
                <p14:cNvPr id="1121" name="Ink 1120">
                  <a:extLst>
                    <a:ext uri="{FF2B5EF4-FFF2-40B4-BE49-F238E27FC236}">
                      <a16:creationId xmlns:a16="http://schemas.microsoft.com/office/drawing/2014/main" id="{F284F51A-2799-08D6-766B-751749EF5F88}"/>
                    </a:ext>
                  </a:extLst>
                </p14:cNvPr>
                <p14:cNvContentPartPr/>
                <p14:nvPr/>
              </p14:nvContentPartPr>
              <p14:xfrm>
                <a:off x="1826101" y="5291378"/>
                <a:ext cx="311760" cy="599760"/>
              </p14:xfrm>
            </p:contentPart>
          </mc:Choice>
          <mc:Fallback xmlns="">
            <p:pic>
              <p:nvPicPr>
                <p:cNvPr id="1121" name="Ink 1120">
                  <a:extLst>
                    <a:ext uri="{FF2B5EF4-FFF2-40B4-BE49-F238E27FC236}">
                      <a16:creationId xmlns:a16="http://schemas.microsoft.com/office/drawing/2014/main" id="{F284F51A-2799-08D6-766B-751749EF5F88}"/>
                    </a:ext>
                  </a:extLst>
                </p:cNvPr>
                <p:cNvPicPr/>
                <p:nvPr/>
              </p:nvPicPr>
              <p:blipFill>
                <a:blip r:embed="rId1975"/>
                <a:stretch>
                  <a:fillRect/>
                </a:stretch>
              </p:blipFill>
              <p:spPr>
                <a:xfrm>
                  <a:off x="1763461" y="4913378"/>
                  <a:ext cx="437400" cy="13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76">
              <p14:nvContentPartPr>
                <p14:cNvPr id="1122" name="Ink 1121">
                  <a:extLst>
                    <a:ext uri="{FF2B5EF4-FFF2-40B4-BE49-F238E27FC236}">
                      <a16:creationId xmlns:a16="http://schemas.microsoft.com/office/drawing/2014/main" id="{1BA0CF13-C856-CC39-7029-995B906EE9A8}"/>
                    </a:ext>
                  </a:extLst>
                </p14:cNvPr>
                <p14:cNvContentPartPr/>
                <p14:nvPr/>
              </p14:nvContentPartPr>
              <p14:xfrm>
                <a:off x="1991341" y="5150618"/>
                <a:ext cx="92880" cy="598320"/>
              </p14:xfrm>
            </p:contentPart>
          </mc:Choice>
          <mc:Fallback xmlns="">
            <p:pic>
              <p:nvPicPr>
                <p:cNvPr id="1122" name="Ink 1121">
                  <a:extLst>
                    <a:ext uri="{FF2B5EF4-FFF2-40B4-BE49-F238E27FC236}">
                      <a16:creationId xmlns:a16="http://schemas.microsoft.com/office/drawing/2014/main" id="{1BA0CF13-C856-CC39-7029-995B906EE9A8}"/>
                    </a:ext>
                  </a:extLst>
                </p:cNvPr>
                <p:cNvPicPr/>
                <p:nvPr/>
              </p:nvPicPr>
              <p:blipFill>
                <a:blip r:embed="rId1977"/>
                <a:stretch>
                  <a:fillRect/>
                </a:stretch>
              </p:blipFill>
              <p:spPr>
                <a:xfrm>
                  <a:off x="1928341" y="4772618"/>
                  <a:ext cx="218520" cy="13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78">
              <p14:nvContentPartPr>
                <p14:cNvPr id="1123" name="Ink 1122">
                  <a:extLst>
                    <a:ext uri="{FF2B5EF4-FFF2-40B4-BE49-F238E27FC236}">
                      <a16:creationId xmlns:a16="http://schemas.microsoft.com/office/drawing/2014/main" id="{1B074A69-676B-11B5-3003-BC9E5C36104C}"/>
                    </a:ext>
                  </a:extLst>
                </p14:cNvPr>
                <p14:cNvContentPartPr/>
                <p14:nvPr/>
              </p14:nvContentPartPr>
              <p14:xfrm>
                <a:off x="1814221" y="5273378"/>
                <a:ext cx="376560" cy="740520"/>
              </p14:xfrm>
            </p:contentPart>
          </mc:Choice>
          <mc:Fallback xmlns="">
            <p:pic>
              <p:nvPicPr>
                <p:cNvPr id="1123" name="Ink 1122">
                  <a:extLst>
                    <a:ext uri="{FF2B5EF4-FFF2-40B4-BE49-F238E27FC236}">
                      <a16:creationId xmlns:a16="http://schemas.microsoft.com/office/drawing/2014/main" id="{1B074A69-676B-11B5-3003-BC9E5C36104C}"/>
                    </a:ext>
                  </a:extLst>
                </p:cNvPr>
                <p:cNvPicPr/>
                <p:nvPr/>
              </p:nvPicPr>
              <p:blipFill>
                <a:blip r:embed="rId1979"/>
                <a:stretch>
                  <a:fillRect/>
                </a:stretch>
              </p:blipFill>
              <p:spPr>
                <a:xfrm>
                  <a:off x="1751581" y="4895738"/>
                  <a:ext cx="502200" cy="14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80">
              <p14:nvContentPartPr>
                <p14:cNvPr id="1124" name="Ink 1123">
                  <a:extLst>
                    <a:ext uri="{FF2B5EF4-FFF2-40B4-BE49-F238E27FC236}">
                      <a16:creationId xmlns:a16="http://schemas.microsoft.com/office/drawing/2014/main" id="{4E364086-0785-A1D1-99B5-1C67529265D0}"/>
                    </a:ext>
                  </a:extLst>
                </p14:cNvPr>
                <p14:cNvContentPartPr/>
                <p14:nvPr/>
              </p14:nvContentPartPr>
              <p14:xfrm>
                <a:off x="2007541" y="5024618"/>
                <a:ext cx="101880" cy="737280"/>
              </p14:xfrm>
            </p:contentPart>
          </mc:Choice>
          <mc:Fallback xmlns="">
            <p:pic>
              <p:nvPicPr>
                <p:cNvPr id="1124" name="Ink 1123">
                  <a:extLst>
                    <a:ext uri="{FF2B5EF4-FFF2-40B4-BE49-F238E27FC236}">
                      <a16:creationId xmlns:a16="http://schemas.microsoft.com/office/drawing/2014/main" id="{4E364086-0785-A1D1-99B5-1C67529265D0}"/>
                    </a:ext>
                  </a:extLst>
                </p:cNvPr>
                <p:cNvPicPr/>
                <p:nvPr/>
              </p:nvPicPr>
              <p:blipFill>
                <a:blip r:embed="rId1981"/>
                <a:stretch>
                  <a:fillRect/>
                </a:stretch>
              </p:blipFill>
              <p:spPr>
                <a:xfrm>
                  <a:off x="1944901" y="4646618"/>
                  <a:ext cx="227520" cy="149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82">
              <p14:nvContentPartPr>
                <p14:cNvPr id="1125" name="Ink 1124">
                  <a:extLst>
                    <a:ext uri="{FF2B5EF4-FFF2-40B4-BE49-F238E27FC236}">
                      <a16:creationId xmlns:a16="http://schemas.microsoft.com/office/drawing/2014/main" id="{52468DEB-48D8-4CEE-B5A4-26BD5F7D821F}"/>
                    </a:ext>
                  </a:extLst>
                </p14:cNvPr>
                <p14:cNvContentPartPr/>
                <p14:nvPr/>
              </p14:nvContentPartPr>
              <p14:xfrm>
                <a:off x="1987381" y="5465618"/>
                <a:ext cx="294840" cy="292320"/>
              </p14:xfrm>
            </p:contentPart>
          </mc:Choice>
          <mc:Fallback xmlns="">
            <p:pic>
              <p:nvPicPr>
                <p:cNvPr id="1125" name="Ink 1124">
                  <a:extLst>
                    <a:ext uri="{FF2B5EF4-FFF2-40B4-BE49-F238E27FC236}">
                      <a16:creationId xmlns:a16="http://schemas.microsoft.com/office/drawing/2014/main" id="{52468DEB-48D8-4CEE-B5A4-26BD5F7D821F}"/>
                    </a:ext>
                  </a:extLst>
                </p:cNvPr>
                <p:cNvPicPr/>
                <p:nvPr/>
              </p:nvPicPr>
              <p:blipFill>
                <a:blip r:embed="rId1983"/>
                <a:stretch>
                  <a:fillRect/>
                </a:stretch>
              </p:blipFill>
              <p:spPr>
                <a:xfrm>
                  <a:off x="1924741" y="5087618"/>
                  <a:ext cx="420480" cy="10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84">
              <p14:nvContentPartPr>
                <p14:cNvPr id="1126" name="Ink 1125">
                  <a:extLst>
                    <a:ext uri="{FF2B5EF4-FFF2-40B4-BE49-F238E27FC236}">
                      <a16:creationId xmlns:a16="http://schemas.microsoft.com/office/drawing/2014/main" id="{3E035901-CE7B-F014-C34C-3C3F51C77F79}"/>
                    </a:ext>
                  </a:extLst>
                </p14:cNvPr>
                <p14:cNvContentPartPr/>
                <p14:nvPr/>
              </p14:nvContentPartPr>
              <p14:xfrm>
                <a:off x="2132461" y="5019578"/>
                <a:ext cx="331920" cy="791280"/>
              </p14:xfrm>
            </p:contentPart>
          </mc:Choice>
          <mc:Fallback xmlns="">
            <p:pic>
              <p:nvPicPr>
                <p:cNvPr id="1126" name="Ink 1125">
                  <a:extLst>
                    <a:ext uri="{FF2B5EF4-FFF2-40B4-BE49-F238E27FC236}">
                      <a16:creationId xmlns:a16="http://schemas.microsoft.com/office/drawing/2014/main" id="{3E035901-CE7B-F014-C34C-3C3F51C77F79}"/>
                    </a:ext>
                  </a:extLst>
                </p:cNvPr>
                <p:cNvPicPr/>
                <p:nvPr/>
              </p:nvPicPr>
              <p:blipFill>
                <a:blip r:embed="rId1985"/>
                <a:stretch>
                  <a:fillRect/>
                </a:stretch>
              </p:blipFill>
              <p:spPr>
                <a:xfrm>
                  <a:off x="2069461" y="4641578"/>
                  <a:ext cx="457560" cy="154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86">
              <p14:nvContentPartPr>
                <p14:cNvPr id="1127" name="Ink 1126">
                  <a:extLst>
                    <a:ext uri="{FF2B5EF4-FFF2-40B4-BE49-F238E27FC236}">
                      <a16:creationId xmlns:a16="http://schemas.microsoft.com/office/drawing/2014/main" id="{46C5677D-3AE5-00AD-31FA-3AB7795A1999}"/>
                    </a:ext>
                  </a:extLst>
                </p14:cNvPr>
                <p14:cNvContentPartPr/>
                <p14:nvPr/>
              </p14:nvContentPartPr>
              <p14:xfrm>
                <a:off x="2257381" y="5113538"/>
                <a:ext cx="162000" cy="659880"/>
              </p14:xfrm>
            </p:contentPart>
          </mc:Choice>
          <mc:Fallback xmlns="">
            <p:pic>
              <p:nvPicPr>
                <p:cNvPr id="1127" name="Ink 1126">
                  <a:extLst>
                    <a:ext uri="{FF2B5EF4-FFF2-40B4-BE49-F238E27FC236}">
                      <a16:creationId xmlns:a16="http://schemas.microsoft.com/office/drawing/2014/main" id="{46C5677D-3AE5-00AD-31FA-3AB7795A1999}"/>
                    </a:ext>
                  </a:extLst>
                </p:cNvPr>
                <p:cNvPicPr/>
                <p:nvPr/>
              </p:nvPicPr>
              <p:blipFill>
                <a:blip r:embed="rId1987"/>
                <a:stretch>
                  <a:fillRect/>
                </a:stretch>
              </p:blipFill>
              <p:spPr>
                <a:xfrm>
                  <a:off x="2194381" y="4735538"/>
                  <a:ext cx="287640" cy="14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88">
              <p14:nvContentPartPr>
                <p14:cNvPr id="1129" name="Ink 1128">
                  <a:extLst>
                    <a:ext uri="{FF2B5EF4-FFF2-40B4-BE49-F238E27FC236}">
                      <a16:creationId xmlns:a16="http://schemas.microsoft.com/office/drawing/2014/main" id="{8CBC8901-6F15-E45A-78D2-A626A371208F}"/>
                    </a:ext>
                  </a:extLst>
                </p14:cNvPr>
                <p14:cNvContentPartPr/>
                <p14:nvPr/>
              </p14:nvContentPartPr>
              <p14:xfrm>
                <a:off x="2423341" y="5389658"/>
                <a:ext cx="92160" cy="859680"/>
              </p14:xfrm>
            </p:contentPart>
          </mc:Choice>
          <mc:Fallback xmlns="">
            <p:pic>
              <p:nvPicPr>
                <p:cNvPr id="1129" name="Ink 1128">
                  <a:extLst>
                    <a:ext uri="{FF2B5EF4-FFF2-40B4-BE49-F238E27FC236}">
                      <a16:creationId xmlns:a16="http://schemas.microsoft.com/office/drawing/2014/main" id="{8CBC8901-6F15-E45A-78D2-A626A371208F}"/>
                    </a:ext>
                  </a:extLst>
                </p:cNvPr>
                <p:cNvPicPr/>
                <p:nvPr/>
              </p:nvPicPr>
              <p:blipFill>
                <a:blip r:embed="rId1989"/>
                <a:stretch>
                  <a:fillRect/>
                </a:stretch>
              </p:blipFill>
              <p:spPr>
                <a:xfrm>
                  <a:off x="2360701" y="5011658"/>
                  <a:ext cx="217800" cy="161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90">
              <p14:nvContentPartPr>
                <p14:cNvPr id="1130" name="Ink 1129">
                  <a:extLst>
                    <a:ext uri="{FF2B5EF4-FFF2-40B4-BE49-F238E27FC236}">
                      <a16:creationId xmlns:a16="http://schemas.microsoft.com/office/drawing/2014/main" id="{163CFCE9-0797-F200-C83B-C82F7751332C}"/>
                    </a:ext>
                  </a:extLst>
                </p14:cNvPr>
                <p14:cNvContentPartPr/>
                <p14:nvPr/>
              </p14:nvContentPartPr>
              <p14:xfrm>
                <a:off x="2385181" y="5498738"/>
                <a:ext cx="124920" cy="1009440"/>
              </p14:xfrm>
            </p:contentPart>
          </mc:Choice>
          <mc:Fallback xmlns="">
            <p:pic>
              <p:nvPicPr>
                <p:cNvPr id="1130" name="Ink 1129">
                  <a:extLst>
                    <a:ext uri="{FF2B5EF4-FFF2-40B4-BE49-F238E27FC236}">
                      <a16:creationId xmlns:a16="http://schemas.microsoft.com/office/drawing/2014/main" id="{163CFCE9-0797-F200-C83B-C82F7751332C}"/>
                    </a:ext>
                  </a:extLst>
                </p:cNvPr>
                <p:cNvPicPr/>
                <p:nvPr/>
              </p:nvPicPr>
              <p:blipFill>
                <a:blip r:embed="rId1991"/>
                <a:stretch>
                  <a:fillRect/>
                </a:stretch>
              </p:blipFill>
              <p:spPr>
                <a:xfrm>
                  <a:off x="2322181" y="5121098"/>
                  <a:ext cx="250560" cy="176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92">
              <p14:nvContentPartPr>
                <p14:cNvPr id="1131" name="Ink 1130">
                  <a:extLst>
                    <a:ext uri="{FF2B5EF4-FFF2-40B4-BE49-F238E27FC236}">
                      <a16:creationId xmlns:a16="http://schemas.microsoft.com/office/drawing/2014/main" id="{E777CFED-CF63-8315-2DF4-19B0CE4E32CC}"/>
                    </a:ext>
                  </a:extLst>
                </p14:cNvPr>
                <p14:cNvContentPartPr/>
                <p14:nvPr/>
              </p14:nvContentPartPr>
              <p14:xfrm>
                <a:off x="2476261" y="5658218"/>
                <a:ext cx="74520" cy="943560"/>
              </p14:xfrm>
            </p:contentPart>
          </mc:Choice>
          <mc:Fallback xmlns="">
            <p:pic>
              <p:nvPicPr>
                <p:cNvPr id="1131" name="Ink 1130">
                  <a:extLst>
                    <a:ext uri="{FF2B5EF4-FFF2-40B4-BE49-F238E27FC236}">
                      <a16:creationId xmlns:a16="http://schemas.microsoft.com/office/drawing/2014/main" id="{E777CFED-CF63-8315-2DF4-19B0CE4E32CC}"/>
                    </a:ext>
                  </a:extLst>
                </p:cNvPr>
                <p:cNvPicPr/>
                <p:nvPr/>
              </p:nvPicPr>
              <p:blipFill>
                <a:blip r:embed="rId1993"/>
                <a:stretch>
                  <a:fillRect/>
                </a:stretch>
              </p:blipFill>
              <p:spPr>
                <a:xfrm>
                  <a:off x="2413261" y="5280578"/>
                  <a:ext cx="200160" cy="169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94">
              <p14:nvContentPartPr>
                <p14:cNvPr id="1132" name="Ink 1131">
                  <a:extLst>
                    <a:ext uri="{FF2B5EF4-FFF2-40B4-BE49-F238E27FC236}">
                      <a16:creationId xmlns:a16="http://schemas.microsoft.com/office/drawing/2014/main" id="{E2D643D2-F928-B841-09B6-9877A05F564B}"/>
                    </a:ext>
                  </a:extLst>
                </p14:cNvPr>
                <p14:cNvContentPartPr/>
                <p14:nvPr/>
              </p14:nvContentPartPr>
              <p14:xfrm>
                <a:off x="2421901" y="5614658"/>
                <a:ext cx="75600" cy="929160"/>
              </p14:xfrm>
            </p:contentPart>
          </mc:Choice>
          <mc:Fallback xmlns="">
            <p:pic>
              <p:nvPicPr>
                <p:cNvPr id="1132" name="Ink 1131">
                  <a:extLst>
                    <a:ext uri="{FF2B5EF4-FFF2-40B4-BE49-F238E27FC236}">
                      <a16:creationId xmlns:a16="http://schemas.microsoft.com/office/drawing/2014/main" id="{E2D643D2-F928-B841-09B6-9877A05F564B}"/>
                    </a:ext>
                  </a:extLst>
                </p:cNvPr>
                <p:cNvPicPr/>
                <p:nvPr/>
              </p:nvPicPr>
              <p:blipFill>
                <a:blip r:embed="rId1995"/>
                <a:stretch>
                  <a:fillRect/>
                </a:stretch>
              </p:blipFill>
              <p:spPr>
                <a:xfrm>
                  <a:off x="2358901" y="5237018"/>
                  <a:ext cx="201240" cy="168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96">
              <p14:nvContentPartPr>
                <p14:cNvPr id="1133" name="Ink 1132">
                  <a:extLst>
                    <a:ext uri="{FF2B5EF4-FFF2-40B4-BE49-F238E27FC236}">
                      <a16:creationId xmlns:a16="http://schemas.microsoft.com/office/drawing/2014/main" id="{7C6F3360-3FDE-BF6B-2B46-DD83974D3068}"/>
                    </a:ext>
                  </a:extLst>
                </p14:cNvPr>
                <p14:cNvContentPartPr/>
                <p14:nvPr/>
              </p14:nvContentPartPr>
              <p14:xfrm>
                <a:off x="2393101" y="5979698"/>
                <a:ext cx="94680" cy="781560"/>
              </p14:xfrm>
            </p:contentPart>
          </mc:Choice>
          <mc:Fallback xmlns="">
            <p:pic>
              <p:nvPicPr>
                <p:cNvPr id="1133" name="Ink 1132">
                  <a:extLst>
                    <a:ext uri="{FF2B5EF4-FFF2-40B4-BE49-F238E27FC236}">
                      <a16:creationId xmlns:a16="http://schemas.microsoft.com/office/drawing/2014/main" id="{7C6F3360-3FDE-BF6B-2B46-DD83974D3068}"/>
                    </a:ext>
                  </a:extLst>
                </p:cNvPr>
                <p:cNvPicPr/>
                <p:nvPr/>
              </p:nvPicPr>
              <p:blipFill>
                <a:blip r:embed="rId1997"/>
                <a:stretch>
                  <a:fillRect/>
                </a:stretch>
              </p:blipFill>
              <p:spPr>
                <a:xfrm>
                  <a:off x="2330461" y="5601698"/>
                  <a:ext cx="220320" cy="153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98">
              <p14:nvContentPartPr>
                <p14:cNvPr id="1134" name="Ink 1133">
                  <a:extLst>
                    <a:ext uri="{FF2B5EF4-FFF2-40B4-BE49-F238E27FC236}">
                      <a16:creationId xmlns:a16="http://schemas.microsoft.com/office/drawing/2014/main" id="{7C3C5B80-6AB3-69B7-C64E-F81649DA9DA8}"/>
                    </a:ext>
                  </a:extLst>
                </p14:cNvPr>
                <p14:cNvContentPartPr/>
                <p14:nvPr/>
              </p14:nvContentPartPr>
              <p14:xfrm>
                <a:off x="2324701" y="5925338"/>
                <a:ext cx="91800" cy="746280"/>
              </p14:xfrm>
            </p:contentPart>
          </mc:Choice>
          <mc:Fallback xmlns="">
            <p:pic>
              <p:nvPicPr>
                <p:cNvPr id="1134" name="Ink 1133">
                  <a:extLst>
                    <a:ext uri="{FF2B5EF4-FFF2-40B4-BE49-F238E27FC236}">
                      <a16:creationId xmlns:a16="http://schemas.microsoft.com/office/drawing/2014/main" id="{7C3C5B80-6AB3-69B7-C64E-F81649DA9DA8}"/>
                    </a:ext>
                  </a:extLst>
                </p:cNvPr>
                <p:cNvPicPr/>
                <p:nvPr/>
              </p:nvPicPr>
              <p:blipFill>
                <a:blip r:embed="rId1999"/>
                <a:stretch>
                  <a:fillRect/>
                </a:stretch>
              </p:blipFill>
              <p:spPr>
                <a:xfrm>
                  <a:off x="2262061" y="5547338"/>
                  <a:ext cx="217440" cy="150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00">
              <p14:nvContentPartPr>
                <p14:cNvPr id="1135" name="Ink 1134">
                  <a:extLst>
                    <a:ext uri="{FF2B5EF4-FFF2-40B4-BE49-F238E27FC236}">
                      <a16:creationId xmlns:a16="http://schemas.microsoft.com/office/drawing/2014/main" id="{162F78DD-BE49-5451-64D6-62F0275C5A47}"/>
                    </a:ext>
                  </a:extLst>
                </p14:cNvPr>
                <p14:cNvContentPartPr/>
                <p14:nvPr/>
              </p14:nvContentPartPr>
              <p14:xfrm>
                <a:off x="2347381" y="6208298"/>
                <a:ext cx="34200" cy="538920"/>
              </p14:xfrm>
            </p:contentPart>
          </mc:Choice>
          <mc:Fallback xmlns="">
            <p:pic>
              <p:nvPicPr>
                <p:cNvPr id="1135" name="Ink 1134">
                  <a:extLst>
                    <a:ext uri="{FF2B5EF4-FFF2-40B4-BE49-F238E27FC236}">
                      <a16:creationId xmlns:a16="http://schemas.microsoft.com/office/drawing/2014/main" id="{162F78DD-BE49-5451-64D6-62F0275C5A47}"/>
                    </a:ext>
                  </a:extLst>
                </p:cNvPr>
                <p:cNvPicPr/>
                <p:nvPr/>
              </p:nvPicPr>
              <p:blipFill>
                <a:blip r:embed="rId2001"/>
                <a:stretch>
                  <a:fillRect/>
                </a:stretch>
              </p:blipFill>
              <p:spPr>
                <a:xfrm>
                  <a:off x="2284741" y="5830658"/>
                  <a:ext cx="159840" cy="12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02">
              <p14:nvContentPartPr>
                <p14:cNvPr id="1136" name="Ink 1135">
                  <a:extLst>
                    <a:ext uri="{FF2B5EF4-FFF2-40B4-BE49-F238E27FC236}">
                      <a16:creationId xmlns:a16="http://schemas.microsoft.com/office/drawing/2014/main" id="{6B4108B7-D5C9-7211-ECDA-80E493FFB386}"/>
                    </a:ext>
                  </a:extLst>
                </p14:cNvPr>
                <p14:cNvContentPartPr/>
                <p14:nvPr/>
              </p14:nvContentPartPr>
              <p14:xfrm>
                <a:off x="2265661" y="6433658"/>
                <a:ext cx="94320" cy="301320"/>
              </p14:xfrm>
            </p:contentPart>
          </mc:Choice>
          <mc:Fallback xmlns="">
            <p:pic>
              <p:nvPicPr>
                <p:cNvPr id="1136" name="Ink 1135">
                  <a:extLst>
                    <a:ext uri="{FF2B5EF4-FFF2-40B4-BE49-F238E27FC236}">
                      <a16:creationId xmlns:a16="http://schemas.microsoft.com/office/drawing/2014/main" id="{6B4108B7-D5C9-7211-ECDA-80E493FFB386}"/>
                    </a:ext>
                  </a:extLst>
                </p:cNvPr>
                <p:cNvPicPr/>
                <p:nvPr/>
              </p:nvPicPr>
              <p:blipFill>
                <a:blip r:embed="rId2003"/>
                <a:stretch>
                  <a:fillRect/>
                </a:stretch>
              </p:blipFill>
              <p:spPr>
                <a:xfrm>
                  <a:off x="2202661" y="6055658"/>
                  <a:ext cx="219960" cy="10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04">
              <p14:nvContentPartPr>
                <p14:cNvPr id="1137" name="Ink 1136">
                  <a:extLst>
                    <a:ext uri="{FF2B5EF4-FFF2-40B4-BE49-F238E27FC236}">
                      <a16:creationId xmlns:a16="http://schemas.microsoft.com/office/drawing/2014/main" id="{9A104137-78C8-5720-1232-11428F90ABAA}"/>
                    </a:ext>
                  </a:extLst>
                </p14:cNvPr>
                <p14:cNvContentPartPr/>
                <p14:nvPr/>
              </p14:nvContentPartPr>
              <p14:xfrm>
                <a:off x="2308861" y="6473258"/>
                <a:ext cx="43560" cy="283680"/>
              </p14:xfrm>
            </p:contentPart>
          </mc:Choice>
          <mc:Fallback xmlns="">
            <p:pic>
              <p:nvPicPr>
                <p:cNvPr id="1137" name="Ink 1136">
                  <a:extLst>
                    <a:ext uri="{FF2B5EF4-FFF2-40B4-BE49-F238E27FC236}">
                      <a16:creationId xmlns:a16="http://schemas.microsoft.com/office/drawing/2014/main" id="{9A104137-78C8-5720-1232-11428F90ABAA}"/>
                    </a:ext>
                  </a:extLst>
                </p:cNvPr>
                <p:cNvPicPr/>
                <p:nvPr/>
              </p:nvPicPr>
              <p:blipFill>
                <a:blip r:embed="rId2005"/>
                <a:stretch>
                  <a:fillRect/>
                </a:stretch>
              </p:blipFill>
              <p:spPr>
                <a:xfrm>
                  <a:off x="2246221" y="6095258"/>
                  <a:ext cx="169200" cy="10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06">
              <p14:nvContentPartPr>
                <p14:cNvPr id="1138" name="Ink 1137">
                  <a:extLst>
                    <a:ext uri="{FF2B5EF4-FFF2-40B4-BE49-F238E27FC236}">
                      <a16:creationId xmlns:a16="http://schemas.microsoft.com/office/drawing/2014/main" id="{E85332BE-341D-C6A8-1012-A6A85CB8C84E}"/>
                    </a:ext>
                  </a:extLst>
                </p14:cNvPr>
                <p14:cNvContentPartPr/>
                <p14:nvPr/>
              </p14:nvContentPartPr>
              <p14:xfrm>
                <a:off x="2078821" y="6050978"/>
                <a:ext cx="265680" cy="753120"/>
              </p14:xfrm>
            </p:contentPart>
          </mc:Choice>
          <mc:Fallback xmlns="">
            <p:pic>
              <p:nvPicPr>
                <p:cNvPr id="1138" name="Ink 1137">
                  <a:extLst>
                    <a:ext uri="{FF2B5EF4-FFF2-40B4-BE49-F238E27FC236}">
                      <a16:creationId xmlns:a16="http://schemas.microsoft.com/office/drawing/2014/main" id="{E85332BE-341D-C6A8-1012-A6A85CB8C84E}"/>
                    </a:ext>
                  </a:extLst>
                </p:cNvPr>
                <p:cNvPicPr/>
                <p:nvPr/>
              </p:nvPicPr>
              <p:blipFill>
                <a:blip r:embed="rId2007"/>
                <a:stretch>
                  <a:fillRect/>
                </a:stretch>
              </p:blipFill>
              <p:spPr>
                <a:xfrm>
                  <a:off x="2016181" y="5672978"/>
                  <a:ext cx="391320" cy="15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08">
              <p14:nvContentPartPr>
                <p14:cNvPr id="1139" name="Ink 1138">
                  <a:extLst>
                    <a:ext uri="{FF2B5EF4-FFF2-40B4-BE49-F238E27FC236}">
                      <a16:creationId xmlns:a16="http://schemas.microsoft.com/office/drawing/2014/main" id="{7F484389-000D-B482-44BC-C636CF706C65}"/>
                    </a:ext>
                  </a:extLst>
                </p14:cNvPr>
                <p14:cNvContentPartPr/>
                <p14:nvPr/>
              </p14:nvContentPartPr>
              <p14:xfrm>
                <a:off x="2243701" y="5808338"/>
                <a:ext cx="108000" cy="980280"/>
              </p14:xfrm>
            </p:contentPart>
          </mc:Choice>
          <mc:Fallback xmlns="">
            <p:pic>
              <p:nvPicPr>
                <p:cNvPr id="1139" name="Ink 1138">
                  <a:extLst>
                    <a:ext uri="{FF2B5EF4-FFF2-40B4-BE49-F238E27FC236}">
                      <a16:creationId xmlns:a16="http://schemas.microsoft.com/office/drawing/2014/main" id="{7F484389-000D-B482-44BC-C636CF706C65}"/>
                    </a:ext>
                  </a:extLst>
                </p:cNvPr>
                <p:cNvPicPr/>
                <p:nvPr/>
              </p:nvPicPr>
              <p:blipFill>
                <a:blip r:embed="rId2009"/>
                <a:stretch>
                  <a:fillRect/>
                </a:stretch>
              </p:blipFill>
              <p:spPr>
                <a:xfrm>
                  <a:off x="2181061" y="5430338"/>
                  <a:ext cx="233640" cy="173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10">
              <p14:nvContentPartPr>
                <p14:cNvPr id="1140" name="Ink 1139">
                  <a:extLst>
                    <a:ext uri="{FF2B5EF4-FFF2-40B4-BE49-F238E27FC236}">
                      <a16:creationId xmlns:a16="http://schemas.microsoft.com/office/drawing/2014/main" id="{1AE4FC2C-337F-5161-6604-92440F394ECB}"/>
                    </a:ext>
                  </a:extLst>
                </p14:cNvPr>
                <p14:cNvContentPartPr/>
                <p14:nvPr/>
              </p14:nvContentPartPr>
              <p14:xfrm>
                <a:off x="2435221" y="5905538"/>
                <a:ext cx="45000" cy="687240"/>
              </p14:xfrm>
            </p:contentPart>
          </mc:Choice>
          <mc:Fallback xmlns="">
            <p:pic>
              <p:nvPicPr>
                <p:cNvPr id="1140" name="Ink 1139">
                  <a:extLst>
                    <a:ext uri="{FF2B5EF4-FFF2-40B4-BE49-F238E27FC236}">
                      <a16:creationId xmlns:a16="http://schemas.microsoft.com/office/drawing/2014/main" id="{1AE4FC2C-337F-5161-6604-92440F394ECB}"/>
                    </a:ext>
                  </a:extLst>
                </p:cNvPr>
                <p:cNvPicPr/>
                <p:nvPr/>
              </p:nvPicPr>
              <p:blipFill>
                <a:blip r:embed="rId2011"/>
                <a:stretch>
                  <a:fillRect/>
                </a:stretch>
              </p:blipFill>
              <p:spPr>
                <a:xfrm>
                  <a:off x="2372221" y="5527898"/>
                  <a:ext cx="170640" cy="14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12">
              <p14:nvContentPartPr>
                <p14:cNvPr id="1141" name="Ink 1140">
                  <a:extLst>
                    <a:ext uri="{FF2B5EF4-FFF2-40B4-BE49-F238E27FC236}">
                      <a16:creationId xmlns:a16="http://schemas.microsoft.com/office/drawing/2014/main" id="{C3E5335D-56A9-B63D-814E-8E43E5ADFD30}"/>
                    </a:ext>
                  </a:extLst>
                </p14:cNvPr>
                <p14:cNvContentPartPr/>
                <p14:nvPr/>
              </p14:nvContentPartPr>
              <p14:xfrm>
                <a:off x="2424421" y="6252578"/>
                <a:ext cx="190080" cy="346320"/>
              </p14:xfrm>
            </p:contentPart>
          </mc:Choice>
          <mc:Fallback xmlns="">
            <p:pic>
              <p:nvPicPr>
                <p:cNvPr id="1141" name="Ink 1140">
                  <a:extLst>
                    <a:ext uri="{FF2B5EF4-FFF2-40B4-BE49-F238E27FC236}">
                      <a16:creationId xmlns:a16="http://schemas.microsoft.com/office/drawing/2014/main" id="{C3E5335D-56A9-B63D-814E-8E43E5ADFD30}"/>
                    </a:ext>
                  </a:extLst>
                </p:cNvPr>
                <p:cNvPicPr/>
                <p:nvPr/>
              </p:nvPicPr>
              <p:blipFill>
                <a:blip r:embed="rId2013"/>
                <a:stretch>
                  <a:fillRect/>
                </a:stretch>
              </p:blipFill>
              <p:spPr>
                <a:xfrm>
                  <a:off x="2361781" y="5874578"/>
                  <a:ext cx="315720" cy="11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14">
              <p14:nvContentPartPr>
                <p14:cNvPr id="1142" name="Ink 1141">
                  <a:extLst>
                    <a:ext uri="{FF2B5EF4-FFF2-40B4-BE49-F238E27FC236}">
                      <a16:creationId xmlns:a16="http://schemas.microsoft.com/office/drawing/2014/main" id="{FC81B52B-41F0-CC48-20FD-A6323DC91A64}"/>
                    </a:ext>
                  </a:extLst>
                </p14:cNvPr>
                <p14:cNvContentPartPr/>
                <p14:nvPr/>
              </p14:nvContentPartPr>
              <p14:xfrm>
                <a:off x="2454301" y="5890058"/>
                <a:ext cx="142200" cy="813240"/>
              </p14:xfrm>
            </p:contentPart>
          </mc:Choice>
          <mc:Fallback xmlns="">
            <p:pic>
              <p:nvPicPr>
                <p:cNvPr id="1142" name="Ink 1141">
                  <a:extLst>
                    <a:ext uri="{FF2B5EF4-FFF2-40B4-BE49-F238E27FC236}">
                      <a16:creationId xmlns:a16="http://schemas.microsoft.com/office/drawing/2014/main" id="{FC81B52B-41F0-CC48-20FD-A6323DC91A64}"/>
                    </a:ext>
                  </a:extLst>
                </p:cNvPr>
                <p:cNvPicPr/>
                <p:nvPr/>
              </p:nvPicPr>
              <p:blipFill>
                <a:blip r:embed="rId2015"/>
                <a:stretch>
                  <a:fillRect/>
                </a:stretch>
              </p:blipFill>
              <p:spPr>
                <a:xfrm>
                  <a:off x="2391661" y="5512418"/>
                  <a:ext cx="267840" cy="156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16">
              <p14:nvContentPartPr>
                <p14:cNvPr id="1143" name="Ink 1142">
                  <a:extLst>
                    <a:ext uri="{FF2B5EF4-FFF2-40B4-BE49-F238E27FC236}">
                      <a16:creationId xmlns:a16="http://schemas.microsoft.com/office/drawing/2014/main" id="{85A2DC33-87CB-115B-46BD-28083B996223}"/>
                    </a:ext>
                  </a:extLst>
                </p14:cNvPr>
                <p14:cNvContentPartPr/>
                <p14:nvPr/>
              </p14:nvContentPartPr>
              <p14:xfrm>
                <a:off x="2468341" y="5925338"/>
                <a:ext cx="243720" cy="692280"/>
              </p14:xfrm>
            </p:contentPart>
          </mc:Choice>
          <mc:Fallback xmlns="">
            <p:pic>
              <p:nvPicPr>
                <p:cNvPr id="1143" name="Ink 1142">
                  <a:extLst>
                    <a:ext uri="{FF2B5EF4-FFF2-40B4-BE49-F238E27FC236}">
                      <a16:creationId xmlns:a16="http://schemas.microsoft.com/office/drawing/2014/main" id="{85A2DC33-87CB-115B-46BD-28083B996223}"/>
                    </a:ext>
                  </a:extLst>
                </p:cNvPr>
                <p:cNvPicPr/>
                <p:nvPr/>
              </p:nvPicPr>
              <p:blipFill>
                <a:blip r:embed="rId2017"/>
                <a:stretch>
                  <a:fillRect/>
                </a:stretch>
              </p:blipFill>
              <p:spPr>
                <a:xfrm>
                  <a:off x="2405701" y="5547338"/>
                  <a:ext cx="369360" cy="14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18">
              <p14:nvContentPartPr>
                <p14:cNvPr id="1144" name="Ink 1143">
                  <a:extLst>
                    <a:ext uri="{FF2B5EF4-FFF2-40B4-BE49-F238E27FC236}">
                      <a16:creationId xmlns:a16="http://schemas.microsoft.com/office/drawing/2014/main" id="{0015E3E7-0D91-3239-28A4-2B96E2562F43}"/>
                    </a:ext>
                  </a:extLst>
                </p14:cNvPr>
                <p14:cNvContentPartPr/>
                <p14:nvPr/>
              </p14:nvContentPartPr>
              <p14:xfrm>
                <a:off x="2444941" y="5923538"/>
                <a:ext cx="331200" cy="678960"/>
              </p14:xfrm>
            </p:contentPart>
          </mc:Choice>
          <mc:Fallback xmlns="">
            <p:pic>
              <p:nvPicPr>
                <p:cNvPr id="1144" name="Ink 1143">
                  <a:extLst>
                    <a:ext uri="{FF2B5EF4-FFF2-40B4-BE49-F238E27FC236}">
                      <a16:creationId xmlns:a16="http://schemas.microsoft.com/office/drawing/2014/main" id="{0015E3E7-0D91-3239-28A4-2B96E2562F43}"/>
                    </a:ext>
                  </a:extLst>
                </p:cNvPr>
                <p:cNvPicPr/>
                <p:nvPr/>
              </p:nvPicPr>
              <p:blipFill>
                <a:blip r:embed="rId2019"/>
                <a:stretch>
                  <a:fillRect/>
                </a:stretch>
              </p:blipFill>
              <p:spPr>
                <a:xfrm>
                  <a:off x="2382301" y="5545538"/>
                  <a:ext cx="456840" cy="143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20">
              <p14:nvContentPartPr>
                <p14:cNvPr id="1145" name="Ink 1144">
                  <a:extLst>
                    <a:ext uri="{FF2B5EF4-FFF2-40B4-BE49-F238E27FC236}">
                      <a16:creationId xmlns:a16="http://schemas.microsoft.com/office/drawing/2014/main" id="{0F5127BA-C0A0-F895-5876-56897EC64670}"/>
                    </a:ext>
                  </a:extLst>
                </p14:cNvPr>
                <p14:cNvContentPartPr/>
                <p14:nvPr/>
              </p14:nvContentPartPr>
              <p14:xfrm>
                <a:off x="2525941" y="6092378"/>
                <a:ext cx="231840" cy="496440"/>
              </p14:xfrm>
            </p:contentPart>
          </mc:Choice>
          <mc:Fallback xmlns="">
            <p:pic>
              <p:nvPicPr>
                <p:cNvPr id="1145" name="Ink 1144">
                  <a:extLst>
                    <a:ext uri="{FF2B5EF4-FFF2-40B4-BE49-F238E27FC236}">
                      <a16:creationId xmlns:a16="http://schemas.microsoft.com/office/drawing/2014/main" id="{0F5127BA-C0A0-F895-5876-56897EC64670}"/>
                    </a:ext>
                  </a:extLst>
                </p:cNvPr>
                <p:cNvPicPr/>
                <p:nvPr/>
              </p:nvPicPr>
              <p:blipFill>
                <a:blip r:embed="rId2021"/>
                <a:stretch>
                  <a:fillRect/>
                </a:stretch>
              </p:blipFill>
              <p:spPr>
                <a:xfrm>
                  <a:off x="2462941" y="5714378"/>
                  <a:ext cx="357480" cy="12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22">
              <p14:nvContentPartPr>
                <p14:cNvPr id="1146" name="Ink 1145">
                  <a:extLst>
                    <a:ext uri="{FF2B5EF4-FFF2-40B4-BE49-F238E27FC236}">
                      <a16:creationId xmlns:a16="http://schemas.microsoft.com/office/drawing/2014/main" id="{5150B08B-466F-10FF-59DC-CEAE6E5D0465}"/>
                    </a:ext>
                  </a:extLst>
                </p14:cNvPr>
                <p14:cNvContentPartPr/>
                <p14:nvPr/>
              </p14:nvContentPartPr>
              <p14:xfrm>
                <a:off x="2564461" y="6260858"/>
                <a:ext cx="229680" cy="461520"/>
              </p14:xfrm>
            </p:contentPart>
          </mc:Choice>
          <mc:Fallback xmlns="">
            <p:pic>
              <p:nvPicPr>
                <p:cNvPr id="1146" name="Ink 1145">
                  <a:extLst>
                    <a:ext uri="{FF2B5EF4-FFF2-40B4-BE49-F238E27FC236}">
                      <a16:creationId xmlns:a16="http://schemas.microsoft.com/office/drawing/2014/main" id="{5150B08B-466F-10FF-59DC-CEAE6E5D0465}"/>
                    </a:ext>
                  </a:extLst>
                </p:cNvPr>
                <p:cNvPicPr/>
                <p:nvPr/>
              </p:nvPicPr>
              <p:blipFill>
                <a:blip r:embed="rId2023"/>
                <a:stretch>
                  <a:fillRect/>
                </a:stretch>
              </p:blipFill>
              <p:spPr>
                <a:xfrm>
                  <a:off x="2501821" y="5882858"/>
                  <a:ext cx="355320" cy="12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24">
              <p14:nvContentPartPr>
                <p14:cNvPr id="1147" name="Ink 1146">
                  <a:extLst>
                    <a:ext uri="{FF2B5EF4-FFF2-40B4-BE49-F238E27FC236}">
                      <a16:creationId xmlns:a16="http://schemas.microsoft.com/office/drawing/2014/main" id="{7B2AB35E-BC32-1942-2C4D-C4C58A46CFAC}"/>
                    </a:ext>
                  </a:extLst>
                </p14:cNvPr>
                <p14:cNvContentPartPr/>
                <p14:nvPr/>
              </p14:nvContentPartPr>
              <p14:xfrm>
                <a:off x="2416861" y="5586938"/>
                <a:ext cx="174240" cy="641520"/>
              </p14:xfrm>
            </p:contentPart>
          </mc:Choice>
          <mc:Fallback xmlns="">
            <p:pic>
              <p:nvPicPr>
                <p:cNvPr id="1147" name="Ink 1146">
                  <a:extLst>
                    <a:ext uri="{FF2B5EF4-FFF2-40B4-BE49-F238E27FC236}">
                      <a16:creationId xmlns:a16="http://schemas.microsoft.com/office/drawing/2014/main" id="{7B2AB35E-BC32-1942-2C4D-C4C58A46CFAC}"/>
                    </a:ext>
                  </a:extLst>
                </p:cNvPr>
                <p:cNvPicPr/>
                <p:nvPr/>
              </p:nvPicPr>
              <p:blipFill>
                <a:blip r:embed="rId2025"/>
                <a:stretch>
                  <a:fillRect/>
                </a:stretch>
              </p:blipFill>
              <p:spPr>
                <a:xfrm>
                  <a:off x="2353861" y="5209298"/>
                  <a:ext cx="299880" cy="13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26">
              <p14:nvContentPartPr>
                <p14:cNvPr id="1149" name="Ink 1148">
                  <a:extLst>
                    <a:ext uri="{FF2B5EF4-FFF2-40B4-BE49-F238E27FC236}">
                      <a16:creationId xmlns:a16="http://schemas.microsoft.com/office/drawing/2014/main" id="{B38959E5-E795-81E7-5F33-B544D62CDB84}"/>
                    </a:ext>
                  </a:extLst>
                </p14:cNvPr>
                <p14:cNvContentPartPr/>
                <p14:nvPr/>
              </p14:nvContentPartPr>
              <p14:xfrm>
                <a:off x="2552221" y="6257618"/>
                <a:ext cx="32040" cy="244800"/>
              </p14:xfrm>
            </p:contentPart>
          </mc:Choice>
          <mc:Fallback xmlns="">
            <p:pic>
              <p:nvPicPr>
                <p:cNvPr id="1149" name="Ink 1148">
                  <a:extLst>
                    <a:ext uri="{FF2B5EF4-FFF2-40B4-BE49-F238E27FC236}">
                      <a16:creationId xmlns:a16="http://schemas.microsoft.com/office/drawing/2014/main" id="{B38959E5-E795-81E7-5F33-B544D62CDB84}"/>
                    </a:ext>
                  </a:extLst>
                </p:cNvPr>
                <p:cNvPicPr/>
                <p:nvPr/>
              </p:nvPicPr>
              <p:blipFill>
                <a:blip r:embed="rId2027"/>
                <a:stretch>
                  <a:fillRect/>
                </a:stretch>
              </p:blipFill>
              <p:spPr>
                <a:xfrm>
                  <a:off x="2489221" y="5879618"/>
                  <a:ext cx="157680" cy="10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28">
              <p14:nvContentPartPr>
                <p14:cNvPr id="1151" name="Ink 1150">
                  <a:extLst>
                    <a:ext uri="{FF2B5EF4-FFF2-40B4-BE49-F238E27FC236}">
                      <a16:creationId xmlns:a16="http://schemas.microsoft.com/office/drawing/2014/main" id="{F2A26317-A822-F71D-E7EA-13B2A963B1E1}"/>
                    </a:ext>
                  </a:extLst>
                </p14:cNvPr>
                <p14:cNvContentPartPr/>
                <p14:nvPr/>
              </p14:nvContentPartPr>
              <p14:xfrm>
                <a:off x="1610461" y="7170578"/>
                <a:ext cx="556200" cy="383760"/>
              </p14:xfrm>
            </p:contentPart>
          </mc:Choice>
          <mc:Fallback xmlns="">
            <p:pic>
              <p:nvPicPr>
                <p:cNvPr id="1151" name="Ink 1150">
                  <a:extLst>
                    <a:ext uri="{FF2B5EF4-FFF2-40B4-BE49-F238E27FC236}">
                      <a16:creationId xmlns:a16="http://schemas.microsoft.com/office/drawing/2014/main" id="{F2A26317-A822-F71D-E7EA-13B2A963B1E1}"/>
                    </a:ext>
                  </a:extLst>
                </p:cNvPr>
                <p:cNvPicPr/>
                <p:nvPr/>
              </p:nvPicPr>
              <p:blipFill>
                <a:blip r:embed="rId2029"/>
                <a:stretch>
                  <a:fillRect/>
                </a:stretch>
              </p:blipFill>
              <p:spPr>
                <a:xfrm>
                  <a:off x="1547821" y="6792938"/>
                  <a:ext cx="681840" cy="11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30">
              <p14:nvContentPartPr>
                <p14:cNvPr id="1152" name="Ink 1151">
                  <a:extLst>
                    <a:ext uri="{FF2B5EF4-FFF2-40B4-BE49-F238E27FC236}">
                      <a16:creationId xmlns:a16="http://schemas.microsoft.com/office/drawing/2014/main" id="{7349AB76-5E66-2F78-9FF9-E5C82F3E0685}"/>
                    </a:ext>
                  </a:extLst>
                </p14:cNvPr>
                <p14:cNvContentPartPr/>
                <p14:nvPr/>
              </p14:nvContentPartPr>
              <p14:xfrm>
                <a:off x="1555381" y="6720218"/>
                <a:ext cx="827280" cy="874440"/>
              </p14:xfrm>
            </p:contentPart>
          </mc:Choice>
          <mc:Fallback xmlns="">
            <p:pic>
              <p:nvPicPr>
                <p:cNvPr id="1152" name="Ink 1151">
                  <a:extLst>
                    <a:ext uri="{FF2B5EF4-FFF2-40B4-BE49-F238E27FC236}">
                      <a16:creationId xmlns:a16="http://schemas.microsoft.com/office/drawing/2014/main" id="{7349AB76-5E66-2F78-9FF9-E5C82F3E0685}"/>
                    </a:ext>
                  </a:extLst>
                </p:cNvPr>
                <p:cNvPicPr/>
                <p:nvPr/>
              </p:nvPicPr>
              <p:blipFill>
                <a:blip r:embed="rId2031"/>
                <a:stretch>
                  <a:fillRect/>
                </a:stretch>
              </p:blipFill>
              <p:spPr>
                <a:xfrm>
                  <a:off x="1492381" y="6342218"/>
                  <a:ext cx="952920" cy="163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32">
              <p14:nvContentPartPr>
                <p14:cNvPr id="1153" name="Ink 1152">
                  <a:extLst>
                    <a:ext uri="{FF2B5EF4-FFF2-40B4-BE49-F238E27FC236}">
                      <a16:creationId xmlns:a16="http://schemas.microsoft.com/office/drawing/2014/main" id="{A7AA2042-61A4-9800-0552-BB0D1D5BF301}"/>
                    </a:ext>
                  </a:extLst>
                </p14:cNvPr>
                <p14:cNvContentPartPr/>
                <p14:nvPr/>
              </p14:nvContentPartPr>
              <p14:xfrm>
                <a:off x="2112301" y="7143578"/>
                <a:ext cx="26280" cy="46800"/>
              </p14:xfrm>
            </p:contentPart>
          </mc:Choice>
          <mc:Fallback xmlns="">
            <p:pic>
              <p:nvPicPr>
                <p:cNvPr id="1153" name="Ink 1152">
                  <a:extLst>
                    <a:ext uri="{FF2B5EF4-FFF2-40B4-BE49-F238E27FC236}">
                      <a16:creationId xmlns:a16="http://schemas.microsoft.com/office/drawing/2014/main" id="{A7AA2042-61A4-9800-0552-BB0D1D5BF301}"/>
                    </a:ext>
                  </a:extLst>
                </p:cNvPr>
                <p:cNvPicPr/>
                <p:nvPr/>
              </p:nvPicPr>
              <p:blipFill>
                <a:blip r:embed="rId2033"/>
                <a:stretch>
                  <a:fillRect/>
                </a:stretch>
              </p:blipFill>
              <p:spPr>
                <a:xfrm>
                  <a:off x="2049661" y="6765578"/>
                  <a:ext cx="151920" cy="80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34">
              <p14:nvContentPartPr>
                <p14:cNvPr id="1154" name="Ink 1153">
                  <a:extLst>
                    <a:ext uri="{FF2B5EF4-FFF2-40B4-BE49-F238E27FC236}">
                      <a16:creationId xmlns:a16="http://schemas.microsoft.com/office/drawing/2014/main" id="{9032E07B-BF8F-8799-3AD9-399E2FD59DFB}"/>
                    </a:ext>
                  </a:extLst>
                </p14:cNvPr>
                <p14:cNvContentPartPr/>
                <p14:nvPr/>
              </p14:nvContentPartPr>
              <p14:xfrm>
                <a:off x="1725301" y="7233578"/>
                <a:ext cx="370080" cy="340920"/>
              </p14:xfrm>
            </p:contentPart>
          </mc:Choice>
          <mc:Fallback xmlns="">
            <p:pic>
              <p:nvPicPr>
                <p:cNvPr id="1154" name="Ink 1153">
                  <a:extLst>
                    <a:ext uri="{FF2B5EF4-FFF2-40B4-BE49-F238E27FC236}">
                      <a16:creationId xmlns:a16="http://schemas.microsoft.com/office/drawing/2014/main" id="{9032E07B-BF8F-8799-3AD9-399E2FD59DFB}"/>
                    </a:ext>
                  </a:extLst>
                </p:cNvPr>
                <p:cNvPicPr/>
                <p:nvPr/>
              </p:nvPicPr>
              <p:blipFill>
                <a:blip r:embed="rId2035"/>
                <a:stretch>
                  <a:fillRect/>
                </a:stretch>
              </p:blipFill>
              <p:spPr>
                <a:xfrm>
                  <a:off x="1662301" y="6855578"/>
                  <a:ext cx="495720" cy="10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36">
              <p14:nvContentPartPr>
                <p14:cNvPr id="1155" name="Ink 1154">
                  <a:extLst>
                    <a:ext uri="{FF2B5EF4-FFF2-40B4-BE49-F238E27FC236}">
                      <a16:creationId xmlns:a16="http://schemas.microsoft.com/office/drawing/2014/main" id="{BF5B720D-95F9-360C-A49A-AE46E7E8DE6A}"/>
                    </a:ext>
                  </a:extLst>
                </p14:cNvPr>
                <p14:cNvContentPartPr/>
                <p14:nvPr/>
              </p14:nvContentPartPr>
              <p14:xfrm>
                <a:off x="1766701" y="7532738"/>
                <a:ext cx="300600" cy="185040"/>
              </p14:xfrm>
            </p:contentPart>
          </mc:Choice>
          <mc:Fallback xmlns="">
            <p:pic>
              <p:nvPicPr>
                <p:cNvPr id="1155" name="Ink 1154">
                  <a:extLst>
                    <a:ext uri="{FF2B5EF4-FFF2-40B4-BE49-F238E27FC236}">
                      <a16:creationId xmlns:a16="http://schemas.microsoft.com/office/drawing/2014/main" id="{BF5B720D-95F9-360C-A49A-AE46E7E8DE6A}"/>
                    </a:ext>
                  </a:extLst>
                </p:cNvPr>
                <p:cNvPicPr/>
                <p:nvPr/>
              </p:nvPicPr>
              <p:blipFill>
                <a:blip r:embed="rId2037"/>
                <a:stretch>
                  <a:fillRect/>
                </a:stretch>
              </p:blipFill>
              <p:spPr>
                <a:xfrm>
                  <a:off x="1703701" y="7154738"/>
                  <a:ext cx="426240" cy="9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38">
              <p14:nvContentPartPr>
                <p14:cNvPr id="1156" name="Ink 1155">
                  <a:extLst>
                    <a:ext uri="{FF2B5EF4-FFF2-40B4-BE49-F238E27FC236}">
                      <a16:creationId xmlns:a16="http://schemas.microsoft.com/office/drawing/2014/main" id="{6542E418-09C9-C74F-E39E-71022B2204BD}"/>
                    </a:ext>
                  </a:extLst>
                </p14:cNvPr>
                <p14:cNvContentPartPr/>
                <p14:nvPr/>
              </p14:nvContentPartPr>
              <p14:xfrm>
                <a:off x="2051461" y="7386938"/>
                <a:ext cx="32040" cy="34560"/>
              </p14:xfrm>
            </p:contentPart>
          </mc:Choice>
          <mc:Fallback xmlns="">
            <p:pic>
              <p:nvPicPr>
                <p:cNvPr id="1156" name="Ink 1155">
                  <a:extLst>
                    <a:ext uri="{FF2B5EF4-FFF2-40B4-BE49-F238E27FC236}">
                      <a16:creationId xmlns:a16="http://schemas.microsoft.com/office/drawing/2014/main" id="{6542E418-09C9-C74F-E39E-71022B2204BD}"/>
                    </a:ext>
                  </a:extLst>
                </p:cNvPr>
                <p:cNvPicPr/>
                <p:nvPr/>
              </p:nvPicPr>
              <p:blipFill>
                <a:blip r:embed="rId2039"/>
                <a:stretch>
                  <a:fillRect/>
                </a:stretch>
              </p:blipFill>
              <p:spPr>
                <a:xfrm>
                  <a:off x="1988461" y="7008938"/>
                  <a:ext cx="157680" cy="79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40">
              <p14:nvContentPartPr>
                <p14:cNvPr id="1157" name="Ink 1156">
                  <a:extLst>
                    <a:ext uri="{FF2B5EF4-FFF2-40B4-BE49-F238E27FC236}">
                      <a16:creationId xmlns:a16="http://schemas.microsoft.com/office/drawing/2014/main" id="{C4B1B5B5-033B-7993-CCA8-501316D0BAC8}"/>
                    </a:ext>
                  </a:extLst>
                </p14:cNvPr>
                <p14:cNvContentPartPr/>
                <p14:nvPr/>
              </p14:nvContentPartPr>
              <p14:xfrm>
                <a:off x="1746901" y="6910298"/>
                <a:ext cx="485640" cy="795960"/>
              </p14:xfrm>
            </p:contentPart>
          </mc:Choice>
          <mc:Fallback xmlns="">
            <p:pic>
              <p:nvPicPr>
                <p:cNvPr id="1157" name="Ink 1156">
                  <a:extLst>
                    <a:ext uri="{FF2B5EF4-FFF2-40B4-BE49-F238E27FC236}">
                      <a16:creationId xmlns:a16="http://schemas.microsoft.com/office/drawing/2014/main" id="{C4B1B5B5-033B-7993-CCA8-501316D0BAC8}"/>
                    </a:ext>
                  </a:extLst>
                </p:cNvPr>
                <p:cNvPicPr/>
                <p:nvPr/>
              </p:nvPicPr>
              <p:blipFill>
                <a:blip r:embed="rId2041"/>
                <a:stretch>
                  <a:fillRect/>
                </a:stretch>
              </p:blipFill>
              <p:spPr>
                <a:xfrm>
                  <a:off x="1684261" y="6532658"/>
                  <a:ext cx="611280" cy="155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42">
              <p14:nvContentPartPr>
                <p14:cNvPr id="1158" name="Ink 1157">
                  <a:extLst>
                    <a:ext uri="{FF2B5EF4-FFF2-40B4-BE49-F238E27FC236}">
                      <a16:creationId xmlns:a16="http://schemas.microsoft.com/office/drawing/2014/main" id="{B0CE6691-1090-719F-F29E-B74D820D2860}"/>
                    </a:ext>
                  </a:extLst>
                </p14:cNvPr>
                <p14:cNvContentPartPr/>
                <p14:nvPr/>
              </p14:nvContentPartPr>
              <p14:xfrm>
                <a:off x="2192941" y="6521138"/>
                <a:ext cx="156600" cy="457920"/>
              </p14:xfrm>
            </p:contentPart>
          </mc:Choice>
          <mc:Fallback xmlns="">
            <p:pic>
              <p:nvPicPr>
                <p:cNvPr id="1158" name="Ink 1157">
                  <a:extLst>
                    <a:ext uri="{FF2B5EF4-FFF2-40B4-BE49-F238E27FC236}">
                      <a16:creationId xmlns:a16="http://schemas.microsoft.com/office/drawing/2014/main" id="{B0CE6691-1090-719F-F29E-B74D820D2860}"/>
                    </a:ext>
                  </a:extLst>
                </p:cNvPr>
                <p:cNvPicPr/>
                <p:nvPr/>
              </p:nvPicPr>
              <p:blipFill>
                <a:blip r:embed="rId2043"/>
                <a:stretch>
                  <a:fillRect/>
                </a:stretch>
              </p:blipFill>
              <p:spPr>
                <a:xfrm>
                  <a:off x="2130301" y="6143138"/>
                  <a:ext cx="282240" cy="12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44">
              <p14:nvContentPartPr>
                <p14:cNvPr id="1159" name="Ink 1158">
                  <a:extLst>
                    <a:ext uri="{FF2B5EF4-FFF2-40B4-BE49-F238E27FC236}">
                      <a16:creationId xmlns:a16="http://schemas.microsoft.com/office/drawing/2014/main" id="{221954C1-5EB7-4F17-7F63-07D235F08DF1}"/>
                    </a:ext>
                  </a:extLst>
                </p14:cNvPr>
                <p14:cNvContentPartPr/>
                <p14:nvPr/>
              </p14:nvContentPartPr>
              <p14:xfrm>
                <a:off x="1291141" y="6531938"/>
                <a:ext cx="995400" cy="1174320"/>
              </p14:xfrm>
            </p:contentPart>
          </mc:Choice>
          <mc:Fallback xmlns="">
            <p:pic>
              <p:nvPicPr>
                <p:cNvPr id="1159" name="Ink 1158">
                  <a:extLst>
                    <a:ext uri="{FF2B5EF4-FFF2-40B4-BE49-F238E27FC236}">
                      <a16:creationId xmlns:a16="http://schemas.microsoft.com/office/drawing/2014/main" id="{221954C1-5EB7-4F17-7F63-07D235F08DF1}"/>
                    </a:ext>
                  </a:extLst>
                </p:cNvPr>
                <p:cNvPicPr/>
                <p:nvPr/>
              </p:nvPicPr>
              <p:blipFill>
                <a:blip r:embed="rId2045"/>
                <a:stretch>
                  <a:fillRect/>
                </a:stretch>
              </p:blipFill>
              <p:spPr>
                <a:xfrm>
                  <a:off x="1228501" y="6153938"/>
                  <a:ext cx="1121040" cy="19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46">
              <p14:nvContentPartPr>
                <p14:cNvPr id="1160" name="Ink 1159">
                  <a:extLst>
                    <a:ext uri="{FF2B5EF4-FFF2-40B4-BE49-F238E27FC236}">
                      <a16:creationId xmlns:a16="http://schemas.microsoft.com/office/drawing/2014/main" id="{ADEDDA4F-CECC-59DE-4331-33B1FB562AB9}"/>
                    </a:ext>
                  </a:extLst>
                </p14:cNvPr>
                <p14:cNvContentPartPr/>
                <p14:nvPr/>
              </p14:nvContentPartPr>
              <p14:xfrm>
                <a:off x="1612621" y="7040258"/>
                <a:ext cx="559800" cy="538560"/>
              </p14:xfrm>
            </p:contentPart>
          </mc:Choice>
          <mc:Fallback xmlns="">
            <p:pic>
              <p:nvPicPr>
                <p:cNvPr id="1160" name="Ink 1159">
                  <a:extLst>
                    <a:ext uri="{FF2B5EF4-FFF2-40B4-BE49-F238E27FC236}">
                      <a16:creationId xmlns:a16="http://schemas.microsoft.com/office/drawing/2014/main" id="{ADEDDA4F-CECC-59DE-4331-33B1FB562AB9}"/>
                    </a:ext>
                  </a:extLst>
                </p:cNvPr>
                <p:cNvPicPr/>
                <p:nvPr/>
              </p:nvPicPr>
              <p:blipFill>
                <a:blip r:embed="rId2047"/>
                <a:stretch>
                  <a:fillRect/>
                </a:stretch>
              </p:blipFill>
              <p:spPr>
                <a:xfrm>
                  <a:off x="1549981" y="6662258"/>
                  <a:ext cx="685440" cy="12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48">
              <p14:nvContentPartPr>
                <p14:cNvPr id="1161" name="Ink 1160">
                  <a:extLst>
                    <a:ext uri="{FF2B5EF4-FFF2-40B4-BE49-F238E27FC236}">
                      <a16:creationId xmlns:a16="http://schemas.microsoft.com/office/drawing/2014/main" id="{7CAC34BE-E9E1-E94D-E4E5-F758B16F0321}"/>
                    </a:ext>
                  </a:extLst>
                </p14:cNvPr>
                <p14:cNvContentPartPr/>
                <p14:nvPr/>
              </p14:nvContentPartPr>
              <p14:xfrm>
                <a:off x="1959301" y="6700058"/>
                <a:ext cx="342360" cy="583560"/>
              </p14:xfrm>
            </p:contentPart>
          </mc:Choice>
          <mc:Fallback xmlns="">
            <p:pic>
              <p:nvPicPr>
                <p:cNvPr id="1161" name="Ink 1160">
                  <a:extLst>
                    <a:ext uri="{FF2B5EF4-FFF2-40B4-BE49-F238E27FC236}">
                      <a16:creationId xmlns:a16="http://schemas.microsoft.com/office/drawing/2014/main" id="{7CAC34BE-E9E1-E94D-E4E5-F758B16F0321}"/>
                    </a:ext>
                  </a:extLst>
                </p:cNvPr>
                <p:cNvPicPr/>
                <p:nvPr/>
              </p:nvPicPr>
              <p:blipFill>
                <a:blip r:embed="rId2049"/>
                <a:stretch>
                  <a:fillRect/>
                </a:stretch>
              </p:blipFill>
              <p:spPr>
                <a:xfrm>
                  <a:off x="1896661" y="6322418"/>
                  <a:ext cx="468000" cy="13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50">
              <p14:nvContentPartPr>
                <p14:cNvPr id="1162" name="Ink 1161">
                  <a:extLst>
                    <a:ext uri="{FF2B5EF4-FFF2-40B4-BE49-F238E27FC236}">
                      <a16:creationId xmlns:a16="http://schemas.microsoft.com/office/drawing/2014/main" id="{C595C3C9-C174-4FEC-20A4-5759EC4988F0}"/>
                    </a:ext>
                  </a:extLst>
                </p14:cNvPr>
                <p14:cNvContentPartPr/>
                <p14:nvPr/>
              </p14:nvContentPartPr>
              <p14:xfrm>
                <a:off x="1202941" y="7178858"/>
                <a:ext cx="907560" cy="493920"/>
              </p14:xfrm>
            </p:contentPart>
          </mc:Choice>
          <mc:Fallback xmlns="">
            <p:pic>
              <p:nvPicPr>
                <p:cNvPr id="1162" name="Ink 1161">
                  <a:extLst>
                    <a:ext uri="{FF2B5EF4-FFF2-40B4-BE49-F238E27FC236}">
                      <a16:creationId xmlns:a16="http://schemas.microsoft.com/office/drawing/2014/main" id="{C595C3C9-C174-4FEC-20A4-5759EC4988F0}"/>
                    </a:ext>
                  </a:extLst>
                </p:cNvPr>
                <p:cNvPicPr/>
                <p:nvPr/>
              </p:nvPicPr>
              <p:blipFill>
                <a:blip r:embed="rId2051"/>
                <a:stretch>
                  <a:fillRect/>
                </a:stretch>
              </p:blipFill>
              <p:spPr>
                <a:xfrm>
                  <a:off x="1140301" y="6800858"/>
                  <a:ext cx="1033200" cy="12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52">
              <p14:nvContentPartPr>
                <p14:cNvPr id="1163" name="Ink 1162">
                  <a:extLst>
                    <a:ext uri="{FF2B5EF4-FFF2-40B4-BE49-F238E27FC236}">
                      <a16:creationId xmlns:a16="http://schemas.microsoft.com/office/drawing/2014/main" id="{BF1F85F4-3E5B-5EC4-FAF7-B3C69E361B32}"/>
                    </a:ext>
                  </a:extLst>
                </p14:cNvPr>
                <p14:cNvContentPartPr/>
                <p14:nvPr/>
              </p14:nvContentPartPr>
              <p14:xfrm>
                <a:off x="1735741" y="7084178"/>
                <a:ext cx="391320" cy="334080"/>
              </p14:xfrm>
            </p:contentPart>
          </mc:Choice>
          <mc:Fallback xmlns="">
            <p:pic>
              <p:nvPicPr>
                <p:cNvPr id="1163" name="Ink 1162">
                  <a:extLst>
                    <a:ext uri="{FF2B5EF4-FFF2-40B4-BE49-F238E27FC236}">
                      <a16:creationId xmlns:a16="http://schemas.microsoft.com/office/drawing/2014/main" id="{BF1F85F4-3E5B-5EC4-FAF7-B3C69E361B32}"/>
                    </a:ext>
                  </a:extLst>
                </p:cNvPr>
                <p:cNvPicPr/>
                <p:nvPr/>
              </p:nvPicPr>
              <p:blipFill>
                <a:blip r:embed="rId2053"/>
                <a:stretch>
                  <a:fillRect/>
                </a:stretch>
              </p:blipFill>
              <p:spPr>
                <a:xfrm>
                  <a:off x="1672741" y="6706538"/>
                  <a:ext cx="516960" cy="10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54">
              <p14:nvContentPartPr>
                <p14:cNvPr id="1164" name="Ink 1163">
                  <a:extLst>
                    <a:ext uri="{FF2B5EF4-FFF2-40B4-BE49-F238E27FC236}">
                      <a16:creationId xmlns:a16="http://schemas.microsoft.com/office/drawing/2014/main" id="{52A17918-F374-3CE4-FA37-291AA1B65906}"/>
                    </a:ext>
                  </a:extLst>
                </p14:cNvPr>
                <p14:cNvContentPartPr/>
                <p14:nvPr/>
              </p14:nvContentPartPr>
              <p14:xfrm>
                <a:off x="1401661" y="6934778"/>
                <a:ext cx="800640" cy="649080"/>
              </p14:xfrm>
            </p:contentPart>
          </mc:Choice>
          <mc:Fallback xmlns="">
            <p:pic>
              <p:nvPicPr>
                <p:cNvPr id="1164" name="Ink 1163">
                  <a:extLst>
                    <a:ext uri="{FF2B5EF4-FFF2-40B4-BE49-F238E27FC236}">
                      <a16:creationId xmlns:a16="http://schemas.microsoft.com/office/drawing/2014/main" id="{52A17918-F374-3CE4-FA37-291AA1B65906}"/>
                    </a:ext>
                  </a:extLst>
                </p:cNvPr>
                <p:cNvPicPr/>
                <p:nvPr/>
              </p:nvPicPr>
              <p:blipFill>
                <a:blip r:embed="rId2055"/>
                <a:stretch>
                  <a:fillRect/>
                </a:stretch>
              </p:blipFill>
              <p:spPr>
                <a:xfrm>
                  <a:off x="1339021" y="6556778"/>
                  <a:ext cx="926280" cy="14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56">
              <p14:nvContentPartPr>
                <p14:cNvPr id="1165" name="Ink 1164">
                  <a:extLst>
                    <a:ext uri="{FF2B5EF4-FFF2-40B4-BE49-F238E27FC236}">
                      <a16:creationId xmlns:a16="http://schemas.microsoft.com/office/drawing/2014/main" id="{1999F1CE-44D3-899D-E520-A575644CEC12}"/>
                    </a:ext>
                  </a:extLst>
                </p14:cNvPr>
                <p14:cNvContentPartPr/>
                <p14:nvPr/>
              </p14:nvContentPartPr>
              <p14:xfrm>
                <a:off x="1873621" y="6595658"/>
                <a:ext cx="447480" cy="861120"/>
              </p14:xfrm>
            </p:contentPart>
          </mc:Choice>
          <mc:Fallback xmlns="">
            <p:pic>
              <p:nvPicPr>
                <p:cNvPr id="1165" name="Ink 1164">
                  <a:extLst>
                    <a:ext uri="{FF2B5EF4-FFF2-40B4-BE49-F238E27FC236}">
                      <a16:creationId xmlns:a16="http://schemas.microsoft.com/office/drawing/2014/main" id="{1999F1CE-44D3-899D-E520-A575644CEC12}"/>
                    </a:ext>
                  </a:extLst>
                </p:cNvPr>
                <p:cNvPicPr/>
                <p:nvPr/>
              </p:nvPicPr>
              <p:blipFill>
                <a:blip r:embed="rId2057"/>
                <a:stretch>
                  <a:fillRect/>
                </a:stretch>
              </p:blipFill>
              <p:spPr>
                <a:xfrm>
                  <a:off x="1810981" y="6217658"/>
                  <a:ext cx="573120" cy="161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58">
              <p14:nvContentPartPr>
                <p14:cNvPr id="1166" name="Ink 1165">
                  <a:extLst>
                    <a:ext uri="{FF2B5EF4-FFF2-40B4-BE49-F238E27FC236}">
                      <a16:creationId xmlns:a16="http://schemas.microsoft.com/office/drawing/2014/main" id="{70584FFA-5348-68E3-0AD5-E2ED0FDD15D5}"/>
                    </a:ext>
                  </a:extLst>
                </p14:cNvPr>
                <p14:cNvContentPartPr/>
                <p14:nvPr/>
              </p14:nvContentPartPr>
              <p14:xfrm>
                <a:off x="1511821" y="7476218"/>
                <a:ext cx="285480" cy="94320"/>
              </p14:xfrm>
            </p:contentPart>
          </mc:Choice>
          <mc:Fallback xmlns="">
            <p:pic>
              <p:nvPicPr>
                <p:cNvPr id="1166" name="Ink 1165">
                  <a:extLst>
                    <a:ext uri="{FF2B5EF4-FFF2-40B4-BE49-F238E27FC236}">
                      <a16:creationId xmlns:a16="http://schemas.microsoft.com/office/drawing/2014/main" id="{70584FFA-5348-68E3-0AD5-E2ED0FDD15D5}"/>
                    </a:ext>
                  </a:extLst>
                </p:cNvPr>
                <p:cNvPicPr/>
                <p:nvPr/>
              </p:nvPicPr>
              <p:blipFill>
                <a:blip r:embed="rId2059"/>
                <a:stretch>
                  <a:fillRect/>
                </a:stretch>
              </p:blipFill>
              <p:spPr>
                <a:xfrm>
                  <a:off x="1448821" y="7098578"/>
                  <a:ext cx="411120" cy="84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60">
              <p14:nvContentPartPr>
                <p14:cNvPr id="1168" name="Ink 1167">
                  <a:extLst>
                    <a:ext uri="{FF2B5EF4-FFF2-40B4-BE49-F238E27FC236}">
                      <a16:creationId xmlns:a16="http://schemas.microsoft.com/office/drawing/2014/main" id="{3BBEF4AB-26DF-2845-757F-BBDEF62EB99E}"/>
                    </a:ext>
                  </a:extLst>
                </p14:cNvPr>
                <p14:cNvContentPartPr/>
                <p14:nvPr/>
              </p14:nvContentPartPr>
              <p14:xfrm>
                <a:off x="746101" y="7043138"/>
                <a:ext cx="611280" cy="355320"/>
              </p14:xfrm>
            </p:contentPart>
          </mc:Choice>
          <mc:Fallback xmlns="">
            <p:pic>
              <p:nvPicPr>
                <p:cNvPr id="1168" name="Ink 1167">
                  <a:extLst>
                    <a:ext uri="{FF2B5EF4-FFF2-40B4-BE49-F238E27FC236}">
                      <a16:creationId xmlns:a16="http://schemas.microsoft.com/office/drawing/2014/main" id="{3BBEF4AB-26DF-2845-757F-BBDEF62EB99E}"/>
                    </a:ext>
                  </a:extLst>
                </p:cNvPr>
                <p:cNvPicPr/>
                <p:nvPr/>
              </p:nvPicPr>
              <p:blipFill>
                <a:blip r:embed="rId2061"/>
                <a:stretch>
                  <a:fillRect/>
                </a:stretch>
              </p:blipFill>
              <p:spPr>
                <a:xfrm>
                  <a:off x="683461" y="6665138"/>
                  <a:ext cx="736920" cy="11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62">
              <p14:nvContentPartPr>
                <p14:cNvPr id="1169" name="Ink 1168">
                  <a:extLst>
                    <a:ext uri="{FF2B5EF4-FFF2-40B4-BE49-F238E27FC236}">
                      <a16:creationId xmlns:a16="http://schemas.microsoft.com/office/drawing/2014/main" id="{B260BCFE-99F3-A957-5A0D-0897CF2908E3}"/>
                    </a:ext>
                  </a:extLst>
                </p14:cNvPr>
                <p14:cNvContentPartPr/>
                <p14:nvPr/>
              </p14:nvContentPartPr>
              <p14:xfrm>
                <a:off x="716581" y="7325018"/>
                <a:ext cx="42120" cy="21960"/>
              </p14:xfrm>
            </p:contentPart>
          </mc:Choice>
          <mc:Fallback xmlns="">
            <p:pic>
              <p:nvPicPr>
                <p:cNvPr id="1169" name="Ink 1168">
                  <a:extLst>
                    <a:ext uri="{FF2B5EF4-FFF2-40B4-BE49-F238E27FC236}">
                      <a16:creationId xmlns:a16="http://schemas.microsoft.com/office/drawing/2014/main" id="{B260BCFE-99F3-A957-5A0D-0897CF2908E3}"/>
                    </a:ext>
                  </a:extLst>
                </p:cNvPr>
                <p:cNvPicPr/>
                <p:nvPr/>
              </p:nvPicPr>
              <p:blipFill>
                <a:blip r:embed="rId2063"/>
                <a:stretch>
                  <a:fillRect/>
                </a:stretch>
              </p:blipFill>
              <p:spPr>
                <a:xfrm>
                  <a:off x="653941" y="6947378"/>
                  <a:ext cx="167760" cy="77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64">
              <p14:nvContentPartPr>
                <p14:cNvPr id="1170" name="Ink 1169">
                  <a:extLst>
                    <a:ext uri="{FF2B5EF4-FFF2-40B4-BE49-F238E27FC236}">
                      <a16:creationId xmlns:a16="http://schemas.microsoft.com/office/drawing/2014/main" id="{A597996A-25D6-F0B2-3612-A93993039D38}"/>
                    </a:ext>
                  </a:extLst>
                </p14:cNvPr>
                <p14:cNvContentPartPr/>
                <p14:nvPr/>
              </p14:nvContentPartPr>
              <p14:xfrm>
                <a:off x="408781" y="7040618"/>
                <a:ext cx="897840" cy="448560"/>
              </p14:xfrm>
            </p:contentPart>
          </mc:Choice>
          <mc:Fallback xmlns="">
            <p:pic>
              <p:nvPicPr>
                <p:cNvPr id="1170" name="Ink 1169">
                  <a:extLst>
                    <a:ext uri="{FF2B5EF4-FFF2-40B4-BE49-F238E27FC236}">
                      <a16:creationId xmlns:a16="http://schemas.microsoft.com/office/drawing/2014/main" id="{A597996A-25D6-F0B2-3612-A93993039D38}"/>
                    </a:ext>
                  </a:extLst>
                </p:cNvPr>
                <p:cNvPicPr/>
                <p:nvPr/>
              </p:nvPicPr>
              <p:blipFill>
                <a:blip r:embed="rId2065"/>
                <a:stretch>
                  <a:fillRect/>
                </a:stretch>
              </p:blipFill>
              <p:spPr>
                <a:xfrm>
                  <a:off x="345781" y="6662618"/>
                  <a:ext cx="1023480" cy="12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66">
              <p14:nvContentPartPr>
                <p14:cNvPr id="1171" name="Ink 1170">
                  <a:extLst>
                    <a:ext uri="{FF2B5EF4-FFF2-40B4-BE49-F238E27FC236}">
                      <a16:creationId xmlns:a16="http://schemas.microsoft.com/office/drawing/2014/main" id="{671C6DD9-6CF5-9A9F-4CAC-046ED6999F43}"/>
                    </a:ext>
                  </a:extLst>
                </p14:cNvPr>
                <p14:cNvContentPartPr/>
                <p14:nvPr/>
              </p14:nvContentPartPr>
              <p14:xfrm>
                <a:off x="251821" y="7020818"/>
                <a:ext cx="1014480" cy="536040"/>
              </p14:xfrm>
            </p:contentPart>
          </mc:Choice>
          <mc:Fallback xmlns="">
            <p:pic>
              <p:nvPicPr>
                <p:cNvPr id="1171" name="Ink 1170">
                  <a:extLst>
                    <a:ext uri="{FF2B5EF4-FFF2-40B4-BE49-F238E27FC236}">
                      <a16:creationId xmlns:a16="http://schemas.microsoft.com/office/drawing/2014/main" id="{671C6DD9-6CF5-9A9F-4CAC-046ED6999F43}"/>
                    </a:ext>
                  </a:extLst>
                </p:cNvPr>
                <p:cNvPicPr/>
                <p:nvPr/>
              </p:nvPicPr>
              <p:blipFill>
                <a:blip r:embed="rId2067"/>
                <a:stretch>
                  <a:fillRect/>
                </a:stretch>
              </p:blipFill>
              <p:spPr>
                <a:xfrm>
                  <a:off x="188821" y="6642818"/>
                  <a:ext cx="1140120" cy="12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68">
              <p14:nvContentPartPr>
                <p14:cNvPr id="1172" name="Ink 1171">
                  <a:extLst>
                    <a:ext uri="{FF2B5EF4-FFF2-40B4-BE49-F238E27FC236}">
                      <a16:creationId xmlns:a16="http://schemas.microsoft.com/office/drawing/2014/main" id="{8B03C21F-5380-1B64-1C38-11DFD0F90619}"/>
                    </a:ext>
                  </a:extLst>
                </p14:cNvPr>
                <p14:cNvContentPartPr/>
                <p14:nvPr/>
              </p14:nvContentPartPr>
              <p14:xfrm>
                <a:off x="372061" y="7109018"/>
                <a:ext cx="902880" cy="308880"/>
              </p14:xfrm>
            </p:contentPart>
          </mc:Choice>
          <mc:Fallback xmlns="">
            <p:pic>
              <p:nvPicPr>
                <p:cNvPr id="1172" name="Ink 1171">
                  <a:extLst>
                    <a:ext uri="{FF2B5EF4-FFF2-40B4-BE49-F238E27FC236}">
                      <a16:creationId xmlns:a16="http://schemas.microsoft.com/office/drawing/2014/main" id="{8B03C21F-5380-1B64-1C38-11DFD0F90619}"/>
                    </a:ext>
                  </a:extLst>
                </p:cNvPr>
                <p:cNvPicPr/>
                <p:nvPr/>
              </p:nvPicPr>
              <p:blipFill>
                <a:blip r:embed="rId2069"/>
                <a:stretch>
                  <a:fillRect/>
                </a:stretch>
              </p:blipFill>
              <p:spPr>
                <a:xfrm>
                  <a:off x="309421" y="6731378"/>
                  <a:ext cx="1028520" cy="10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70">
              <p14:nvContentPartPr>
                <p14:cNvPr id="1173" name="Ink 1172">
                  <a:extLst>
                    <a:ext uri="{FF2B5EF4-FFF2-40B4-BE49-F238E27FC236}">
                      <a16:creationId xmlns:a16="http://schemas.microsoft.com/office/drawing/2014/main" id="{DCFF07E5-1B3B-B8C9-CC10-86E9BF51C993}"/>
                    </a:ext>
                  </a:extLst>
                </p14:cNvPr>
                <p14:cNvContentPartPr/>
                <p14:nvPr/>
              </p14:nvContentPartPr>
              <p14:xfrm>
                <a:off x="791101" y="7120898"/>
                <a:ext cx="367560" cy="229320"/>
              </p14:xfrm>
            </p:contentPart>
          </mc:Choice>
          <mc:Fallback xmlns="">
            <p:pic>
              <p:nvPicPr>
                <p:cNvPr id="1173" name="Ink 1172">
                  <a:extLst>
                    <a:ext uri="{FF2B5EF4-FFF2-40B4-BE49-F238E27FC236}">
                      <a16:creationId xmlns:a16="http://schemas.microsoft.com/office/drawing/2014/main" id="{DCFF07E5-1B3B-B8C9-CC10-86E9BF51C993}"/>
                    </a:ext>
                  </a:extLst>
                </p:cNvPr>
                <p:cNvPicPr/>
                <p:nvPr/>
              </p:nvPicPr>
              <p:blipFill>
                <a:blip r:embed="rId2071"/>
                <a:stretch>
                  <a:fillRect/>
                </a:stretch>
              </p:blipFill>
              <p:spPr>
                <a:xfrm>
                  <a:off x="728101" y="6743258"/>
                  <a:ext cx="493200" cy="9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72">
              <p14:nvContentPartPr>
                <p14:cNvPr id="1174" name="Ink 1173">
                  <a:extLst>
                    <a:ext uri="{FF2B5EF4-FFF2-40B4-BE49-F238E27FC236}">
                      <a16:creationId xmlns:a16="http://schemas.microsoft.com/office/drawing/2014/main" id="{A2910D89-85E8-55D3-F0A7-1CD34EC1AC0D}"/>
                    </a:ext>
                  </a:extLst>
                </p14:cNvPr>
                <p14:cNvContentPartPr/>
                <p14:nvPr/>
              </p14:nvContentPartPr>
              <p14:xfrm>
                <a:off x="407341" y="7258058"/>
                <a:ext cx="826560" cy="358200"/>
              </p14:xfrm>
            </p:contentPart>
          </mc:Choice>
          <mc:Fallback xmlns="">
            <p:pic>
              <p:nvPicPr>
                <p:cNvPr id="1174" name="Ink 1173">
                  <a:extLst>
                    <a:ext uri="{FF2B5EF4-FFF2-40B4-BE49-F238E27FC236}">
                      <a16:creationId xmlns:a16="http://schemas.microsoft.com/office/drawing/2014/main" id="{A2910D89-85E8-55D3-F0A7-1CD34EC1AC0D}"/>
                    </a:ext>
                  </a:extLst>
                </p:cNvPr>
                <p:cNvPicPr/>
                <p:nvPr/>
              </p:nvPicPr>
              <p:blipFill>
                <a:blip r:embed="rId2073"/>
                <a:stretch>
                  <a:fillRect/>
                </a:stretch>
              </p:blipFill>
              <p:spPr>
                <a:xfrm>
                  <a:off x="344341" y="6880418"/>
                  <a:ext cx="952200" cy="11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74">
              <p14:nvContentPartPr>
                <p14:cNvPr id="1175" name="Ink 1174">
                  <a:extLst>
                    <a:ext uri="{FF2B5EF4-FFF2-40B4-BE49-F238E27FC236}">
                      <a16:creationId xmlns:a16="http://schemas.microsoft.com/office/drawing/2014/main" id="{9C28207F-7E82-0763-CDB1-353A6E5C71F2}"/>
                    </a:ext>
                  </a:extLst>
                </p14:cNvPr>
                <p14:cNvContentPartPr/>
                <p14:nvPr/>
              </p14:nvContentPartPr>
              <p14:xfrm>
                <a:off x="1060741" y="7179938"/>
                <a:ext cx="167040" cy="108360"/>
              </p14:xfrm>
            </p:contentPart>
          </mc:Choice>
          <mc:Fallback xmlns="">
            <p:pic>
              <p:nvPicPr>
                <p:cNvPr id="1175" name="Ink 1174">
                  <a:extLst>
                    <a:ext uri="{FF2B5EF4-FFF2-40B4-BE49-F238E27FC236}">
                      <a16:creationId xmlns:a16="http://schemas.microsoft.com/office/drawing/2014/main" id="{9C28207F-7E82-0763-CDB1-353A6E5C71F2}"/>
                    </a:ext>
                  </a:extLst>
                </p:cNvPr>
                <p:cNvPicPr/>
                <p:nvPr/>
              </p:nvPicPr>
              <p:blipFill>
                <a:blip r:embed="rId2075"/>
                <a:stretch>
                  <a:fillRect/>
                </a:stretch>
              </p:blipFill>
              <p:spPr>
                <a:xfrm>
                  <a:off x="997741" y="6801938"/>
                  <a:ext cx="292680" cy="86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76">
              <p14:nvContentPartPr>
                <p14:cNvPr id="1176" name="Ink 1175">
                  <a:extLst>
                    <a:ext uri="{FF2B5EF4-FFF2-40B4-BE49-F238E27FC236}">
                      <a16:creationId xmlns:a16="http://schemas.microsoft.com/office/drawing/2014/main" id="{082C31F8-DDCB-20E8-91E4-72BE5D530F27}"/>
                    </a:ext>
                  </a:extLst>
                </p14:cNvPr>
                <p14:cNvContentPartPr/>
                <p14:nvPr/>
              </p14:nvContentPartPr>
              <p14:xfrm>
                <a:off x="493741" y="7057538"/>
                <a:ext cx="893160" cy="528840"/>
              </p14:xfrm>
            </p:contentPart>
          </mc:Choice>
          <mc:Fallback xmlns="">
            <p:pic>
              <p:nvPicPr>
                <p:cNvPr id="1176" name="Ink 1175">
                  <a:extLst>
                    <a:ext uri="{FF2B5EF4-FFF2-40B4-BE49-F238E27FC236}">
                      <a16:creationId xmlns:a16="http://schemas.microsoft.com/office/drawing/2014/main" id="{082C31F8-DDCB-20E8-91E4-72BE5D530F27}"/>
                    </a:ext>
                  </a:extLst>
                </p:cNvPr>
                <p:cNvPicPr/>
                <p:nvPr/>
              </p:nvPicPr>
              <p:blipFill>
                <a:blip r:embed="rId2077"/>
                <a:stretch>
                  <a:fillRect/>
                </a:stretch>
              </p:blipFill>
              <p:spPr>
                <a:xfrm>
                  <a:off x="431101" y="6679898"/>
                  <a:ext cx="1018800" cy="12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78">
              <p14:nvContentPartPr>
                <p14:cNvPr id="1177" name="Ink 1176">
                  <a:extLst>
                    <a:ext uri="{FF2B5EF4-FFF2-40B4-BE49-F238E27FC236}">
                      <a16:creationId xmlns:a16="http://schemas.microsoft.com/office/drawing/2014/main" id="{02A5545A-A19C-99A3-8792-8F2D7571C758}"/>
                    </a:ext>
                  </a:extLst>
                </p14:cNvPr>
                <p14:cNvContentPartPr/>
                <p14:nvPr/>
              </p14:nvContentPartPr>
              <p14:xfrm>
                <a:off x="1117981" y="7027658"/>
                <a:ext cx="244440" cy="154440"/>
              </p14:xfrm>
            </p:contentPart>
          </mc:Choice>
          <mc:Fallback xmlns="">
            <p:pic>
              <p:nvPicPr>
                <p:cNvPr id="1177" name="Ink 1176">
                  <a:extLst>
                    <a:ext uri="{FF2B5EF4-FFF2-40B4-BE49-F238E27FC236}">
                      <a16:creationId xmlns:a16="http://schemas.microsoft.com/office/drawing/2014/main" id="{02A5545A-A19C-99A3-8792-8F2D7571C758}"/>
                    </a:ext>
                  </a:extLst>
                </p:cNvPr>
                <p:cNvPicPr/>
                <p:nvPr/>
              </p:nvPicPr>
              <p:blipFill>
                <a:blip r:embed="rId2079"/>
                <a:stretch>
                  <a:fillRect/>
                </a:stretch>
              </p:blipFill>
              <p:spPr>
                <a:xfrm>
                  <a:off x="1055341" y="6650018"/>
                  <a:ext cx="370080" cy="9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80">
              <p14:nvContentPartPr>
                <p14:cNvPr id="1178" name="Ink 1177">
                  <a:extLst>
                    <a:ext uri="{FF2B5EF4-FFF2-40B4-BE49-F238E27FC236}">
                      <a16:creationId xmlns:a16="http://schemas.microsoft.com/office/drawing/2014/main" id="{FAA8CD61-8DC4-9F8D-85FC-147D33BF65B4}"/>
                    </a:ext>
                  </a:extLst>
                </p14:cNvPr>
                <p14:cNvContentPartPr/>
                <p14:nvPr/>
              </p14:nvContentPartPr>
              <p14:xfrm>
                <a:off x="445501" y="7126298"/>
                <a:ext cx="738000" cy="395280"/>
              </p14:xfrm>
            </p:contentPart>
          </mc:Choice>
          <mc:Fallback xmlns="">
            <p:pic>
              <p:nvPicPr>
                <p:cNvPr id="1178" name="Ink 1177">
                  <a:extLst>
                    <a:ext uri="{FF2B5EF4-FFF2-40B4-BE49-F238E27FC236}">
                      <a16:creationId xmlns:a16="http://schemas.microsoft.com/office/drawing/2014/main" id="{FAA8CD61-8DC4-9F8D-85FC-147D33BF65B4}"/>
                    </a:ext>
                  </a:extLst>
                </p:cNvPr>
                <p:cNvPicPr/>
                <p:nvPr/>
              </p:nvPicPr>
              <p:blipFill>
                <a:blip r:embed="rId2081"/>
                <a:stretch>
                  <a:fillRect/>
                </a:stretch>
              </p:blipFill>
              <p:spPr>
                <a:xfrm>
                  <a:off x="382501" y="6748298"/>
                  <a:ext cx="863640" cy="11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82">
              <p14:nvContentPartPr>
                <p14:cNvPr id="1179" name="Ink 1178">
                  <a:extLst>
                    <a:ext uri="{FF2B5EF4-FFF2-40B4-BE49-F238E27FC236}">
                      <a16:creationId xmlns:a16="http://schemas.microsoft.com/office/drawing/2014/main" id="{07AF516F-11EB-5FF0-4BAE-711D7F3F4674}"/>
                    </a:ext>
                  </a:extLst>
                </p14:cNvPr>
                <p14:cNvContentPartPr/>
                <p14:nvPr/>
              </p14:nvContentPartPr>
              <p14:xfrm>
                <a:off x="649981" y="7277138"/>
                <a:ext cx="185760" cy="99360"/>
              </p14:xfrm>
            </p:contentPart>
          </mc:Choice>
          <mc:Fallback xmlns="">
            <p:pic>
              <p:nvPicPr>
                <p:cNvPr id="1179" name="Ink 1178">
                  <a:extLst>
                    <a:ext uri="{FF2B5EF4-FFF2-40B4-BE49-F238E27FC236}">
                      <a16:creationId xmlns:a16="http://schemas.microsoft.com/office/drawing/2014/main" id="{07AF516F-11EB-5FF0-4BAE-711D7F3F4674}"/>
                    </a:ext>
                  </a:extLst>
                </p:cNvPr>
                <p:cNvPicPr/>
                <p:nvPr/>
              </p:nvPicPr>
              <p:blipFill>
                <a:blip r:embed="rId2083"/>
                <a:stretch>
                  <a:fillRect/>
                </a:stretch>
              </p:blipFill>
              <p:spPr>
                <a:xfrm>
                  <a:off x="586981" y="6899498"/>
                  <a:ext cx="311400" cy="85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84">
              <p14:nvContentPartPr>
                <p14:cNvPr id="1180" name="Ink 1179">
                  <a:extLst>
                    <a:ext uri="{FF2B5EF4-FFF2-40B4-BE49-F238E27FC236}">
                      <a16:creationId xmlns:a16="http://schemas.microsoft.com/office/drawing/2014/main" id="{B5FD84C4-F45D-5BA0-63BC-1C7AF6799B3A}"/>
                    </a:ext>
                  </a:extLst>
                </p14:cNvPr>
                <p14:cNvContentPartPr/>
                <p14:nvPr/>
              </p14:nvContentPartPr>
              <p14:xfrm>
                <a:off x="183781" y="7142138"/>
                <a:ext cx="955080" cy="462240"/>
              </p14:xfrm>
            </p:contentPart>
          </mc:Choice>
          <mc:Fallback xmlns="">
            <p:pic>
              <p:nvPicPr>
                <p:cNvPr id="1180" name="Ink 1179">
                  <a:extLst>
                    <a:ext uri="{FF2B5EF4-FFF2-40B4-BE49-F238E27FC236}">
                      <a16:creationId xmlns:a16="http://schemas.microsoft.com/office/drawing/2014/main" id="{B5FD84C4-F45D-5BA0-63BC-1C7AF6799B3A}"/>
                    </a:ext>
                  </a:extLst>
                </p:cNvPr>
                <p:cNvPicPr/>
                <p:nvPr/>
              </p:nvPicPr>
              <p:blipFill>
                <a:blip r:embed="rId2085"/>
                <a:stretch>
                  <a:fillRect/>
                </a:stretch>
              </p:blipFill>
              <p:spPr>
                <a:xfrm>
                  <a:off x="120781" y="6764498"/>
                  <a:ext cx="1080720" cy="12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86">
              <p14:nvContentPartPr>
                <p14:cNvPr id="1181" name="Ink 1180">
                  <a:extLst>
                    <a:ext uri="{FF2B5EF4-FFF2-40B4-BE49-F238E27FC236}">
                      <a16:creationId xmlns:a16="http://schemas.microsoft.com/office/drawing/2014/main" id="{F1BC51FA-541E-4C9B-862C-B334B979C423}"/>
                    </a:ext>
                  </a:extLst>
                </p14:cNvPr>
                <p14:cNvContentPartPr/>
                <p14:nvPr/>
              </p14:nvContentPartPr>
              <p14:xfrm>
                <a:off x="-12059" y="7078778"/>
                <a:ext cx="1121760" cy="549360"/>
              </p14:xfrm>
            </p:contentPart>
          </mc:Choice>
          <mc:Fallback xmlns="">
            <p:pic>
              <p:nvPicPr>
                <p:cNvPr id="1181" name="Ink 1180">
                  <a:extLst>
                    <a:ext uri="{FF2B5EF4-FFF2-40B4-BE49-F238E27FC236}">
                      <a16:creationId xmlns:a16="http://schemas.microsoft.com/office/drawing/2014/main" id="{F1BC51FA-541E-4C9B-862C-B334B979C423}"/>
                    </a:ext>
                  </a:extLst>
                </p:cNvPr>
                <p:cNvPicPr/>
                <p:nvPr/>
              </p:nvPicPr>
              <p:blipFill>
                <a:blip r:embed="rId2087"/>
                <a:stretch>
                  <a:fillRect/>
                </a:stretch>
              </p:blipFill>
              <p:spPr>
                <a:xfrm>
                  <a:off x="-75059" y="6700778"/>
                  <a:ext cx="1247400" cy="13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88">
              <p14:nvContentPartPr>
                <p14:cNvPr id="1182" name="Ink 1181">
                  <a:extLst>
                    <a:ext uri="{FF2B5EF4-FFF2-40B4-BE49-F238E27FC236}">
                      <a16:creationId xmlns:a16="http://schemas.microsoft.com/office/drawing/2014/main" id="{3BA71788-9F4B-84EE-E052-D9047DDBA698}"/>
                    </a:ext>
                  </a:extLst>
                </p14:cNvPr>
                <p14:cNvContentPartPr/>
                <p14:nvPr/>
              </p14:nvContentPartPr>
              <p14:xfrm>
                <a:off x="237061" y="6964298"/>
                <a:ext cx="1053360" cy="643680"/>
              </p14:xfrm>
            </p:contentPart>
          </mc:Choice>
          <mc:Fallback xmlns="">
            <p:pic>
              <p:nvPicPr>
                <p:cNvPr id="1182" name="Ink 1181">
                  <a:extLst>
                    <a:ext uri="{FF2B5EF4-FFF2-40B4-BE49-F238E27FC236}">
                      <a16:creationId xmlns:a16="http://schemas.microsoft.com/office/drawing/2014/main" id="{3BA71788-9F4B-84EE-E052-D9047DDBA698}"/>
                    </a:ext>
                  </a:extLst>
                </p:cNvPr>
                <p:cNvPicPr/>
                <p:nvPr/>
              </p:nvPicPr>
              <p:blipFill>
                <a:blip r:embed="rId2089"/>
                <a:stretch>
                  <a:fillRect/>
                </a:stretch>
              </p:blipFill>
              <p:spPr>
                <a:xfrm>
                  <a:off x="174061" y="6586298"/>
                  <a:ext cx="1179000" cy="13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90">
              <p14:nvContentPartPr>
                <p14:cNvPr id="1183" name="Ink 1182">
                  <a:extLst>
                    <a:ext uri="{FF2B5EF4-FFF2-40B4-BE49-F238E27FC236}">
                      <a16:creationId xmlns:a16="http://schemas.microsoft.com/office/drawing/2014/main" id="{9BC7891E-21DD-FF15-C9A5-8E101A8F9E9F}"/>
                    </a:ext>
                  </a:extLst>
                </p14:cNvPr>
                <p14:cNvContentPartPr/>
                <p14:nvPr/>
              </p14:nvContentPartPr>
              <p14:xfrm>
                <a:off x="145981" y="7029098"/>
                <a:ext cx="1017360" cy="577080"/>
              </p14:xfrm>
            </p:contentPart>
          </mc:Choice>
          <mc:Fallback xmlns="">
            <p:pic>
              <p:nvPicPr>
                <p:cNvPr id="1183" name="Ink 1182">
                  <a:extLst>
                    <a:ext uri="{FF2B5EF4-FFF2-40B4-BE49-F238E27FC236}">
                      <a16:creationId xmlns:a16="http://schemas.microsoft.com/office/drawing/2014/main" id="{9BC7891E-21DD-FF15-C9A5-8E101A8F9E9F}"/>
                    </a:ext>
                  </a:extLst>
                </p:cNvPr>
                <p:cNvPicPr/>
                <p:nvPr/>
              </p:nvPicPr>
              <p:blipFill>
                <a:blip r:embed="rId2091"/>
                <a:stretch>
                  <a:fillRect/>
                </a:stretch>
              </p:blipFill>
              <p:spPr>
                <a:xfrm>
                  <a:off x="82981" y="6651458"/>
                  <a:ext cx="1143000" cy="13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92">
              <p14:nvContentPartPr>
                <p14:cNvPr id="1184" name="Ink 1183">
                  <a:extLst>
                    <a:ext uri="{FF2B5EF4-FFF2-40B4-BE49-F238E27FC236}">
                      <a16:creationId xmlns:a16="http://schemas.microsoft.com/office/drawing/2014/main" id="{ED6E8C43-1097-BFB4-5304-9A563C86DFD7}"/>
                    </a:ext>
                  </a:extLst>
                </p14:cNvPr>
                <p14:cNvContentPartPr/>
                <p14:nvPr/>
              </p14:nvContentPartPr>
              <p14:xfrm>
                <a:off x="689581" y="7100378"/>
                <a:ext cx="641160" cy="360000"/>
              </p14:xfrm>
            </p:contentPart>
          </mc:Choice>
          <mc:Fallback xmlns="">
            <p:pic>
              <p:nvPicPr>
                <p:cNvPr id="1184" name="Ink 1183">
                  <a:extLst>
                    <a:ext uri="{FF2B5EF4-FFF2-40B4-BE49-F238E27FC236}">
                      <a16:creationId xmlns:a16="http://schemas.microsoft.com/office/drawing/2014/main" id="{ED6E8C43-1097-BFB4-5304-9A563C86DFD7}"/>
                    </a:ext>
                  </a:extLst>
                </p:cNvPr>
                <p:cNvPicPr/>
                <p:nvPr/>
              </p:nvPicPr>
              <p:blipFill>
                <a:blip r:embed="rId2093"/>
                <a:stretch>
                  <a:fillRect/>
                </a:stretch>
              </p:blipFill>
              <p:spPr>
                <a:xfrm>
                  <a:off x="626581" y="6722738"/>
                  <a:ext cx="766800" cy="11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94">
              <p14:nvContentPartPr>
                <p14:cNvPr id="1185" name="Ink 1184">
                  <a:extLst>
                    <a:ext uri="{FF2B5EF4-FFF2-40B4-BE49-F238E27FC236}">
                      <a16:creationId xmlns:a16="http://schemas.microsoft.com/office/drawing/2014/main" id="{E6B5E012-1926-B2DE-4B83-3A84616B019D}"/>
                    </a:ext>
                  </a:extLst>
                </p14:cNvPr>
                <p14:cNvContentPartPr/>
                <p14:nvPr/>
              </p14:nvContentPartPr>
              <p14:xfrm>
                <a:off x="634141" y="7037738"/>
                <a:ext cx="1068840" cy="570960"/>
              </p14:xfrm>
            </p:contentPart>
          </mc:Choice>
          <mc:Fallback xmlns="">
            <p:pic>
              <p:nvPicPr>
                <p:cNvPr id="1185" name="Ink 1184">
                  <a:extLst>
                    <a:ext uri="{FF2B5EF4-FFF2-40B4-BE49-F238E27FC236}">
                      <a16:creationId xmlns:a16="http://schemas.microsoft.com/office/drawing/2014/main" id="{E6B5E012-1926-B2DE-4B83-3A84616B019D}"/>
                    </a:ext>
                  </a:extLst>
                </p:cNvPr>
                <p:cNvPicPr/>
                <p:nvPr/>
              </p:nvPicPr>
              <p:blipFill>
                <a:blip r:embed="rId2095"/>
                <a:stretch>
                  <a:fillRect/>
                </a:stretch>
              </p:blipFill>
              <p:spPr>
                <a:xfrm>
                  <a:off x="571501" y="6660098"/>
                  <a:ext cx="1194480" cy="13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96">
              <p14:nvContentPartPr>
                <p14:cNvPr id="1186" name="Ink 1185">
                  <a:extLst>
                    <a:ext uri="{FF2B5EF4-FFF2-40B4-BE49-F238E27FC236}">
                      <a16:creationId xmlns:a16="http://schemas.microsoft.com/office/drawing/2014/main" id="{72A1760E-72C1-DB9F-229C-7E41CFEB4D0C}"/>
                    </a:ext>
                  </a:extLst>
                </p14:cNvPr>
                <p14:cNvContentPartPr/>
                <p14:nvPr/>
              </p14:nvContentPartPr>
              <p14:xfrm>
                <a:off x="1512901" y="6541298"/>
                <a:ext cx="74160" cy="16560"/>
              </p14:xfrm>
            </p:contentPart>
          </mc:Choice>
          <mc:Fallback xmlns="">
            <p:pic>
              <p:nvPicPr>
                <p:cNvPr id="1186" name="Ink 1185">
                  <a:extLst>
                    <a:ext uri="{FF2B5EF4-FFF2-40B4-BE49-F238E27FC236}">
                      <a16:creationId xmlns:a16="http://schemas.microsoft.com/office/drawing/2014/main" id="{72A1760E-72C1-DB9F-229C-7E41CFEB4D0C}"/>
                    </a:ext>
                  </a:extLst>
                </p:cNvPr>
                <p:cNvPicPr/>
                <p:nvPr/>
              </p:nvPicPr>
              <p:blipFill>
                <a:blip r:embed="rId2097"/>
                <a:stretch>
                  <a:fillRect/>
                </a:stretch>
              </p:blipFill>
              <p:spPr>
                <a:xfrm>
                  <a:off x="1449901" y="6163658"/>
                  <a:ext cx="199800" cy="77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98">
              <p14:nvContentPartPr>
                <p14:cNvPr id="1187" name="Ink 1186">
                  <a:extLst>
                    <a:ext uri="{FF2B5EF4-FFF2-40B4-BE49-F238E27FC236}">
                      <a16:creationId xmlns:a16="http://schemas.microsoft.com/office/drawing/2014/main" id="{CA36E223-E161-5585-42E4-457BF1F157CF}"/>
                    </a:ext>
                  </a:extLst>
                </p14:cNvPr>
                <p14:cNvContentPartPr/>
                <p14:nvPr/>
              </p14:nvContentPartPr>
              <p14:xfrm>
                <a:off x="1407781" y="6405218"/>
                <a:ext cx="511560" cy="227160"/>
              </p14:xfrm>
            </p:contentPart>
          </mc:Choice>
          <mc:Fallback xmlns="">
            <p:pic>
              <p:nvPicPr>
                <p:cNvPr id="1187" name="Ink 1186">
                  <a:extLst>
                    <a:ext uri="{FF2B5EF4-FFF2-40B4-BE49-F238E27FC236}">
                      <a16:creationId xmlns:a16="http://schemas.microsoft.com/office/drawing/2014/main" id="{CA36E223-E161-5585-42E4-457BF1F157CF}"/>
                    </a:ext>
                  </a:extLst>
                </p:cNvPr>
                <p:cNvPicPr/>
                <p:nvPr/>
              </p:nvPicPr>
              <p:blipFill>
                <a:blip r:embed="rId2099"/>
                <a:stretch>
                  <a:fillRect/>
                </a:stretch>
              </p:blipFill>
              <p:spPr>
                <a:xfrm>
                  <a:off x="1345141" y="6027218"/>
                  <a:ext cx="637200" cy="9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00">
              <p14:nvContentPartPr>
                <p14:cNvPr id="1188" name="Ink 1187">
                  <a:extLst>
                    <a:ext uri="{FF2B5EF4-FFF2-40B4-BE49-F238E27FC236}">
                      <a16:creationId xmlns:a16="http://schemas.microsoft.com/office/drawing/2014/main" id="{FC31B921-0214-C344-D305-EB61C6366898}"/>
                    </a:ext>
                  </a:extLst>
                </p14:cNvPr>
                <p14:cNvContentPartPr/>
                <p14:nvPr/>
              </p14:nvContentPartPr>
              <p14:xfrm>
                <a:off x="1344421" y="6489098"/>
                <a:ext cx="330120" cy="303120"/>
              </p14:xfrm>
            </p:contentPart>
          </mc:Choice>
          <mc:Fallback xmlns="">
            <p:pic>
              <p:nvPicPr>
                <p:cNvPr id="1188" name="Ink 1187">
                  <a:extLst>
                    <a:ext uri="{FF2B5EF4-FFF2-40B4-BE49-F238E27FC236}">
                      <a16:creationId xmlns:a16="http://schemas.microsoft.com/office/drawing/2014/main" id="{FC31B921-0214-C344-D305-EB61C6366898}"/>
                    </a:ext>
                  </a:extLst>
                </p:cNvPr>
                <p:cNvPicPr/>
                <p:nvPr/>
              </p:nvPicPr>
              <p:blipFill>
                <a:blip r:embed="rId2101"/>
                <a:stretch>
                  <a:fillRect/>
                </a:stretch>
              </p:blipFill>
              <p:spPr>
                <a:xfrm>
                  <a:off x="1281421" y="6111458"/>
                  <a:ext cx="455760" cy="10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02">
              <p14:nvContentPartPr>
                <p14:cNvPr id="1189" name="Ink 1188">
                  <a:extLst>
                    <a:ext uri="{FF2B5EF4-FFF2-40B4-BE49-F238E27FC236}">
                      <a16:creationId xmlns:a16="http://schemas.microsoft.com/office/drawing/2014/main" id="{0078FFC1-69BB-1771-3153-B867ECE88957}"/>
                    </a:ext>
                  </a:extLst>
                </p14:cNvPr>
                <p14:cNvContentPartPr/>
                <p14:nvPr/>
              </p14:nvContentPartPr>
              <p14:xfrm>
                <a:off x="1305541" y="6751898"/>
                <a:ext cx="1800" cy="1800"/>
              </p14:xfrm>
            </p:contentPart>
          </mc:Choice>
          <mc:Fallback xmlns="">
            <p:pic>
              <p:nvPicPr>
                <p:cNvPr id="1189" name="Ink 1188">
                  <a:extLst>
                    <a:ext uri="{FF2B5EF4-FFF2-40B4-BE49-F238E27FC236}">
                      <a16:creationId xmlns:a16="http://schemas.microsoft.com/office/drawing/2014/main" id="{0078FFC1-69BB-1771-3153-B867ECE88957}"/>
                    </a:ext>
                  </a:extLst>
                </p:cNvPr>
                <p:cNvPicPr/>
                <p:nvPr/>
              </p:nvPicPr>
              <p:blipFill>
                <a:blip r:embed="rId2103"/>
                <a:stretch>
                  <a:fillRect/>
                </a:stretch>
              </p:blipFill>
              <p:spPr>
                <a:xfrm>
                  <a:off x="1242541" y="6374258"/>
                  <a:ext cx="127440" cy="75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04">
              <p14:nvContentPartPr>
                <p14:cNvPr id="1190" name="Ink 1189">
                  <a:extLst>
                    <a:ext uri="{FF2B5EF4-FFF2-40B4-BE49-F238E27FC236}">
                      <a16:creationId xmlns:a16="http://schemas.microsoft.com/office/drawing/2014/main" id="{A798F28E-BA8D-9FD8-3FE3-E33B588C0669}"/>
                    </a:ext>
                  </a:extLst>
                </p14:cNvPr>
                <p14:cNvContentPartPr/>
                <p14:nvPr/>
              </p14:nvContentPartPr>
              <p14:xfrm>
                <a:off x="1305541" y="6764858"/>
                <a:ext cx="18720" cy="4320"/>
              </p14:xfrm>
            </p:contentPart>
          </mc:Choice>
          <mc:Fallback xmlns="">
            <p:pic>
              <p:nvPicPr>
                <p:cNvPr id="1190" name="Ink 1189">
                  <a:extLst>
                    <a:ext uri="{FF2B5EF4-FFF2-40B4-BE49-F238E27FC236}">
                      <a16:creationId xmlns:a16="http://schemas.microsoft.com/office/drawing/2014/main" id="{A798F28E-BA8D-9FD8-3FE3-E33B588C0669}"/>
                    </a:ext>
                  </a:extLst>
                </p:cNvPr>
                <p:cNvPicPr/>
                <p:nvPr/>
              </p:nvPicPr>
              <p:blipFill>
                <a:blip r:embed="rId2105"/>
                <a:stretch>
                  <a:fillRect/>
                </a:stretch>
              </p:blipFill>
              <p:spPr>
                <a:xfrm>
                  <a:off x="1242541" y="6386858"/>
                  <a:ext cx="144360" cy="75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06">
              <p14:nvContentPartPr>
                <p14:cNvPr id="1191" name="Ink 1190">
                  <a:extLst>
                    <a:ext uri="{FF2B5EF4-FFF2-40B4-BE49-F238E27FC236}">
                      <a16:creationId xmlns:a16="http://schemas.microsoft.com/office/drawing/2014/main" id="{BC0D008C-0832-BF1D-1D34-8AFA69BF1EF7}"/>
                    </a:ext>
                  </a:extLst>
                </p14:cNvPr>
                <p14:cNvContentPartPr/>
                <p14:nvPr/>
              </p14:nvContentPartPr>
              <p14:xfrm>
                <a:off x="1351261" y="6230978"/>
                <a:ext cx="340200" cy="559080"/>
              </p14:xfrm>
            </p:contentPart>
          </mc:Choice>
          <mc:Fallback xmlns="">
            <p:pic>
              <p:nvPicPr>
                <p:cNvPr id="1191" name="Ink 1190">
                  <a:extLst>
                    <a:ext uri="{FF2B5EF4-FFF2-40B4-BE49-F238E27FC236}">
                      <a16:creationId xmlns:a16="http://schemas.microsoft.com/office/drawing/2014/main" id="{BC0D008C-0832-BF1D-1D34-8AFA69BF1EF7}"/>
                    </a:ext>
                  </a:extLst>
                </p:cNvPr>
                <p:cNvPicPr/>
                <p:nvPr/>
              </p:nvPicPr>
              <p:blipFill>
                <a:blip r:embed="rId2107"/>
                <a:stretch>
                  <a:fillRect/>
                </a:stretch>
              </p:blipFill>
              <p:spPr>
                <a:xfrm>
                  <a:off x="1288621" y="5852978"/>
                  <a:ext cx="465840" cy="13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08">
              <p14:nvContentPartPr>
                <p14:cNvPr id="1192" name="Ink 1191">
                  <a:extLst>
                    <a:ext uri="{FF2B5EF4-FFF2-40B4-BE49-F238E27FC236}">
                      <a16:creationId xmlns:a16="http://schemas.microsoft.com/office/drawing/2014/main" id="{D2B8D7F9-D9C4-CDD1-DF55-F31862BF83B2}"/>
                    </a:ext>
                  </a:extLst>
                </p14:cNvPr>
                <p14:cNvContentPartPr/>
                <p14:nvPr/>
              </p14:nvContentPartPr>
              <p14:xfrm>
                <a:off x="1278181" y="6335018"/>
                <a:ext cx="453600" cy="501840"/>
              </p14:xfrm>
            </p:contentPart>
          </mc:Choice>
          <mc:Fallback xmlns="">
            <p:pic>
              <p:nvPicPr>
                <p:cNvPr id="1192" name="Ink 1191">
                  <a:extLst>
                    <a:ext uri="{FF2B5EF4-FFF2-40B4-BE49-F238E27FC236}">
                      <a16:creationId xmlns:a16="http://schemas.microsoft.com/office/drawing/2014/main" id="{D2B8D7F9-D9C4-CDD1-DF55-F31862BF83B2}"/>
                    </a:ext>
                  </a:extLst>
                </p:cNvPr>
                <p:cNvPicPr/>
                <p:nvPr/>
              </p:nvPicPr>
              <p:blipFill>
                <a:blip r:embed="rId2109"/>
                <a:stretch>
                  <a:fillRect/>
                </a:stretch>
              </p:blipFill>
              <p:spPr>
                <a:xfrm>
                  <a:off x="1215541" y="5957378"/>
                  <a:ext cx="579240" cy="12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10">
              <p14:nvContentPartPr>
                <p14:cNvPr id="1193" name="Ink 1192">
                  <a:extLst>
                    <a:ext uri="{FF2B5EF4-FFF2-40B4-BE49-F238E27FC236}">
                      <a16:creationId xmlns:a16="http://schemas.microsoft.com/office/drawing/2014/main" id="{D8E0D463-EAD8-8708-957D-F5EB7C8A35FF}"/>
                    </a:ext>
                  </a:extLst>
                </p14:cNvPr>
                <p14:cNvContentPartPr/>
                <p14:nvPr/>
              </p14:nvContentPartPr>
              <p14:xfrm>
                <a:off x="511741" y="7229618"/>
                <a:ext cx="713160" cy="234720"/>
              </p14:xfrm>
            </p:contentPart>
          </mc:Choice>
          <mc:Fallback xmlns="">
            <p:pic>
              <p:nvPicPr>
                <p:cNvPr id="1193" name="Ink 1192">
                  <a:extLst>
                    <a:ext uri="{FF2B5EF4-FFF2-40B4-BE49-F238E27FC236}">
                      <a16:creationId xmlns:a16="http://schemas.microsoft.com/office/drawing/2014/main" id="{D8E0D463-EAD8-8708-957D-F5EB7C8A35FF}"/>
                    </a:ext>
                  </a:extLst>
                </p:cNvPr>
                <p:cNvPicPr/>
                <p:nvPr/>
              </p:nvPicPr>
              <p:blipFill>
                <a:blip r:embed="rId2111"/>
                <a:stretch>
                  <a:fillRect/>
                </a:stretch>
              </p:blipFill>
              <p:spPr>
                <a:xfrm>
                  <a:off x="449101" y="6851978"/>
                  <a:ext cx="838800" cy="9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12">
              <p14:nvContentPartPr>
                <p14:cNvPr id="1194" name="Ink 1193">
                  <a:extLst>
                    <a:ext uri="{FF2B5EF4-FFF2-40B4-BE49-F238E27FC236}">
                      <a16:creationId xmlns:a16="http://schemas.microsoft.com/office/drawing/2014/main" id="{CD7A0AAF-E38E-93F3-F688-007BAB8FBFCE}"/>
                    </a:ext>
                  </a:extLst>
                </p14:cNvPr>
                <p14:cNvContentPartPr/>
                <p14:nvPr/>
              </p14:nvContentPartPr>
              <p14:xfrm>
                <a:off x="647461" y="7065098"/>
                <a:ext cx="653760" cy="465120"/>
              </p14:xfrm>
            </p:contentPart>
          </mc:Choice>
          <mc:Fallback xmlns="">
            <p:pic>
              <p:nvPicPr>
                <p:cNvPr id="1194" name="Ink 1193">
                  <a:extLst>
                    <a:ext uri="{FF2B5EF4-FFF2-40B4-BE49-F238E27FC236}">
                      <a16:creationId xmlns:a16="http://schemas.microsoft.com/office/drawing/2014/main" id="{CD7A0AAF-E38E-93F3-F688-007BAB8FBFCE}"/>
                    </a:ext>
                  </a:extLst>
                </p:cNvPr>
                <p:cNvPicPr/>
                <p:nvPr/>
              </p:nvPicPr>
              <p:blipFill>
                <a:blip r:embed="rId2113"/>
                <a:stretch>
                  <a:fillRect/>
                </a:stretch>
              </p:blipFill>
              <p:spPr>
                <a:xfrm>
                  <a:off x="584821" y="6687458"/>
                  <a:ext cx="779400" cy="12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14">
              <p14:nvContentPartPr>
                <p14:cNvPr id="1195" name="Ink 1194">
                  <a:extLst>
                    <a:ext uri="{FF2B5EF4-FFF2-40B4-BE49-F238E27FC236}">
                      <a16:creationId xmlns:a16="http://schemas.microsoft.com/office/drawing/2014/main" id="{CBDA9929-618F-89BC-09CC-F6DDF495C677}"/>
                    </a:ext>
                  </a:extLst>
                </p14:cNvPr>
                <p14:cNvContentPartPr/>
                <p14:nvPr/>
              </p14:nvContentPartPr>
              <p14:xfrm>
                <a:off x="68941" y="7443818"/>
                <a:ext cx="438840" cy="156600"/>
              </p14:xfrm>
            </p:contentPart>
          </mc:Choice>
          <mc:Fallback xmlns="">
            <p:pic>
              <p:nvPicPr>
                <p:cNvPr id="1195" name="Ink 1194">
                  <a:extLst>
                    <a:ext uri="{FF2B5EF4-FFF2-40B4-BE49-F238E27FC236}">
                      <a16:creationId xmlns:a16="http://schemas.microsoft.com/office/drawing/2014/main" id="{CBDA9929-618F-89BC-09CC-F6DDF495C677}"/>
                    </a:ext>
                  </a:extLst>
                </p:cNvPr>
                <p:cNvPicPr/>
                <p:nvPr/>
              </p:nvPicPr>
              <p:blipFill>
                <a:blip r:embed="rId2115"/>
                <a:stretch>
                  <a:fillRect/>
                </a:stretch>
              </p:blipFill>
              <p:spPr>
                <a:xfrm>
                  <a:off x="5941" y="7065818"/>
                  <a:ext cx="564480" cy="9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16">
              <p14:nvContentPartPr>
                <p14:cNvPr id="1196" name="Ink 1195">
                  <a:extLst>
                    <a:ext uri="{FF2B5EF4-FFF2-40B4-BE49-F238E27FC236}">
                      <a16:creationId xmlns:a16="http://schemas.microsoft.com/office/drawing/2014/main" id="{C1AD7398-13CC-91D6-AB1D-D3E7F10D49D7}"/>
                    </a:ext>
                  </a:extLst>
                </p14:cNvPr>
                <p14:cNvContentPartPr/>
                <p14:nvPr/>
              </p14:nvContentPartPr>
              <p14:xfrm>
                <a:off x="216181" y="7470818"/>
                <a:ext cx="54000" cy="29880"/>
              </p14:xfrm>
            </p:contentPart>
          </mc:Choice>
          <mc:Fallback xmlns="">
            <p:pic>
              <p:nvPicPr>
                <p:cNvPr id="1196" name="Ink 1195">
                  <a:extLst>
                    <a:ext uri="{FF2B5EF4-FFF2-40B4-BE49-F238E27FC236}">
                      <a16:creationId xmlns:a16="http://schemas.microsoft.com/office/drawing/2014/main" id="{C1AD7398-13CC-91D6-AB1D-D3E7F10D49D7}"/>
                    </a:ext>
                  </a:extLst>
                </p:cNvPr>
                <p:cNvPicPr/>
                <p:nvPr/>
              </p:nvPicPr>
              <p:blipFill>
                <a:blip r:embed="rId2117"/>
                <a:stretch>
                  <a:fillRect/>
                </a:stretch>
              </p:blipFill>
              <p:spPr>
                <a:xfrm>
                  <a:off x="153181" y="7092818"/>
                  <a:ext cx="179640" cy="78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18">
              <p14:nvContentPartPr>
                <p14:cNvPr id="1197" name="Ink 1196">
                  <a:extLst>
                    <a:ext uri="{FF2B5EF4-FFF2-40B4-BE49-F238E27FC236}">
                      <a16:creationId xmlns:a16="http://schemas.microsoft.com/office/drawing/2014/main" id="{2B7815E4-8C7B-50F0-E9DD-BF658500C7E8}"/>
                    </a:ext>
                  </a:extLst>
                </p14:cNvPr>
                <p14:cNvContentPartPr/>
                <p14:nvPr/>
              </p14:nvContentPartPr>
              <p14:xfrm>
                <a:off x="329221" y="7447058"/>
                <a:ext cx="108720" cy="41400"/>
              </p14:xfrm>
            </p:contentPart>
          </mc:Choice>
          <mc:Fallback xmlns="">
            <p:pic>
              <p:nvPicPr>
                <p:cNvPr id="1197" name="Ink 1196">
                  <a:extLst>
                    <a:ext uri="{FF2B5EF4-FFF2-40B4-BE49-F238E27FC236}">
                      <a16:creationId xmlns:a16="http://schemas.microsoft.com/office/drawing/2014/main" id="{2B7815E4-8C7B-50F0-E9DD-BF658500C7E8}"/>
                    </a:ext>
                  </a:extLst>
                </p:cNvPr>
                <p:cNvPicPr/>
                <p:nvPr/>
              </p:nvPicPr>
              <p:blipFill>
                <a:blip r:embed="rId2119"/>
                <a:stretch>
                  <a:fillRect/>
                </a:stretch>
              </p:blipFill>
              <p:spPr>
                <a:xfrm>
                  <a:off x="266581" y="7069058"/>
                  <a:ext cx="234360" cy="79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20">
              <p14:nvContentPartPr>
                <p14:cNvPr id="1198" name="Ink 1197">
                  <a:extLst>
                    <a:ext uri="{FF2B5EF4-FFF2-40B4-BE49-F238E27FC236}">
                      <a16:creationId xmlns:a16="http://schemas.microsoft.com/office/drawing/2014/main" id="{AFF3FE4F-930A-0BF6-1DE4-50D913EB3083}"/>
                    </a:ext>
                  </a:extLst>
                </p14:cNvPr>
                <p14:cNvContentPartPr/>
                <p14:nvPr/>
              </p14:nvContentPartPr>
              <p14:xfrm>
                <a:off x="202141" y="7396298"/>
                <a:ext cx="703080" cy="146520"/>
              </p14:xfrm>
            </p:contentPart>
          </mc:Choice>
          <mc:Fallback xmlns="">
            <p:pic>
              <p:nvPicPr>
                <p:cNvPr id="1198" name="Ink 1197">
                  <a:extLst>
                    <a:ext uri="{FF2B5EF4-FFF2-40B4-BE49-F238E27FC236}">
                      <a16:creationId xmlns:a16="http://schemas.microsoft.com/office/drawing/2014/main" id="{AFF3FE4F-930A-0BF6-1DE4-50D913EB3083}"/>
                    </a:ext>
                  </a:extLst>
                </p:cNvPr>
                <p:cNvPicPr/>
                <p:nvPr/>
              </p:nvPicPr>
              <p:blipFill>
                <a:blip r:embed="rId2121"/>
                <a:stretch>
                  <a:fillRect/>
                </a:stretch>
              </p:blipFill>
              <p:spPr>
                <a:xfrm>
                  <a:off x="139141" y="7018658"/>
                  <a:ext cx="828720" cy="90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22">
              <p14:nvContentPartPr>
                <p14:cNvPr id="1199" name="Ink 1198">
                  <a:extLst>
                    <a:ext uri="{FF2B5EF4-FFF2-40B4-BE49-F238E27FC236}">
                      <a16:creationId xmlns:a16="http://schemas.microsoft.com/office/drawing/2014/main" id="{E70A3580-B383-AD35-FCCD-3CAE631C8C16}"/>
                    </a:ext>
                  </a:extLst>
                </p14:cNvPr>
                <p14:cNvContentPartPr/>
                <p14:nvPr/>
              </p14:nvContentPartPr>
              <p14:xfrm>
                <a:off x="37621" y="7296578"/>
                <a:ext cx="844560" cy="342360"/>
              </p14:xfrm>
            </p:contentPart>
          </mc:Choice>
          <mc:Fallback xmlns="">
            <p:pic>
              <p:nvPicPr>
                <p:cNvPr id="1199" name="Ink 1198">
                  <a:extLst>
                    <a:ext uri="{FF2B5EF4-FFF2-40B4-BE49-F238E27FC236}">
                      <a16:creationId xmlns:a16="http://schemas.microsoft.com/office/drawing/2014/main" id="{E70A3580-B383-AD35-FCCD-3CAE631C8C16}"/>
                    </a:ext>
                  </a:extLst>
                </p:cNvPr>
                <p:cNvPicPr/>
                <p:nvPr/>
              </p:nvPicPr>
              <p:blipFill>
                <a:blip r:embed="rId2123"/>
                <a:stretch>
                  <a:fillRect/>
                </a:stretch>
              </p:blipFill>
              <p:spPr>
                <a:xfrm>
                  <a:off x="-25379" y="6918578"/>
                  <a:ext cx="970200" cy="10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24">
              <p14:nvContentPartPr>
                <p14:cNvPr id="1200" name="Ink 1199">
                  <a:extLst>
                    <a:ext uri="{FF2B5EF4-FFF2-40B4-BE49-F238E27FC236}">
                      <a16:creationId xmlns:a16="http://schemas.microsoft.com/office/drawing/2014/main" id="{BC0207AF-F60F-47BC-AF4B-6FEBE10764E6}"/>
                    </a:ext>
                  </a:extLst>
                </p14:cNvPr>
                <p14:cNvContentPartPr/>
                <p14:nvPr/>
              </p14:nvContentPartPr>
              <p14:xfrm>
                <a:off x="-19979" y="7266338"/>
                <a:ext cx="1136520" cy="398160"/>
              </p14:xfrm>
            </p:contentPart>
          </mc:Choice>
          <mc:Fallback xmlns="">
            <p:pic>
              <p:nvPicPr>
                <p:cNvPr id="1200" name="Ink 1199">
                  <a:extLst>
                    <a:ext uri="{FF2B5EF4-FFF2-40B4-BE49-F238E27FC236}">
                      <a16:creationId xmlns:a16="http://schemas.microsoft.com/office/drawing/2014/main" id="{BC0207AF-F60F-47BC-AF4B-6FEBE10764E6}"/>
                    </a:ext>
                  </a:extLst>
                </p:cNvPr>
                <p:cNvPicPr/>
                <p:nvPr/>
              </p:nvPicPr>
              <p:blipFill>
                <a:blip r:embed="rId2125"/>
                <a:stretch>
                  <a:fillRect/>
                </a:stretch>
              </p:blipFill>
              <p:spPr>
                <a:xfrm>
                  <a:off x="-82979" y="6888698"/>
                  <a:ext cx="1262160" cy="11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26">
              <p14:nvContentPartPr>
                <p14:cNvPr id="1201" name="Ink 1200">
                  <a:extLst>
                    <a:ext uri="{FF2B5EF4-FFF2-40B4-BE49-F238E27FC236}">
                      <a16:creationId xmlns:a16="http://schemas.microsoft.com/office/drawing/2014/main" id="{5700A73B-227E-4F9A-1A58-2B38C76078BE}"/>
                    </a:ext>
                  </a:extLst>
                </p14:cNvPr>
                <p14:cNvContentPartPr/>
                <p14:nvPr/>
              </p14:nvContentPartPr>
              <p14:xfrm>
                <a:off x="47701" y="7285058"/>
                <a:ext cx="962280" cy="408600"/>
              </p14:xfrm>
            </p:contentPart>
          </mc:Choice>
          <mc:Fallback xmlns="">
            <p:pic>
              <p:nvPicPr>
                <p:cNvPr id="1201" name="Ink 1200">
                  <a:extLst>
                    <a:ext uri="{FF2B5EF4-FFF2-40B4-BE49-F238E27FC236}">
                      <a16:creationId xmlns:a16="http://schemas.microsoft.com/office/drawing/2014/main" id="{5700A73B-227E-4F9A-1A58-2B38C76078BE}"/>
                    </a:ext>
                  </a:extLst>
                </p:cNvPr>
                <p:cNvPicPr/>
                <p:nvPr/>
              </p:nvPicPr>
              <p:blipFill>
                <a:blip r:embed="rId2127"/>
                <a:stretch>
                  <a:fillRect/>
                </a:stretch>
              </p:blipFill>
              <p:spPr>
                <a:xfrm>
                  <a:off x="-14939" y="6907418"/>
                  <a:ext cx="1087920" cy="11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28">
              <p14:nvContentPartPr>
                <p14:cNvPr id="1202" name="Ink 1201">
                  <a:extLst>
                    <a:ext uri="{FF2B5EF4-FFF2-40B4-BE49-F238E27FC236}">
                      <a16:creationId xmlns:a16="http://schemas.microsoft.com/office/drawing/2014/main" id="{09F62783-226D-C561-3A8E-B9E2D5C27AC1}"/>
                    </a:ext>
                  </a:extLst>
                </p14:cNvPr>
                <p14:cNvContentPartPr/>
                <p14:nvPr/>
              </p14:nvContentPartPr>
              <p14:xfrm>
                <a:off x="62821" y="7511138"/>
                <a:ext cx="281160" cy="122760"/>
              </p14:xfrm>
            </p:contentPart>
          </mc:Choice>
          <mc:Fallback xmlns="">
            <p:pic>
              <p:nvPicPr>
                <p:cNvPr id="1202" name="Ink 1201">
                  <a:extLst>
                    <a:ext uri="{FF2B5EF4-FFF2-40B4-BE49-F238E27FC236}">
                      <a16:creationId xmlns:a16="http://schemas.microsoft.com/office/drawing/2014/main" id="{09F62783-226D-C561-3A8E-B9E2D5C27AC1}"/>
                    </a:ext>
                  </a:extLst>
                </p:cNvPr>
                <p:cNvPicPr/>
                <p:nvPr/>
              </p:nvPicPr>
              <p:blipFill>
                <a:blip r:embed="rId2129"/>
                <a:stretch>
                  <a:fillRect/>
                </a:stretch>
              </p:blipFill>
              <p:spPr>
                <a:xfrm>
                  <a:off x="-179" y="7133498"/>
                  <a:ext cx="406800" cy="87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30">
              <p14:nvContentPartPr>
                <p14:cNvPr id="1203" name="Ink 1202">
                  <a:extLst>
                    <a:ext uri="{FF2B5EF4-FFF2-40B4-BE49-F238E27FC236}">
                      <a16:creationId xmlns:a16="http://schemas.microsoft.com/office/drawing/2014/main" id="{86E2F2C5-A0B3-7675-7366-9395DBB2DF99}"/>
                    </a:ext>
                  </a:extLst>
                </p14:cNvPr>
                <p14:cNvContentPartPr/>
                <p14:nvPr/>
              </p14:nvContentPartPr>
              <p14:xfrm>
                <a:off x="216901" y="7478738"/>
                <a:ext cx="75600" cy="32760"/>
              </p14:xfrm>
            </p:contentPart>
          </mc:Choice>
          <mc:Fallback xmlns="">
            <p:pic>
              <p:nvPicPr>
                <p:cNvPr id="1203" name="Ink 1202">
                  <a:extLst>
                    <a:ext uri="{FF2B5EF4-FFF2-40B4-BE49-F238E27FC236}">
                      <a16:creationId xmlns:a16="http://schemas.microsoft.com/office/drawing/2014/main" id="{86E2F2C5-A0B3-7675-7366-9395DBB2DF99}"/>
                    </a:ext>
                  </a:extLst>
                </p:cNvPr>
                <p:cNvPicPr/>
                <p:nvPr/>
              </p:nvPicPr>
              <p:blipFill>
                <a:blip r:embed="rId2131"/>
                <a:stretch>
                  <a:fillRect/>
                </a:stretch>
              </p:blipFill>
              <p:spPr>
                <a:xfrm>
                  <a:off x="153901" y="7100738"/>
                  <a:ext cx="201240" cy="78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32">
              <p14:nvContentPartPr>
                <p14:cNvPr id="1204" name="Ink 1203">
                  <a:extLst>
                    <a:ext uri="{FF2B5EF4-FFF2-40B4-BE49-F238E27FC236}">
                      <a16:creationId xmlns:a16="http://schemas.microsoft.com/office/drawing/2014/main" id="{3C615FF9-8DD7-11A0-B438-4C985C0FC004}"/>
                    </a:ext>
                  </a:extLst>
                </p14:cNvPr>
                <p14:cNvContentPartPr/>
                <p14:nvPr/>
              </p14:nvContentPartPr>
              <p14:xfrm>
                <a:off x="259381" y="7460378"/>
                <a:ext cx="67320" cy="30600"/>
              </p14:xfrm>
            </p:contentPart>
          </mc:Choice>
          <mc:Fallback xmlns="">
            <p:pic>
              <p:nvPicPr>
                <p:cNvPr id="1204" name="Ink 1203">
                  <a:extLst>
                    <a:ext uri="{FF2B5EF4-FFF2-40B4-BE49-F238E27FC236}">
                      <a16:creationId xmlns:a16="http://schemas.microsoft.com/office/drawing/2014/main" id="{3C615FF9-8DD7-11A0-B438-4C985C0FC004}"/>
                    </a:ext>
                  </a:extLst>
                </p:cNvPr>
                <p:cNvPicPr/>
                <p:nvPr/>
              </p:nvPicPr>
              <p:blipFill>
                <a:blip r:embed="rId2133"/>
                <a:stretch>
                  <a:fillRect/>
                </a:stretch>
              </p:blipFill>
              <p:spPr>
                <a:xfrm>
                  <a:off x="196741" y="7082378"/>
                  <a:ext cx="192960" cy="78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34">
              <p14:nvContentPartPr>
                <p14:cNvPr id="1206" name="Ink 1205">
                  <a:extLst>
                    <a:ext uri="{FF2B5EF4-FFF2-40B4-BE49-F238E27FC236}">
                      <a16:creationId xmlns:a16="http://schemas.microsoft.com/office/drawing/2014/main" id="{525AE866-AD2B-1A8C-28AB-6909CF1354E4}"/>
                    </a:ext>
                  </a:extLst>
                </p14:cNvPr>
                <p14:cNvContentPartPr/>
                <p14:nvPr/>
              </p14:nvContentPartPr>
              <p14:xfrm>
                <a:off x="-26459" y="6612938"/>
                <a:ext cx="460440" cy="41400"/>
              </p14:xfrm>
            </p:contentPart>
          </mc:Choice>
          <mc:Fallback xmlns="">
            <p:pic>
              <p:nvPicPr>
                <p:cNvPr id="1206" name="Ink 1205">
                  <a:extLst>
                    <a:ext uri="{FF2B5EF4-FFF2-40B4-BE49-F238E27FC236}">
                      <a16:creationId xmlns:a16="http://schemas.microsoft.com/office/drawing/2014/main" id="{525AE866-AD2B-1A8C-28AB-6909CF1354E4}"/>
                    </a:ext>
                  </a:extLst>
                </p:cNvPr>
                <p:cNvPicPr/>
                <p:nvPr/>
              </p:nvPicPr>
              <p:blipFill>
                <a:blip r:embed="rId2135"/>
                <a:stretch>
                  <a:fillRect/>
                </a:stretch>
              </p:blipFill>
              <p:spPr>
                <a:xfrm>
                  <a:off x="-89459" y="6234938"/>
                  <a:ext cx="586080" cy="79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36">
              <p14:nvContentPartPr>
                <p14:cNvPr id="1208" name="Ink 1207">
                  <a:extLst>
                    <a:ext uri="{FF2B5EF4-FFF2-40B4-BE49-F238E27FC236}">
                      <a16:creationId xmlns:a16="http://schemas.microsoft.com/office/drawing/2014/main" id="{1A93E671-FBB6-A83F-B418-634BC6CEDB84}"/>
                    </a:ext>
                  </a:extLst>
                </p14:cNvPr>
                <p14:cNvContentPartPr/>
                <p14:nvPr/>
              </p14:nvContentPartPr>
              <p14:xfrm>
                <a:off x="156421" y="6403778"/>
                <a:ext cx="1074600" cy="276480"/>
              </p14:xfrm>
            </p:contentPart>
          </mc:Choice>
          <mc:Fallback xmlns="">
            <p:pic>
              <p:nvPicPr>
                <p:cNvPr id="1208" name="Ink 1207">
                  <a:extLst>
                    <a:ext uri="{FF2B5EF4-FFF2-40B4-BE49-F238E27FC236}">
                      <a16:creationId xmlns:a16="http://schemas.microsoft.com/office/drawing/2014/main" id="{1A93E671-FBB6-A83F-B418-634BC6CEDB84}"/>
                    </a:ext>
                  </a:extLst>
                </p:cNvPr>
                <p:cNvPicPr/>
                <p:nvPr/>
              </p:nvPicPr>
              <p:blipFill>
                <a:blip r:embed="rId2137"/>
                <a:stretch>
                  <a:fillRect/>
                </a:stretch>
              </p:blipFill>
              <p:spPr>
                <a:xfrm>
                  <a:off x="93421" y="6026138"/>
                  <a:ext cx="1200240" cy="10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38">
              <p14:nvContentPartPr>
                <p14:cNvPr id="1209" name="Ink 1208">
                  <a:extLst>
                    <a:ext uri="{FF2B5EF4-FFF2-40B4-BE49-F238E27FC236}">
                      <a16:creationId xmlns:a16="http://schemas.microsoft.com/office/drawing/2014/main" id="{09181E42-0F5F-C873-BA89-F037FD5F14B4}"/>
                    </a:ext>
                  </a:extLst>
                </p14:cNvPr>
                <p14:cNvContentPartPr/>
                <p14:nvPr/>
              </p14:nvContentPartPr>
              <p14:xfrm>
                <a:off x="1060741" y="6464978"/>
                <a:ext cx="307080" cy="69120"/>
              </p14:xfrm>
            </p:contentPart>
          </mc:Choice>
          <mc:Fallback xmlns="">
            <p:pic>
              <p:nvPicPr>
                <p:cNvPr id="1209" name="Ink 1208">
                  <a:extLst>
                    <a:ext uri="{FF2B5EF4-FFF2-40B4-BE49-F238E27FC236}">
                      <a16:creationId xmlns:a16="http://schemas.microsoft.com/office/drawing/2014/main" id="{09181E42-0F5F-C873-BA89-F037FD5F14B4}"/>
                    </a:ext>
                  </a:extLst>
                </p:cNvPr>
                <p:cNvPicPr/>
                <p:nvPr/>
              </p:nvPicPr>
              <p:blipFill>
                <a:blip r:embed="rId2139"/>
                <a:stretch>
                  <a:fillRect/>
                </a:stretch>
              </p:blipFill>
              <p:spPr>
                <a:xfrm>
                  <a:off x="997741" y="6087338"/>
                  <a:ext cx="432720" cy="82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40">
              <p14:nvContentPartPr>
                <p14:cNvPr id="1212" name="Ink 1211">
                  <a:extLst>
                    <a:ext uri="{FF2B5EF4-FFF2-40B4-BE49-F238E27FC236}">
                      <a16:creationId xmlns:a16="http://schemas.microsoft.com/office/drawing/2014/main" id="{0101008E-5CC2-0A60-A9C1-C1BBB5EE0AC0}"/>
                    </a:ext>
                  </a:extLst>
                </p14:cNvPr>
                <p14:cNvContentPartPr/>
                <p14:nvPr/>
              </p14:nvContentPartPr>
              <p14:xfrm>
                <a:off x="1624834" y="7277554"/>
                <a:ext cx="643320" cy="471600"/>
              </p14:xfrm>
            </p:contentPart>
          </mc:Choice>
          <mc:Fallback xmlns="">
            <p:pic>
              <p:nvPicPr>
                <p:cNvPr id="1212" name="Ink 1211">
                  <a:extLst>
                    <a:ext uri="{FF2B5EF4-FFF2-40B4-BE49-F238E27FC236}">
                      <a16:creationId xmlns:a16="http://schemas.microsoft.com/office/drawing/2014/main" id="{0101008E-5CC2-0A60-A9C1-C1BBB5EE0AC0}"/>
                    </a:ext>
                  </a:extLst>
                </p:cNvPr>
                <p:cNvPicPr/>
                <p:nvPr/>
              </p:nvPicPr>
              <p:blipFill>
                <a:blip r:embed="rId2141"/>
                <a:stretch>
                  <a:fillRect/>
                </a:stretch>
              </p:blipFill>
              <p:spPr>
                <a:xfrm>
                  <a:off x="1561834" y="6899914"/>
                  <a:ext cx="768960" cy="12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42">
              <p14:nvContentPartPr>
                <p14:cNvPr id="1213" name="Ink 1212">
                  <a:extLst>
                    <a:ext uri="{FF2B5EF4-FFF2-40B4-BE49-F238E27FC236}">
                      <a16:creationId xmlns:a16="http://schemas.microsoft.com/office/drawing/2014/main" id="{272E1A23-93C7-7777-7BB5-3EF70CBC8B83}"/>
                    </a:ext>
                  </a:extLst>
                </p14:cNvPr>
                <p14:cNvContentPartPr/>
                <p14:nvPr/>
              </p14:nvContentPartPr>
              <p14:xfrm>
                <a:off x="1749034" y="7326514"/>
                <a:ext cx="391680" cy="390960"/>
              </p14:xfrm>
            </p:contentPart>
          </mc:Choice>
          <mc:Fallback xmlns="">
            <p:pic>
              <p:nvPicPr>
                <p:cNvPr id="1213" name="Ink 1212">
                  <a:extLst>
                    <a:ext uri="{FF2B5EF4-FFF2-40B4-BE49-F238E27FC236}">
                      <a16:creationId xmlns:a16="http://schemas.microsoft.com/office/drawing/2014/main" id="{272E1A23-93C7-7777-7BB5-3EF70CBC8B83}"/>
                    </a:ext>
                  </a:extLst>
                </p:cNvPr>
                <p:cNvPicPr/>
                <p:nvPr/>
              </p:nvPicPr>
              <p:blipFill>
                <a:blip r:embed="rId2143"/>
                <a:stretch>
                  <a:fillRect/>
                </a:stretch>
              </p:blipFill>
              <p:spPr>
                <a:xfrm>
                  <a:off x="1686394" y="6948874"/>
                  <a:ext cx="517320" cy="11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44">
              <p14:nvContentPartPr>
                <p14:cNvPr id="1214" name="Ink 1213">
                  <a:extLst>
                    <a:ext uri="{FF2B5EF4-FFF2-40B4-BE49-F238E27FC236}">
                      <a16:creationId xmlns:a16="http://schemas.microsoft.com/office/drawing/2014/main" id="{BF80443E-7ECD-813C-0100-0DAED1290107}"/>
                    </a:ext>
                  </a:extLst>
                </p14:cNvPr>
                <p14:cNvContentPartPr/>
                <p14:nvPr/>
              </p14:nvContentPartPr>
              <p14:xfrm>
                <a:off x="1849834" y="7264954"/>
                <a:ext cx="493200" cy="341280"/>
              </p14:xfrm>
            </p:contentPart>
          </mc:Choice>
          <mc:Fallback xmlns="">
            <p:pic>
              <p:nvPicPr>
                <p:cNvPr id="1214" name="Ink 1213">
                  <a:extLst>
                    <a:ext uri="{FF2B5EF4-FFF2-40B4-BE49-F238E27FC236}">
                      <a16:creationId xmlns:a16="http://schemas.microsoft.com/office/drawing/2014/main" id="{BF80443E-7ECD-813C-0100-0DAED1290107}"/>
                    </a:ext>
                  </a:extLst>
                </p:cNvPr>
                <p:cNvPicPr/>
                <p:nvPr/>
              </p:nvPicPr>
              <p:blipFill>
                <a:blip r:embed="rId2145"/>
                <a:stretch>
                  <a:fillRect/>
                </a:stretch>
              </p:blipFill>
              <p:spPr>
                <a:xfrm>
                  <a:off x="1786834" y="6886954"/>
                  <a:ext cx="618840" cy="10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46">
              <p14:nvContentPartPr>
                <p14:cNvPr id="1216" name="Ink 1215">
                  <a:extLst>
                    <a:ext uri="{FF2B5EF4-FFF2-40B4-BE49-F238E27FC236}">
                      <a16:creationId xmlns:a16="http://schemas.microsoft.com/office/drawing/2014/main" id="{E4022319-2EF0-CB52-5664-337216217C74}"/>
                    </a:ext>
                  </a:extLst>
                </p14:cNvPr>
                <p14:cNvContentPartPr/>
                <p14:nvPr/>
              </p14:nvContentPartPr>
              <p14:xfrm>
                <a:off x="-15326" y="7860394"/>
                <a:ext cx="548280" cy="259560"/>
              </p14:xfrm>
            </p:contentPart>
          </mc:Choice>
          <mc:Fallback xmlns="">
            <p:pic>
              <p:nvPicPr>
                <p:cNvPr id="1216" name="Ink 1215">
                  <a:extLst>
                    <a:ext uri="{FF2B5EF4-FFF2-40B4-BE49-F238E27FC236}">
                      <a16:creationId xmlns:a16="http://schemas.microsoft.com/office/drawing/2014/main" id="{E4022319-2EF0-CB52-5664-337216217C74}"/>
                    </a:ext>
                  </a:extLst>
                </p:cNvPr>
                <p:cNvPicPr/>
                <p:nvPr/>
              </p:nvPicPr>
              <p:blipFill>
                <a:blip r:embed="rId2147"/>
                <a:stretch>
                  <a:fillRect/>
                </a:stretch>
              </p:blipFill>
              <p:spPr>
                <a:xfrm>
                  <a:off x="-78326" y="7482394"/>
                  <a:ext cx="673920" cy="10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48">
              <p14:nvContentPartPr>
                <p14:cNvPr id="1217" name="Ink 1216">
                  <a:extLst>
                    <a:ext uri="{FF2B5EF4-FFF2-40B4-BE49-F238E27FC236}">
                      <a16:creationId xmlns:a16="http://schemas.microsoft.com/office/drawing/2014/main" id="{2FCC5A6D-0487-FFF2-306D-CC4DE77964EF}"/>
                    </a:ext>
                  </a:extLst>
                </p14:cNvPr>
                <p14:cNvContentPartPr/>
                <p14:nvPr/>
              </p14:nvContentPartPr>
              <p14:xfrm>
                <a:off x="68554" y="7815034"/>
                <a:ext cx="747360" cy="267840"/>
              </p14:xfrm>
            </p:contentPart>
          </mc:Choice>
          <mc:Fallback xmlns="">
            <p:pic>
              <p:nvPicPr>
                <p:cNvPr id="1217" name="Ink 1216">
                  <a:extLst>
                    <a:ext uri="{FF2B5EF4-FFF2-40B4-BE49-F238E27FC236}">
                      <a16:creationId xmlns:a16="http://schemas.microsoft.com/office/drawing/2014/main" id="{2FCC5A6D-0487-FFF2-306D-CC4DE77964EF}"/>
                    </a:ext>
                  </a:extLst>
                </p:cNvPr>
                <p:cNvPicPr/>
                <p:nvPr/>
              </p:nvPicPr>
              <p:blipFill>
                <a:blip r:embed="rId2149"/>
                <a:stretch>
                  <a:fillRect/>
                </a:stretch>
              </p:blipFill>
              <p:spPr>
                <a:xfrm>
                  <a:off x="5914" y="7437034"/>
                  <a:ext cx="873000" cy="10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50">
              <p14:nvContentPartPr>
                <p14:cNvPr id="1218" name="Ink 1217">
                  <a:extLst>
                    <a:ext uri="{FF2B5EF4-FFF2-40B4-BE49-F238E27FC236}">
                      <a16:creationId xmlns:a16="http://schemas.microsoft.com/office/drawing/2014/main" id="{974BD3ED-A411-BCE1-D8D7-D2F96A521877}"/>
                    </a:ext>
                  </a:extLst>
                </p14:cNvPr>
                <p14:cNvContentPartPr/>
                <p14:nvPr/>
              </p14:nvContentPartPr>
              <p14:xfrm>
                <a:off x="27514" y="7872634"/>
                <a:ext cx="409320" cy="106920"/>
              </p14:xfrm>
            </p:contentPart>
          </mc:Choice>
          <mc:Fallback xmlns="">
            <p:pic>
              <p:nvPicPr>
                <p:cNvPr id="1218" name="Ink 1217">
                  <a:extLst>
                    <a:ext uri="{FF2B5EF4-FFF2-40B4-BE49-F238E27FC236}">
                      <a16:creationId xmlns:a16="http://schemas.microsoft.com/office/drawing/2014/main" id="{974BD3ED-A411-BCE1-D8D7-D2F96A521877}"/>
                    </a:ext>
                  </a:extLst>
                </p:cNvPr>
                <p:cNvPicPr/>
                <p:nvPr/>
              </p:nvPicPr>
              <p:blipFill>
                <a:blip r:embed="rId2151"/>
                <a:stretch>
                  <a:fillRect/>
                </a:stretch>
              </p:blipFill>
              <p:spPr>
                <a:xfrm>
                  <a:off x="-35486" y="7494634"/>
                  <a:ext cx="534960" cy="86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52">
              <p14:nvContentPartPr>
                <p14:cNvPr id="1219" name="Ink 1218">
                  <a:extLst>
                    <a:ext uri="{FF2B5EF4-FFF2-40B4-BE49-F238E27FC236}">
                      <a16:creationId xmlns:a16="http://schemas.microsoft.com/office/drawing/2014/main" id="{BD8C5C0C-11E2-D1DA-2B8D-7DCE2E69FE47}"/>
                    </a:ext>
                  </a:extLst>
                </p14:cNvPr>
                <p14:cNvContentPartPr/>
                <p14:nvPr/>
              </p14:nvContentPartPr>
              <p14:xfrm>
                <a:off x="391114" y="7885234"/>
                <a:ext cx="252000" cy="102960"/>
              </p14:xfrm>
            </p:contentPart>
          </mc:Choice>
          <mc:Fallback xmlns="">
            <p:pic>
              <p:nvPicPr>
                <p:cNvPr id="1219" name="Ink 1218">
                  <a:extLst>
                    <a:ext uri="{FF2B5EF4-FFF2-40B4-BE49-F238E27FC236}">
                      <a16:creationId xmlns:a16="http://schemas.microsoft.com/office/drawing/2014/main" id="{BD8C5C0C-11E2-D1DA-2B8D-7DCE2E69FE47}"/>
                    </a:ext>
                  </a:extLst>
                </p:cNvPr>
                <p:cNvPicPr/>
                <p:nvPr/>
              </p:nvPicPr>
              <p:blipFill>
                <a:blip r:embed="rId2153"/>
                <a:stretch>
                  <a:fillRect/>
                </a:stretch>
              </p:blipFill>
              <p:spPr>
                <a:xfrm>
                  <a:off x="328474" y="7507234"/>
                  <a:ext cx="377640" cy="85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54">
              <p14:nvContentPartPr>
                <p14:cNvPr id="1220" name="Ink 1219">
                  <a:extLst>
                    <a:ext uri="{FF2B5EF4-FFF2-40B4-BE49-F238E27FC236}">
                      <a16:creationId xmlns:a16="http://schemas.microsoft.com/office/drawing/2014/main" id="{63DBDD96-14BA-AC81-C13D-539FB45E1D2B}"/>
                    </a:ext>
                  </a:extLst>
                </p14:cNvPr>
                <p14:cNvContentPartPr/>
                <p14:nvPr/>
              </p14:nvContentPartPr>
              <p14:xfrm>
                <a:off x="330274" y="7298434"/>
                <a:ext cx="1128600" cy="440640"/>
              </p14:xfrm>
            </p:contentPart>
          </mc:Choice>
          <mc:Fallback xmlns="">
            <p:pic>
              <p:nvPicPr>
                <p:cNvPr id="1220" name="Ink 1219">
                  <a:extLst>
                    <a:ext uri="{FF2B5EF4-FFF2-40B4-BE49-F238E27FC236}">
                      <a16:creationId xmlns:a16="http://schemas.microsoft.com/office/drawing/2014/main" id="{63DBDD96-14BA-AC81-C13D-539FB45E1D2B}"/>
                    </a:ext>
                  </a:extLst>
                </p:cNvPr>
                <p:cNvPicPr/>
                <p:nvPr/>
              </p:nvPicPr>
              <p:blipFill>
                <a:blip r:embed="rId2155"/>
                <a:stretch>
                  <a:fillRect/>
                </a:stretch>
              </p:blipFill>
              <p:spPr>
                <a:xfrm>
                  <a:off x="267274" y="6920794"/>
                  <a:ext cx="1254240" cy="11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56">
              <p14:nvContentPartPr>
                <p14:cNvPr id="1221" name="Ink 1220">
                  <a:extLst>
                    <a:ext uri="{FF2B5EF4-FFF2-40B4-BE49-F238E27FC236}">
                      <a16:creationId xmlns:a16="http://schemas.microsoft.com/office/drawing/2014/main" id="{7EC49C56-D56F-5A1E-00A1-A647FFE3EF2B}"/>
                    </a:ext>
                  </a:extLst>
                </p14:cNvPr>
                <p14:cNvContentPartPr/>
                <p14:nvPr/>
              </p14:nvContentPartPr>
              <p14:xfrm>
                <a:off x="666154" y="7323634"/>
                <a:ext cx="647640" cy="374040"/>
              </p14:xfrm>
            </p:contentPart>
          </mc:Choice>
          <mc:Fallback xmlns="">
            <p:pic>
              <p:nvPicPr>
                <p:cNvPr id="1221" name="Ink 1220">
                  <a:extLst>
                    <a:ext uri="{FF2B5EF4-FFF2-40B4-BE49-F238E27FC236}">
                      <a16:creationId xmlns:a16="http://schemas.microsoft.com/office/drawing/2014/main" id="{7EC49C56-D56F-5A1E-00A1-A647FFE3EF2B}"/>
                    </a:ext>
                  </a:extLst>
                </p:cNvPr>
                <p:cNvPicPr/>
                <p:nvPr/>
              </p:nvPicPr>
              <p:blipFill>
                <a:blip r:embed="rId2157"/>
                <a:stretch>
                  <a:fillRect/>
                </a:stretch>
              </p:blipFill>
              <p:spPr>
                <a:xfrm>
                  <a:off x="603514" y="6945994"/>
                  <a:ext cx="773280" cy="11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58">
              <p14:nvContentPartPr>
                <p14:cNvPr id="1222" name="Ink 1221">
                  <a:extLst>
                    <a:ext uri="{FF2B5EF4-FFF2-40B4-BE49-F238E27FC236}">
                      <a16:creationId xmlns:a16="http://schemas.microsoft.com/office/drawing/2014/main" id="{BD74E976-F859-2D9A-9F7D-A1F2B8831549}"/>
                    </a:ext>
                  </a:extLst>
                </p14:cNvPr>
                <p14:cNvContentPartPr/>
                <p14:nvPr/>
              </p14:nvContentPartPr>
              <p14:xfrm>
                <a:off x="741034" y="7499314"/>
                <a:ext cx="456480" cy="143280"/>
              </p14:xfrm>
            </p:contentPart>
          </mc:Choice>
          <mc:Fallback xmlns="">
            <p:pic>
              <p:nvPicPr>
                <p:cNvPr id="1222" name="Ink 1221">
                  <a:extLst>
                    <a:ext uri="{FF2B5EF4-FFF2-40B4-BE49-F238E27FC236}">
                      <a16:creationId xmlns:a16="http://schemas.microsoft.com/office/drawing/2014/main" id="{BD74E976-F859-2D9A-9F7D-A1F2B8831549}"/>
                    </a:ext>
                  </a:extLst>
                </p:cNvPr>
                <p:cNvPicPr/>
                <p:nvPr/>
              </p:nvPicPr>
              <p:blipFill>
                <a:blip r:embed="rId2159"/>
                <a:stretch>
                  <a:fillRect/>
                </a:stretch>
              </p:blipFill>
              <p:spPr>
                <a:xfrm>
                  <a:off x="678034" y="7121674"/>
                  <a:ext cx="582120" cy="89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60">
              <p14:nvContentPartPr>
                <p14:cNvPr id="1223" name="Ink 1222">
                  <a:extLst>
                    <a:ext uri="{FF2B5EF4-FFF2-40B4-BE49-F238E27FC236}">
                      <a16:creationId xmlns:a16="http://schemas.microsoft.com/office/drawing/2014/main" id="{9E0E50C2-2F29-015C-22A8-9D9B50A4468E}"/>
                    </a:ext>
                  </a:extLst>
                </p14:cNvPr>
                <p14:cNvContentPartPr/>
                <p14:nvPr/>
              </p14:nvContentPartPr>
              <p14:xfrm>
                <a:off x="697114" y="8239114"/>
                <a:ext cx="238320" cy="53640"/>
              </p14:xfrm>
            </p:contentPart>
          </mc:Choice>
          <mc:Fallback xmlns="">
            <p:pic>
              <p:nvPicPr>
                <p:cNvPr id="1223" name="Ink 1222">
                  <a:extLst>
                    <a:ext uri="{FF2B5EF4-FFF2-40B4-BE49-F238E27FC236}">
                      <a16:creationId xmlns:a16="http://schemas.microsoft.com/office/drawing/2014/main" id="{9E0E50C2-2F29-015C-22A8-9D9B50A4468E}"/>
                    </a:ext>
                  </a:extLst>
                </p:cNvPr>
                <p:cNvPicPr/>
                <p:nvPr/>
              </p:nvPicPr>
              <p:blipFill>
                <a:blip r:embed="rId2161"/>
                <a:stretch>
                  <a:fillRect/>
                </a:stretch>
              </p:blipFill>
              <p:spPr>
                <a:xfrm>
                  <a:off x="634114" y="7861114"/>
                  <a:ext cx="363960" cy="80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62">
              <p14:nvContentPartPr>
                <p14:cNvPr id="1225" name="Ink 1224">
                  <a:extLst>
                    <a:ext uri="{FF2B5EF4-FFF2-40B4-BE49-F238E27FC236}">
                      <a16:creationId xmlns:a16="http://schemas.microsoft.com/office/drawing/2014/main" id="{39D51C28-4955-9F12-5002-729758F77438}"/>
                    </a:ext>
                  </a:extLst>
                </p14:cNvPr>
                <p14:cNvContentPartPr/>
                <p14:nvPr/>
              </p14:nvContentPartPr>
              <p14:xfrm>
                <a:off x="1151074" y="7808914"/>
                <a:ext cx="498600" cy="406800"/>
              </p14:xfrm>
            </p:contentPart>
          </mc:Choice>
          <mc:Fallback xmlns="">
            <p:pic>
              <p:nvPicPr>
                <p:cNvPr id="1225" name="Ink 1224">
                  <a:extLst>
                    <a:ext uri="{FF2B5EF4-FFF2-40B4-BE49-F238E27FC236}">
                      <a16:creationId xmlns:a16="http://schemas.microsoft.com/office/drawing/2014/main" id="{39D51C28-4955-9F12-5002-729758F77438}"/>
                    </a:ext>
                  </a:extLst>
                </p:cNvPr>
                <p:cNvPicPr/>
                <p:nvPr/>
              </p:nvPicPr>
              <p:blipFill>
                <a:blip r:embed="rId2163"/>
                <a:stretch>
                  <a:fillRect/>
                </a:stretch>
              </p:blipFill>
              <p:spPr>
                <a:xfrm>
                  <a:off x="1088074" y="7430914"/>
                  <a:ext cx="624240" cy="11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64">
              <p14:nvContentPartPr>
                <p14:cNvPr id="1226" name="Ink 1225">
                  <a:extLst>
                    <a:ext uri="{FF2B5EF4-FFF2-40B4-BE49-F238E27FC236}">
                      <a16:creationId xmlns:a16="http://schemas.microsoft.com/office/drawing/2014/main" id="{0E2FF8B5-A9E2-EAA6-9B3D-BD6A79C7C299}"/>
                    </a:ext>
                  </a:extLst>
                </p14:cNvPr>
                <p14:cNvContentPartPr/>
                <p14:nvPr/>
              </p14:nvContentPartPr>
              <p14:xfrm>
                <a:off x="867034" y="7750234"/>
                <a:ext cx="773640" cy="493920"/>
              </p14:xfrm>
            </p:contentPart>
          </mc:Choice>
          <mc:Fallback xmlns="">
            <p:pic>
              <p:nvPicPr>
                <p:cNvPr id="1226" name="Ink 1225">
                  <a:extLst>
                    <a:ext uri="{FF2B5EF4-FFF2-40B4-BE49-F238E27FC236}">
                      <a16:creationId xmlns:a16="http://schemas.microsoft.com/office/drawing/2014/main" id="{0E2FF8B5-A9E2-EAA6-9B3D-BD6A79C7C299}"/>
                    </a:ext>
                  </a:extLst>
                </p:cNvPr>
                <p:cNvPicPr/>
                <p:nvPr/>
              </p:nvPicPr>
              <p:blipFill>
                <a:blip r:embed="rId2165"/>
                <a:stretch>
                  <a:fillRect/>
                </a:stretch>
              </p:blipFill>
              <p:spPr>
                <a:xfrm>
                  <a:off x="804034" y="7372594"/>
                  <a:ext cx="899280" cy="12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66">
              <p14:nvContentPartPr>
                <p14:cNvPr id="1227" name="Ink 1226">
                  <a:extLst>
                    <a:ext uri="{FF2B5EF4-FFF2-40B4-BE49-F238E27FC236}">
                      <a16:creationId xmlns:a16="http://schemas.microsoft.com/office/drawing/2014/main" id="{3999A59C-3273-A953-5845-39578A65C79F}"/>
                    </a:ext>
                  </a:extLst>
                </p14:cNvPr>
                <p14:cNvContentPartPr/>
                <p14:nvPr/>
              </p14:nvContentPartPr>
              <p14:xfrm>
                <a:off x="1019314" y="7563394"/>
                <a:ext cx="711000" cy="705600"/>
              </p14:xfrm>
            </p:contentPart>
          </mc:Choice>
          <mc:Fallback xmlns="">
            <p:pic>
              <p:nvPicPr>
                <p:cNvPr id="1227" name="Ink 1226">
                  <a:extLst>
                    <a:ext uri="{FF2B5EF4-FFF2-40B4-BE49-F238E27FC236}">
                      <a16:creationId xmlns:a16="http://schemas.microsoft.com/office/drawing/2014/main" id="{3999A59C-3273-A953-5845-39578A65C79F}"/>
                    </a:ext>
                  </a:extLst>
                </p:cNvPr>
                <p:cNvPicPr/>
                <p:nvPr/>
              </p:nvPicPr>
              <p:blipFill>
                <a:blip r:embed="rId2167"/>
                <a:stretch>
                  <a:fillRect/>
                </a:stretch>
              </p:blipFill>
              <p:spPr>
                <a:xfrm>
                  <a:off x="956314" y="7185394"/>
                  <a:ext cx="836640" cy="146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68">
              <p14:nvContentPartPr>
                <p14:cNvPr id="1228" name="Ink 1227">
                  <a:extLst>
                    <a:ext uri="{FF2B5EF4-FFF2-40B4-BE49-F238E27FC236}">
                      <a16:creationId xmlns:a16="http://schemas.microsoft.com/office/drawing/2014/main" id="{3F5AB9A0-1219-C3E6-16E4-3D4F0BDA45BA}"/>
                    </a:ext>
                  </a:extLst>
                </p14:cNvPr>
                <p14:cNvContentPartPr/>
                <p14:nvPr/>
              </p14:nvContentPartPr>
              <p14:xfrm>
                <a:off x="929674" y="7869394"/>
                <a:ext cx="783720" cy="425160"/>
              </p14:xfrm>
            </p:contentPart>
          </mc:Choice>
          <mc:Fallback xmlns="">
            <p:pic>
              <p:nvPicPr>
                <p:cNvPr id="1228" name="Ink 1227">
                  <a:extLst>
                    <a:ext uri="{FF2B5EF4-FFF2-40B4-BE49-F238E27FC236}">
                      <a16:creationId xmlns:a16="http://schemas.microsoft.com/office/drawing/2014/main" id="{3F5AB9A0-1219-C3E6-16E4-3D4F0BDA45BA}"/>
                    </a:ext>
                  </a:extLst>
                </p:cNvPr>
                <p:cNvPicPr/>
                <p:nvPr/>
              </p:nvPicPr>
              <p:blipFill>
                <a:blip r:embed="rId2169"/>
                <a:stretch>
                  <a:fillRect/>
                </a:stretch>
              </p:blipFill>
              <p:spPr>
                <a:xfrm>
                  <a:off x="867034" y="7491394"/>
                  <a:ext cx="909360" cy="11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70">
              <p14:nvContentPartPr>
                <p14:cNvPr id="1229" name="Ink 1228">
                  <a:extLst>
                    <a:ext uri="{FF2B5EF4-FFF2-40B4-BE49-F238E27FC236}">
                      <a16:creationId xmlns:a16="http://schemas.microsoft.com/office/drawing/2014/main" id="{094D9615-2FD6-102C-1AD6-B4156560FEE4}"/>
                    </a:ext>
                  </a:extLst>
                </p14:cNvPr>
                <p14:cNvContentPartPr/>
                <p14:nvPr/>
              </p14:nvContentPartPr>
              <p14:xfrm>
                <a:off x="1458874" y="7645474"/>
                <a:ext cx="407880" cy="546480"/>
              </p14:xfrm>
            </p:contentPart>
          </mc:Choice>
          <mc:Fallback xmlns="">
            <p:pic>
              <p:nvPicPr>
                <p:cNvPr id="1229" name="Ink 1228">
                  <a:extLst>
                    <a:ext uri="{FF2B5EF4-FFF2-40B4-BE49-F238E27FC236}">
                      <a16:creationId xmlns:a16="http://schemas.microsoft.com/office/drawing/2014/main" id="{094D9615-2FD6-102C-1AD6-B4156560FEE4}"/>
                    </a:ext>
                  </a:extLst>
                </p:cNvPr>
                <p:cNvPicPr/>
                <p:nvPr/>
              </p:nvPicPr>
              <p:blipFill>
                <a:blip r:embed="rId2171"/>
                <a:stretch>
                  <a:fillRect/>
                </a:stretch>
              </p:blipFill>
              <p:spPr>
                <a:xfrm>
                  <a:off x="1396234" y="7267834"/>
                  <a:ext cx="533520" cy="13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72">
              <p14:nvContentPartPr>
                <p14:cNvPr id="1230" name="Ink 1229">
                  <a:extLst>
                    <a:ext uri="{FF2B5EF4-FFF2-40B4-BE49-F238E27FC236}">
                      <a16:creationId xmlns:a16="http://schemas.microsoft.com/office/drawing/2014/main" id="{AF244619-1261-088A-DD6C-7AE7E5140D9E}"/>
                    </a:ext>
                  </a:extLst>
                </p14:cNvPr>
                <p14:cNvContentPartPr/>
                <p14:nvPr/>
              </p14:nvContentPartPr>
              <p14:xfrm>
                <a:off x="1468954" y="7729354"/>
                <a:ext cx="322920" cy="402840"/>
              </p14:xfrm>
            </p:contentPart>
          </mc:Choice>
          <mc:Fallback xmlns="">
            <p:pic>
              <p:nvPicPr>
                <p:cNvPr id="1230" name="Ink 1229">
                  <a:extLst>
                    <a:ext uri="{FF2B5EF4-FFF2-40B4-BE49-F238E27FC236}">
                      <a16:creationId xmlns:a16="http://schemas.microsoft.com/office/drawing/2014/main" id="{AF244619-1261-088A-DD6C-7AE7E5140D9E}"/>
                    </a:ext>
                  </a:extLst>
                </p:cNvPr>
                <p:cNvPicPr/>
                <p:nvPr/>
              </p:nvPicPr>
              <p:blipFill>
                <a:blip r:embed="rId2173"/>
                <a:stretch>
                  <a:fillRect/>
                </a:stretch>
              </p:blipFill>
              <p:spPr>
                <a:xfrm>
                  <a:off x="1406314" y="7351714"/>
                  <a:ext cx="448560" cy="11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74">
              <p14:nvContentPartPr>
                <p14:cNvPr id="1231" name="Ink 1230">
                  <a:extLst>
                    <a:ext uri="{FF2B5EF4-FFF2-40B4-BE49-F238E27FC236}">
                      <a16:creationId xmlns:a16="http://schemas.microsoft.com/office/drawing/2014/main" id="{8C9DB590-518F-2CFA-6EF0-857AD7C8D306}"/>
                    </a:ext>
                  </a:extLst>
                </p14:cNvPr>
                <p14:cNvContentPartPr/>
                <p14:nvPr/>
              </p14:nvContentPartPr>
              <p14:xfrm>
                <a:off x="1279234" y="7673194"/>
                <a:ext cx="547200" cy="609840"/>
              </p14:xfrm>
            </p:contentPart>
          </mc:Choice>
          <mc:Fallback xmlns="">
            <p:pic>
              <p:nvPicPr>
                <p:cNvPr id="1231" name="Ink 1230">
                  <a:extLst>
                    <a:ext uri="{FF2B5EF4-FFF2-40B4-BE49-F238E27FC236}">
                      <a16:creationId xmlns:a16="http://schemas.microsoft.com/office/drawing/2014/main" id="{8C9DB590-518F-2CFA-6EF0-857AD7C8D306}"/>
                    </a:ext>
                  </a:extLst>
                </p:cNvPr>
                <p:cNvPicPr/>
                <p:nvPr/>
              </p:nvPicPr>
              <p:blipFill>
                <a:blip r:embed="rId2175"/>
                <a:stretch>
                  <a:fillRect/>
                </a:stretch>
              </p:blipFill>
              <p:spPr>
                <a:xfrm>
                  <a:off x="1216594" y="7295554"/>
                  <a:ext cx="672840" cy="13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76">
              <p14:nvContentPartPr>
                <p14:cNvPr id="1232" name="Ink 1231">
                  <a:extLst>
                    <a:ext uri="{FF2B5EF4-FFF2-40B4-BE49-F238E27FC236}">
                      <a16:creationId xmlns:a16="http://schemas.microsoft.com/office/drawing/2014/main" id="{59073C60-BA25-F3C1-F627-0B56421B53D3}"/>
                    </a:ext>
                  </a:extLst>
                </p14:cNvPr>
                <p14:cNvContentPartPr/>
                <p14:nvPr/>
              </p14:nvContentPartPr>
              <p14:xfrm>
                <a:off x="1202554" y="7812514"/>
                <a:ext cx="621720" cy="400320"/>
              </p14:xfrm>
            </p:contentPart>
          </mc:Choice>
          <mc:Fallback xmlns="">
            <p:pic>
              <p:nvPicPr>
                <p:cNvPr id="1232" name="Ink 1231">
                  <a:extLst>
                    <a:ext uri="{FF2B5EF4-FFF2-40B4-BE49-F238E27FC236}">
                      <a16:creationId xmlns:a16="http://schemas.microsoft.com/office/drawing/2014/main" id="{59073C60-BA25-F3C1-F627-0B56421B53D3}"/>
                    </a:ext>
                  </a:extLst>
                </p:cNvPr>
                <p:cNvPicPr/>
                <p:nvPr/>
              </p:nvPicPr>
              <p:blipFill>
                <a:blip r:embed="rId2177"/>
                <a:stretch>
                  <a:fillRect/>
                </a:stretch>
              </p:blipFill>
              <p:spPr>
                <a:xfrm>
                  <a:off x="1139914" y="7434874"/>
                  <a:ext cx="747360" cy="11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78">
              <p14:nvContentPartPr>
                <p14:cNvPr id="1233" name="Ink 1232">
                  <a:extLst>
                    <a:ext uri="{FF2B5EF4-FFF2-40B4-BE49-F238E27FC236}">
                      <a16:creationId xmlns:a16="http://schemas.microsoft.com/office/drawing/2014/main" id="{088CFED8-93DC-6CFF-5F6E-95614E0C4A59}"/>
                    </a:ext>
                  </a:extLst>
                </p14:cNvPr>
                <p14:cNvContentPartPr/>
                <p14:nvPr/>
              </p14:nvContentPartPr>
              <p14:xfrm>
                <a:off x="1201114" y="7694794"/>
                <a:ext cx="691920" cy="644040"/>
              </p14:xfrm>
            </p:contentPart>
          </mc:Choice>
          <mc:Fallback xmlns="">
            <p:pic>
              <p:nvPicPr>
                <p:cNvPr id="1233" name="Ink 1232">
                  <a:extLst>
                    <a:ext uri="{FF2B5EF4-FFF2-40B4-BE49-F238E27FC236}">
                      <a16:creationId xmlns:a16="http://schemas.microsoft.com/office/drawing/2014/main" id="{088CFED8-93DC-6CFF-5F6E-95614E0C4A59}"/>
                    </a:ext>
                  </a:extLst>
                </p:cNvPr>
                <p:cNvPicPr/>
                <p:nvPr/>
              </p:nvPicPr>
              <p:blipFill>
                <a:blip r:embed="rId2179"/>
                <a:stretch>
                  <a:fillRect/>
                </a:stretch>
              </p:blipFill>
              <p:spPr>
                <a:xfrm>
                  <a:off x="1138114" y="7317154"/>
                  <a:ext cx="817560" cy="13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80">
              <p14:nvContentPartPr>
                <p14:cNvPr id="1234" name="Ink 1233">
                  <a:extLst>
                    <a:ext uri="{FF2B5EF4-FFF2-40B4-BE49-F238E27FC236}">
                      <a16:creationId xmlns:a16="http://schemas.microsoft.com/office/drawing/2014/main" id="{67773087-6F78-6E98-0548-F793D2FFCCF3}"/>
                    </a:ext>
                  </a:extLst>
                </p14:cNvPr>
                <p14:cNvContentPartPr/>
                <p14:nvPr/>
              </p14:nvContentPartPr>
              <p14:xfrm>
                <a:off x="1184194" y="7587514"/>
                <a:ext cx="864000" cy="679680"/>
              </p14:xfrm>
            </p:contentPart>
          </mc:Choice>
          <mc:Fallback xmlns="">
            <p:pic>
              <p:nvPicPr>
                <p:cNvPr id="1234" name="Ink 1233">
                  <a:extLst>
                    <a:ext uri="{FF2B5EF4-FFF2-40B4-BE49-F238E27FC236}">
                      <a16:creationId xmlns:a16="http://schemas.microsoft.com/office/drawing/2014/main" id="{67773087-6F78-6E98-0548-F793D2FFCCF3}"/>
                    </a:ext>
                  </a:extLst>
                </p:cNvPr>
                <p:cNvPicPr/>
                <p:nvPr/>
              </p:nvPicPr>
              <p:blipFill>
                <a:blip r:embed="rId2181"/>
                <a:stretch>
                  <a:fillRect/>
                </a:stretch>
              </p:blipFill>
              <p:spPr>
                <a:xfrm>
                  <a:off x="1121194" y="7209874"/>
                  <a:ext cx="989640" cy="14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82">
              <p14:nvContentPartPr>
                <p14:cNvPr id="1235" name="Ink 1234">
                  <a:extLst>
                    <a:ext uri="{FF2B5EF4-FFF2-40B4-BE49-F238E27FC236}">
                      <a16:creationId xmlns:a16="http://schemas.microsoft.com/office/drawing/2014/main" id="{213A3ED2-D4C8-1109-4A96-0BE8E1A99786}"/>
                    </a:ext>
                  </a:extLst>
                </p14:cNvPr>
                <p14:cNvContentPartPr/>
                <p14:nvPr/>
              </p14:nvContentPartPr>
              <p14:xfrm>
                <a:off x="1200754" y="7735834"/>
                <a:ext cx="694080" cy="503640"/>
              </p14:xfrm>
            </p:contentPart>
          </mc:Choice>
          <mc:Fallback xmlns="">
            <p:pic>
              <p:nvPicPr>
                <p:cNvPr id="1235" name="Ink 1234">
                  <a:extLst>
                    <a:ext uri="{FF2B5EF4-FFF2-40B4-BE49-F238E27FC236}">
                      <a16:creationId xmlns:a16="http://schemas.microsoft.com/office/drawing/2014/main" id="{213A3ED2-D4C8-1109-4A96-0BE8E1A99786}"/>
                    </a:ext>
                  </a:extLst>
                </p:cNvPr>
                <p:cNvPicPr/>
                <p:nvPr/>
              </p:nvPicPr>
              <p:blipFill>
                <a:blip r:embed="rId2183"/>
                <a:stretch>
                  <a:fillRect/>
                </a:stretch>
              </p:blipFill>
              <p:spPr>
                <a:xfrm>
                  <a:off x="1138114" y="7357834"/>
                  <a:ext cx="819720" cy="12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84">
              <p14:nvContentPartPr>
                <p14:cNvPr id="1236" name="Ink 1235">
                  <a:extLst>
                    <a:ext uri="{FF2B5EF4-FFF2-40B4-BE49-F238E27FC236}">
                      <a16:creationId xmlns:a16="http://schemas.microsoft.com/office/drawing/2014/main" id="{CE53F430-F387-6609-5022-7A21259BA15D}"/>
                    </a:ext>
                  </a:extLst>
                </p14:cNvPr>
                <p14:cNvContentPartPr/>
                <p14:nvPr/>
              </p14:nvContentPartPr>
              <p14:xfrm>
                <a:off x="1103554" y="7746994"/>
                <a:ext cx="749880" cy="541440"/>
              </p14:xfrm>
            </p:contentPart>
          </mc:Choice>
          <mc:Fallback xmlns="">
            <p:pic>
              <p:nvPicPr>
                <p:cNvPr id="1236" name="Ink 1235">
                  <a:extLst>
                    <a:ext uri="{FF2B5EF4-FFF2-40B4-BE49-F238E27FC236}">
                      <a16:creationId xmlns:a16="http://schemas.microsoft.com/office/drawing/2014/main" id="{CE53F430-F387-6609-5022-7A21259BA15D}"/>
                    </a:ext>
                  </a:extLst>
                </p:cNvPr>
                <p:cNvPicPr/>
                <p:nvPr/>
              </p:nvPicPr>
              <p:blipFill>
                <a:blip r:embed="rId2185"/>
                <a:stretch>
                  <a:fillRect/>
                </a:stretch>
              </p:blipFill>
              <p:spPr>
                <a:xfrm>
                  <a:off x="1040914" y="7369354"/>
                  <a:ext cx="875520" cy="12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86">
              <p14:nvContentPartPr>
                <p14:cNvPr id="1237" name="Ink 1236">
                  <a:extLst>
                    <a:ext uri="{FF2B5EF4-FFF2-40B4-BE49-F238E27FC236}">
                      <a16:creationId xmlns:a16="http://schemas.microsoft.com/office/drawing/2014/main" id="{7C71E599-CFD9-1AC7-DFCF-15D0210A24B8}"/>
                    </a:ext>
                  </a:extLst>
                </p14:cNvPr>
                <p14:cNvContentPartPr/>
                <p14:nvPr/>
              </p14:nvContentPartPr>
              <p14:xfrm>
                <a:off x="906274" y="7809274"/>
                <a:ext cx="774360" cy="565560"/>
              </p14:xfrm>
            </p:contentPart>
          </mc:Choice>
          <mc:Fallback xmlns="">
            <p:pic>
              <p:nvPicPr>
                <p:cNvPr id="1237" name="Ink 1236">
                  <a:extLst>
                    <a:ext uri="{FF2B5EF4-FFF2-40B4-BE49-F238E27FC236}">
                      <a16:creationId xmlns:a16="http://schemas.microsoft.com/office/drawing/2014/main" id="{7C71E599-CFD9-1AC7-DFCF-15D0210A24B8}"/>
                    </a:ext>
                  </a:extLst>
                </p:cNvPr>
                <p:cNvPicPr/>
                <p:nvPr/>
              </p:nvPicPr>
              <p:blipFill>
                <a:blip r:embed="rId2187"/>
                <a:stretch>
                  <a:fillRect/>
                </a:stretch>
              </p:blipFill>
              <p:spPr>
                <a:xfrm>
                  <a:off x="843274" y="7431274"/>
                  <a:ext cx="900000" cy="13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88">
              <p14:nvContentPartPr>
                <p14:cNvPr id="1238" name="Ink 1237">
                  <a:extLst>
                    <a:ext uri="{FF2B5EF4-FFF2-40B4-BE49-F238E27FC236}">
                      <a16:creationId xmlns:a16="http://schemas.microsoft.com/office/drawing/2014/main" id="{276FE117-4B97-F504-C931-DB9B3F57F576}"/>
                    </a:ext>
                  </a:extLst>
                </p14:cNvPr>
                <p14:cNvContentPartPr/>
                <p14:nvPr/>
              </p14:nvContentPartPr>
              <p14:xfrm>
                <a:off x="779914" y="7830154"/>
                <a:ext cx="700920" cy="501480"/>
              </p14:xfrm>
            </p:contentPart>
          </mc:Choice>
          <mc:Fallback xmlns="">
            <p:pic>
              <p:nvPicPr>
                <p:cNvPr id="1238" name="Ink 1237">
                  <a:extLst>
                    <a:ext uri="{FF2B5EF4-FFF2-40B4-BE49-F238E27FC236}">
                      <a16:creationId xmlns:a16="http://schemas.microsoft.com/office/drawing/2014/main" id="{276FE117-4B97-F504-C931-DB9B3F57F576}"/>
                    </a:ext>
                  </a:extLst>
                </p:cNvPr>
                <p:cNvPicPr/>
                <p:nvPr/>
              </p:nvPicPr>
              <p:blipFill>
                <a:blip r:embed="rId2189"/>
                <a:stretch>
                  <a:fillRect/>
                </a:stretch>
              </p:blipFill>
              <p:spPr>
                <a:xfrm>
                  <a:off x="716914" y="7452154"/>
                  <a:ext cx="826560" cy="12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90">
              <p14:nvContentPartPr>
                <p14:cNvPr id="1239" name="Ink 1238">
                  <a:extLst>
                    <a:ext uri="{FF2B5EF4-FFF2-40B4-BE49-F238E27FC236}">
                      <a16:creationId xmlns:a16="http://schemas.microsoft.com/office/drawing/2014/main" id="{C78E5057-4B69-4A27-B405-924DD3AF7987}"/>
                    </a:ext>
                  </a:extLst>
                </p14:cNvPr>
                <p14:cNvContentPartPr/>
                <p14:nvPr/>
              </p14:nvContentPartPr>
              <p14:xfrm>
                <a:off x="604234" y="7908994"/>
                <a:ext cx="963000" cy="447120"/>
              </p14:xfrm>
            </p:contentPart>
          </mc:Choice>
          <mc:Fallback xmlns="">
            <p:pic>
              <p:nvPicPr>
                <p:cNvPr id="1239" name="Ink 1238">
                  <a:extLst>
                    <a:ext uri="{FF2B5EF4-FFF2-40B4-BE49-F238E27FC236}">
                      <a16:creationId xmlns:a16="http://schemas.microsoft.com/office/drawing/2014/main" id="{C78E5057-4B69-4A27-B405-924DD3AF7987}"/>
                    </a:ext>
                  </a:extLst>
                </p:cNvPr>
                <p:cNvPicPr/>
                <p:nvPr/>
              </p:nvPicPr>
              <p:blipFill>
                <a:blip r:embed="rId2191"/>
                <a:stretch>
                  <a:fillRect/>
                </a:stretch>
              </p:blipFill>
              <p:spPr>
                <a:xfrm>
                  <a:off x="541594" y="7530994"/>
                  <a:ext cx="1088640" cy="12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92">
              <p14:nvContentPartPr>
                <p14:cNvPr id="1240" name="Ink 1239">
                  <a:extLst>
                    <a:ext uri="{FF2B5EF4-FFF2-40B4-BE49-F238E27FC236}">
                      <a16:creationId xmlns:a16="http://schemas.microsoft.com/office/drawing/2014/main" id="{C4F95797-F85F-FB97-F86E-C4E0F8DAE6EA}"/>
                    </a:ext>
                  </a:extLst>
                </p14:cNvPr>
                <p14:cNvContentPartPr/>
                <p14:nvPr/>
              </p14:nvContentPartPr>
              <p14:xfrm>
                <a:off x="701074" y="7703434"/>
                <a:ext cx="875160" cy="678960"/>
              </p14:xfrm>
            </p:contentPart>
          </mc:Choice>
          <mc:Fallback xmlns="">
            <p:pic>
              <p:nvPicPr>
                <p:cNvPr id="1240" name="Ink 1239">
                  <a:extLst>
                    <a:ext uri="{FF2B5EF4-FFF2-40B4-BE49-F238E27FC236}">
                      <a16:creationId xmlns:a16="http://schemas.microsoft.com/office/drawing/2014/main" id="{C4F95797-F85F-FB97-F86E-C4E0F8DAE6EA}"/>
                    </a:ext>
                  </a:extLst>
                </p:cNvPr>
                <p:cNvPicPr/>
                <p:nvPr/>
              </p:nvPicPr>
              <p:blipFill>
                <a:blip r:embed="rId2193"/>
                <a:stretch>
                  <a:fillRect/>
                </a:stretch>
              </p:blipFill>
              <p:spPr>
                <a:xfrm>
                  <a:off x="638434" y="7325434"/>
                  <a:ext cx="1000800" cy="143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94">
              <p14:nvContentPartPr>
                <p14:cNvPr id="1241" name="Ink 1240">
                  <a:extLst>
                    <a:ext uri="{FF2B5EF4-FFF2-40B4-BE49-F238E27FC236}">
                      <a16:creationId xmlns:a16="http://schemas.microsoft.com/office/drawing/2014/main" id="{A35F1A62-BE31-8212-CB8C-39AF031CB655}"/>
                    </a:ext>
                  </a:extLst>
                </p14:cNvPr>
                <p14:cNvContentPartPr/>
                <p14:nvPr/>
              </p14:nvContentPartPr>
              <p14:xfrm>
                <a:off x="1928314" y="7416874"/>
                <a:ext cx="142920" cy="61560"/>
              </p14:xfrm>
            </p:contentPart>
          </mc:Choice>
          <mc:Fallback xmlns="">
            <p:pic>
              <p:nvPicPr>
                <p:cNvPr id="1241" name="Ink 1240">
                  <a:extLst>
                    <a:ext uri="{FF2B5EF4-FFF2-40B4-BE49-F238E27FC236}">
                      <a16:creationId xmlns:a16="http://schemas.microsoft.com/office/drawing/2014/main" id="{A35F1A62-BE31-8212-CB8C-39AF031CB655}"/>
                    </a:ext>
                  </a:extLst>
                </p:cNvPr>
                <p:cNvPicPr/>
                <p:nvPr/>
              </p:nvPicPr>
              <p:blipFill>
                <a:blip r:embed="rId2195"/>
                <a:stretch>
                  <a:fillRect/>
                </a:stretch>
              </p:blipFill>
              <p:spPr>
                <a:xfrm>
                  <a:off x="1865674" y="7038874"/>
                  <a:ext cx="268560" cy="81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96">
              <p14:nvContentPartPr>
                <p14:cNvPr id="1243" name="Ink 1242">
                  <a:extLst>
                    <a:ext uri="{FF2B5EF4-FFF2-40B4-BE49-F238E27FC236}">
                      <a16:creationId xmlns:a16="http://schemas.microsoft.com/office/drawing/2014/main" id="{FC51688B-2D66-8DBB-98EC-765841BCDEC1}"/>
                    </a:ext>
                  </a:extLst>
                </p14:cNvPr>
                <p14:cNvContentPartPr/>
                <p14:nvPr/>
              </p14:nvContentPartPr>
              <p14:xfrm>
                <a:off x="2487034" y="5855554"/>
                <a:ext cx="181440" cy="574920"/>
              </p14:xfrm>
            </p:contentPart>
          </mc:Choice>
          <mc:Fallback xmlns="">
            <p:pic>
              <p:nvPicPr>
                <p:cNvPr id="1243" name="Ink 1242">
                  <a:extLst>
                    <a:ext uri="{FF2B5EF4-FFF2-40B4-BE49-F238E27FC236}">
                      <a16:creationId xmlns:a16="http://schemas.microsoft.com/office/drawing/2014/main" id="{FC51688B-2D66-8DBB-98EC-765841BCDEC1}"/>
                    </a:ext>
                  </a:extLst>
                </p:cNvPr>
                <p:cNvPicPr/>
                <p:nvPr/>
              </p:nvPicPr>
              <p:blipFill>
                <a:blip r:embed="rId2197"/>
                <a:stretch>
                  <a:fillRect/>
                </a:stretch>
              </p:blipFill>
              <p:spPr>
                <a:xfrm>
                  <a:off x="2424034" y="5477554"/>
                  <a:ext cx="307080" cy="13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98">
              <p14:nvContentPartPr>
                <p14:cNvPr id="1244" name="Ink 1243">
                  <a:extLst>
                    <a:ext uri="{FF2B5EF4-FFF2-40B4-BE49-F238E27FC236}">
                      <a16:creationId xmlns:a16="http://schemas.microsoft.com/office/drawing/2014/main" id="{00079E98-7C92-9052-F7BF-5F193EF29C57}"/>
                    </a:ext>
                  </a:extLst>
                </p14:cNvPr>
                <p14:cNvContentPartPr/>
                <p14:nvPr/>
              </p14:nvContentPartPr>
              <p14:xfrm>
                <a:off x="2418274" y="6283234"/>
                <a:ext cx="147960" cy="313560"/>
              </p14:xfrm>
            </p:contentPart>
          </mc:Choice>
          <mc:Fallback xmlns="">
            <p:pic>
              <p:nvPicPr>
                <p:cNvPr id="1244" name="Ink 1243">
                  <a:extLst>
                    <a:ext uri="{FF2B5EF4-FFF2-40B4-BE49-F238E27FC236}">
                      <a16:creationId xmlns:a16="http://schemas.microsoft.com/office/drawing/2014/main" id="{00079E98-7C92-9052-F7BF-5F193EF29C57}"/>
                    </a:ext>
                  </a:extLst>
                </p:cNvPr>
                <p:cNvPicPr/>
                <p:nvPr/>
              </p:nvPicPr>
              <p:blipFill>
                <a:blip r:embed="rId2199"/>
                <a:stretch>
                  <a:fillRect/>
                </a:stretch>
              </p:blipFill>
              <p:spPr>
                <a:xfrm>
                  <a:off x="2355634" y="5905594"/>
                  <a:ext cx="273600" cy="10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00">
              <p14:nvContentPartPr>
                <p14:cNvPr id="1245" name="Ink 1244">
                  <a:extLst>
                    <a:ext uri="{FF2B5EF4-FFF2-40B4-BE49-F238E27FC236}">
                      <a16:creationId xmlns:a16="http://schemas.microsoft.com/office/drawing/2014/main" id="{3EC24BB2-C832-D556-3BBA-A58121BB3FD0}"/>
                    </a:ext>
                  </a:extLst>
                </p14:cNvPr>
                <p14:cNvContentPartPr/>
                <p14:nvPr/>
              </p14:nvContentPartPr>
              <p14:xfrm>
                <a:off x="2346634" y="6333994"/>
                <a:ext cx="411480" cy="262080"/>
              </p14:xfrm>
            </p:contentPart>
          </mc:Choice>
          <mc:Fallback xmlns="">
            <p:pic>
              <p:nvPicPr>
                <p:cNvPr id="1245" name="Ink 1244">
                  <a:extLst>
                    <a:ext uri="{FF2B5EF4-FFF2-40B4-BE49-F238E27FC236}">
                      <a16:creationId xmlns:a16="http://schemas.microsoft.com/office/drawing/2014/main" id="{3EC24BB2-C832-D556-3BBA-A58121BB3FD0}"/>
                    </a:ext>
                  </a:extLst>
                </p:cNvPr>
                <p:cNvPicPr/>
                <p:nvPr/>
              </p:nvPicPr>
              <p:blipFill>
                <a:blip r:embed="rId2201"/>
                <a:stretch>
                  <a:fillRect/>
                </a:stretch>
              </p:blipFill>
              <p:spPr>
                <a:xfrm>
                  <a:off x="2283994" y="5955994"/>
                  <a:ext cx="537120" cy="10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02">
              <p14:nvContentPartPr>
                <p14:cNvPr id="1246" name="Ink 1245">
                  <a:extLst>
                    <a:ext uri="{FF2B5EF4-FFF2-40B4-BE49-F238E27FC236}">
                      <a16:creationId xmlns:a16="http://schemas.microsoft.com/office/drawing/2014/main" id="{C5FC0740-900B-5CED-BFBF-096670153015}"/>
                    </a:ext>
                  </a:extLst>
                </p14:cNvPr>
                <p14:cNvContentPartPr/>
                <p14:nvPr/>
              </p14:nvContentPartPr>
              <p14:xfrm>
                <a:off x="2443114" y="6605074"/>
                <a:ext cx="248040" cy="72720"/>
              </p14:xfrm>
            </p:contentPart>
          </mc:Choice>
          <mc:Fallback xmlns="">
            <p:pic>
              <p:nvPicPr>
                <p:cNvPr id="1246" name="Ink 1245">
                  <a:extLst>
                    <a:ext uri="{FF2B5EF4-FFF2-40B4-BE49-F238E27FC236}">
                      <a16:creationId xmlns:a16="http://schemas.microsoft.com/office/drawing/2014/main" id="{C5FC0740-900B-5CED-BFBF-096670153015}"/>
                    </a:ext>
                  </a:extLst>
                </p:cNvPr>
                <p:cNvPicPr/>
                <p:nvPr/>
              </p:nvPicPr>
              <p:blipFill>
                <a:blip r:embed="rId2203"/>
                <a:stretch>
                  <a:fillRect/>
                </a:stretch>
              </p:blipFill>
              <p:spPr>
                <a:xfrm>
                  <a:off x="2380474" y="6227434"/>
                  <a:ext cx="373680" cy="82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04">
              <p14:nvContentPartPr>
                <p14:cNvPr id="1247" name="Ink 1246">
                  <a:extLst>
                    <a:ext uri="{FF2B5EF4-FFF2-40B4-BE49-F238E27FC236}">
                      <a16:creationId xmlns:a16="http://schemas.microsoft.com/office/drawing/2014/main" id="{843D76C2-CD1B-637C-C5A8-72CD6599D986}"/>
                    </a:ext>
                  </a:extLst>
                </p14:cNvPr>
                <p14:cNvContentPartPr/>
                <p14:nvPr/>
              </p14:nvContentPartPr>
              <p14:xfrm>
                <a:off x="2510074" y="6467554"/>
                <a:ext cx="295920" cy="119520"/>
              </p14:xfrm>
            </p:contentPart>
          </mc:Choice>
          <mc:Fallback xmlns="">
            <p:pic>
              <p:nvPicPr>
                <p:cNvPr id="1247" name="Ink 1246">
                  <a:extLst>
                    <a:ext uri="{FF2B5EF4-FFF2-40B4-BE49-F238E27FC236}">
                      <a16:creationId xmlns:a16="http://schemas.microsoft.com/office/drawing/2014/main" id="{843D76C2-CD1B-637C-C5A8-72CD6599D986}"/>
                    </a:ext>
                  </a:extLst>
                </p:cNvPr>
                <p:cNvPicPr/>
                <p:nvPr/>
              </p:nvPicPr>
              <p:blipFill>
                <a:blip r:embed="rId2205"/>
                <a:stretch>
                  <a:fillRect/>
                </a:stretch>
              </p:blipFill>
              <p:spPr>
                <a:xfrm>
                  <a:off x="2447434" y="6089554"/>
                  <a:ext cx="421560" cy="87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06">
              <p14:nvContentPartPr>
                <p14:cNvPr id="1248" name="Ink 1247">
                  <a:extLst>
                    <a:ext uri="{FF2B5EF4-FFF2-40B4-BE49-F238E27FC236}">
                      <a16:creationId xmlns:a16="http://schemas.microsoft.com/office/drawing/2014/main" id="{2291B932-CD45-B460-B61F-3B8F429EDFB0}"/>
                    </a:ext>
                  </a:extLst>
                </p14:cNvPr>
                <p14:cNvContentPartPr/>
                <p14:nvPr/>
              </p14:nvContentPartPr>
              <p14:xfrm>
                <a:off x="2509714" y="6400954"/>
                <a:ext cx="238320" cy="193680"/>
              </p14:xfrm>
            </p:contentPart>
          </mc:Choice>
          <mc:Fallback xmlns="">
            <p:pic>
              <p:nvPicPr>
                <p:cNvPr id="1248" name="Ink 1247">
                  <a:extLst>
                    <a:ext uri="{FF2B5EF4-FFF2-40B4-BE49-F238E27FC236}">
                      <a16:creationId xmlns:a16="http://schemas.microsoft.com/office/drawing/2014/main" id="{2291B932-CD45-B460-B61F-3B8F429EDFB0}"/>
                    </a:ext>
                  </a:extLst>
                </p:cNvPr>
                <p:cNvPicPr/>
                <p:nvPr/>
              </p:nvPicPr>
              <p:blipFill>
                <a:blip r:embed="rId2207"/>
                <a:stretch>
                  <a:fillRect/>
                </a:stretch>
              </p:blipFill>
              <p:spPr>
                <a:xfrm>
                  <a:off x="2446714" y="6022954"/>
                  <a:ext cx="363960" cy="9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08">
              <p14:nvContentPartPr>
                <p14:cNvPr id="1249" name="Ink 1248">
                  <a:extLst>
                    <a:ext uri="{FF2B5EF4-FFF2-40B4-BE49-F238E27FC236}">
                      <a16:creationId xmlns:a16="http://schemas.microsoft.com/office/drawing/2014/main" id="{2D26BE3A-F73C-C9E1-F93D-CB63BDDF18DD}"/>
                    </a:ext>
                  </a:extLst>
                </p14:cNvPr>
                <p14:cNvContentPartPr/>
                <p14:nvPr/>
              </p14:nvContentPartPr>
              <p14:xfrm>
                <a:off x="2505034" y="6333274"/>
                <a:ext cx="265320" cy="151200"/>
              </p14:xfrm>
            </p:contentPart>
          </mc:Choice>
          <mc:Fallback xmlns="">
            <p:pic>
              <p:nvPicPr>
                <p:cNvPr id="1249" name="Ink 1248">
                  <a:extLst>
                    <a:ext uri="{FF2B5EF4-FFF2-40B4-BE49-F238E27FC236}">
                      <a16:creationId xmlns:a16="http://schemas.microsoft.com/office/drawing/2014/main" id="{2D26BE3A-F73C-C9E1-F93D-CB63BDDF18DD}"/>
                    </a:ext>
                  </a:extLst>
                </p:cNvPr>
                <p:cNvPicPr/>
                <p:nvPr/>
              </p:nvPicPr>
              <p:blipFill>
                <a:blip r:embed="rId2209"/>
                <a:stretch>
                  <a:fillRect/>
                </a:stretch>
              </p:blipFill>
              <p:spPr>
                <a:xfrm>
                  <a:off x="2442394" y="5955634"/>
                  <a:ext cx="390960" cy="90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10">
              <p14:nvContentPartPr>
                <p14:cNvPr id="1250" name="Ink 1249">
                  <a:extLst>
                    <a:ext uri="{FF2B5EF4-FFF2-40B4-BE49-F238E27FC236}">
                      <a16:creationId xmlns:a16="http://schemas.microsoft.com/office/drawing/2014/main" id="{65B0B1DE-B18E-A4B1-292A-9BE8DF23253D}"/>
                    </a:ext>
                  </a:extLst>
                </p14:cNvPr>
                <p14:cNvContentPartPr/>
                <p14:nvPr/>
              </p14:nvContentPartPr>
              <p14:xfrm>
                <a:off x="2548594" y="6216274"/>
                <a:ext cx="211680" cy="316440"/>
              </p14:xfrm>
            </p:contentPart>
          </mc:Choice>
          <mc:Fallback xmlns="">
            <p:pic>
              <p:nvPicPr>
                <p:cNvPr id="1250" name="Ink 1249">
                  <a:extLst>
                    <a:ext uri="{FF2B5EF4-FFF2-40B4-BE49-F238E27FC236}">
                      <a16:creationId xmlns:a16="http://schemas.microsoft.com/office/drawing/2014/main" id="{65B0B1DE-B18E-A4B1-292A-9BE8DF23253D}"/>
                    </a:ext>
                  </a:extLst>
                </p:cNvPr>
                <p:cNvPicPr/>
                <p:nvPr/>
              </p:nvPicPr>
              <p:blipFill>
                <a:blip r:embed="rId2211"/>
                <a:stretch>
                  <a:fillRect/>
                </a:stretch>
              </p:blipFill>
              <p:spPr>
                <a:xfrm>
                  <a:off x="2485954" y="5838634"/>
                  <a:ext cx="337320" cy="10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12">
              <p14:nvContentPartPr>
                <p14:cNvPr id="1251" name="Ink 1250">
                  <a:extLst>
                    <a:ext uri="{FF2B5EF4-FFF2-40B4-BE49-F238E27FC236}">
                      <a16:creationId xmlns:a16="http://schemas.microsoft.com/office/drawing/2014/main" id="{4BBDF499-16EC-CB93-29A3-6318F13F5D42}"/>
                    </a:ext>
                  </a:extLst>
                </p14:cNvPr>
                <p14:cNvContentPartPr/>
                <p14:nvPr/>
              </p14:nvContentPartPr>
              <p14:xfrm>
                <a:off x="2504314" y="6090634"/>
                <a:ext cx="291600" cy="358920"/>
              </p14:xfrm>
            </p:contentPart>
          </mc:Choice>
          <mc:Fallback xmlns="">
            <p:pic>
              <p:nvPicPr>
                <p:cNvPr id="1251" name="Ink 1250">
                  <a:extLst>
                    <a:ext uri="{FF2B5EF4-FFF2-40B4-BE49-F238E27FC236}">
                      <a16:creationId xmlns:a16="http://schemas.microsoft.com/office/drawing/2014/main" id="{4BBDF499-16EC-CB93-29A3-6318F13F5D42}"/>
                    </a:ext>
                  </a:extLst>
                </p:cNvPr>
                <p:cNvPicPr/>
                <p:nvPr/>
              </p:nvPicPr>
              <p:blipFill>
                <a:blip r:embed="rId2213"/>
                <a:stretch>
                  <a:fillRect/>
                </a:stretch>
              </p:blipFill>
              <p:spPr>
                <a:xfrm>
                  <a:off x="2441314" y="5712994"/>
                  <a:ext cx="417240" cy="11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14">
              <p14:nvContentPartPr>
                <p14:cNvPr id="1252" name="Ink 1251">
                  <a:extLst>
                    <a:ext uri="{FF2B5EF4-FFF2-40B4-BE49-F238E27FC236}">
                      <a16:creationId xmlns:a16="http://schemas.microsoft.com/office/drawing/2014/main" id="{801B3104-9D25-CB27-A66A-1319116BBFB9}"/>
                    </a:ext>
                  </a:extLst>
                </p14:cNvPr>
                <p14:cNvContentPartPr/>
                <p14:nvPr/>
              </p14:nvContentPartPr>
              <p14:xfrm>
                <a:off x="2461114" y="6056074"/>
                <a:ext cx="218880" cy="245160"/>
              </p14:xfrm>
            </p:contentPart>
          </mc:Choice>
          <mc:Fallback xmlns="">
            <p:pic>
              <p:nvPicPr>
                <p:cNvPr id="1252" name="Ink 1251">
                  <a:extLst>
                    <a:ext uri="{FF2B5EF4-FFF2-40B4-BE49-F238E27FC236}">
                      <a16:creationId xmlns:a16="http://schemas.microsoft.com/office/drawing/2014/main" id="{801B3104-9D25-CB27-A66A-1319116BBFB9}"/>
                    </a:ext>
                  </a:extLst>
                </p:cNvPr>
                <p:cNvPicPr/>
                <p:nvPr/>
              </p:nvPicPr>
              <p:blipFill>
                <a:blip r:embed="rId2215"/>
                <a:stretch>
                  <a:fillRect/>
                </a:stretch>
              </p:blipFill>
              <p:spPr>
                <a:xfrm>
                  <a:off x="2398474" y="5678434"/>
                  <a:ext cx="344520" cy="10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16">
              <p14:nvContentPartPr>
                <p14:cNvPr id="1253" name="Ink 1252">
                  <a:extLst>
                    <a:ext uri="{FF2B5EF4-FFF2-40B4-BE49-F238E27FC236}">
                      <a16:creationId xmlns:a16="http://schemas.microsoft.com/office/drawing/2014/main" id="{37E7FCEC-02A2-6FC8-B0F2-CC461E2C90C9}"/>
                    </a:ext>
                  </a:extLst>
                </p14:cNvPr>
                <p14:cNvContentPartPr/>
                <p14:nvPr/>
              </p14:nvContentPartPr>
              <p14:xfrm>
                <a:off x="2527714" y="6085234"/>
                <a:ext cx="201600" cy="272160"/>
              </p14:xfrm>
            </p:contentPart>
          </mc:Choice>
          <mc:Fallback xmlns="">
            <p:pic>
              <p:nvPicPr>
                <p:cNvPr id="1253" name="Ink 1252">
                  <a:extLst>
                    <a:ext uri="{FF2B5EF4-FFF2-40B4-BE49-F238E27FC236}">
                      <a16:creationId xmlns:a16="http://schemas.microsoft.com/office/drawing/2014/main" id="{37E7FCEC-02A2-6FC8-B0F2-CC461E2C90C9}"/>
                    </a:ext>
                  </a:extLst>
                </p:cNvPr>
                <p:cNvPicPr/>
                <p:nvPr/>
              </p:nvPicPr>
              <p:blipFill>
                <a:blip r:embed="rId2217"/>
                <a:stretch>
                  <a:fillRect/>
                </a:stretch>
              </p:blipFill>
              <p:spPr>
                <a:xfrm>
                  <a:off x="2465074" y="5707594"/>
                  <a:ext cx="327240" cy="10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18">
              <p14:nvContentPartPr>
                <p14:cNvPr id="1254" name="Ink 1253">
                  <a:extLst>
                    <a:ext uri="{FF2B5EF4-FFF2-40B4-BE49-F238E27FC236}">
                      <a16:creationId xmlns:a16="http://schemas.microsoft.com/office/drawing/2014/main" id="{B9E6A949-F9A4-84EA-952C-1DCAE24B54F4}"/>
                    </a:ext>
                  </a:extLst>
                </p14:cNvPr>
                <p14:cNvContentPartPr/>
                <p14:nvPr/>
              </p14:nvContentPartPr>
              <p14:xfrm>
                <a:off x="2489194" y="5979754"/>
                <a:ext cx="272880" cy="217440"/>
              </p14:xfrm>
            </p:contentPart>
          </mc:Choice>
          <mc:Fallback xmlns="">
            <p:pic>
              <p:nvPicPr>
                <p:cNvPr id="1254" name="Ink 1253">
                  <a:extLst>
                    <a:ext uri="{FF2B5EF4-FFF2-40B4-BE49-F238E27FC236}">
                      <a16:creationId xmlns:a16="http://schemas.microsoft.com/office/drawing/2014/main" id="{B9E6A949-F9A4-84EA-952C-1DCAE24B54F4}"/>
                    </a:ext>
                  </a:extLst>
                </p:cNvPr>
                <p:cNvPicPr/>
                <p:nvPr/>
              </p:nvPicPr>
              <p:blipFill>
                <a:blip r:embed="rId2219"/>
                <a:stretch>
                  <a:fillRect/>
                </a:stretch>
              </p:blipFill>
              <p:spPr>
                <a:xfrm>
                  <a:off x="2426554" y="5601754"/>
                  <a:ext cx="398520" cy="9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20">
              <p14:nvContentPartPr>
                <p14:cNvPr id="1255" name="Ink 1254">
                  <a:extLst>
                    <a:ext uri="{FF2B5EF4-FFF2-40B4-BE49-F238E27FC236}">
                      <a16:creationId xmlns:a16="http://schemas.microsoft.com/office/drawing/2014/main" id="{5865BD66-26A2-BCD8-6AE4-26078B7321DF}"/>
                    </a:ext>
                  </a:extLst>
                </p14:cNvPr>
                <p14:cNvContentPartPr/>
                <p14:nvPr/>
              </p14:nvContentPartPr>
              <p14:xfrm>
                <a:off x="2494594" y="5991994"/>
                <a:ext cx="218880" cy="294480"/>
              </p14:xfrm>
            </p:contentPart>
          </mc:Choice>
          <mc:Fallback xmlns="">
            <p:pic>
              <p:nvPicPr>
                <p:cNvPr id="1255" name="Ink 1254">
                  <a:extLst>
                    <a:ext uri="{FF2B5EF4-FFF2-40B4-BE49-F238E27FC236}">
                      <a16:creationId xmlns:a16="http://schemas.microsoft.com/office/drawing/2014/main" id="{5865BD66-26A2-BCD8-6AE4-26078B7321DF}"/>
                    </a:ext>
                  </a:extLst>
                </p:cNvPr>
                <p:cNvPicPr/>
                <p:nvPr/>
              </p:nvPicPr>
              <p:blipFill>
                <a:blip r:embed="rId2221"/>
                <a:stretch>
                  <a:fillRect/>
                </a:stretch>
              </p:blipFill>
              <p:spPr>
                <a:xfrm>
                  <a:off x="2431594" y="5614354"/>
                  <a:ext cx="344520" cy="10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22">
              <p14:nvContentPartPr>
                <p14:cNvPr id="1256" name="Ink 1255">
                  <a:extLst>
                    <a:ext uri="{FF2B5EF4-FFF2-40B4-BE49-F238E27FC236}">
                      <a16:creationId xmlns:a16="http://schemas.microsoft.com/office/drawing/2014/main" id="{3E7BB485-5354-141D-9A80-A208F639098C}"/>
                    </a:ext>
                  </a:extLst>
                </p14:cNvPr>
                <p14:cNvContentPartPr/>
                <p14:nvPr/>
              </p14:nvContentPartPr>
              <p14:xfrm>
                <a:off x="2542474" y="6002434"/>
                <a:ext cx="249120" cy="297360"/>
              </p14:xfrm>
            </p:contentPart>
          </mc:Choice>
          <mc:Fallback xmlns="">
            <p:pic>
              <p:nvPicPr>
                <p:cNvPr id="1256" name="Ink 1255">
                  <a:extLst>
                    <a:ext uri="{FF2B5EF4-FFF2-40B4-BE49-F238E27FC236}">
                      <a16:creationId xmlns:a16="http://schemas.microsoft.com/office/drawing/2014/main" id="{3E7BB485-5354-141D-9A80-A208F639098C}"/>
                    </a:ext>
                  </a:extLst>
                </p:cNvPr>
                <p:cNvPicPr/>
                <p:nvPr/>
              </p:nvPicPr>
              <p:blipFill>
                <a:blip r:embed="rId2223"/>
                <a:stretch>
                  <a:fillRect/>
                </a:stretch>
              </p:blipFill>
              <p:spPr>
                <a:xfrm>
                  <a:off x="2479474" y="5624434"/>
                  <a:ext cx="374760" cy="10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24">
              <p14:nvContentPartPr>
                <p14:cNvPr id="1257" name="Ink 1256">
                  <a:extLst>
                    <a:ext uri="{FF2B5EF4-FFF2-40B4-BE49-F238E27FC236}">
                      <a16:creationId xmlns:a16="http://schemas.microsoft.com/office/drawing/2014/main" id="{9D0782EF-81C2-2BE0-B347-56BF564CA13A}"/>
                    </a:ext>
                  </a:extLst>
                </p14:cNvPr>
                <p14:cNvContentPartPr/>
                <p14:nvPr/>
              </p14:nvContentPartPr>
              <p14:xfrm>
                <a:off x="2452114" y="5785714"/>
                <a:ext cx="169200" cy="487440"/>
              </p14:xfrm>
            </p:contentPart>
          </mc:Choice>
          <mc:Fallback xmlns="">
            <p:pic>
              <p:nvPicPr>
                <p:cNvPr id="1257" name="Ink 1256">
                  <a:extLst>
                    <a:ext uri="{FF2B5EF4-FFF2-40B4-BE49-F238E27FC236}">
                      <a16:creationId xmlns:a16="http://schemas.microsoft.com/office/drawing/2014/main" id="{9D0782EF-81C2-2BE0-B347-56BF564CA13A}"/>
                    </a:ext>
                  </a:extLst>
                </p:cNvPr>
                <p:cNvPicPr/>
                <p:nvPr/>
              </p:nvPicPr>
              <p:blipFill>
                <a:blip r:embed="rId2225"/>
                <a:stretch>
                  <a:fillRect/>
                </a:stretch>
              </p:blipFill>
              <p:spPr>
                <a:xfrm>
                  <a:off x="2389114" y="5408074"/>
                  <a:ext cx="294840" cy="12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26">
              <p14:nvContentPartPr>
                <p14:cNvPr id="1258" name="Ink 1257">
                  <a:extLst>
                    <a:ext uri="{FF2B5EF4-FFF2-40B4-BE49-F238E27FC236}">
                      <a16:creationId xmlns:a16="http://schemas.microsoft.com/office/drawing/2014/main" id="{9DDCE916-E6B4-B827-7AD4-138BEEB437C2}"/>
                    </a:ext>
                  </a:extLst>
                </p14:cNvPr>
                <p14:cNvContentPartPr/>
                <p14:nvPr/>
              </p14:nvContentPartPr>
              <p14:xfrm>
                <a:off x="2374354" y="5448394"/>
                <a:ext cx="51840" cy="349560"/>
              </p14:xfrm>
            </p:contentPart>
          </mc:Choice>
          <mc:Fallback xmlns="">
            <p:pic>
              <p:nvPicPr>
                <p:cNvPr id="1258" name="Ink 1257">
                  <a:extLst>
                    <a:ext uri="{FF2B5EF4-FFF2-40B4-BE49-F238E27FC236}">
                      <a16:creationId xmlns:a16="http://schemas.microsoft.com/office/drawing/2014/main" id="{9DDCE916-E6B4-B827-7AD4-138BEEB437C2}"/>
                    </a:ext>
                  </a:extLst>
                </p:cNvPr>
                <p:cNvPicPr/>
                <p:nvPr/>
              </p:nvPicPr>
              <p:blipFill>
                <a:blip r:embed="rId2227"/>
                <a:stretch>
                  <a:fillRect/>
                </a:stretch>
              </p:blipFill>
              <p:spPr>
                <a:xfrm>
                  <a:off x="2311354" y="5070754"/>
                  <a:ext cx="177480" cy="11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28">
              <p14:nvContentPartPr>
                <p14:cNvPr id="1260" name="Ink 1259">
                  <a:extLst>
                    <a:ext uri="{FF2B5EF4-FFF2-40B4-BE49-F238E27FC236}">
                      <a16:creationId xmlns:a16="http://schemas.microsoft.com/office/drawing/2014/main" id="{D1EC6660-6941-0D11-D134-48C78D565780}"/>
                    </a:ext>
                  </a:extLst>
                </p14:cNvPr>
                <p14:cNvContentPartPr/>
                <p14:nvPr/>
              </p14:nvContentPartPr>
              <p14:xfrm>
                <a:off x="1999954" y="4876714"/>
                <a:ext cx="492840" cy="755640"/>
              </p14:xfrm>
            </p:contentPart>
          </mc:Choice>
          <mc:Fallback xmlns="">
            <p:pic>
              <p:nvPicPr>
                <p:cNvPr id="1260" name="Ink 1259">
                  <a:extLst>
                    <a:ext uri="{FF2B5EF4-FFF2-40B4-BE49-F238E27FC236}">
                      <a16:creationId xmlns:a16="http://schemas.microsoft.com/office/drawing/2014/main" id="{D1EC6660-6941-0D11-D134-48C78D565780}"/>
                    </a:ext>
                  </a:extLst>
                </p:cNvPr>
                <p:cNvPicPr/>
                <p:nvPr/>
              </p:nvPicPr>
              <p:blipFill>
                <a:blip r:embed="rId2229"/>
                <a:stretch>
                  <a:fillRect/>
                </a:stretch>
              </p:blipFill>
              <p:spPr>
                <a:xfrm>
                  <a:off x="1937314" y="4499074"/>
                  <a:ext cx="618480" cy="151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30">
              <p14:nvContentPartPr>
                <p14:cNvPr id="1261" name="Ink 1260">
                  <a:extLst>
                    <a:ext uri="{FF2B5EF4-FFF2-40B4-BE49-F238E27FC236}">
                      <a16:creationId xmlns:a16="http://schemas.microsoft.com/office/drawing/2014/main" id="{250ED54D-398C-FF3D-F51B-D2CBABE9B53E}"/>
                    </a:ext>
                  </a:extLst>
                </p14:cNvPr>
                <p14:cNvContentPartPr/>
                <p14:nvPr/>
              </p14:nvContentPartPr>
              <p14:xfrm>
                <a:off x="2194354" y="5042314"/>
                <a:ext cx="357840" cy="981000"/>
              </p14:xfrm>
            </p:contentPart>
          </mc:Choice>
          <mc:Fallback xmlns="">
            <p:pic>
              <p:nvPicPr>
                <p:cNvPr id="1261" name="Ink 1260">
                  <a:extLst>
                    <a:ext uri="{FF2B5EF4-FFF2-40B4-BE49-F238E27FC236}">
                      <a16:creationId xmlns:a16="http://schemas.microsoft.com/office/drawing/2014/main" id="{250ED54D-398C-FF3D-F51B-D2CBABE9B53E}"/>
                    </a:ext>
                  </a:extLst>
                </p:cNvPr>
                <p:cNvPicPr/>
                <p:nvPr/>
              </p:nvPicPr>
              <p:blipFill>
                <a:blip r:embed="rId2231"/>
                <a:stretch>
                  <a:fillRect/>
                </a:stretch>
              </p:blipFill>
              <p:spPr>
                <a:xfrm>
                  <a:off x="2131714" y="4664314"/>
                  <a:ext cx="483480" cy="173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32">
              <p14:nvContentPartPr>
                <p14:cNvPr id="1262" name="Ink 1261">
                  <a:extLst>
                    <a:ext uri="{FF2B5EF4-FFF2-40B4-BE49-F238E27FC236}">
                      <a16:creationId xmlns:a16="http://schemas.microsoft.com/office/drawing/2014/main" id="{A7BECC79-A5F8-9753-638A-6A0148667F4D}"/>
                    </a:ext>
                  </a:extLst>
                </p14:cNvPr>
                <p14:cNvContentPartPr/>
                <p14:nvPr/>
              </p14:nvContentPartPr>
              <p14:xfrm>
                <a:off x="2425834" y="5334994"/>
                <a:ext cx="76320" cy="913680"/>
              </p14:xfrm>
            </p:contentPart>
          </mc:Choice>
          <mc:Fallback xmlns="">
            <p:pic>
              <p:nvPicPr>
                <p:cNvPr id="1262" name="Ink 1261">
                  <a:extLst>
                    <a:ext uri="{FF2B5EF4-FFF2-40B4-BE49-F238E27FC236}">
                      <a16:creationId xmlns:a16="http://schemas.microsoft.com/office/drawing/2014/main" id="{A7BECC79-A5F8-9753-638A-6A0148667F4D}"/>
                    </a:ext>
                  </a:extLst>
                </p:cNvPr>
                <p:cNvPicPr/>
                <p:nvPr/>
              </p:nvPicPr>
              <p:blipFill>
                <a:blip r:embed="rId2233"/>
                <a:stretch>
                  <a:fillRect/>
                </a:stretch>
              </p:blipFill>
              <p:spPr>
                <a:xfrm>
                  <a:off x="2362834" y="4956994"/>
                  <a:ext cx="201960" cy="166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34">
              <p14:nvContentPartPr>
                <p14:cNvPr id="1263" name="Ink 1262">
                  <a:extLst>
                    <a:ext uri="{FF2B5EF4-FFF2-40B4-BE49-F238E27FC236}">
                      <a16:creationId xmlns:a16="http://schemas.microsoft.com/office/drawing/2014/main" id="{9BEF7124-4802-F969-00A0-FC203DFEEC0A}"/>
                    </a:ext>
                  </a:extLst>
                </p14:cNvPr>
                <p14:cNvContentPartPr/>
                <p14:nvPr/>
              </p14:nvContentPartPr>
              <p14:xfrm>
                <a:off x="2356714" y="5968234"/>
                <a:ext cx="12960" cy="17280"/>
              </p14:xfrm>
            </p:contentPart>
          </mc:Choice>
          <mc:Fallback xmlns="">
            <p:pic>
              <p:nvPicPr>
                <p:cNvPr id="1263" name="Ink 1262">
                  <a:extLst>
                    <a:ext uri="{FF2B5EF4-FFF2-40B4-BE49-F238E27FC236}">
                      <a16:creationId xmlns:a16="http://schemas.microsoft.com/office/drawing/2014/main" id="{9BEF7124-4802-F969-00A0-FC203DFEEC0A}"/>
                    </a:ext>
                  </a:extLst>
                </p:cNvPr>
                <p:cNvPicPr/>
                <p:nvPr/>
              </p:nvPicPr>
              <p:blipFill>
                <a:blip r:embed="rId2235"/>
                <a:stretch>
                  <a:fillRect/>
                </a:stretch>
              </p:blipFill>
              <p:spPr>
                <a:xfrm>
                  <a:off x="2294074" y="5590594"/>
                  <a:ext cx="138600" cy="77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36">
              <p14:nvContentPartPr>
                <p14:cNvPr id="1264" name="Ink 1263">
                  <a:extLst>
                    <a:ext uri="{FF2B5EF4-FFF2-40B4-BE49-F238E27FC236}">
                      <a16:creationId xmlns:a16="http://schemas.microsoft.com/office/drawing/2014/main" id="{E46009B1-D23C-962A-3D2D-D7C49DCAEC47}"/>
                    </a:ext>
                  </a:extLst>
                </p14:cNvPr>
                <p14:cNvContentPartPr/>
                <p14:nvPr/>
              </p14:nvContentPartPr>
              <p14:xfrm>
                <a:off x="2401354" y="5587354"/>
                <a:ext cx="149400" cy="48384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E46009B1-D23C-962A-3D2D-D7C49DCAEC47}"/>
                    </a:ext>
                  </a:extLst>
                </p:cNvPr>
                <p:cNvPicPr/>
                <p:nvPr/>
              </p:nvPicPr>
              <p:blipFill>
                <a:blip r:embed="rId2237"/>
                <a:stretch>
                  <a:fillRect/>
                </a:stretch>
              </p:blipFill>
              <p:spPr>
                <a:xfrm>
                  <a:off x="2338354" y="5209354"/>
                  <a:ext cx="275040" cy="12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38">
              <p14:nvContentPartPr>
                <p14:cNvPr id="1265" name="Ink 1264">
                  <a:extLst>
                    <a:ext uri="{FF2B5EF4-FFF2-40B4-BE49-F238E27FC236}">
                      <a16:creationId xmlns:a16="http://schemas.microsoft.com/office/drawing/2014/main" id="{1E9500EF-2438-0074-AB82-D0958CE7E6A9}"/>
                    </a:ext>
                  </a:extLst>
                </p14:cNvPr>
                <p14:cNvContentPartPr/>
                <p14:nvPr/>
              </p14:nvContentPartPr>
              <p14:xfrm>
                <a:off x="2503234" y="5541274"/>
                <a:ext cx="11520" cy="552240"/>
              </p14:xfrm>
            </p:contentPart>
          </mc:Choice>
          <mc:Fallback xmlns="">
            <p:pic>
              <p:nvPicPr>
                <p:cNvPr id="1265" name="Ink 1264">
                  <a:extLst>
                    <a:ext uri="{FF2B5EF4-FFF2-40B4-BE49-F238E27FC236}">
                      <a16:creationId xmlns:a16="http://schemas.microsoft.com/office/drawing/2014/main" id="{1E9500EF-2438-0074-AB82-D0958CE7E6A9}"/>
                    </a:ext>
                  </a:extLst>
                </p:cNvPr>
                <p:cNvPicPr/>
                <p:nvPr/>
              </p:nvPicPr>
              <p:blipFill>
                <a:blip r:embed="rId2239"/>
                <a:stretch>
                  <a:fillRect/>
                </a:stretch>
              </p:blipFill>
              <p:spPr>
                <a:xfrm>
                  <a:off x="2440234" y="5163634"/>
                  <a:ext cx="137160" cy="13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40">
              <p14:nvContentPartPr>
                <p14:cNvPr id="1266" name="Ink 1265">
                  <a:extLst>
                    <a:ext uri="{FF2B5EF4-FFF2-40B4-BE49-F238E27FC236}">
                      <a16:creationId xmlns:a16="http://schemas.microsoft.com/office/drawing/2014/main" id="{BF8379B2-E984-E48A-5A3B-88E1218B694F}"/>
                    </a:ext>
                  </a:extLst>
                </p14:cNvPr>
                <p14:cNvContentPartPr/>
                <p14:nvPr/>
              </p14:nvContentPartPr>
              <p14:xfrm>
                <a:off x="2403154" y="5943034"/>
                <a:ext cx="1440" cy="1440"/>
              </p14:xfrm>
            </p:contentPart>
          </mc:Choice>
          <mc:Fallback xmlns="">
            <p:pic>
              <p:nvPicPr>
                <p:cNvPr id="1266" name="Ink 1265">
                  <a:extLst>
                    <a:ext uri="{FF2B5EF4-FFF2-40B4-BE49-F238E27FC236}">
                      <a16:creationId xmlns:a16="http://schemas.microsoft.com/office/drawing/2014/main" id="{BF8379B2-E984-E48A-5A3B-88E1218B694F}"/>
                    </a:ext>
                  </a:extLst>
                </p:cNvPr>
                <p:cNvPicPr/>
                <p:nvPr/>
              </p:nvPicPr>
              <p:blipFill>
                <a:blip r:embed="rId2241"/>
                <a:stretch>
                  <a:fillRect/>
                </a:stretch>
              </p:blipFill>
              <p:spPr>
                <a:xfrm>
                  <a:off x="2340154" y="5565394"/>
                  <a:ext cx="127080" cy="75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42">
              <p14:nvContentPartPr>
                <p14:cNvPr id="1268" name="Ink 1267">
                  <a:extLst>
                    <a:ext uri="{FF2B5EF4-FFF2-40B4-BE49-F238E27FC236}">
                      <a16:creationId xmlns:a16="http://schemas.microsoft.com/office/drawing/2014/main" id="{9ACF9870-99FB-B4B0-0D3B-4AE2345F0B2A}"/>
                    </a:ext>
                  </a:extLst>
                </p14:cNvPr>
                <p14:cNvContentPartPr/>
                <p14:nvPr/>
              </p14:nvContentPartPr>
              <p14:xfrm>
                <a:off x="2023354" y="4110566"/>
                <a:ext cx="191520" cy="327240"/>
              </p14:xfrm>
            </p:contentPart>
          </mc:Choice>
          <mc:Fallback xmlns="">
            <p:pic>
              <p:nvPicPr>
                <p:cNvPr id="1268" name="Ink 1267">
                  <a:extLst>
                    <a:ext uri="{FF2B5EF4-FFF2-40B4-BE49-F238E27FC236}">
                      <a16:creationId xmlns:a16="http://schemas.microsoft.com/office/drawing/2014/main" id="{9ACF9870-99FB-B4B0-0D3B-4AE2345F0B2A}"/>
                    </a:ext>
                  </a:extLst>
                </p:cNvPr>
                <p:cNvPicPr/>
                <p:nvPr/>
              </p:nvPicPr>
              <p:blipFill>
                <a:blip r:embed="rId2243"/>
                <a:stretch>
                  <a:fillRect/>
                </a:stretch>
              </p:blipFill>
              <p:spPr>
                <a:xfrm>
                  <a:off x="1960714" y="3732926"/>
                  <a:ext cx="317160" cy="10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44">
              <p14:nvContentPartPr>
                <p14:cNvPr id="1269" name="Ink 1268">
                  <a:extLst>
                    <a:ext uri="{FF2B5EF4-FFF2-40B4-BE49-F238E27FC236}">
                      <a16:creationId xmlns:a16="http://schemas.microsoft.com/office/drawing/2014/main" id="{5913382A-0386-9305-314E-E8E913E19F73}"/>
                    </a:ext>
                  </a:extLst>
                </p14:cNvPr>
                <p14:cNvContentPartPr/>
                <p14:nvPr/>
              </p14:nvContentPartPr>
              <p14:xfrm>
                <a:off x="1969354" y="4254566"/>
                <a:ext cx="378000" cy="118080"/>
              </p14:xfrm>
            </p:contentPart>
          </mc:Choice>
          <mc:Fallback xmlns="">
            <p:pic>
              <p:nvPicPr>
                <p:cNvPr id="1269" name="Ink 1268">
                  <a:extLst>
                    <a:ext uri="{FF2B5EF4-FFF2-40B4-BE49-F238E27FC236}">
                      <a16:creationId xmlns:a16="http://schemas.microsoft.com/office/drawing/2014/main" id="{5913382A-0386-9305-314E-E8E913E19F73}"/>
                    </a:ext>
                  </a:extLst>
                </p:cNvPr>
                <p:cNvPicPr/>
                <p:nvPr/>
              </p:nvPicPr>
              <p:blipFill>
                <a:blip r:embed="rId2245"/>
                <a:stretch>
                  <a:fillRect/>
                </a:stretch>
              </p:blipFill>
              <p:spPr>
                <a:xfrm>
                  <a:off x="1906714" y="3876566"/>
                  <a:ext cx="503640" cy="87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46">
              <p14:nvContentPartPr>
                <p14:cNvPr id="1270" name="Ink 1269">
                  <a:extLst>
                    <a:ext uri="{FF2B5EF4-FFF2-40B4-BE49-F238E27FC236}">
                      <a16:creationId xmlns:a16="http://schemas.microsoft.com/office/drawing/2014/main" id="{5FFBB584-3FAE-F386-20A3-F3E70BDCB348}"/>
                    </a:ext>
                  </a:extLst>
                </p14:cNvPr>
                <p14:cNvContentPartPr/>
                <p14:nvPr/>
              </p14:nvContentPartPr>
              <p14:xfrm>
                <a:off x="2078794" y="4108766"/>
                <a:ext cx="287280" cy="340200"/>
              </p14:xfrm>
            </p:contentPart>
          </mc:Choice>
          <mc:Fallback xmlns="">
            <p:pic>
              <p:nvPicPr>
                <p:cNvPr id="1270" name="Ink 1269">
                  <a:extLst>
                    <a:ext uri="{FF2B5EF4-FFF2-40B4-BE49-F238E27FC236}">
                      <a16:creationId xmlns:a16="http://schemas.microsoft.com/office/drawing/2014/main" id="{5FFBB584-3FAE-F386-20A3-F3E70BDCB348}"/>
                    </a:ext>
                  </a:extLst>
                </p:cNvPr>
                <p:cNvPicPr/>
                <p:nvPr/>
              </p:nvPicPr>
              <p:blipFill>
                <a:blip r:embed="rId2247"/>
                <a:stretch>
                  <a:fillRect/>
                </a:stretch>
              </p:blipFill>
              <p:spPr>
                <a:xfrm>
                  <a:off x="2015794" y="3731126"/>
                  <a:ext cx="412920" cy="10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48">
              <p14:nvContentPartPr>
                <p14:cNvPr id="1271" name="Ink 1270">
                  <a:extLst>
                    <a:ext uri="{FF2B5EF4-FFF2-40B4-BE49-F238E27FC236}">
                      <a16:creationId xmlns:a16="http://schemas.microsoft.com/office/drawing/2014/main" id="{385F8B48-5E68-72E4-E2D6-5AF23DAA4B06}"/>
                    </a:ext>
                  </a:extLst>
                </p14:cNvPr>
                <p14:cNvContentPartPr/>
                <p14:nvPr/>
              </p14:nvContentPartPr>
              <p14:xfrm>
                <a:off x="2084554" y="4032446"/>
                <a:ext cx="424440" cy="378000"/>
              </p14:xfrm>
            </p:contentPart>
          </mc:Choice>
          <mc:Fallback xmlns="">
            <p:pic>
              <p:nvPicPr>
                <p:cNvPr id="1271" name="Ink 1270">
                  <a:extLst>
                    <a:ext uri="{FF2B5EF4-FFF2-40B4-BE49-F238E27FC236}">
                      <a16:creationId xmlns:a16="http://schemas.microsoft.com/office/drawing/2014/main" id="{385F8B48-5E68-72E4-E2D6-5AF23DAA4B06}"/>
                    </a:ext>
                  </a:extLst>
                </p:cNvPr>
                <p:cNvPicPr/>
                <p:nvPr/>
              </p:nvPicPr>
              <p:blipFill>
                <a:blip r:embed="rId2249"/>
                <a:stretch>
                  <a:fillRect/>
                </a:stretch>
              </p:blipFill>
              <p:spPr>
                <a:xfrm>
                  <a:off x="2021914" y="3654446"/>
                  <a:ext cx="550080" cy="11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50">
              <p14:nvContentPartPr>
                <p14:cNvPr id="1272" name="Ink 1271">
                  <a:extLst>
                    <a:ext uri="{FF2B5EF4-FFF2-40B4-BE49-F238E27FC236}">
                      <a16:creationId xmlns:a16="http://schemas.microsoft.com/office/drawing/2014/main" id="{AAD52A82-CC61-5F75-DC6C-C14CAF8BB589}"/>
                    </a:ext>
                  </a:extLst>
                </p14:cNvPr>
                <p14:cNvContentPartPr/>
                <p14:nvPr/>
              </p14:nvContentPartPr>
              <p14:xfrm>
                <a:off x="2191474" y="3986366"/>
                <a:ext cx="221400" cy="290880"/>
              </p14:xfrm>
            </p:contentPart>
          </mc:Choice>
          <mc:Fallback xmlns="">
            <p:pic>
              <p:nvPicPr>
                <p:cNvPr id="1272" name="Ink 1271">
                  <a:extLst>
                    <a:ext uri="{FF2B5EF4-FFF2-40B4-BE49-F238E27FC236}">
                      <a16:creationId xmlns:a16="http://schemas.microsoft.com/office/drawing/2014/main" id="{AAD52A82-CC61-5F75-DC6C-C14CAF8BB589}"/>
                    </a:ext>
                  </a:extLst>
                </p:cNvPr>
                <p:cNvPicPr/>
                <p:nvPr/>
              </p:nvPicPr>
              <p:blipFill>
                <a:blip r:embed="rId2251"/>
                <a:stretch>
                  <a:fillRect/>
                </a:stretch>
              </p:blipFill>
              <p:spPr>
                <a:xfrm>
                  <a:off x="2128834" y="3608726"/>
                  <a:ext cx="347040" cy="10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52">
              <p14:nvContentPartPr>
                <p14:cNvPr id="1273" name="Ink 1272">
                  <a:extLst>
                    <a:ext uri="{FF2B5EF4-FFF2-40B4-BE49-F238E27FC236}">
                      <a16:creationId xmlns:a16="http://schemas.microsoft.com/office/drawing/2014/main" id="{83D95D42-3FB1-99E6-C64D-1DA0039DE3CA}"/>
                    </a:ext>
                  </a:extLst>
                </p14:cNvPr>
                <p14:cNvContentPartPr/>
                <p14:nvPr/>
              </p14:nvContentPartPr>
              <p14:xfrm>
                <a:off x="2048554" y="4110206"/>
                <a:ext cx="136080" cy="111600"/>
              </p14:xfrm>
            </p:contentPart>
          </mc:Choice>
          <mc:Fallback xmlns="">
            <p:pic>
              <p:nvPicPr>
                <p:cNvPr id="1273" name="Ink 1272">
                  <a:extLst>
                    <a:ext uri="{FF2B5EF4-FFF2-40B4-BE49-F238E27FC236}">
                      <a16:creationId xmlns:a16="http://schemas.microsoft.com/office/drawing/2014/main" id="{83D95D42-3FB1-99E6-C64D-1DA0039DE3CA}"/>
                    </a:ext>
                  </a:extLst>
                </p:cNvPr>
                <p:cNvPicPr/>
                <p:nvPr/>
              </p:nvPicPr>
              <p:blipFill>
                <a:blip r:embed="rId2253"/>
                <a:stretch>
                  <a:fillRect/>
                </a:stretch>
              </p:blipFill>
              <p:spPr>
                <a:xfrm>
                  <a:off x="1985554" y="3732206"/>
                  <a:ext cx="261720" cy="86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54">
              <p14:nvContentPartPr>
                <p14:cNvPr id="1274" name="Ink 1273">
                  <a:extLst>
                    <a:ext uri="{FF2B5EF4-FFF2-40B4-BE49-F238E27FC236}">
                      <a16:creationId xmlns:a16="http://schemas.microsoft.com/office/drawing/2014/main" id="{F65B0ABC-BAAD-82F0-6F07-024606AEF1A3}"/>
                    </a:ext>
                  </a:extLst>
                </p14:cNvPr>
                <p14:cNvContentPartPr/>
                <p14:nvPr/>
              </p14:nvContentPartPr>
              <p14:xfrm>
                <a:off x="2054674" y="3971246"/>
                <a:ext cx="201960" cy="337320"/>
              </p14:xfrm>
            </p:contentPart>
          </mc:Choice>
          <mc:Fallback xmlns="">
            <p:pic>
              <p:nvPicPr>
                <p:cNvPr id="1274" name="Ink 1273">
                  <a:extLst>
                    <a:ext uri="{FF2B5EF4-FFF2-40B4-BE49-F238E27FC236}">
                      <a16:creationId xmlns:a16="http://schemas.microsoft.com/office/drawing/2014/main" id="{F65B0ABC-BAAD-82F0-6F07-024606AEF1A3}"/>
                    </a:ext>
                  </a:extLst>
                </p:cNvPr>
                <p:cNvPicPr/>
                <p:nvPr/>
              </p:nvPicPr>
              <p:blipFill>
                <a:blip r:embed="rId2255"/>
                <a:stretch>
                  <a:fillRect/>
                </a:stretch>
              </p:blipFill>
              <p:spPr>
                <a:xfrm>
                  <a:off x="1991674" y="3593246"/>
                  <a:ext cx="327600" cy="10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56">
              <p14:nvContentPartPr>
                <p14:cNvPr id="1276" name="Ink 1275">
                  <a:extLst>
                    <a:ext uri="{FF2B5EF4-FFF2-40B4-BE49-F238E27FC236}">
                      <a16:creationId xmlns:a16="http://schemas.microsoft.com/office/drawing/2014/main" id="{CF7C09CF-EF6F-7113-4143-DC18393E4A80}"/>
                    </a:ext>
                  </a:extLst>
                </p14:cNvPr>
                <p14:cNvContentPartPr/>
                <p14:nvPr/>
              </p14:nvContentPartPr>
              <p14:xfrm>
                <a:off x="882514" y="3656606"/>
                <a:ext cx="166320" cy="386280"/>
              </p14:xfrm>
            </p:contentPart>
          </mc:Choice>
          <mc:Fallback xmlns="">
            <p:pic>
              <p:nvPicPr>
                <p:cNvPr id="1276" name="Ink 1275">
                  <a:extLst>
                    <a:ext uri="{FF2B5EF4-FFF2-40B4-BE49-F238E27FC236}">
                      <a16:creationId xmlns:a16="http://schemas.microsoft.com/office/drawing/2014/main" id="{CF7C09CF-EF6F-7113-4143-DC18393E4A80}"/>
                    </a:ext>
                  </a:extLst>
                </p:cNvPr>
                <p:cNvPicPr/>
                <p:nvPr/>
              </p:nvPicPr>
              <p:blipFill>
                <a:blip r:embed="rId2257"/>
                <a:stretch>
                  <a:fillRect/>
                </a:stretch>
              </p:blipFill>
              <p:spPr>
                <a:xfrm>
                  <a:off x="819514" y="3278606"/>
                  <a:ext cx="291960" cy="11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58">
              <p14:nvContentPartPr>
                <p14:cNvPr id="1277" name="Ink 1276">
                  <a:extLst>
                    <a:ext uri="{FF2B5EF4-FFF2-40B4-BE49-F238E27FC236}">
                      <a16:creationId xmlns:a16="http://schemas.microsoft.com/office/drawing/2014/main" id="{62520B25-9B11-2DAD-39CD-0C152466BD04}"/>
                    </a:ext>
                  </a:extLst>
                </p14:cNvPr>
                <p14:cNvContentPartPr/>
                <p14:nvPr/>
              </p14:nvContentPartPr>
              <p14:xfrm>
                <a:off x="895114" y="3818246"/>
                <a:ext cx="87480" cy="254160"/>
              </p14:xfrm>
            </p:contentPart>
          </mc:Choice>
          <mc:Fallback xmlns="">
            <p:pic>
              <p:nvPicPr>
                <p:cNvPr id="1277" name="Ink 1276">
                  <a:extLst>
                    <a:ext uri="{FF2B5EF4-FFF2-40B4-BE49-F238E27FC236}">
                      <a16:creationId xmlns:a16="http://schemas.microsoft.com/office/drawing/2014/main" id="{62520B25-9B11-2DAD-39CD-0C152466BD04}"/>
                    </a:ext>
                  </a:extLst>
                </p:cNvPr>
                <p:cNvPicPr/>
                <p:nvPr/>
              </p:nvPicPr>
              <p:blipFill>
                <a:blip r:embed="rId2259"/>
                <a:stretch>
                  <a:fillRect/>
                </a:stretch>
              </p:blipFill>
              <p:spPr>
                <a:xfrm>
                  <a:off x="832474" y="3440606"/>
                  <a:ext cx="213120" cy="10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60">
              <p14:nvContentPartPr>
                <p14:cNvPr id="1278" name="Ink 1277">
                  <a:extLst>
                    <a:ext uri="{FF2B5EF4-FFF2-40B4-BE49-F238E27FC236}">
                      <a16:creationId xmlns:a16="http://schemas.microsoft.com/office/drawing/2014/main" id="{E15FDB73-EF35-2AD5-AF3E-3C47F741C1F1}"/>
                    </a:ext>
                  </a:extLst>
                </p14:cNvPr>
                <p14:cNvContentPartPr/>
                <p14:nvPr/>
              </p14:nvContentPartPr>
              <p14:xfrm>
                <a:off x="932914" y="3840566"/>
                <a:ext cx="121680" cy="290520"/>
              </p14:xfrm>
            </p:contentPart>
          </mc:Choice>
          <mc:Fallback xmlns="">
            <p:pic>
              <p:nvPicPr>
                <p:cNvPr id="1278" name="Ink 1277">
                  <a:extLst>
                    <a:ext uri="{FF2B5EF4-FFF2-40B4-BE49-F238E27FC236}">
                      <a16:creationId xmlns:a16="http://schemas.microsoft.com/office/drawing/2014/main" id="{E15FDB73-EF35-2AD5-AF3E-3C47F741C1F1}"/>
                    </a:ext>
                  </a:extLst>
                </p:cNvPr>
                <p:cNvPicPr/>
                <p:nvPr/>
              </p:nvPicPr>
              <p:blipFill>
                <a:blip r:embed="rId2261"/>
                <a:stretch>
                  <a:fillRect/>
                </a:stretch>
              </p:blipFill>
              <p:spPr>
                <a:xfrm>
                  <a:off x="870274" y="3462926"/>
                  <a:ext cx="247320" cy="10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62">
              <p14:nvContentPartPr>
                <p14:cNvPr id="1280" name="Ink 1279">
                  <a:extLst>
                    <a:ext uri="{FF2B5EF4-FFF2-40B4-BE49-F238E27FC236}">
                      <a16:creationId xmlns:a16="http://schemas.microsoft.com/office/drawing/2014/main" id="{8E60DEDF-503D-15F4-7194-8362C26E51C6}"/>
                    </a:ext>
                  </a:extLst>
                </p14:cNvPr>
                <p14:cNvContentPartPr/>
                <p14:nvPr/>
              </p14:nvContentPartPr>
              <p14:xfrm>
                <a:off x="897274" y="3705926"/>
                <a:ext cx="146520" cy="352800"/>
              </p14:xfrm>
            </p:contentPart>
          </mc:Choice>
          <mc:Fallback xmlns="">
            <p:pic>
              <p:nvPicPr>
                <p:cNvPr id="1280" name="Ink 1279">
                  <a:extLst>
                    <a:ext uri="{FF2B5EF4-FFF2-40B4-BE49-F238E27FC236}">
                      <a16:creationId xmlns:a16="http://schemas.microsoft.com/office/drawing/2014/main" id="{8E60DEDF-503D-15F4-7194-8362C26E51C6}"/>
                    </a:ext>
                  </a:extLst>
                </p:cNvPr>
                <p:cNvPicPr/>
                <p:nvPr/>
              </p:nvPicPr>
              <p:blipFill>
                <a:blip r:embed="rId2263"/>
                <a:stretch>
                  <a:fillRect/>
                </a:stretch>
              </p:blipFill>
              <p:spPr>
                <a:xfrm>
                  <a:off x="834634" y="3327926"/>
                  <a:ext cx="272160" cy="11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64">
              <p14:nvContentPartPr>
                <p14:cNvPr id="1281" name="Ink 1280">
                  <a:extLst>
                    <a:ext uri="{FF2B5EF4-FFF2-40B4-BE49-F238E27FC236}">
                      <a16:creationId xmlns:a16="http://schemas.microsoft.com/office/drawing/2014/main" id="{061A7CCE-A5E0-E477-AB4E-E6F09F2A4269}"/>
                    </a:ext>
                  </a:extLst>
                </p14:cNvPr>
                <p14:cNvContentPartPr/>
                <p14:nvPr/>
              </p14:nvContentPartPr>
              <p14:xfrm>
                <a:off x="982234" y="3824006"/>
                <a:ext cx="118080" cy="283320"/>
              </p14:xfrm>
            </p:contentPart>
          </mc:Choice>
          <mc:Fallback xmlns="">
            <p:pic>
              <p:nvPicPr>
                <p:cNvPr id="1281" name="Ink 1280">
                  <a:extLst>
                    <a:ext uri="{FF2B5EF4-FFF2-40B4-BE49-F238E27FC236}">
                      <a16:creationId xmlns:a16="http://schemas.microsoft.com/office/drawing/2014/main" id="{061A7CCE-A5E0-E477-AB4E-E6F09F2A4269}"/>
                    </a:ext>
                  </a:extLst>
                </p:cNvPr>
                <p:cNvPicPr/>
                <p:nvPr/>
              </p:nvPicPr>
              <p:blipFill>
                <a:blip r:embed="rId2265"/>
                <a:stretch>
                  <a:fillRect/>
                </a:stretch>
              </p:blipFill>
              <p:spPr>
                <a:xfrm>
                  <a:off x="919234" y="3446006"/>
                  <a:ext cx="243720" cy="10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66">
              <p14:nvContentPartPr>
                <p14:cNvPr id="1282" name="Ink 1281">
                  <a:extLst>
                    <a:ext uri="{FF2B5EF4-FFF2-40B4-BE49-F238E27FC236}">
                      <a16:creationId xmlns:a16="http://schemas.microsoft.com/office/drawing/2014/main" id="{47EE16A5-D0DE-5A7C-FD8A-63DC71891C26}"/>
                    </a:ext>
                  </a:extLst>
                </p14:cNvPr>
                <p14:cNvContentPartPr/>
                <p14:nvPr/>
              </p14:nvContentPartPr>
              <p14:xfrm>
                <a:off x="1137034" y="3880526"/>
                <a:ext cx="106560" cy="218520"/>
              </p14:xfrm>
            </p:contentPart>
          </mc:Choice>
          <mc:Fallback xmlns="">
            <p:pic>
              <p:nvPicPr>
                <p:cNvPr id="1282" name="Ink 1281">
                  <a:extLst>
                    <a:ext uri="{FF2B5EF4-FFF2-40B4-BE49-F238E27FC236}">
                      <a16:creationId xmlns:a16="http://schemas.microsoft.com/office/drawing/2014/main" id="{47EE16A5-D0DE-5A7C-FD8A-63DC71891C26}"/>
                    </a:ext>
                  </a:extLst>
                </p:cNvPr>
                <p:cNvPicPr/>
                <p:nvPr/>
              </p:nvPicPr>
              <p:blipFill>
                <a:blip r:embed="rId2267"/>
                <a:stretch>
                  <a:fillRect/>
                </a:stretch>
              </p:blipFill>
              <p:spPr>
                <a:xfrm>
                  <a:off x="1074034" y="3502526"/>
                  <a:ext cx="232200" cy="9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68">
              <p14:nvContentPartPr>
                <p14:cNvPr id="1283" name="Ink 1282">
                  <a:extLst>
                    <a:ext uri="{FF2B5EF4-FFF2-40B4-BE49-F238E27FC236}">
                      <a16:creationId xmlns:a16="http://schemas.microsoft.com/office/drawing/2014/main" id="{B2DE3CBC-2F4C-E376-199F-2FBD4B143AFC}"/>
                    </a:ext>
                  </a:extLst>
                </p14:cNvPr>
                <p14:cNvContentPartPr/>
                <p14:nvPr/>
              </p14:nvContentPartPr>
              <p14:xfrm>
                <a:off x="1301914" y="3848846"/>
                <a:ext cx="127800" cy="317520"/>
              </p14:xfrm>
            </p:contentPart>
          </mc:Choice>
          <mc:Fallback xmlns="">
            <p:pic>
              <p:nvPicPr>
                <p:cNvPr id="1283" name="Ink 1282">
                  <a:extLst>
                    <a:ext uri="{FF2B5EF4-FFF2-40B4-BE49-F238E27FC236}">
                      <a16:creationId xmlns:a16="http://schemas.microsoft.com/office/drawing/2014/main" id="{B2DE3CBC-2F4C-E376-199F-2FBD4B143AFC}"/>
                    </a:ext>
                  </a:extLst>
                </p:cNvPr>
                <p:cNvPicPr/>
                <p:nvPr/>
              </p:nvPicPr>
              <p:blipFill>
                <a:blip r:embed="rId2269"/>
                <a:stretch>
                  <a:fillRect/>
                </a:stretch>
              </p:blipFill>
              <p:spPr>
                <a:xfrm>
                  <a:off x="1238914" y="3470846"/>
                  <a:ext cx="253440" cy="10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70">
              <p14:nvContentPartPr>
                <p14:cNvPr id="1284" name="Ink 1283">
                  <a:extLst>
                    <a:ext uri="{FF2B5EF4-FFF2-40B4-BE49-F238E27FC236}">
                      <a16:creationId xmlns:a16="http://schemas.microsoft.com/office/drawing/2014/main" id="{96EF379E-C4B8-66F7-A17D-7E171CBF6BDA}"/>
                    </a:ext>
                  </a:extLst>
                </p14:cNvPr>
                <p14:cNvContentPartPr/>
                <p14:nvPr/>
              </p14:nvContentPartPr>
              <p14:xfrm>
                <a:off x="1132714" y="3988526"/>
                <a:ext cx="7560" cy="1800"/>
              </p14:xfrm>
            </p:contentPart>
          </mc:Choice>
          <mc:Fallback xmlns="">
            <p:pic>
              <p:nvPicPr>
                <p:cNvPr id="1284" name="Ink 1283">
                  <a:extLst>
                    <a:ext uri="{FF2B5EF4-FFF2-40B4-BE49-F238E27FC236}">
                      <a16:creationId xmlns:a16="http://schemas.microsoft.com/office/drawing/2014/main" id="{96EF379E-C4B8-66F7-A17D-7E171CBF6BDA}"/>
                    </a:ext>
                  </a:extLst>
                </p:cNvPr>
                <p:cNvPicPr/>
                <p:nvPr/>
              </p:nvPicPr>
              <p:blipFill>
                <a:blip r:embed="rId2271"/>
                <a:stretch>
                  <a:fillRect/>
                </a:stretch>
              </p:blipFill>
              <p:spPr>
                <a:xfrm>
                  <a:off x="1070074" y="3610886"/>
                  <a:ext cx="133200" cy="75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72">
              <p14:nvContentPartPr>
                <p14:cNvPr id="1285" name="Ink 1284">
                  <a:extLst>
                    <a:ext uri="{FF2B5EF4-FFF2-40B4-BE49-F238E27FC236}">
                      <a16:creationId xmlns:a16="http://schemas.microsoft.com/office/drawing/2014/main" id="{75F5F999-2084-F556-D00E-FB43F979A93D}"/>
                    </a:ext>
                  </a:extLst>
                </p14:cNvPr>
                <p14:cNvContentPartPr/>
                <p14:nvPr/>
              </p14:nvContentPartPr>
              <p14:xfrm>
                <a:off x="1089154" y="3925166"/>
                <a:ext cx="75240" cy="420120"/>
              </p14:xfrm>
            </p:contentPart>
          </mc:Choice>
          <mc:Fallback xmlns="">
            <p:pic>
              <p:nvPicPr>
                <p:cNvPr id="1285" name="Ink 1284">
                  <a:extLst>
                    <a:ext uri="{FF2B5EF4-FFF2-40B4-BE49-F238E27FC236}">
                      <a16:creationId xmlns:a16="http://schemas.microsoft.com/office/drawing/2014/main" id="{75F5F999-2084-F556-D00E-FB43F979A93D}"/>
                    </a:ext>
                  </a:extLst>
                </p:cNvPr>
                <p:cNvPicPr/>
                <p:nvPr/>
              </p:nvPicPr>
              <p:blipFill>
                <a:blip r:embed="rId2273"/>
                <a:stretch>
                  <a:fillRect/>
                </a:stretch>
              </p:blipFill>
              <p:spPr>
                <a:xfrm>
                  <a:off x="1026154" y="3547166"/>
                  <a:ext cx="200880" cy="11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74">
              <p14:nvContentPartPr>
                <p14:cNvPr id="1286" name="Ink 1285">
                  <a:extLst>
                    <a:ext uri="{FF2B5EF4-FFF2-40B4-BE49-F238E27FC236}">
                      <a16:creationId xmlns:a16="http://schemas.microsoft.com/office/drawing/2014/main" id="{BBF64316-64BE-726F-949B-64F265785F2B}"/>
                    </a:ext>
                  </a:extLst>
                </p14:cNvPr>
                <p14:cNvContentPartPr/>
                <p14:nvPr/>
              </p14:nvContentPartPr>
              <p14:xfrm>
                <a:off x="1194274" y="4019486"/>
                <a:ext cx="94320" cy="655920"/>
              </p14:xfrm>
            </p:contentPart>
          </mc:Choice>
          <mc:Fallback xmlns="">
            <p:pic>
              <p:nvPicPr>
                <p:cNvPr id="1286" name="Ink 1285">
                  <a:extLst>
                    <a:ext uri="{FF2B5EF4-FFF2-40B4-BE49-F238E27FC236}">
                      <a16:creationId xmlns:a16="http://schemas.microsoft.com/office/drawing/2014/main" id="{BBF64316-64BE-726F-949B-64F265785F2B}"/>
                    </a:ext>
                  </a:extLst>
                </p:cNvPr>
                <p:cNvPicPr/>
                <p:nvPr/>
              </p:nvPicPr>
              <p:blipFill>
                <a:blip r:embed="rId2275"/>
                <a:stretch>
                  <a:fillRect/>
                </a:stretch>
              </p:blipFill>
              <p:spPr>
                <a:xfrm>
                  <a:off x="1131634" y="3641486"/>
                  <a:ext cx="219960" cy="14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76">
              <p14:nvContentPartPr>
                <p14:cNvPr id="1287" name="Ink 1286">
                  <a:extLst>
                    <a:ext uri="{FF2B5EF4-FFF2-40B4-BE49-F238E27FC236}">
                      <a16:creationId xmlns:a16="http://schemas.microsoft.com/office/drawing/2014/main" id="{BCC0D4CF-F423-0846-D5D2-4AC881DF94B0}"/>
                    </a:ext>
                  </a:extLst>
                </p14:cNvPr>
                <p14:cNvContentPartPr/>
                <p14:nvPr/>
              </p14:nvContentPartPr>
              <p14:xfrm>
                <a:off x="1421434" y="4000046"/>
                <a:ext cx="71280" cy="663840"/>
              </p14:xfrm>
            </p:contentPart>
          </mc:Choice>
          <mc:Fallback xmlns="">
            <p:pic>
              <p:nvPicPr>
                <p:cNvPr id="1287" name="Ink 1286">
                  <a:extLst>
                    <a:ext uri="{FF2B5EF4-FFF2-40B4-BE49-F238E27FC236}">
                      <a16:creationId xmlns:a16="http://schemas.microsoft.com/office/drawing/2014/main" id="{BCC0D4CF-F423-0846-D5D2-4AC881DF94B0}"/>
                    </a:ext>
                  </a:extLst>
                </p:cNvPr>
                <p:cNvPicPr/>
                <p:nvPr/>
              </p:nvPicPr>
              <p:blipFill>
                <a:blip r:embed="rId2277"/>
                <a:stretch>
                  <a:fillRect/>
                </a:stretch>
              </p:blipFill>
              <p:spPr>
                <a:xfrm>
                  <a:off x="1358794" y="3622046"/>
                  <a:ext cx="196920" cy="14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78">
              <p14:nvContentPartPr>
                <p14:cNvPr id="1289" name="Ink 1288">
                  <a:extLst>
                    <a:ext uri="{FF2B5EF4-FFF2-40B4-BE49-F238E27FC236}">
                      <a16:creationId xmlns:a16="http://schemas.microsoft.com/office/drawing/2014/main" id="{3FB87354-6398-EFFD-00E7-A2BC6B6E37A9}"/>
                    </a:ext>
                  </a:extLst>
                </p14:cNvPr>
                <p14:cNvContentPartPr/>
                <p14:nvPr/>
              </p14:nvContentPartPr>
              <p14:xfrm>
                <a:off x="1276714" y="4051526"/>
                <a:ext cx="176400" cy="505800"/>
              </p14:xfrm>
            </p:contentPart>
          </mc:Choice>
          <mc:Fallback xmlns="">
            <p:pic>
              <p:nvPicPr>
                <p:cNvPr id="1289" name="Ink 1288">
                  <a:extLst>
                    <a:ext uri="{FF2B5EF4-FFF2-40B4-BE49-F238E27FC236}">
                      <a16:creationId xmlns:a16="http://schemas.microsoft.com/office/drawing/2014/main" id="{3FB87354-6398-EFFD-00E7-A2BC6B6E37A9}"/>
                    </a:ext>
                  </a:extLst>
                </p:cNvPr>
                <p:cNvPicPr/>
                <p:nvPr/>
              </p:nvPicPr>
              <p:blipFill>
                <a:blip r:embed="rId2279"/>
                <a:stretch>
                  <a:fillRect/>
                </a:stretch>
              </p:blipFill>
              <p:spPr>
                <a:xfrm>
                  <a:off x="1214074" y="3673526"/>
                  <a:ext cx="302040" cy="12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80">
              <p14:nvContentPartPr>
                <p14:cNvPr id="1291" name="Ink 1290">
                  <a:extLst>
                    <a:ext uri="{FF2B5EF4-FFF2-40B4-BE49-F238E27FC236}">
                      <a16:creationId xmlns:a16="http://schemas.microsoft.com/office/drawing/2014/main" id="{EFC56608-1B9E-D1B8-D895-55A3EA0BC186}"/>
                    </a:ext>
                  </a:extLst>
                </p14:cNvPr>
                <p14:cNvContentPartPr/>
                <p14:nvPr/>
              </p14:nvContentPartPr>
              <p14:xfrm>
                <a:off x="1498834" y="5173646"/>
                <a:ext cx="190440" cy="757080"/>
              </p14:xfrm>
            </p:contentPart>
          </mc:Choice>
          <mc:Fallback xmlns="">
            <p:pic>
              <p:nvPicPr>
                <p:cNvPr id="1291" name="Ink 1290">
                  <a:extLst>
                    <a:ext uri="{FF2B5EF4-FFF2-40B4-BE49-F238E27FC236}">
                      <a16:creationId xmlns:a16="http://schemas.microsoft.com/office/drawing/2014/main" id="{EFC56608-1B9E-D1B8-D895-55A3EA0BC186}"/>
                    </a:ext>
                  </a:extLst>
                </p:cNvPr>
                <p:cNvPicPr/>
                <p:nvPr/>
              </p:nvPicPr>
              <p:blipFill>
                <a:blip r:embed="rId2281"/>
                <a:stretch>
                  <a:fillRect/>
                </a:stretch>
              </p:blipFill>
              <p:spPr>
                <a:xfrm>
                  <a:off x="1436194" y="4796006"/>
                  <a:ext cx="316080" cy="151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82">
              <p14:nvContentPartPr>
                <p14:cNvPr id="1292" name="Ink 1291">
                  <a:extLst>
                    <a:ext uri="{FF2B5EF4-FFF2-40B4-BE49-F238E27FC236}">
                      <a16:creationId xmlns:a16="http://schemas.microsoft.com/office/drawing/2014/main" id="{E1F88381-5F29-2EB0-4E31-C2D5FDB13064}"/>
                    </a:ext>
                  </a:extLst>
                </p14:cNvPr>
                <p14:cNvContentPartPr/>
                <p14:nvPr/>
              </p14:nvContentPartPr>
              <p14:xfrm>
                <a:off x="1606834" y="5114606"/>
                <a:ext cx="168840" cy="835560"/>
              </p14:xfrm>
            </p:contentPart>
          </mc:Choice>
          <mc:Fallback xmlns="">
            <p:pic>
              <p:nvPicPr>
                <p:cNvPr id="1292" name="Ink 1291">
                  <a:extLst>
                    <a:ext uri="{FF2B5EF4-FFF2-40B4-BE49-F238E27FC236}">
                      <a16:creationId xmlns:a16="http://schemas.microsoft.com/office/drawing/2014/main" id="{E1F88381-5F29-2EB0-4E31-C2D5FDB13064}"/>
                    </a:ext>
                  </a:extLst>
                </p:cNvPr>
                <p:cNvPicPr/>
                <p:nvPr/>
              </p:nvPicPr>
              <p:blipFill>
                <a:blip r:embed="rId2283"/>
                <a:stretch>
                  <a:fillRect/>
                </a:stretch>
              </p:blipFill>
              <p:spPr>
                <a:xfrm>
                  <a:off x="1544194" y="4736606"/>
                  <a:ext cx="294480" cy="159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84">
              <p14:nvContentPartPr>
                <p14:cNvPr id="1293" name="Ink 1292">
                  <a:extLst>
                    <a:ext uri="{FF2B5EF4-FFF2-40B4-BE49-F238E27FC236}">
                      <a16:creationId xmlns:a16="http://schemas.microsoft.com/office/drawing/2014/main" id="{6B541C45-6E0B-B9F9-2D05-DF11116397AE}"/>
                    </a:ext>
                  </a:extLst>
                </p14:cNvPr>
                <p14:cNvContentPartPr/>
                <p14:nvPr/>
              </p14:nvContentPartPr>
              <p14:xfrm>
                <a:off x="1535914" y="5116766"/>
                <a:ext cx="288360" cy="856080"/>
              </p14:xfrm>
            </p:contentPart>
          </mc:Choice>
          <mc:Fallback xmlns="">
            <p:pic>
              <p:nvPicPr>
                <p:cNvPr id="1293" name="Ink 1292">
                  <a:extLst>
                    <a:ext uri="{FF2B5EF4-FFF2-40B4-BE49-F238E27FC236}">
                      <a16:creationId xmlns:a16="http://schemas.microsoft.com/office/drawing/2014/main" id="{6B541C45-6E0B-B9F9-2D05-DF11116397AE}"/>
                    </a:ext>
                  </a:extLst>
                </p:cNvPr>
                <p:cNvPicPr/>
                <p:nvPr/>
              </p:nvPicPr>
              <p:blipFill>
                <a:blip r:embed="rId2285"/>
                <a:stretch>
                  <a:fillRect/>
                </a:stretch>
              </p:blipFill>
              <p:spPr>
                <a:xfrm>
                  <a:off x="1472914" y="4738766"/>
                  <a:ext cx="414000" cy="161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86">
              <p14:nvContentPartPr>
                <p14:cNvPr id="1294" name="Ink 1293">
                  <a:extLst>
                    <a:ext uri="{FF2B5EF4-FFF2-40B4-BE49-F238E27FC236}">
                      <a16:creationId xmlns:a16="http://schemas.microsoft.com/office/drawing/2014/main" id="{30AE99C4-4514-DE94-DFF7-524CE5CD5242}"/>
                    </a:ext>
                  </a:extLst>
                </p14:cNvPr>
                <p14:cNvContentPartPr/>
                <p14:nvPr/>
              </p14:nvContentPartPr>
              <p14:xfrm>
                <a:off x="1454194" y="5175806"/>
                <a:ext cx="245520" cy="838440"/>
              </p14:xfrm>
            </p:contentPart>
          </mc:Choice>
          <mc:Fallback xmlns="">
            <p:pic>
              <p:nvPicPr>
                <p:cNvPr id="1294" name="Ink 1293">
                  <a:extLst>
                    <a:ext uri="{FF2B5EF4-FFF2-40B4-BE49-F238E27FC236}">
                      <a16:creationId xmlns:a16="http://schemas.microsoft.com/office/drawing/2014/main" id="{30AE99C4-4514-DE94-DFF7-524CE5CD5242}"/>
                    </a:ext>
                  </a:extLst>
                </p:cNvPr>
                <p:cNvPicPr/>
                <p:nvPr/>
              </p:nvPicPr>
              <p:blipFill>
                <a:blip r:embed="rId2287"/>
                <a:stretch>
                  <a:fillRect/>
                </a:stretch>
              </p:blipFill>
              <p:spPr>
                <a:xfrm>
                  <a:off x="1391194" y="4798166"/>
                  <a:ext cx="371160" cy="159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88">
              <p14:nvContentPartPr>
                <p14:cNvPr id="1295" name="Ink 1294">
                  <a:extLst>
                    <a:ext uri="{FF2B5EF4-FFF2-40B4-BE49-F238E27FC236}">
                      <a16:creationId xmlns:a16="http://schemas.microsoft.com/office/drawing/2014/main" id="{F7BE1E90-0DE6-111F-4FB7-539E168B70E7}"/>
                    </a:ext>
                  </a:extLst>
                </p14:cNvPr>
                <p14:cNvContentPartPr/>
                <p14:nvPr/>
              </p14:nvContentPartPr>
              <p14:xfrm>
                <a:off x="1553554" y="5144126"/>
                <a:ext cx="305640" cy="812880"/>
              </p14:xfrm>
            </p:contentPart>
          </mc:Choice>
          <mc:Fallback xmlns="">
            <p:pic>
              <p:nvPicPr>
                <p:cNvPr id="1295" name="Ink 1294">
                  <a:extLst>
                    <a:ext uri="{FF2B5EF4-FFF2-40B4-BE49-F238E27FC236}">
                      <a16:creationId xmlns:a16="http://schemas.microsoft.com/office/drawing/2014/main" id="{F7BE1E90-0DE6-111F-4FB7-539E168B70E7}"/>
                    </a:ext>
                  </a:extLst>
                </p:cNvPr>
                <p:cNvPicPr/>
                <p:nvPr/>
              </p:nvPicPr>
              <p:blipFill>
                <a:blip r:embed="rId2289"/>
                <a:stretch>
                  <a:fillRect/>
                </a:stretch>
              </p:blipFill>
              <p:spPr>
                <a:xfrm>
                  <a:off x="1490554" y="4766126"/>
                  <a:ext cx="431280" cy="156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90">
              <p14:nvContentPartPr>
                <p14:cNvPr id="1297" name="Ink 1296">
                  <a:extLst>
                    <a:ext uri="{FF2B5EF4-FFF2-40B4-BE49-F238E27FC236}">
                      <a16:creationId xmlns:a16="http://schemas.microsoft.com/office/drawing/2014/main" id="{C8A1450A-C40C-3DD1-6FBD-D8DABD8332F8}"/>
                    </a:ext>
                  </a:extLst>
                </p14:cNvPr>
                <p14:cNvContentPartPr/>
                <p14:nvPr/>
              </p14:nvContentPartPr>
              <p14:xfrm>
                <a:off x="1186714" y="5714366"/>
                <a:ext cx="430560" cy="394920"/>
              </p14:xfrm>
            </p:contentPart>
          </mc:Choice>
          <mc:Fallback xmlns="">
            <p:pic>
              <p:nvPicPr>
                <p:cNvPr id="1297" name="Ink 1296">
                  <a:extLst>
                    <a:ext uri="{FF2B5EF4-FFF2-40B4-BE49-F238E27FC236}">
                      <a16:creationId xmlns:a16="http://schemas.microsoft.com/office/drawing/2014/main" id="{C8A1450A-C40C-3DD1-6FBD-D8DABD8332F8}"/>
                    </a:ext>
                  </a:extLst>
                </p:cNvPr>
                <p:cNvPicPr/>
                <p:nvPr/>
              </p:nvPicPr>
              <p:blipFill>
                <a:blip r:embed="rId2291"/>
                <a:stretch>
                  <a:fillRect/>
                </a:stretch>
              </p:blipFill>
              <p:spPr>
                <a:xfrm>
                  <a:off x="1124074" y="5336726"/>
                  <a:ext cx="556200" cy="11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92">
              <p14:nvContentPartPr>
                <p14:cNvPr id="1298" name="Ink 1297">
                  <a:extLst>
                    <a:ext uri="{FF2B5EF4-FFF2-40B4-BE49-F238E27FC236}">
                      <a16:creationId xmlns:a16="http://schemas.microsoft.com/office/drawing/2014/main" id="{39D3F348-84D1-5F7B-9126-747377A906AA}"/>
                    </a:ext>
                  </a:extLst>
                </p14:cNvPr>
                <p14:cNvContentPartPr/>
                <p14:nvPr/>
              </p14:nvContentPartPr>
              <p14:xfrm>
                <a:off x="1178794" y="5535086"/>
                <a:ext cx="466200" cy="576000"/>
              </p14:xfrm>
            </p:contentPart>
          </mc:Choice>
          <mc:Fallback xmlns="">
            <p:pic>
              <p:nvPicPr>
                <p:cNvPr id="1298" name="Ink 1297">
                  <a:extLst>
                    <a:ext uri="{FF2B5EF4-FFF2-40B4-BE49-F238E27FC236}">
                      <a16:creationId xmlns:a16="http://schemas.microsoft.com/office/drawing/2014/main" id="{39D3F348-84D1-5F7B-9126-747377A906AA}"/>
                    </a:ext>
                  </a:extLst>
                </p:cNvPr>
                <p:cNvPicPr/>
                <p:nvPr/>
              </p:nvPicPr>
              <p:blipFill>
                <a:blip r:embed="rId2293"/>
                <a:stretch>
                  <a:fillRect/>
                </a:stretch>
              </p:blipFill>
              <p:spPr>
                <a:xfrm>
                  <a:off x="1116154" y="5157086"/>
                  <a:ext cx="591840" cy="13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94">
              <p14:nvContentPartPr>
                <p14:cNvPr id="1299" name="Ink 1298">
                  <a:extLst>
                    <a:ext uri="{FF2B5EF4-FFF2-40B4-BE49-F238E27FC236}">
                      <a16:creationId xmlns:a16="http://schemas.microsoft.com/office/drawing/2014/main" id="{4DA449AC-4E82-8764-CDC9-19F46C225F86}"/>
                    </a:ext>
                  </a:extLst>
                </p14:cNvPr>
                <p14:cNvContentPartPr/>
                <p14:nvPr/>
              </p14:nvContentPartPr>
              <p14:xfrm>
                <a:off x="1174474" y="5483246"/>
                <a:ext cx="412920" cy="605520"/>
              </p14:xfrm>
            </p:contentPart>
          </mc:Choice>
          <mc:Fallback xmlns="">
            <p:pic>
              <p:nvPicPr>
                <p:cNvPr id="1299" name="Ink 1298">
                  <a:extLst>
                    <a:ext uri="{FF2B5EF4-FFF2-40B4-BE49-F238E27FC236}">
                      <a16:creationId xmlns:a16="http://schemas.microsoft.com/office/drawing/2014/main" id="{4DA449AC-4E82-8764-CDC9-19F46C225F86}"/>
                    </a:ext>
                  </a:extLst>
                </p:cNvPr>
                <p:cNvPicPr/>
                <p:nvPr/>
              </p:nvPicPr>
              <p:blipFill>
                <a:blip r:embed="rId2295"/>
                <a:stretch>
                  <a:fillRect/>
                </a:stretch>
              </p:blipFill>
              <p:spPr>
                <a:xfrm>
                  <a:off x="1111834" y="5105606"/>
                  <a:ext cx="538560" cy="13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96">
              <p14:nvContentPartPr>
                <p14:cNvPr id="1301" name="Ink 1300">
                  <a:extLst>
                    <a:ext uri="{FF2B5EF4-FFF2-40B4-BE49-F238E27FC236}">
                      <a16:creationId xmlns:a16="http://schemas.microsoft.com/office/drawing/2014/main" id="{F913A2D2-A684-C515-D7A5-DDDAD4198CB9}"/>
                    </a:ext>
                  </a:extLst>
                </p14:cNvPr>
                <p14:cNvContentPartPr/>
                <p14:nvPr/>
              </p14:nvContentPartPr>
              <p14:xfrm>
                <a:off x="1993834" y="6315206"/>
                <a:ext cx="15120" cy="13680"/>
              </p14:xfrm>
            </p:contentPart>
          </mc:Choice>
          <mc:Fallback xmlns="">
            <p:pic>
              <p:nvPicPr>
                <p:cNvPr id="1301" name="Ink 1300">
                  <a:extLst>
                    <a:ext uri="{FF2B5EF4-FFF2-40B4-BE49-F238E27FC236}">
                      <a16:creationId xmlns:a16="http://schemas.microsoft.com/office/drawing/2014/main" id="{F913A2D2-A684-C515-D7A5-DDDAD4198CB9}"/>
                    </a:ext>
                  </a:extLst>
                </p:cNvPr>
                <p:cNvPicPr/>
                <p:nvPr/>
              </p:nvPicPr>
              <p:blipFill>
                <a:blip r:embed="rId2297"/>
                <a:stretch>
                  <a:fillRect/>
                </a:stretch>
              </p:blipFill>
              <p:spPr>
                <a:xfrm>
                  <a:off x="1930834" y="5937206"/>
                  <a:ext cx="140760" cy="76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98">
              <p14:nvContentPartPr>
                <p14:cNvPr id="1302" name="Ink 1301">
                  <a:extLst>
                    <a:ext uri="{FF2B5EF4-FFF2-40B4-BE49-F238E27FC236}">
                      <a16:creationId xmlns:a16="http://schemas.microsoft.com/office/drawing/2014/main" id="{5DE666D2-B10B-4ED8-E676-8CA368C400A2}"/>
                    </a:ext>
                  </a:extLst>
                </p14:cNvPr>
                <p14:cNvContentPartPr/>
                <p14:nvPr/>
              </p14:nvContentPartPr>
              <p14:xfrm>
                <a:off x="1795114" y="6324566"/>
                <a:ext cx="245880" cy="571680"/>
              </p14:xfrm>
            </p:contentPart>
          </mc:Choice>
          <mc:Fallback xmlns="">
            <p:pic>
              <p:nvPicPr>
                <p:cNvPr id="1302" name="Ink 1301">
                  <a:extLst>
                    <a:ext uri="{FF2B5EF4-FFF2-40B4-BE49-F238E27FC236}">
                      <a16:creationId xmlns:a16="http://schemas.microsoft.com/office/drawing/2014/main" id="{5DE666D2-B10B-4ED8-E676-8CA368C400A2}"/>
                    </a:ext>
                  </a:extLst>
                </p:cNvPr>
                <p:cNvPicPr/>
                <p:nvPr/>
              </p:nvPicPr>
              <p:blipFill>
                <a:blip r:embed="rId2299"/>
                <a:stretch>
                  <a:fillRect/>
                </a:stretch>
              </p:blipFill>
              <p:spPr>
                <a:xfrm>
                  <a:off x="1732474" y="5946566"/>
                  <a:ext cx="371520" cy="13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00">
              <p14:nvContentPartPr>
                <p14:cNvPr id="1303" name="Ink 1302">
                  <a:extLst>
                    <a:ext uri="{FF2B5EF4-FFF2-40B4-BE49-F238E27FC236}">
                      <a16:creationId xmlns:a16="http://schemas.microsoft.com/office/drawing/2014/main" id="{BB63DDDF-30DE-A6F5-F2DC-D7AF5D647908}"/>
                    </a:ext>
                  </a:extLst>
                </p14:cNvPr>
                <p14:cNvContentPartPr/>
                <p14:nvPr/>
              </p14:nvContentPartPr>
              <p14:xfrm>
                <a:off x="1730314" y="6354806"/>
                <a:ext cx="268920" cy="419760"/>
              </p14:xfrm>
            </p:contentPart>
          </mc:Choice>
          <mc:Fallback xmlns="">
            <p:pic>
              <p:nvPicPr>
                <p:cNvPr id="1303" name="Ink 1302">
                  <a:extLst>
                    <a:ext uri="{FF2B5EF4-FFF2-40B4-BE49-F238E27FC236}">
                      <a16:creationId xmlns:a16="http://schemas.microsoft.com/office/drawing/2014/main" id="{BB63DDDF-30DE-A6F5-F2DC-D7AF5D647908}"/>
                    </a:ext>
                  </a:extLst>
                </p:cNvPr>
                <p:cNvPicPr/>
                <p:nvPr/>
              </p:nvPicPr>
              <p:blipFill>
                <a:blip r:embed="rId2301"/>
                <a:stretch>
                  <a:fillRect/>
                </a:stretch>
              </p:blipFill>
              <p:spPr>
                <a:xfrm>
                  <a:off x="1667314" y="5977166"/>
                  <a:ext cx="394560" cy="11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02">
              <p14:nvContentPartPr>
                <p14:cNvPr id="1305" name="Ink 1304">
                  <a:extLst>
                    <a:ext uri="{FF2B5EF4-FFF2-40B4-BE49-F238E27FC236}">
                      <a16:creationId xmlns:a16="http://schemas.microsoft.com/office/drawing/2014/main" id="{56034C1B-4E0D-F6C8-2C26-5637B73CF1C5}"/>
                    </a:ext>
                  </a:extLst>
                </p14:cNvPr>
                <p14:cNvContentPartPr/>
                <p14:nvPr/>
              </p14:nvContentPartPr>
              <p14:xfrm>
                <a:off x="1796554" y="6142046"/>
                <a:ext cx="10080" cy="19440"/>
              </p14:xfrm>
            </p:contentPart>
          </mc:Choice>
          <mc:Fallback xmlns="">
            <p:pic>
              <p:nvPicPr>
                <p:cNvPr id="1305" name="Ink 1304">
                  <a:extLst>
                    <a:ext uri="{FF2B5EF4-FFF2-40B4-BE49-F238E27FC236}">
                      <a16:creationId xmlns:a16="http://schemas.microsoft.com/office/drawing/2014/main" id="{56034C1B-4E0D-F6C8-2C26-5637B73CF1C5}"/>
                    </a:ext>
                  </a:extLst>
                </p:cNvPr>
                <p:cNvPicPr/>
                <p:nvPr/>
              </p:nvPicPr>
              <p:blipFill>
                <a:blip r:embed="rId2303"/>
                <a:stretch>
                  <a:fillRect/>
                </a:stretch>
              </p:blipFill>
              <p:spPr>
                <a:xfrm>
                  <a:off x="1733554" y="5764406"/>
                  <a:ext cx="135720" cy="77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04">
              <p14:nvContentPartPr>
                <p14:cNvPr id="1306" name="Ink 1305">
                  <a:extLst>
                    <a:ext uri="{FF2B5EF4-FFF2-40B4-BE49-F238E27FC236}">
                      <a16:creationId xmlns:a16="http://schemas.microsoft.com/office/drawing/2014/main" id="{80B8A520-7021-DAE4-1A6A-B883F5AA90EA}"/>
                    </a:ext>
                  </a:extLst>
                </p14:cNvPr>
                <p14:cNvContentPartPr/>
                <p14:nvPr/>
              </p14:nvContentPartPr>
              <p14:xfrm>
                <a:off x="1954594" y="6059606"/>
                <a:ext cx="45000" cy="371520"/>
              </p14:xfrm>
            </p:contentPart>
          </mc:Choice>
          <mc:Fallback xmlns="">
            <p:pic>
              <p:nvPicPr>
                <p:cNvPr id="1306" name="Ink 1305">
                  <a:extLst>
                    <a:ext uri="{FF2B5EF4-FFF2-40B4-BE49-F238E27FC236}">
                      <a16:creationId xmlns:a16="http://schemas.microsoft.com/office/drawing/2014/main" id="{80B8A520-7021-DAE4-1A6A-B883F5AA90EA}"/>
                    </a:ext>
                  </a:extLst>
                </p:cNvPr>
                <p:cNvPicPr/>
                <p:nvPr/>
              </p:nvPicPr>
              <p:blipFill>
                <a:blip r:embed="rId2305"/>
                <a:stretch>
                  <a:fillRect/>
                </a:stretch>
              </p:blipFill>
              <p:spPr>
                <a:xfrm>
                  <a:off x="1891594" y="5681606"/>
                  <a:ext cx="170640" cy="11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06">
              <p14:nvContentPartPr>
                <p14:cNvPr id="1308" name="Ink 1307">
                  <a:extLst>
                    <a:ext uri="{FF2B5EF4-FFF2-40B4-BE49-F238E27FC236}">
                      <a16:creationId xmlns:a16="http://schemas.microsoft.com/office/drawing/2014/main" id="{F77B5784-A6FE-A782-F445-8D2563796EE8}"/>
                    </a:ext>
                  </a:extLst>
                </p14:cNvPr>
                <p14:cNvContentPartPr/>
                <p14:nvPr/>
              </p14:nvContentPartPr>
              <p14:xfrm>
                <a:off x="2113354" y="5702846"/>
                <a:ext cx="232920" cy="407880"/>
              </p14:xfrm>
            </p:contentPart>
          </mc:Choice>
          <mc:Fallback xmlns="">
            <p:pic>
              <p:nvPicPr>
                <p:cNvPr id="1308" name="Ink 1307">
                  <a:extLst>
                    <a:ext uri="{FF2B5EF4-FFF2-40B4-BE49-F238E27FC236}">
                      <a16:creationId xmlns:a16="http://schemas.microsoft.com/office/drawing/2014/main" id="{F77B5784-A6FE-A782-F445-8D2563796EE8}"/>
                    </a:ext>
                  </a:extLst>
                </p:cNvPr>
                <p:cNvPicPr/>
                <p:nvPr/>
              </p:nvPicPr>
              <p:blipFill>
                <a:blip r:embed="rId2307"/>
                <a:stretch>
                  <a:fillRect/>
                </a:stretch>
              </p:blipFill>
              <p:spPr>
                <a:xfrm>
                  <a:off x="2050714" y="5324846"/>
                  <a:ext cx="358560" cy="11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08">
              <p14:nvContentPartPr>
                <p14:cNvPr id="1309" name="Ink 1308">
                  <a:extLst>
                    <a:ext uri="{FF2B5EF4-FFF2-40B4-BE49-F238E27FC236}">
                      <a16:creationId xmlns:a16="http://schemas.microsoft.com/office/drawing/2014/main" id="{97B2D981-28AE-5F96-7867-1C36B113BAF8}"/>
                    </a:ext>
                  </a:extLst>
                </p14:cNvPr>
                <p14:cNvContentPartPr/>
                <p14:nvPr/>
              </p14:nvContentPartPr>
              <p14:xfrm>
                <a:off x="2157634" y="5663966"/>
                <a:ext cx="168120" cy="402480"/>
              </p14:xfrm>
            </p:contentPart>
          </mc:Choice>
          <mc:Fallback xmlns="">
            <p:pic>
              <p:nvPicPr>
                <p:cNvPr id="1309" name="Ink 1308">
                  <a:extLst>
                    <a:ext uri="{FF2B5EF4-FFF2-40B4-BE49-F238E27FC236}">
                      <a16:creationId xmlns:a16="http://schemas.microsoft.com/office/drawing/2014/main" id="{97B2D981-28AE-5F96-7867-1C36B113BAF8}"/>
                    </a:ext>
                  </a:extLst>
                </p:cNvPr>
                <p:cNvPicPr/>
                <p:nvPr/>
              </p:nvPicPr>
              <p:blipFill>
                <a:blip r:embed="rId2309"/>
                <a:stretch>
                  <a:fillRect/>
                </a:stretch>
              </p:blipFill>
              <p:spPr>
                <a:xfrm>
                  <a:off x="2094634" y="5286326"/>
                  <a:ext cx="293760" cy="11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10">
              <p14:nvContentPartPr>
                <p14:cNvPr id="1311" name="Ink 1310">
                  <a:extLst>
                    <a:ext uri="{FF2B5EF4-FFF2-40B4-BE49-F238E27FC236}">
                      <a16:creationId xmlns:a16="http://schemas.microsoft.com/office/drawing/2014/main" id="{979ABEB8-41BF-252D-F286-C9A7473EF2BF}"/>
                    </a:ext>
                  </a:extLst>
                </p14:cNvPr>
                <p14:cNvContentPartPr/>
                <p14:nvPr/>
              </p14:nvContentPartPr>
              <p14:xfrm>
                <a:off x="2322874" y="5864486"/>
                <a:ext cx="85320" cy="936360"/>
              </p14:xfrm>
            </p:contentPart>
          </mc:Choice>
          <mc:Fallback xmlns="">
            <p:pic>
              <p:nvPicPr>
                <p:cNvPr id="1311" name="Ink 1310">
                  <a:extLst>
                    <a:ext uri="{FF2B5EF4-FFF2-40B4-BE49-F238E27FC236}">
                      <a16:creationId xmlns:a16="http://schemas.microsoft.com/office/drawing/2014/main" id="{979ABEB8-41BF-252D-F286-C9A7473EF2BF}"/>
                    </a:ext>
                  </a:extLst>
                </p:cNvPr>
                <p:cNvPicPr/>
                <p:nvPr/>
              </p:nvPicPr>
              <p:blipFill>
                <a:blip r:embed="rId2311"/>
                <a:stretch>
                  <a:fillRect/>
                </a:stretch>
              </p:blipFill>
              <p:spPr>
                <a:xfrm>
                  <a:off x="2259874" y="5486846"/>
                  <a:ext cx="210960" cy="169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12">
              <p14:nvContentPartPr>
                <p14:cNvPr id="1312" name="Ink 1311">
                  <a:extLst>
                    <a:ext uri="{FF2B5EF4-FFF2-40B4-BE49-F238E27FC236}">
                      <a16:creationId xmlns:a16="http://schemas.microsoft.com/office/drawing/2014/main" id="{583706FE-0563-E01E-75D0-19F63D4CCCF5}"/>
                    </a:ext>
                  </a:extLst>
                </p14:cNvPr>
                <p14:cNvContentPartPr/>
                <p14:nvPr/>
              </p14:nvContentPartPr>
              <p14:xfrm>
                <a:off x="2265994" y="6280286"/>
                <a:ext cx="76680" cy="425520"/>
              </p14:xfrm>
            </p:contentPart>
          </mc:Choice>
          <mc:Fallback xmlns="">
            <p:pic>
              <p:nvPicPr>
                <p:cNvPr id="1312" name="Ink 1311">
                  <a:extLst>
                    <a:ext uri="{FF2B5EF4-FFF2-40B4-BE49-F238E27FC236}">
                      <a16:creationId xmlns:a16="http://schemas.microsoft.com/office/drawing/2014/main" id="{583706FE-0563-E01E-75D0-19F63D4CCCF5}"/>
                    </a:ext>
                  </a:extLst>
                </p:cNvPr>
                <p:cNvPicPr/>
                <p:nvPr/>
              </p:nvPicPr>
              <p:blipFill>
                <a:blip r:embed="rId2313"/>
                <a:stretch>
                  <a:fillRect/>
                </a:stretch>
              </p:blipFill>
              <p:spPr>
                <a:xfrm>
                  <a:off x="2203354" y="5902646"/>
                  <a:ext cx="202320" cy="11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14">
              <p14:nvContentPartPr>
                <p14:cNvPr id="1313" name="Ink 1312">
                  <a:extLst>
                    <a:ext uri="{FF2B5EF4-FFF2-40B4-BE49-F238E27FC236}">
                      <a16:creationId xmlns:a16="http://schemas.microsoft.com/office/drawing/2014/main" id="{91A7887B-0176-5EB6-FF8D-624CA075ACC4}"/>
                    </a:ext>
                  </a:extLst>
                </p14:cNvPr>
                <p14:cNvContentPartPr/>
                <p14:nvPr/>
              </p14:nvContentPartPr>
              <p14:xfrm>
                <a:off x="2236114" y="6548126"/>
                <a:ext cx="270720" cy="132840"/>
              </p14:xfrm>
            </p:contentPart>
          </mc:Choice>
          <mc:Fallback xmlns="">
            <p:pic>
              <p:nvPicPr>
                <p:cNvPr id="1313" name="Ink 1312">
                  <a:extLst>
                    <a:ext uri="{FF2B5EF4-FFF2-40B4-BE49-F238E27FC236}">
                      <a16:creationId xmlns:a16="http://schemas.microsoft.com/office/drawing/2014/main" id="{91A7887B-0176-5EB6-FF8D-624CA075ACC4}"/>
                    </a:ext>
                  </a:extLst>
                </p:cNvPr>
                <p:cNvPicPr/>
                <p:nvPr/>
              </p:nvPicPr>
              <p:blipFill>
                <a:blip r:embed="rId2315"/>
                <a:stretch>
                  <a:fillRect/>
                </a:stretch>
              </p:blipFill>
              <p:spPr>
                <a:xfrm>
                  <a:off x="2173474" y="6170486"/>
                  <a:ext cx="396360" cy="88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16">
              <p14:nvContentPartPr>
                <p14:cNvPr id="1315" name="Ink 1314">
                  <a:extLst>
                    <a:ext uri="{FF2B5EF4-FFF2-40B4-BE49-F238E27FC236}">
                      <a16:creationId xmlns:a16="http://schemas.microsoft.com/office/drawing/2014/main" id="{9E705DCC-DDEA-A72A-AA9D-A6092295F832}"/>
                    </a:ext>
                  </a:extLst>
                </p14:cNvPr>
                <p14:cNvContentPartPr/>
                <p14:nvPr/>
              </p14:nvContentPartPr>
              <p14:xfrm>
                <a:off x="2183194" y="5357966"/>
                <a:ext cx="28800" cy="457200"/>
              </p14:xfrm>
            </p:contentPart>
          </mc:Choice>
          <mc:Fallback xmlns="">
            <p:pic>
              <p:nvPicPr>
                <p:cNvPr id="1315" name="Ink 1314">
                  <a:extLst>
                    <a:ext uri="{FF2B5EF4-FFF2-40B4-BE49-F238E27FC236}">
                      <a16:creationId xmlns:a16="http://schemas.microsoft.com/office/drawing/2014/main" id="{9E705DCC-DDEA-A72A-AA9D-A6092295F832}"/>
                    </a:ext>
                  </a:extLst>
                </p:cNvPr>
                <p:cNvPicPr/>
                <p:nvPr/>
              </p:nvPicPr>
              <p:blipFill>
                <a:blip r:embed="rId2317"/>
                <a:stretch>
                  <a:fillRect/>
                </a:stretch>
              </p:blipFill>
              <p:spPr>
                <a:xfrm>
                  <a:off x="2120194" y="4979966"/>
                  <a:ext cx="154440" cy="12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18">
              <p14:nvContentPartPr>
                <p14:cNvPr id="1317" name="Ink 1316">
                  <a:extLst>
                    <a:ext uri="{FF2B5EF4-FFF2-40B4-BE49-F238E27FC236}">
                      <a16:creationId xmlns:a16="http://schemas.microsoft.com/office/drawing/2014/main" id="{090448D6-8787-D8F6-2CDA-488D1174474A}"/>
                    </a:ext>
                  </a:extLst>
                </p14:cNvPr>
                <p14:cNvContentPartPr/>
                <p14:nvPr/>
              </p14:nvContentPartPr>
              <p14:xfrm>
                <a:off x="2209834" y="5316926"/>
                <a:ext cx="171000" cy="676440"/>
              </p14:xfrm>
            </p:contentPart>
          </mc:Choice>
          <mc:Fallback xmlns="">
            <p:pic>
              <p:nvPicPr>
                <p:cNvPr id="1317" name="Ink 1316">
                  <a:extLst>
                    <a:ext uri="{FF2B5EF4-FFF2-40B4-BE49-F238E27FC236}">
                      <a16:creationId xmlns:a16="http://schemas.microsoft.com/office/drawing/2014/main" id="{090448D6-8787-D8F6-2CDA-488D1174474A}"/>
                    </a:ext>
                  </a:extLst>
                </p:cNvPr>
                <p:cNvPicPr/>
                <p:nvPr/>
              </p:nvPicPr>
              <p:blipFill>
                <a:blip r:embed="rId2319"/>
                <a:stretch>
                  <a:fillRect/>
                </a:stretch>
              </p:blipFill>
              <p:spPr>
                <a:xfrm>
                  <a:off x="2146834" y="4938926"/>
                  <a:ext cx="296640" cy="14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20">
              <p14:nvContentPartPr>
                <p14:cNvPr id="1318" name="Ink 1317">
                  <a:extLst>
                    <a:ext uri="{FF2B5EF4-FFF2-40B4-BE49-F238E27FC236}">
                      <a16:creationId xmlns:a16="http://schemas.microsoft.com/office/drawing/2014/main" id="{67E7930D-7DA1-513A-D471-FAEC1186A4BE}"/>
                    </a:ext>
                  </a:extLst>
                </p14:cNvPr>
                <p14:cNvContentPartPr/>
                <p14:nvPr/>
              </p14:nvContentPartPr>
              <p14:xfrm>
                <a:off x="2238274" y="5411606"/>
                <a:ext cx="130320" cy="723600"/>
              </p14:xfrm>
            </p:contentPart>
          </mc:Choice>
          <mc:Fallback xmlns="">
            <p:pic>
              <p:nvPicPr>
                <p:cNvPr id="1318" name="Ink 1317">
                  <a:extLst>
                    <a:ext uri="{FF2B5EF4-FFF2-40B4-BE49-F238E27FC236}">
                      <a16:creationId xmlns:a16="http://schemas.microsoft.com/office/drawing/2014/main" id="{67E7930D-7DA1-513A-D471-FAEC1186A4BE}"/>
                    </a:ext>
                  </a:extLst>
                </p:cNvPr>
                <p:cNvPicPr/>
                <p:nvPr/>
              </p:nvPicPr>
              <p:blipFill>
                <a:blip r:embed="rId2321"/>
                <a:stretch>
                  <a:fillRect/>
                </a:stretch>
              </p:blipFill>
              <p:spPr>
                <a:xfrm>
                  <a:off x="2175634" y="5033966"/>
                  <a:ext cx="255960" cy="147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22">
              <p14:nvContentPartPr>
                <p14:cNvPr id="1319" name="Ink 1318">
                  <a:extLst>
                    <a:ext uri="{FF2B5EF4-FFF2-40B4-BE49-F238E27FC236}">
                      <a16:creationId xmlns:a16="http://schemas.microsoft.com/office/drawing/2014/main" id="{8A6A62B3-4BC8-B965-7B53-EDC067E5679A}"/>
                    </a:ext>
                  </a:extLst>
                </p14:cNvPr>
                <p14:cNvContentPartPr/>
                <p14:nvPr/>
              </p14:nvContentPartPr>
              <p14:xfrm>
                <a:off x="2298754" y="5458046"/>
                <a:ext cx="119160" cy="747000"/>
              </p14:xfrm>
            </p:contentPart>
          </mc:Choice>
          <mc:Fallback xmlns="">
            <p:pic>
              <p:nvPicPr>
                <p:cNvPr id="1319" name="Ink 1318">
                  <a:extLst>
                    <a:ext uri="{FF2B5EF4-FFF2-40B4-BE49-F238E27FC236}">
                      <a16:creationId xmlns:a16="http://schemas.microsoft.com/office/drawing/2014/main" id="{8A6A62B3-4BC8-B965-7B53-EDC067E5679A}"/>
                    </a:ext>
                  </a:extLst>
                </p:cNvPr>
                <p:cNvPicPr/>
                <p:nvPr/>
              </p:nvPicPr>
              <p:blipFill>
                <a:blip r:embed="rId2323"/>
                <a:stretch>
                  <a:fillRect/>
                </a:stretch>
              </p:blipFill>
              <p:spPr>
                <a:xfrm>
                  <a:off x="2235754" y="5080046"/>
                  <a:ext cx="244800" cy="15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24">
              <p14:nvContentPartPr>
                <p14:cNvPr id="1320" name="Ink 1319">
                  <a:extLst>
                    <a:ext uri="{FF2B5EF4-FFF2-40B4-BE49-F238E27FC236}">
                      <a16:creationId xmlns:a16="http://schemas.microsoft.com/office/drawing/2014/main" id="{ED9DA6E7-D4D7-EBB9-A329-2A5D919F6318}"/>
                    </a:ext>
                  </a:extLst>
                </p14:cNvPr>
                <p14:cNvContentPartPr/>
                <p14:nvPr/>
              </p14:nvContentPartPr>
              <p14:xfrm>
                <a:off x="2398474" y="5743166"/>
                <a:ext cx="113760" cy="401760"/>
              </p14:xfrm>
            </p:contentPart>
          </mc:Choice>
          <mc:Fallback xmlns="">
            <p:pic>
              <p:nvPicPr>
                <p:cNvPr id="1320" name="Ink 1319">
                  <a:extLst>
                    <a:ext uri="{FF2B5EF4-FFF2-40B4-BE49-F238E27FC236}">
                      <a16:creationId xmlns:a16="http://schemas.microsoft.com/office/drawing/2014/main" id="{ED9DA6E7-D4D7-EBB9-A329-2A5D919F6318}"/>
                    </a:ext>
                  </a:extLst>
                </p:cNvPr>
                <p:cNvPicPr/>
                <p:nvPr/>
              </p:nvPicPr>
              <p:blipFill>
                <a:blip r:embed="rId2325"/>
                <a:stretch>
                  <a:fillRect/>
                </a:stretch>
              </p:blipFill>
              <p:spPr>
                <a:xfrm>
                  <a:off x="2335834" y="5365526"/>
                  <a:ext cx="239400" cy="11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26">
              <p14:nvContentPartPr>
                <p14:cNvPr id="1321" name="Ink 1320">
                  <a:extLst>
                    <a:ext uri="{FF2B5EF4-FFF2-40B4-BE49-F238E27FC236}">
                      <a16:creationId xmlns:a16="http://schemas.microsoft.com/office/drawing/2014/main" id="{B978FB3B-0230-2757-013F-F0BA028EC90D}"/>
                    </a:ext>
                  </a:extLst>
                </p14:cNvPr>
                <p14:cNvContentPartPr/>
                <p14:nvPr/>
              </p14:nvContentPartPr>
              <p14:xfrm>
                <a:off x="2395954" y="5847206"/>
                <a:ext cx="46440" cy="267840"/>
              </p14:xfrm>
            </p:contentPart>
          </mc:Choice>
          <mc:Fallback xmlns="">
            <p:pic>
              <p:nvPicPr>
                <p:cNvPr id="1321" name="Ink 1320">
                  <a:extLst>
                    <a:ext uri="{FF2B5EF4-FFF2-40B4-BE49-F238E27FC236}">
                      <a16:creationId xmlns:a16="http://schemas.microsoft.com/office/drawing/2014/main" id="{B978FB3B-0230-2757-013F-F0BA028EC90D}"/>
                    </a:ext>
                  </a:extLst>
                </p:cNvPr>
                <p:cNvPicPr/>
                <p:nvPr/>
              </p:nvPicPr>
              <p:blipFill>
                <a:blip r:embed="rId2327"/>
                <a:stretch>
                  <a:fillRect/>
                </a:stretch>
              </p:blipFill>
              <p:spPr>
                <a:xfrm>
                  <a:off x="2332954" y="5469566"/>
                  <a:ext cx="172080" cy="10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28">
              <p14:nvContentPartPr>
                <p14:cNvPr id="1323" name="Ink 1322">
                  <a:extLst>
                    <a:ext uri="{FF2B5EF4-FFF2-40B4-BE49-F238E27FC236}">
                      <a16:creationId xmlns:a16="http://schemas.microsoft.com/office/drawing/2014/main" id="{1D26E481-3B59-1331-EF92-EAB5684D6C30}"/>
                    </a:ext>
                  </a:extLst>
                </p14:cNvPr>
                <p14:cNvContentPartPr/>
                <p14:nvPr/>
              </p14:nvContentPartPr>
              <p14:xfrm>
                <a:off x="2151154" y="5592326"/>
                <a:ext cx="4320" cy="7920"/>
              </p14:xfrm>
            </p:contentPart>
          </mc:Choice>
          <mc:Fallback xmlns="">
            <p:pic>
              <p:nvPicPr>
                <p:cNvPr id="1323" name="Ink 1322">
                  <a:extLst>
                    <a:ext uri="{FF2B5EF4-FFF2-40B4-BE49-F238E27FC236}">
                      <a16:creationId xmlns:a16="http://schemas.microsoft.com/office/drawing/2014/main" id="{1D26E481-3B59-1331-EF92-EAB5684D6C3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88154" y="5214686"/>
                  <a:ext cx="129960" cy="76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29">
              <p14:nvContentPartPr>
                <p14:cNvPr id="1324" name="Ink 1323">
                  <a:extLst>
                    <a:ext uri="{FF2B5EF4-FFF2-40B4-BE49-F238E27FC236}">
                      <a16:creationId xmlns:a16="http://schemas.microsoft.com/office/drawing/2014/main" id="{AC931D13-E227-A220-6D7C-E905CA678AB8}"/>
                    </a:ext>
                  </a:extLst>
                </p14:cNvPr>
                <p14:cNvContentPartPr/>
                <p14:nvPr/>
              </p14:nvContentPartPr>
              <p14:xfrm>
                <a:off x="1949194" y="5411606"/>
                <a:ext cx="176040" cy="213120"/>
              </p14:xfrm>
            </p:contentPart>
          </mc:Choice>
          <mc:Fallback xmlns="">
            <p:pic>
              <p:nvPicPr>
                <p:cNvPr id="1324" name="Ink 1323">
                  <a:extLst>
                    <a:ext uri="{FF2B5EF4-FFF2-40B4-BE49-F238E27FC236}">
                      <a16:creationId xmlns:a16="http://schemas.microsoft.com/office/drawing/2014/main" id="{AC931D13-E227-A220-6D7C-E905CA678AB8}"/>
                    </a:ext>
                  </a:extLst>
                </p:cNvPr>
                <p:cNvPicPr/>
                <p:nvPr/>
              </p:nvPicPr>
              <p:blipFill>
                <a:blip r:embed="rId2330"/>
                <a:stretch>
                  <a:fillRect/>
                </a:stretch>
              </p:blipFill>
              <p:spPr>
                <a:xfrm>
                  <a:off x="1886194" y="5033606"/>
                  <a:ext cx="301680" cy="9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31">
              <p14:nvContentPartPr>
                <p14:cNvPr id="1325" name="Ink 1324">
                  <a:extLst>
                    <a:ext uri="{FF2B5EF4-FFF2-40B4-BE49-F238E27FC236}">
                      <a16:creationId xmlns:a16="http://schemas.microsoft.com/office/drawing/2014/main" id="{49CC7DBD-CB60-D34F-9527-704A2883F588}"/>
                    </a:ext>
                  </a:extLst>
                </p14:cNvPr>
                <p14:cNvContentPartPr/>
                <p14:nvPr/>
              </p14:nvContentPartPr>
              <p14:xfrm>
                <a:off x="1912474" y="5199206"/>
                <a:ext cx="189000" cy="523440"/>
              </p14:xfrm>
            </p:contentPart>
          </mc:Choice>
          <mc:Fallback xmlns="">
            <p:pic>
              <p:nvPicPr>
                <p:cNvPr id="1325" name="Ink 1324">
                  <a:extLst>
                    <a:ext uri="{FF2B5EF4-FFF2-40B4-BE49-F238E27FC236}">
                      <a16:creationId xmlns:a16="http://schemas.microsoft.com/office/drawing/2014/main" id="{49CC7DBD-CB60-D34F-9527-704A2883F588}"/>
                    </a:ext>
                  </a:extLst>
                </p:cNvPr>
                <p:cNvPicPr/>
                <p:nvPr/>
              </p:nvPicPr>
              <p:blipFill>
                <a:blip r:embed="rId2332"/>
                <a:stretch>
                  <a:fillRect/>
                </a:stretch>
              </p:blipFill>
              <p:spPr>
                <a:xfrm>
                  <a:off x="1849474" y="4821566"/>
                  <a:ext cx="314640" cy="12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33">
              <p14:nvContentPartPr>
                <p14:cNvPr id="1326" name="Ink 1325">
                  <a:extLst>
                    <a:ext uri="{FF2B5EF4-FFF2-40B4-BE49-F238E27FC236}">
                      <a16:creationId xmlns:a16="http://schemas.microsoft.com/office/drawing/2014/main" id="{2C9A0247-B163-1177-57F4-CE600F75EECE}"/>
                    </a:ext>
                  </a:extLst>
                </p14:cNvPr>
                <p14:cNvContentPartPr/>
                <p14:nvPr/>
              </p14:nvContentPartPr>
              <p14:xfrm>
                <a:off x="1867474" y="5399006"/>
                <a:ext cx="318600" cy="415440"/>
              </p14:xfrm>
            </p:contentPart>
          </mc:Choice>
          <mc:Fallback xmlns="">
            <p:pic>
              <p:nvPicPr>
                <p:cNvPr id="1326" name="Ink 1325">
                  <a:extLst>
                    <a:ext uri="{FF2B5EF4-FFF2-40B4-BE49-F238E27FC236}">
                      <a16:creationId xmlns:a16="http://schemas.microsoft.com/office/drawing/2014/main" id="{2C9A0247-B163-1177-57F4-CE600F75EECE}"/>
                    </a:ext>
                  </a:extLst>
                </p:cNvPr>
                <p:cNvPicPr/>
                <p:nvPr/>
              </p:nvPicPr>
              <p:blipFill>
                <a:blip r:embed="rId2334"/>
                <a:stretch>
                  <a:fillRect/>
                </a:stretch>
              </p:blipFill>
              <p:spPr>
                <a:xfrm>
                  <a:off x="1804834" y="5021366"/>
                  <a:ext cx="444240" cy="11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35">
              <p14:nvContentPartPr>
                <p14:cNvPr id="1327" name="Ink 1326">
                  <a:extLst>
                    <a:ext uri="{FF2B5EF4-FFF2-40B4-BE49-F238E27FC236}">
                      <a16:creationId xmlns:a16="http://schemas.microsoft.com/office/drawing/2014/main" id="{1BF90C95-68B4-5699-B6CE-C37B41A4CC75}"/>
                    </a:ext>
                  </a:extLst>
                </p14:cNvPr>
                <p14:cNvContentPartPr/>
                <p14:nvPr/>
              </p14:nvContentPartPr>
              <p14:xfrm>
                <a:off x="2124514" y="5269046"/>
                <a:ext cx="2520" cy="79920"/>
              </p14:xfrm>
            </p:contentPart>
          </mc:Choice>
          <mc:Fallback xmlns="">
            <p:pic>
              <p:nvPicPr>
                <p:cNvPr id="1327" name="Ink 1326">
                  <a:extLst>
                    <a:ext uri="{FF2B5EF4-FFF2-40B4-BE49-F238E27FC236}">
                      <a16:creationId xmlns:a16="http://schemas.microsoft.com/office/drawing/2014/main" id="{1BF90C95-68B4-5699-B6CE-C37B41A4CC75}"/>
                    </a:ext>
                  </a:extLst>
                </p:cNvPr>
                <p:cNvPicPr/>
                <p:nvPr/>
              </p:nvPicPr>
              <p:blipFill>
                <a:blip r:embed="rId2336"/>
                <a:stretch>
                  <a:fillRect/>
                </a:stretch>
              </p:blipFill>
              <p:spPr>
                <a:xfrm>
                  <a:off x="2061514" y="4891406"/>
                  <a:ext cx="128160" cy="83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37">
              <p14:nvContentPartPr>
                <p14:cNvPr id="1329" name="Ink 1328">
                  <a:extLst>
                    <a:ext uri="{FF2B5EF4-FFF2-40B4-BE49-F238E27FC236}">
                      <a16:creationId xmlns:a16="http://schemas.microsoft.com/office/drawing/2014/main" id="{A42502FE-AE13-F941-360C-80369C195CC3}"/>
                    </a:ext>
                  </a:extLst>
                </p14:cNvPr>
                <p14:cNvContentPartPr/>
                <p14:nvPr/>
              </p14:nvContentPartPr>
              <p14:xfrm>
                <a:off x="2020834" y="4587926"/>
                <a:ext cx="124560" cy="264960"/>
              </p14:xfrm>
            </p:contentPart>
          </mc:Choice>
          <mc:Fallback xmlns="">
            <p:pic>
              <p:nvPicPr>
                <p:cNvPr id="1329" name="Ink 1328">
                  <a:extLst>
                    <a:ext uri="{FF2B5EF4-FFF2-40B4-BE49-F238E27FC236}">
                      <a16:creationId xmlns:a16="http://schemas.microsoft.com/office/drawing/2014/main" id="{A42502FE-AE13-F941-360C-80369C195CC3}"/>
                    </a:ext>
                  </a:extLst>
                </p:cNvPr>
                <p:cNvPicPr/>
                <p:nvPr/>
              </p:nvPicPr>
              <p:blipFill>
                <a:blip r:embed="rId2338"/>
                <a:stretch>
                  <a:fillRect/>
                </a:stretch>
              </p:blipFill>
              <p:spPr>
                <a:xfrm>
                  <a:off x="1958194" y="4209926"/>
                  <a:ext cx="250200" cy="10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39">
              <p14:nvContentPartPr>
                <p14:cNvPr id="1330" name="Ink 1329">
                  <a:extLst>
                    <a:ext uri="{FF2B5EF4-FFF2-40B4-BE49-F238E27FC236}">
                      <a16:creationId xmlns:a16="http://schemas.microsoft.com/office/drawing/2014/main" id="{3C80A6F0-6660-A052-520B-AB72A10CA6B3}"/>
                    </a:ext>
                  </a:extLst>
                </p14:cNvPr>
                <p14:cNvContentPartPr/>
                <p14:nvPr/>
              </p14:nvContentPartPr>
              <p14:xfrm>
                <a:off x="1997794" y="4612046"/>
                <a:ext cx="21600" cy="94320"/>
              </p14:xfrm>
            </p:contentPart>
          </mc:Choice>
          <mc:Fallback xmlns="">
            <p:pic>
              <p:nvPicPr>
                <p:cNvPr id="1330" name="Ink 1329">
                  <a:extLst>
                    <a:ext uri="{FF2B5EF4-FFF2-40B4-BE49-F238E27FC236}">
                      <a16:creationId xmlns:a16="http://schemas.microsoft.com/office/drawing/2014/main" id="{3C80A6F0-6660-A052-520B-AB72A10CA6B3}"/>
                    </a:ext>
                  </a:extLst>
                </p:cNvPr>
                <p:cNvPicPr/>
                <p:nvPr/>
              </p:nvPicPr>
              <p:blipFill>
                <a:blip r:embed="rId2340"/>
                <a:stretch>
                  <a:fillRect/>
                </a:stretch>
              </p:blipFill>
              <p:spPr>
                <a:xfrm>
                  <a:off x="1934794" y="4234046"/>
                  <a:ext cx="147240" cy="84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41">
              <p14:nvContentPartPr>
                <p14:cNvPr id="1331" name="Ink 1330">
                  <a:extLst>
                    <a:ext uri="{FF2B5EF4-FFF2-40B4-BE49-F238E27FC236}">
                      <a16:creationId xmlns:a16="http://schemas.microsoft.com/office/drawing/2014/main" id="{15DF9052-16C7-1ED0-6C34-214F0B76A40B}"/>
                    </a:ext>
                  </a:extLst>
                </p14:cNvPr>
                <p14:cNvContentPartPr/>
                <p14:nvPr/>
              </p14:nvContentPartPr>
              <p14:xfrm>
                <a:off x="1967914" y="4321166"/>
                <a:ext cx="138960" cy="505800"/>
              </p14:xfrm>
            </p:contentPart>
          </mc:Choice>
          <mc:Fallback xmlns="">
            <p:pic>
              <p:nvPicPr>
                <p:cNvPr id="1331" name="Ink 1330">
                  <a:extLst>
                    <a:ext uri="{FF2B5EF4-FFF2-40B4-BE49-F238E27FC236}">
                      <a16:creationId xmlns:a16="http://schemas.microsoft.com/office/drawing/2014/main" id="{15DF9052-16C7-1ED0-6C34-214F0B76A40B}"/>
                    </a:ext>
                  </a:extLst>
                </p:cNvPr>
                <p:cNvPicPr/>
                <p:nvPr/>
              </p:nvPicPr>
              <p:blipFill>
                <a:blip r:embed="rId2342"/>
                <a:stretch>
                  <a:fillRect/>
                </a:stretch>
              </p:blipFill>
              <p:spPr>
                <a:xfrm>
                  <a:off x="1904914" y="3943166"/>
                  <a:ext cx="264600" cy="12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43">
              <p14:nvContentPartPr>
                <p14:cNvPr id="1332" name="Ink 1331">
                  <a:extLst>
                    <a:ext uri="{FF2B5EF4-FFF2-40B4-BE49-F238E27FC236}">
                      <a16:creationId xmlns:a16="http://schemas.microsoft.com/office/drawing/2014/main" id="{3DC9018D-C2A6-7F33-3346-85E0030EC7CA}"/>
                    </a:ext>
                  </a:extLst>
                </p14:cNvPr>
                <p14:cNvContentPartPr/>
                <p14:nvPr/>
              </p14:nvContentPartPr>
              <p14:xfrm>
                <a:off x="1965034" y="4319726"/>
                <a:ext cx="144720" cy="631080"/>
              </p14:xfrm>
            </p:contentPart>
          </mc:Choice>
          <mc:Fallback xmlns="">
            <p:pic>
              <p:nvPicPr>
                <p:cNvPr id="1332" name="Ink 1331">
                  <a:extLst>
                    <a:ext uri="{FF2B5EF4-FFF2-40B4-BE49-F238E27FC236}">
                      <a16:creationId xmlns:a16="http://schemas.microsoft.com/office/drawing/2014/main" id="{3DC9018D-C2A6-7F33-3346-85E0030EC7CA}"/>
                    </a:ext>
                  </a:extLst>
                </p:cNvPr>
                <p:cNvPicPr/>
                <p:nvPr/>
              </p:nvPicPr>
              <p:blipFill>
                <a:blip r:embed="rId2344"/>
                <a:stretch>
                  <a:fillRect/>
                </a:stretch>
              </p:blipFill>
              <p:spPr>
                <a:xfrm>
                  <a:off x="1902034" y="3941726"/>
                  <a:ext cx="270360" cy="13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45">
              <p14:nvContentPartPr>
                <p14:cNvPr id="1333" name="Ink 1332">
                  <a:extLst>
                    <a:ext uri="{FF2B5EF4-FFF2-40B4-BE49-F238E27FC236}">
                      <a16:creationId xmlns:a16="http://schemas.microsoft.com/office/drawing/2014/main" id="{BAF596FC-6C40-B904-C261-DAF8F05ED5F6}"/>
                    </a:ext>
                  </a:extLst>
                </p14:cNvPr>
                <p14:cNvContentPartPr/>
                <p14:nvPr/>
              </p14:nvContentPartPr>
              <p14:xfrm>
                <a:off x="1968994" y="4383086"/>
                <a:ext cx="208080" cy="558000"/>
              </p14:xfrm>
            </p:contentPart>
          </mc:Choice>
          <mc:Fallback xmlns="">
            <p:pic>
              <p:nvPicPr>
                <p:cNvPr id="1333" name="Ink 1332">
                  <a:extLst>
                    <a:ext uri="{FF2B5EF4-FFF2-40B4-BE49-F238E27FC236}">
                      <a16:creationId xmlns:a16="http://schemas.microsoft.com/office/drawing/2014/main" id="{BAF596FC-6C40-B904-C261-DAF8F05ED5F6}"/>
                    </a:ext>
                  </a:extLst>
                </p:cNvPr>
                <p:cNvPicPr/>
                <p:nvPr/>
              </p:nvPicPr>
              <p:blipFill>
                <a:blip r:embed="rId2346"/>
                <a:stretch>
                  <a:fillRect/>
                </a:stretch>
              </p:blipFill>
              <p:spPr>
                <a:xfrm>
                  <a:off x="1906354" y="4005446"/>
                  <a:ext cx="333720" cy="13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47">
              <p14:nvContentPartPr>
                <p14:cNvPr id="1334" name="Ink 1333">
                  <a:extLst>
                    <a:ext uri="{FF2B5EF4-FFF2-40B4-BE49-F238E27FC236}">
                      <a16:creationId xmlns:a16="http://schemas.microsoft.com/office/drawing/2014/main" id="{E771F20F-5341-8298-71BA-D8180A86D3FD}"/>
                    </a:ext>
                  </a:extLst>
                </p14:cNvPr>
                <p14:cNvContentPartPr/>
                <p14:nvPr/>
              </p14:nvContentPartPr>
              <p14:xfrm>
                <a:off x="2042434" y="4482806"/>
                <a:ext cx="219240" cy="555120"/>
              </p14:xfrm>
            </p:contentPart>
          </mc:Choice>
          <mc:Fallback xmlns="">
            <p:pic>
              <p:nvPicPr>
                <p:cNvPr id="1334" name="Ink 1333">
                  <a:extLst>
                    <a:ext uri="{FF2B5EF4-FFF2-40B4-BE49-F238E27FC236}">
                      <a16:creationId xmlns:a16="http://schemas.microsoft.com/office/drawing/2014/main" id="{E771F20F-5341-8298-71BA-D8180A86D3FD}"/>
                    </a:ext>
                  </a:extLst>
                </p:cNvPr>
                <p:cNvPicPr/>
                <p:nvPr/>
              </p:nvPicPr>
              <p:blipFill>
                <a:blip r:embed="rId2348"/>
                <a:stretch>
                  <a:fillRect/>
                </a:stretch>
              </p:blipFill>
              <p:spPr>
                <a:xfrm>
                  <a:off x="1979434" y="4105166"/>
                  <a:ext cx="344880" cy="13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49">
              <p14:nvContentPartPr>
                <p14:cNvPr id="1335" name="Ink 1334">
                  <a:extLst>
                    <a:ext uri="{FF2B5EF4-FFF2-40B4-BE49-F238E27FC236}">
                      <a16:creationId xmlns:a16="http://schemas.microsoft.com/office/drawing/2014/main" id="{AE612AF8-48FA-DF89-6618-7EB154363F6F}"/>
                    </a:ext>
                  </a:extLst>
                </p14:cNvPr>
                <p14:cNvContentPartPr/>
                <p14:nvPr/>
              </p14:nvContentPartPr>
              <p14:xfrm>
                <a:off x="2067634" y="4463726"/>
                <a:ext cx="302760" cy="673920"/>
              </p14:xfrm>
            </p:contentPart>
          </mc:Choice>
          <mc:Fallback xmlns="">
            <p:pic>
              <p:nvPicPr>
                <p:cNvPr id="1335" name="Ink 1334">
                  <a:extLst>
                    <a:ext uri="{FF2B5EF4-FFF2-40B4-BE49-F238E27FC236}">
                      <a16:creationId xmlns:a16="http://schemas.microsoft.com/office/drawing/2014/main" id="{AE612AF8-48FA-DF89-6618-7EB154363F6F}"/>
                    </a:ext>
                  </a:extLst>
                </p:cNvPr>
                <p:cNvPicPr/>
                <p:nvPr/>
              </p:nvPicPr>
              <p:blipFill>
                <a:blip r:embed="rId2350"/>
                <a:stretch>
                  <a:fillRect/>
                </a:stretch>
              </p:blipFill>
              <p:spPr>
                <a:xfrm>
                  <a:off x="2004634" y="4085726"/>
                  <a:ext cx="428400" cy="14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51">
              <p14:nvContentPartPr>
                <p14:cNvPr id="1336" name="Ink 1335">
                  <a:extLst>
                    <a:ext uri="{FF2B5EF4-FFF2-40B4-BE49-F238E27FC236}">
                      <a16:creationId xmlns:a16="http://schemas.microsoft.com/office/drawing/2014/main" id="{AF6B8156-B78D-9978-AD2E-2A7D8E7D0D5B}"/>
                    </a:ext>
                  </a:extLst>
                </p14:cNvPr>
                <p14:cNvContentPartPr/>
                <p14:nvPr/>
              </p14:nvContentPartPr>
              <p14:xfrm>
                <a:off x="2042074" y="4548686"/>
                <a:ext cx="175680" cy="574560"/>
              </p14:xfrm>
            </p:contentPart>
          </mc:Choice>
          <mc:Fallback xmlns="">
            <p:pic>
              <p:nvPicPr>
                <p:cNvPr id="1336" name="Ink 1335">
                  <a:extLst>
                    <a:ext uri="{FF2B5EF4-FFF2-40B4-BE49-F238E27FC236}">
                      <a16:creationId xmlns:a16="http://schemas.microsoft.com/office/drawing/2014/main" id="{AF6B8156-B78D-9978-AD2E-2A7D8E7D0D5B}"/>
                    </a:ext>
                  </a:extLst>
                </p:cNvPr>
                <p:cNvPicPr/>
                <p:nvPr/>
              </p:nvPicPr>
              <p:blipFill>
                <a:blip r:embed="rId2352"/>
                <a:stretch>
                  <a:fillRect/>
                </a:stretch>
              </p:blipFill>
              <p:spPr>
                <a:xfrm>
                  <a:off x="1979074" y="4170686"/>
                  <a:ext cx="301320" cy="13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53">
              <p14:nvContentPartPr>
                <p14:cNvPr id="1337" name="Ink 1336">
                  <a:extLst>
                    <a:ext uri="{FF2B5EF4-FFF2-40B4-BE49-F238E27FC236}">
                      <a16:creationId xmlns:a16="http://schemas.microsoft.com/office/drawing/2014/main" id="{12C3B92A-8644-8054-8796-E4930098661F}"/>
                    </a:ext>
                  </a:extLst>
                </p14:cNvPr>
                <p14:cNvContentPartPr/>
                <p14:nvPr/>
              </p14:nvContentPartPr>
              <p14:xfrm>
                <a:off x="1953514" y="4374446"/>
                <a:ext cx="164160" cy="613440"/>
              </p14:xfrm>
            </p:contentPart>
          </mc:Choice>
          <mc:Fallback xmlns="">
            <p:pic>
              <p:nvPicPr>
                <p:cNvPr id="1337" name="Ink 1336">
                  <a:extLst>
                    <a:ext uri="{FF2B5EF4-FFF2-40B4-BE49-F238E27FC236}">
                      <a16:creationId xmlns:a16="http://schemas.microsoft.com/office/drawing/2014/main" id="{12C3B92A-8644-8054-8796-E4930098661F}"/>
                    </a:ext>
                  </a:extLst>
                </p:cNvPr>
                <p:cNvPicPr/>
                <p:nvPr/>
              </p:nvPicPr>
              <p:blipFill>
                <a:blip r:embed="rId2354"/>
                <a:stretch>
                  <a:fillRect/>
                </a:stretch>
              </p:blipFill>
              <p:spPr>
                <a:xfrm>
                  <a:off x="1890514" y="3996446"/>
                  <a:ext cx="289800" cy="13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55">
              <p14:nvContentPartPr>
                <p14:cNvPr id="1338" name="Ink 1337">
                  <a:extLst>
                    <a:ext uri="{FF2B5EF4-FFF2-40B4-BE49-F238E27FC236}">
                      <a16:creationId xmlns:a16="http://schemas.microsoft.com/office/drawing/2014/main" id="{46AC5518-E14A-2CAD-0237-0DD1F91573A7}"/>
                    </a:ext>
                  </a:extLst>
                </p14:cNvPr>
                <p14:cNvContentPartPr/>
                <p14:nvPr/>
              </p14:nvContentPartPr>
              <p14:xfrm>
                <a:off x="1983394" y="4509086"/>
                <a:ext cx="159480" cy="473040"/>
              </p14:xfrm>
            </p:contentPart>
          </mc:Choice>
          <mc:Fallback xmlns="">
            <p:pic>
              <p:nvPicPr>
                <p:cNvPr id="1338" name="Ink 1337">
                  <a:extLst>
                    <a:ext uri="{FF2B5EF4-FFF2-40B4-BE49-F238E27FC236}">
                      <a16:creationId xmlns:a16="http://schemas.microsoft.com/office/drawing/2014/main" id="{46AC5518-E14A-2CAD-0237-0DD1F91573A7}"/>
                    </a:ext>
                  </a:extLst>
                </p:cNvPr>
                <p:cNvPicPr/>
                <p:nvPr/>
              </p:nvPicPr>
              <p:blipFill>
                <a:blip r:embed="rId2356"/>
                <a:stretch>
                  <a:fillRect/>
                </a:stretch>
              </p:blipFill>
              <p:spPr>
                <a:xfrm>
                  <a:off x="1920394" y="4131446"/>
                  <a:ext cx="285120" cy="12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57">
              <p14:nvContentPartPr>
                <p14:cNvPr id="1339" name="Ink 1338">
                  <a:extLst>
                    <a:ext uri="{FF2B5EF4-FFF2-40B4-BE49-F238E27FC236}">
                      <a16:creationId xmlns:a16="http://schemas.microsoft.com/office/drawing/2014/main" id="{735EF4FC-1B17-B193-A0C1-763B83756BAD}"/>
                    </a:ext>
                  </a:extLst>
                </p14:cNvPr>
                <p14:cNvContentPartPr/>
                <p14:nvPr/>
              </p14:nvContentPartPr>
              <p14:xfrm>
                <a:off x="2002834" y="4617446"/>
                <a:ext cx="324360" cy="563040"/>
              </p14:xfrm>
            </p:contentPart>
          </mc:Choice>
          <mc:Fallback xmlns="">
            <p:pic>
              <p:nvPicPr>
                <p:cNvPr id="1339" name="Ink 1338">
                  <a:extLst>
                    <a:ext uri="{FF2B5EF4-FFF2-40B4-BE49-F238E27FC236}">
                      <a16:creationId xmlns:a16="http://schemas.microsoft.com/office/drawing/2014/main" id="{735EF4FC-1B17-B193-A0C1-763B83756BAD}"/>
                    </a:ext>
                  </a:extLst>
                </p:cNvPr>
                <p:cNvPicPr/>
                <p:nvPr/>
              </p:nvPicPr>
              <p:blipFill>
                <a:blip r:embed="rId2358"/>
                <a:stretch>
                  <a:fillRect/>
                </a:stretch>
              </p:blipFill>
              <p:spPr>
                <a:xfrm>
                  <a:off x="1939834" y="4239446"/>
                  <a:ext cx="450000" cy="13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59">
              <p14:nvContentPartPr>
                <p14:cNvPr id="1340" name="Ink 1339">
                  <a:extLst>
                    <a:ext uri="{FF2B5EF4-FFF2-40B4-BE49-F238E27FC236}">
                      <a16:creationId xmlns:a16="http://schemas.microsoft.com/office/drawing/2014/main" id="{5CCB2961-7675-3316-5618-3D64E8A4D4D9}"/>
                    </a:ext>
                  </a:extLst>
                </p14:cNvPr>
                <p14:cNvContentPartPr/>
                <p14:nvPr/>
              </p14:nvContentPartPr>
              <p14:xfrm>
                <a:off x="2098594" y="4776206"/>
                <a:ext cx="199440" cy="502200"/>
              </p14:xfrm>
            </p:contentPart>
          </mc:Choice>
          <mc:Fallback xmlns="">
            <p:pic>
              <p:nvPicPr>
                <p:cNvPr id="1340" name="Ink 1339">
                  <a:extLst>
                    <a:ext uri="{FF2B5EF4-FFF2-40B4-BE49-F238E27FC236}">
                      <a16:creationId xmlns:a16="http://schemas.microsoft.com/office/drawing/2014/main" id="{5CCB2961-7675-3316-5618-3D64E8A4D4D9}"/>
                    </a:ext>
                  </a:extLst>
                </p:cNvPr>
                <p:cNvPicPr/>
                <p:nvPr/>
              </p:nvPicPr>
              <p:blipFill>
                <a:blip r:embed="rId2360"/>
                <a:stretch>
                  <a:fillRect/>
                </a:stretch>
              </p:blipFill>
              <p:spPr>
                <a:xfrm>
                  <a:off x="2035594" y="4398566"/>
                  <a:ext cx="325080" cy="12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61">
              <p14:nvContentPartPr>
                <p14:cNvPr id="1342" name="Ink 1341">
                  <a:extLst>
                    <a:ext uri="{FF2B5EF4-FFF2-40B4-BE49-F238E27FC236}">
                      <a16:creationId xmlns:a16="http://schemas.microsoft.com/office/drawing/2014/main" id="{9DD8FFAF-C951-524F-ADCB-BBD52E74ACBF}"/>
                    </a:ext>
                  </a:extLst>
                </p14:cNvPr>
                <p14:cNvContentPartPr/>
                <p14:nvPr/>
              </p14:nvContentPartPr>
              <p14:xfrm>
                <a:off x="2263474" y="5149526"/>
                <a:ext cx="5040" cy="27360"/>
              </p14:xfrm>
            </p:contentPart>
          </mc:Choice>
          <mc:Fallback xmlns="">
            <p:pic>
              <p:nvPicPr>
                <p:cNvPr id="1342" name="Ink 1341">
                  <a:extLst>
                    <a:ext uri="{FF2B5EF4-FFF2-40B4-BE49-F238E27FC236}">
                      <a16:creationId xmlns:a16="http://schemas.microsoft.com/office/drawing/2014/main" id="{9DD8FFAF-C951-524F-ADCB-BBD52E74ACBF}"/>
                    </a:ext>
                  </a:extLst>
                </p:cNvPr>
                <p:cNvPicPr/>
                <p:nvPr/>
              </p:nvPicPr>
              <p:blipFill>
                <a:blip r:embed="rId2362"/>
                <a:stretch>
                  <a:fillRect/>
                </a:stretch>
              </p:blipFill>
              <p:spPr>
                <a:xfrm>
                  <a:off x="2200834" y="4771886"/>
                  <a:ext cx="130680" cy="78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63">
              <p14:nvContentPartPr>
                <p14:cNvPr id="1344" name="Ink 1343">
                  <a:extLst>
                    <a:ext uri="{FF2B5EF4-FFF2-40B4-BE49-F238E27FC236}">
                      <a16:creationId xmlns:a16="http://schemas.microsoft.com/office/drawing/2014/main" id="{99E11136-DE4C-E4FF-95C4-B2AA2BF97C2F}"/>
                    </a:ext>
                  </a:extLst>
                </p14:cNvPr>
                <p14:cNvContentPartPr/>
                <p14:nvPr/>
              </p14:nvContentPartPr>
              <p14:xfrm>
                <a:off x="1273114" y="5056286"/>
                <a:ext cx="79200" cy="567360"/>
              </p14:xfrm>
            </p:contentPart>
          </mc:Choice>
          <mc:Fallback xmlns="">
            <p:pic>
              <p:nvPicPr>
                <p:cNvPr id="1344" name="Ink 1343">
                  <a:extLst>
                    <a:ext uri="{FF2B5EF4-FFF2-40B4-BE49-F238E27FC236}">
                      <a16:creationId xmlns:a16="http://schemas.microsoft.com/office/drawing/2014/main" id="{99E11136-DE4C-E4FF-95C4-B2AA2BF97C2F}"/>
                    </a:ext>
                  </a:extLst>
                </p:cNvPr>
                <p:cNvPicPr/>
                <p:nvPr/>
              </p:nvPicPr>
              <p:blipFill>
                <a:blip r:embed="rId2364"/>
                <a:stretch>
                  <a:fillRect/>
                </a:stretch>
              </p:blipFill>
              <p:spPr>
                <a:xfrm>
                  <a:off x="1210474" y="4678286"/>
                  <a:ext cx="204840" cy="13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65">
              <p14:nvContentPartPr>
                <p14:cNvPr id="1345" name="Ink 1344">
                  <a:extLst>
                    <a:ext uri="{FF2B5EF4-FFF2-40B4-BE49-F238E27FC236}">
                      <a16:creationId xmlns:a16="http://schemas.microsoft.com/office/drawing/2014/main" id="{EC142ABB-B437-5DA8-84A3-67C665BDD770}"/>
                    </a:ext>
                  </a:extLst>
                </p14:cNvPr>
                <p14:cNvContentPartPr/>
                <p14:nvPr/>
              </p14:nvContentPartPr>
              <p14:xfrm>
                <a:off x="1246834" y="5051606"/>
                <a:ext cx="57600" cy="358560"/>
              </p14:xfrm>
            </p:contentPart>
          </mc:Choice>
          <mc:Fallback xmlns="">
            <p:pic>
              <p:nvPicPr>
                <p:cNvPr id="1345" name="Ink 1344">
                  <a:extLst>
                    <a:ext uri="{FF2B5EF4-FFF2-40B4-BE49-F238E27FC236}">
                      <a16:creationId xmlns:a16="http://schemas.microsoft.com/office/drawing/2014/main" id="{EC142ABB-B437-5DA8-84A3-67C665BDD770}"/>
                    </a:ext>
                  </a:extLst>
                </p:cNvPr>
                <p:cNvPicPr/>
                <p:nvPr/>
              </p:nvPicPr>
              <p:blipFill>
                <a:blip r:embed="rId2366"/>
                <a:stretch>
                  <a:fillRect/>
                </a:stretch>
              </p:blipFill>
              <p:spPr>
                <a:xfrm>
                  <a:off x="1184194" y="4673966"/>
                  <a:ext cx="183240" cy="11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67">
              <p14:nvContentPartPr>
                <p14:cNvPr id="1346" name="Ink 1345">
                  <a:extLst>
                    <a:ext uri="{FF2B5EF4-FFF2-40B4-BE49-F238E27FC236}">
                      <a16:creationId xmlns:a16="http://schemas.microsoft.com/office/drawing/2014/main" id="{7B5B0290-356D-5E09-2316-90948379315B}"/>
                    </a:ext>
                  </a:extLst>
                </p14:cNvPr>
                <p14:cNvContentPartPr/>
                <p14:nvPr/>
              </p14:nvContentPartPr>
              <p14:xfrm>
                <a:off x="1238194" y="5028206"/>
                <a:ext cx="55080" cy="578520"/>
              </p14:xfrm>
            </p:contentPart>
          </mc:Choice>
          <mc:Fallback xmlns="">
            <p:pic>
              <p:nvPicPr>
                <p:cNvPr id="1346" name="Ink 1345">
                  <a:extLst>
                    <a:ext uri="{FF2B5EF4-FFF2-40B4-BE49-F238E27FC236}">
                      <a16:creationId xmlns:a16="http://schemas.microsoft.com/office/drawing/2014/main" id="{7B5B0290-356D-5E09-2316-90948379315B}"/>
                    </a:ext>
                  </a:extLst>
                </p:cNvPr>
                <p:cNvPicPr/>
                <p:nvPr/>
              </p:nvPicPr>
              <p:blipFill>
                <a:blip r:embed="rId2368"/>
                <a:stretch>
                  <a:fillRect/>
                </a:stretch>
              </p:blipFill>
              <p:spPr>
                <a:xfrm>
                  <a:off x="1175194" y="4650566"/>
                  <a:ext cx="180720" cy="13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69">
              <p14:nvContentPartPr>
                <p14:cNvPr id="1348" name="Ink 1347">
                  <a:extLst>
                    <a:ext uri="{FF2B5EF4-FFF2-40B4-BE49-F238E27FC236}">
                      <a16:creationId xmlns:a16="http://schemas.microsoft.com/office/drawing/2014/main" id="{4031E9FA-78BA-7DB0-1B0F-9DDD28BFCFDE}"/>
                    </a:ext>
                  </a:extLst>
                </p14:cNvPr>
                <p14:cNvContentPartPr/>
                <p14:nvPr/>
              </p14:nvContentPartPr>
              <p14:xfrm>
                <a:off x="537634" y="6023606"/>
                <a:ext cx="252000" cy="104760"/>
              </p14:xfrm>
            </p:contentPart>
          </mc:Choice>
          <mc:Fallback xmlns="">
            <p:pic>
              <p:nvPicPr>
                <p:cNvPr id="1348" name="Ink 1347">
                  <a:extLst>
                    <a:ext uri="{FF2B5EF4-FFF2-40B4-BE49-F238E27FC236}">
                      <a16:creationId xmlns:a16="http://schemas.microsoft.com/office/drawing/2014/main" id="{4031E9FA-78BA-7DB0-1B0F-9DDD28BFCFDE}"/>
                    </a:ext>
                  </a:extLst>
                </p:cNvPr>
                <p:cNvPicPr/>
                <p:nvPr/>
              </p:nvPicPr>
              <p:blipFill>
                <a:blip r:embed="rId2370"/>
                <a:stretch>
                  <a:fillRect/>
                </a:stretch>
              </p:blipFill>
              <p:spPr>
                <a:xfrm>
                  <a:off x="474994" y="5645606"/>
                  <a:ext cx="377640" cy="86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71">
              <p14:nvContentPartPr>
                <p14:cNvPr id="1350" name="Ink 1349">
                  <a:extLst>
                    <a:ext uri="{FF2B5EF4-FFF2-40B4-BE49-F238E27FC236}">
                      <a16:creationId xmlns:a16="http://schemas.microsoft.com/office/drawing/2014/main" id="{75A65EBF-7D56-3932-0263-84D64B3F7A4A}"/>
                    </a:ext>
                  </a:extLst>
                </p14:cNvPr>
                <p14:cNvContentPartPr/>
                <p14:nvPr/>
              </p14:nvContentPartPr>
              <p14:xfrm>
                <a:off x="275554" y="6165806"/>
                <a:ext cx="318240" cy="36720"/>
              </p14:xfrm>
            </p:contentPart>
          </mc:Choice>
          <mc:Fallback xmlns="">
            <p:pic>
              <p:nvPicPr>
                <p:cNvPr id="1350" name="Ink 1349">
                  <a:extLst>
                    <a:ext uri="{FF2B5EF4-FFF2-40B4-BE49-F238E27FC236}">
                      <a16:creationId xmlns:a16="http://schemas.microsoft.com/office/drawing/2014/main" id="{75A65EBF-7D56-3932-0263-84D64B3F7A4A}"/>
                    </a:ext>
                  </a:extLst>
                </p:cNvPr>
                <p:cNvPicPr/>
                <p:nvPr/>
              </p:nvPicPr>
              <p:blipFill>
                <a:blip r:embed="rId2372"/>
                <a:stretch>
                  <a:fillRect/>
                </a:stretch>
              </p:blipFill>
              <p:spPr>
                <a:xfrm>
                  <a:off x="212554" y="5788166"/>
                  <a:ext cx="443880" cy="79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73">
              <p14:nvContentPartPr>
                <p14:cNvPr id="1352" name="Ink 1351">
                  <a:extLst>
                    <a:ext uri="{FF2B5EF4-FFF2-40B4-BE49-F238E27FC236}">
                      <a16:creationId xmlns:a16="http://schemas.microsoft.com/office/drawing/2014/main" id="{F7241153-F8E7-1F6F-CF75-DFE68DB783E7}"/>
                    </a:ext>
                  </a:extLst>
                </p14:cNvPr>
                <p14:cNvContentPartPr/>
                <p14:nvPr/>
              </p14:nvContentPartPr>
              <p14:xfrm>
                <a:off x="4563874" y="2848226"/>
                <a:ext cx="120600" cy="948600"/>
              </p14:xfrm>
            </p:contentPart>
          </mc:Choice>
          <mc:Fallback xmlns="">
            <p:pic>
              <p:nvPicPr>
                <p:cNvPr id="1352" name="Ink 1351">
                  <a:extLst>
                    <a:ext uri="{FF2B5EF4-FFF2-40B4-BE49-F238E27FC236}">
                      <a16:creationId xmlns:a16="http://schemas.microsoft.com/office/drawing/2014/main" id="{F7241153-F8E7-1F6F-CF75-DFE68DB783E7}"/>
                    </a:ext>
                  </a:extLst>
                </p:cNvPr>
                <p:cNvPicPr/>
                <p:nvPr/>
              </p:nvPicPr>
              <p:blipFill>
                <a:blip r:embed="rId2374"/>
                <a:stretch>
                  <a:fillRect/>
                </a:stretch>
              </p:blipFill>
              <p:spPr>
                <a:xfrm>
                  <a:off x="4500874" y="2470586"/>
                  <a:ext cx="246240" cy="170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75">
              <p14:nvContentPartPr>
                <p14:cNvPr id="1353" name="Ink 1352">
                  <a:extLst>
                    <a:ext uri="{FF2B5EF4-FFF2-40B4-BE49-F238E27FC236}">
                      <a16:creationId xmlns:a16="http://schemas.microsoft.com/office/drawing/2014/main" id="{6601947F-5220-532B-F54E-A8D716061392}"/>
                    </a:ext>
                  </a:extLst>
                </p14:cNvPr>
                <p14:cNvContentPartPr/>
                <p14:nvPr/>
              </p14:nvContentPartPr>
              <p14:xfrm>
                <a:off x="4492234" y="3027506"/>
                <a:ext cx="108000" cy="1162440"/>
              </p14:xfrm>
            </p:contentPart>
          </mc:Choice>
          <mc:Fallback xmlns="">
            <p:pic>
              <p:nvPicPr>
                <p:cNvPr id="1353" name="Ink 1352">
                  <a:extLst>
                    <a:ext uri="{FF2B5EF4-FFF2-40B4-BE49-F238E27FC236}">
                      <a16:creationId xmlns:a16="http://schemas.microsoft.com/office/drawing/2014/main" id="{6601947F-5220-532B-F54E-A8D716061392}"/>
                    </a:ext>
                  </a:extLst>
                </p:cNvPr>
                <p:cNvPicPr/>
                <p:nvPr/>
              </p:nvPicPr>
              <p:blipFill>
                <a:blip r:embed="rId2376"/>
                <a:stretch>
                  <a:fillRect/>
                </a:stretch>
              </p:blipFill>
              <p:spPr>
                <a:xfrm>
                  <a:off x="4429234" y="2649866"/>
                  <a:ext cx="233640" cy="19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77">
              <p14:nvContentPartPr>
                <p14:cNvPr id="1354" name="Ink 1353">
                  <a:extLst>
                    <a:ext uri="{FF2B5EF4-FFF2-40B4-BE49-F238E27FC236}">
                      <a16:creationId xmlns:a16="http://schemas.microsoft.com/office/drawing/2014/main" id="{39227BC7-8A00-7CE6-2B75-45C1143BFFB3}"/>
                    </a:ext>
                  </a:extLst>
                </p14:cNvPr>
                <p14:cNvContentPartPr/>
                <p14:nvPr/>
              </p14:nvContentPartPr>
              <p14:xfrm>
                <a:off x="4514554" y="2896106"/>
                <a:ext cx="212040" cy="1266480"/>
              </p14:xfrm>
            </p:contentPart>
          </mc:Choice>
          <mc:Fallback xmlns="">
            <p:pic>
              <p:nvPicPr>
                <p:cNvPr id="1354" name="Ink 1353">
                  <a:extLst>
                    <a:ext uri="{FF2B5EF4-FFF2-40B4-BE49-F238E27FC236}">
                      <a16:creationId xmlns:a16="http://schemas.microsoft.com/office/drawing/2014/main" id="{39227BC7-8A00-7CE6-2B75-45C1143BFFB3}"/>
                    </a:ext>
                  </a:extLst>
                </p:cNvPr>
                <p:cNvPicPr/>
                <p:nvPr/>
              </p:nvPicPr>
              <p:blipFill>
                <a:blip r:embed="rId2378"/>
                <a:stretch>
                  <a:fillRect/>
                </a:stretch>
              </p:blipFill>
              <p:spPr>
                <a:xfrm>
                  <a:off x="4451914" y="2518106"/>
                  <a:ext cx="337680" cy="20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79">
              <p14:nvContentPartPr>
                <p14:cNvPr id="1358" name="Ink 1357">
                  <a:extLst>
                    <a:ext uri="{FF2B5EF4-FFF2-40B4-BE49-F238E27FC236}">
                      <a16:creationId xmlns:a16="http://schemas.microsoft.com/office/drawing/2014/main" id="{D58964B7-14A5-8C74-9EE7-A53722209404}"/>
                    </a:ext>
                  </a:extLst>
                </p14:cNvPr>
                <p14:cNvContentPartPr/>
                <p14:nvPr/>
              </p14:nvContentPartPr>
              <p14:xfrm>
                <a:off x="4855834" y="2997626"/>
                <a:ext cx="6120" cy="4680"/>
              </p14:xfrm>
            </p:contentPart>
          </mc:Choice>
          <mc:Fallback xmlns="">
            <p:pic>
              <p:nvPicPr>
                <p:cNvPr id="1358" name="Ink 1357">
                  <a:extLst>
                    <a:ext uri="{FF2B5EF4-FFF2-40B4-BE49-F238E27FC236}">
                      <a16:creationId xmlns:a16="http://schemas.microsoft.com/office/drawing/2014/main" id="{D58964B7-14A5-8C74-9EE7-A53722209404}"/>
                    </a:ext>
                  </a:extLst>
                </p:cNvPr>
                <p:cNvPicPr/>
                <p:nvPr/>
              </p:nvPicPr>
              <p:blipFill>
                <a:blip r:embed="rId2380"/>
                <a:stretch>
                  <a:fillRect/>
                </a:stretch>
              </p:blipFill>
              <p:spPr>
                <a:xfrm>
                  <a:off x="4792834" y="2619986"/>
                  <a:ext cx="131760" cy="76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81">
              <p14:nvContentPartPr>
                <p14:cNvPr id="1359" name="Ink 1358">
                  <a:extLst>
                    <a:ext uri="{FF2B5EF4-FFF2-40B4-BE49-F238E27FC236}">
                      <a16:creationId xmlns:a16="http://schemas.microsoft.com/office/drawing/2014/main" id="{4C7F60F9-0EFE-4A78-68AC-DA0A2B7EB316}"/>
                    </a:ext>
                  </a:extLst>
                </p14:cNvPr>
                <p14:cNvContentPartPr/>
                <p14:nvPr/>
              </p14:nvContentPartPr>
              <p14:xfrm>
                <a:off x="4625434" y="2694866"/>
                <a:ext cx="166320" cy="945720"/>
              </p14:xfrm>
            </p:contentPart>
          </mc:Choice>
          <mc:Fallback xmlns="">
            <p:pic>
              <p:nvPicPr>
                <p:cNvPr id="1359" name="Ink 1358">
                  <a:extLst>
                    <a:ext uri="{FF2B5EF4-FFF2-40B4-BE49-F238E27FC236}">
                      <a16:creationId xmlns:a16="http://schemas.microsoft.com/office/drawing/2014/main" id="{4C7F60F9-0EFE-4A78-68AC-DA0A2B7EB316}"/>
                    </a:ext>
                  </a:extLst>
                </p:cNvPr>
                <p:cNvPicPr/>
                <p:nvPr/>
              </p:nvPicPr>
              <p:blipFill>
                <a:blip r:embed="rId2382"/>
                <a:stretch>
                  <a:fillRect/>
                </a:stretch>
              </p:blipFill>
              <p:spPr>
                <a:xfrm>
                  <a:off x="4562434" y="2316866"/>
                  <a:ext cx="291960" cy="170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83">
              <p14:nvContentPartPr>
                <p14:cNvPr id="1360" name="Ink 1359">
                  <a:extLst>
                    <a:ext uri="{FF2B5EF4-FFF2-40B4-BE49-F238E27FC236}">
                      <a16:creationId xmlns:a16="http://schemas.microsoft.com/office/drawing/2014/main" id="{5A38AA49-433F-354E-9D01-BEDF46EAA303}"/>
                    </a:ext>
                  </a:extLst>
                </p14:cNvPr>
                <p14:cNvContentPartPr/>
                <p14:nvPr/>
              </p14:nvContentPartPr>
              <p14:xfrm>
                <a:off x="4540114" y="2812226"/>
                <a:ext cx="309960" cy="1338480"/>
              </p14:xfrm>
            </p:contentPart>
          </mc:Choice>
          <mc:Fallback xmlns="">
            <p:pic>
              <p:nvPicPr>
                <p:cNvPr id="1360" name="Ink 1359">
                  <a:extLst>
                    <a:ext uri="{FF2B5EF4-FFF2-40B4-BE49-F238E27FC236}">
                      <a16:creationId xmlns:a16="http://schemas.microsoft.com/office/drawing/2014/main" id="{5A38AA49-433F-354E-9D01-BEDF46EAA303}"/>
                    </a:ext>
                  </a:extLst>
                </p:cNvPr>
                <p:cNvPicPr/>
                <p:nvPr/>
              </p:nvPicPr>
              <p:blipFill>
                <a:blip r:embed="rId2384"/>
                <a:stretch>
                  <a:fillRect/>
                </a:stretch>
              </p:blipFill>
              <p:spPr>
                <a:xfrm>
                  <a:off x="4477474" y="2434226"/>
                  <a:ext cx="435600" cy="20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85">
              <p14:nvContentPartPr>
                <p14:cNvPr id="1361" name="Ink 1360">
                  <a:extLst>
                    <a:ext uri="{FF2B5EF4-FFF2-40B4-BE49-F238E27FC236}">
                      <a16:creationId xmlns:a16="http://schemas.microsoft.com/office/drawing/2014/main" id="{3082A93D-D911-3434-BDEB-0DD985508C83}"/>
                    </a:ext>
                  </a:extLst>
                </p14:cNvPr>
                <p14:cNvContentPartPr/>
                <p14:nvPr/>
              </p14:nvContentPartPr>
              <p14:xfrm>
                <a:off x="4477474" y="3003386"/>
                <a:ext cx="397440" cy="1522440"/>
              </p14:xfrm>
            </p:contentPart>
          </mc:Choice>
          <mc:Fallback xmlns="">
            <p:pic>
              <p:nvPicPr>
                <p:cNvPr id="1361" name="Ink 1360">
                  <a:extLst>
                    <a:ext uri="{FF2B5EF4-FFF2-40B4-BE49-F238E27FC236}">
                      <a16:creationId xmlns:a16="http://schemas.microsoft.com/office/drawing/2014/main" id="{3082A93D-D911-3434-BDEB-0DD985508C83}"/>
                    </a:ext>
                  </a:extLst>
                </p:cNvPr>
                <p:cNvPicPr/>
                <p:nvPr/>
              </p:nvPicPr>
              <p:blipFill>
                <a:blip r:embed="rId2386"/>
                <a:stretch>
                  <a:fillRect/>
                </a:stretch>
              </p:blipFill>
              <p:spPr>
                <a:xfrm>
                  <a:off x="4414834" y="2625746"/>
                  <a:ext cx="523080" cy="22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87">
              <p14:nvContentPartPr>
                <p14:cNvPr id="1362" name="Ink 1361">
                  <a:extLst>
                    <a:ext uri="{FF2B5EF4-FFF2-40B4-BE49-F238E27FC236}">
                      <a16:creationId xmlns:a16="http://schemas.microsoft.com/office/drawing/2014/main" id="{1379B221-E4D2-1D95-F115-27064D3C5F3E}"/>
                    </a:ext>
                  </a:extLst>
                </p14:cNvPr>
                <p14:cNvContentPartPr/>
                <p14:nvPr/>
              </p14:nvContentPartPr>
              <p14:xfrm>
                <a:off x="4546594" y="3337106"/>
                <a:ext cx="261720" cy="765360"/>
              </p14:xfrm>
            </p:contentPart>
          </mc:Choice>
          <mc:Fallback xmlns="">
            <p:pic>
              <p:nvPicPr>
                <p:cNvPr id="1362" name="Ink 1361">
                  <a:extLst>
                    <a:ext uri="{FF2B5EF4-FFF2-40B4-BE49-F238E27FC236}">
                      <a16:creationId xmlns:a16="http://schemas.microsoft.com/office/drawing/2014/main" id="{1379B221-E4D2-1D95-F115-27064D3C5F3E}"/>
                    </a:ext>
                  </a:extLst>
                </p:cNvPr>
                <p:cNvPicPr/>
                <p:nvPr/>
              </p:nvPicPr>
              <p:blipFill>
                <a:blip r:embed="rId2388"/>
                <a:stretch>
                  <a:fillRect/>
                </a:stretch>
              </p:blipFill>
              <p:spPr>
                <a:xfrm>
                  <a:off x="4483594" y="2959466"/>
                  <a:ext cx="387360" cy="152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89">
              <p14:nvContentPartPr>
                <p14:cNvPr id="1363" name="Ink 1362">
                  <a:extLst>
                    <a:ext uri="{FF2B5EF4-FFF2-40B4-BE49-F238E27FC236}">
                      <a16:creationId xmlns:a16="http://schemas.microsoft.com/office/drawing/2014/main" id="{65EF2B18-3F7A-94E5-A201-8435227C6668}"/>
                    </a:ext>
                  </a:extLst>
                </p14:cNvPr>
                <p14:cNvContentPartPr/>
                <p14:nvPr/>
              </p14:nvContentPartPr>
              <p14:xfrm>
                <a:off x="4464514" y="2983586"/>
                <a:ext cx="465840" cy="1551600"/>
              </p14:xfrm>
            </p:contentPart>
          </mc:Choice>
          <mc:Fallback xmlns="">
            <p:pic>
              <p:nvPicPr>
                <p:cNvPr id="1363" name="Ink 1362">
                  <a:extLst>
                    <a:ext uri="{FF2B5EF4-FFF2-40B4-BE49-F238E27FC236}">
                      <a16:creationId xmlns:a16="http://schemas.microsoft.com/office/drawing/2014/main" id="{65EF2B18-3F7A-94E5-A201-8435227C6668}"/>
                    </a:ext>
                  </a:extLst>
                </p:cNvPr>
                <p:cNvPicPr/>
                <p:nvPr/>
              </p:nvPicPr>
              <p:blipFill>
                <a:blip r:embed="rId2390"/>
                <a:stretch>
                  <a:fillRect/>
                </a:stretch>
              </p:blipFill>
              <p:spPr>
                <a:xfrm>
                  <a:off x="4401874" y="2605586"/>
                  <a:ext cx="591480" cy="23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91">
              <p14:nvContentPartPr>
                <p14:cNvPr id="1364" name="Ink 1363">
                  <a:extLst>
                    <a:ext uri="{FF2B5EF4-FFF2-40B4-BE49-F238E27FC236}">
                      <a16:creationId xmlns:a16="http://schemas.microsoft.com/office/drawing/2014/main" id="{D66448BB-D83E-54C8-27DD-00A9562FF6FF}"/>
                    </a:ext>
                  </a:extLst>
                </p14:cNvPr>
                <p14:cNvContentPartPr/>
                <p14:nvPr/>
              </p14:nvContentPartPr>
              <p14:xfrm>
                <a:off x="4490794" y="3374546"/>
                <a:ext cx="206280" cy="1122120"/>
              </p14:xfrm>
            </p:contentPart>
          </mc:Choice>
          <mc:Fallback xmlns="">
            <p:pic>
              <p:nvPicPr>
                <p:cNvPr id="1364" name="Ink 1363">
                  <a:extLst>
                    <a:ext uri="{FF2B5EF4-FFF2-40B4-BE49-F238E27FC236}">
                      <a16:creationId xmlns:a16="http://schemas.microsoft.com/office/drawing/2014/main" id="{D66448BB-D83E-54C8-27DD-00A9562FF6FF}"/>
                    </a:ext>
                  </a:extLst>
                </p:cNvPr>
                <p:cNvPicPr/>
                <p:nvPr/>
              </p:nvPicPr>
              <p:blipFill>
                <a:blip r:embed="rId2392"/>
                <a:stretch>
                  <a:fillRect/>
                </a:stretch>
              </p:blipFill>
              <p:spPr>
                <a:xfrm>
                  <a:off x="4427794" y="2996546"/>
                  <a:ext cx="331920" cy="18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93">
              <p14:nvContentPartPr>
                <p14:cNvPr id="1365" name="Ink 1364">
                  <a:extLst>
                    <a:ext uri="{FF2B5EF4-FFF2-40B4-BE49-F238E27FC236}">
                      <a16:creationId xmlns:a16="http://schemas.microsoft.com/office/drawing/2014/main" id="{7AC9F860-DE70-355A-3D46-89BEC16F00ED}"/>
                    </a:ext>
                  </a:extLst>
                </p14:cNvPr>
                <p14:cNvContentPartPr/>
                <p14:nvPr/>
              </p14:nvContentPartPr>
              <p14:xfrm>
                <a:off x="4449034" y="2972786"/>
                <a:ext cx="139320" cy="1427040"/>
              </p14:xfrm>
            </p:contentPart>
          </mc:Choice>
          <mc:Fallback xmlns="">
            <p:pic>
              <p:nvPicPr>
                <p:cNvPr id="1365" name="Ink 1364">
                  <a:extLst>
                    <a:ext uri="{FF2B5EF4-FFF2-40B4-BE49-F238E27FC236}">
                      <a16:creationId xmlns:a16="http://schemas.microsoft.com/office/drawing/2014/main" id="{7AC9F860-DE70-355A-3D46-89BEC16F00ED}"/>
                    </a:ext>
                  </a:extLst>
                </p:cNvPr>
                <p:cNvPicPr/>
                <p:nvPr/>
              </p:nvPicPr>
              <p:blipFill>
                <a:blip r:embed="rId2394"/>
                <a:stretch>
                  <a:fillRect/>
                </a:stretch>
              </p:blipFill>
              <p:spPr>
                <a:xfrm>
                  <a:off x="4386394" y="2595146"/>
                  <a:ext cx="264960" cy="21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95">
              <p14:nvContentPartPr>
                <p14:cNvPr id="1366" name="Ink 1365">
                  <a:extLst>
                    <a:ext uri="{FF2B5EF4-FFF2-40B4-BE49-F238E27FC236}">
                      <a16:creationId xmlns:a16="http://schemas.microsoft.com/office/drawing/2014/main" id="{D25F4C38-8EC3-4119-252A-A58D0F1FE888}"/>
                    </a:ext>
                  </a:extLst>
                </p14:cNvPr>
                <p14:cNvContentPartPr/>
                <p14:nvPr/>
              </p14:nvContentPartPr>
              <p14:xfrm>
                <a:off x="4324114" y="3079706"/>
                <a:ext cx="210240" cy="1569960"/>
              </p14:xfrm>
            </p:contentPart>
          </mc:Choice>
          <mc:Fallback xmlns="">
            <p:pic>
              <p:nvPicPr>
                <p:cNvPr id="1366" name="Ink 1365">
                  <a:extLst>
                    <a:ext uri="{FF2B5EF4-FFF2-40B4-BE49-F238E27FC236}">
                      <a16:creationId xmlns:a16="http://schemas.microsoft.com/office/drawing/2014/main" id="{D25F4C38-8EC3-4119-252A-A58D0F1FE888}"/>
                    </a:ext>
                  </a:extLst>
                </p:cNvPr>
                <p:cNvPicPr/>
                <p:nvPr/>
              </p:nvPicPr>
              <p:blipFill>
                <a:blip r:embed="rId2396"/>
                <a:stretch>
                  <a:fillRect/>
                </a:stretch>
              </p:blipFill>
              <p:spPr>
                <a:xfrm>
                  <a:off x="4261474" y="2702066"/>
                  <a:ext cx="335880" cy="23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97">
              <p14:nvContentPartPr>
                <p14:cNvPr id="1368" name="Ink 1367">
                  <a:extLst>
                    <a:ext uri="{FF2B5EF4-FFF2-40B4-BE49-F238E27FC236}">
                      <a16:creationId xmlns:a16="http://schemas.microsoft.com/office/drawing/2014/main" id="{427BE721-CD5C-3D57-6862-191A4E05EB19}"/>
                    </a:ext>
                  </a:extLst>
                </p14:cNvPr>
                <p14:cNvContentPartPr/>
                <p14:nvPr/>
              </p14:nvContentPartPr>
              <p14:xfrm>
                <a:off x="3752074" y="2199146"/>
                <a:ext cx="150840" cy="336960"/>
              </p14:xfrm>
            </p:contentPart>
          </mc:Choice>
          <mc:Fallback xmlns="">
            <p:pic>
              <p:nvPicPr>
                <p:cNvPr id="1368" name="Ink 1367">
                  <a:extLst>
                    <a:ext uri="{FF2B5EF4-FFF2-40B4-BE49-F238E27FC236}">
                      <a16:creationId xmlns:a16="http://schemas.microsoft.com/office/drawing/2014/main" id="{427BE721-CD5C-3D57-6862-191A4E05EB19}"/>
                    </a:ext>
                  </a:extLst>
                </p:cNvPr>
                <p:cNvPicPr/>
                <p:nvPr/>
              </p:nvPicPr>
              <p:blipFill>
                <a:blip r:embed="rId2398"/>
                <a:stretch>
                  <a:fillRect/>
                </a:stretch>
              </p:blipFill>
              <p:spPr>
                <a:xfrm>
                  <a:off x="3689434" y="1821506"/>
                  <a:ext cx="276480" cy="10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99">
              <p14:nvContentPartPr>
                <p14:cNvPr id="1369" name="Ink 1368">
                  <a:extLst>
                    <a:ext uri="{FF2B5EF4-FFF2-40B4-BE49-F238E27FC236}">
                      <a16:creationId xmlns:a16="http://schemas.microsoft.com/office/drawing/2014/main" id="{1396BA04-5E67-F099-E3F9-F9D7EC786032}"/>
                    </a:ext>
                  </a:extLst>
                </p14:cNvPr>
                <p14:cNvContentPartPr/>
                <p14:nvPr/>
              </p14:nvContentPartPr>
              <p14:xfrm>
                <a:off x="3822994" y="2298146"/>
                <a:ext cx="117360" cy="210960"/>
              </p14:xfrm>
            </p:contentPart>
          </mc:Choice>
          <mc:Fallback xmlns="">
            <p:pic>
              <p:nvPicPr>
                <p:cNvPr id="1369" name="Ink 1368">
                  <a:extLst>
                    <a:ext uri="{FF2B5EF4-FFF2-40B4-BE49-F238E27FC236}">
                      <a16:creationId xmlns:a16="http://schemas.microsoft.com/office/drawing/2014/main" id="{1396BA04-5E67-F099-E3F9-F9D7EC786032}"/>
                    </a:ext>
                  </a:extLst>
                </p:cNvPr>
                <p:cNvPicPr/>
                <p:nvPr/>
              </p:nvPicPr>
              <p:blipFill>
                <a:blip r:embed="rId2400"/>
                <a:stretch>
                  <a:fillRect/>
                </a:stretch>
              </p:blipFill>
              <p:spPr>
                <a:xfrm>
                  <a:off x="3759994" y="1920506"/>
                  <a:ext cx="243000" cy="9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01">
              <p14:nvContentPartPr>
                <p14:cNvPr id="1370" name="Ink 1369">
                  <a:extLst>
                    <a:ext uri="{FF2B5EF4-FFF2-40B4-BE49-F238E27FC236}">
                      <a16:creationId xmlns:a16="http://schemas.microsoft.com/office/drawing/2014/main" id="{F741CD70-A529-8E79-A6EC-0088EDBF40F0}"/>
                    </a:ext>
                  </a:extLst>
                </p14:cNvPr>
                <p14:cNvContentPartPr/>
                <p14:nvPr/>
              </p14:nvContentPartPr>
              <p14:xfrm>
                <a:off x="3792034" y="2348546"/>
                <a:ext cx="241560" cy="177840"/>
              </p14:xfrm>
            </p:contentPart>
          </mc:Choice>
          <mc:Fallback xmlns="">
            <p:pic>
              <p:nvPicPr>
                <p:cNvPr id="1370" name="Ink 1369">
                  <a:extLst>
                    <a:ext uri="{FF2B5EF4-FFF2-40B4-BE49-F238E27FC236}">
                      <a16:creationId xmlns:a16="http://schemas.microsoft.com/office/drawing/2014/main" id="{F741CD70-A529-8E79-A6EC-0088EDBF40F0}"/>
                    </a:ext>
                  </a:extLst>
                </p:cNvPr>
                <p:cNvPicPr/>
                <p:nvPr/>
              </p:nvPicPr>
              <p:blipFill>
                <a:blip r:embed="rId2402"/>
                <a:stretch>
                  <a:fillRect/>
                </a:stretch>
              </p:blipFill>
              <p:spPr>
                <a:xfrm>
                  <a:off x="3729394" y="1970546"/>
                  <a:ext cx="367200" cy="9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03">
              <p14:nvContentPartPr>
                <p14:cNvPr id="1371" name="Ink 1370">
                  <a:extLst>
                    <a:ext uri="{FF2B5EF4-FFF2-40B4-BE49-F238E27FC236}">
                      <a16:creationId xmlns:a16="http://schemas.microsoft.com/office/drawing/2014/main" id="{61727648-342C-0E30-1FB0-09E2B4F025EA}"/>
                    </a:ext>
                  </a:extLst>
                </p14:cNvPr>
                <p14:cNvContentPartPr/>
                <p14:nvPr/>
              </p14:nvContentPartPr>
              <p14:xfrm>
                <a:off x="3812194" y="2291306"/>
                <a:ext cx="165240" cy="262440"/>
              </p14:xfrm>
            </p:contentPart>
          </mc:Choice>
          <mc:Fallback xmlns="">
            <p:pic>
              <p:nvPicPr>
                <p:cNvPr id="1371" name="Ink 1370">
                  <a:extLst>
                    <a:ext uri="{FF2B5EF4-FFF2-40B4-BE49-F238E27FC236}">
                      <a16:creationId xmlns:a16="http://schemas.microsoft.com/office/drawing/2014/main" id="{61727648-342C-0E30-1FB0-09E2B4F025EA}"/>
                    </a:ext>
                  </a:extLst>
                </p:cNvPr>
                <p:cNvPicPr/>
                <p:nvPr/>
              </p:nvPicPr>
              <p:blipFill>
                <a:blip r:embed="rId2404"/>
                <a:stretch>
                  <a:fillRect/>
                </a:stretch>
              </p:blipFill>
              <p:spPr>
                <a:xfrm>
                  <a:off x="3749194" y="1913306"/>
                  <a:ext cx="290880" cy="10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05">
              <p14:nvContentPartPr>
                <p14:cNvPr id="1372" name="Ink 1371">
                  <a:extLst>
                    <a:ext uri="{FF2B5EF4-FFF2-40B4-BE49-F238E27FC236}">
                      <a16:creationId xmlns:a16="http://schemas.microsoft.com/office/drawing/2014/main" id="{F1C3A480-3842-2BE0-0129-81A59BBE13C2}"/>
                    </a:ext>
                  </a:extLst>
                </p14:cNvPr>
                <p14:cNvContentPartPr/>
                <p14:nvPr/>
              </p14:nvContentPartPr>
              <p14:xfrm>
                <a:off x="3772234" y="2229386"/>
                <a:ext cx="82440" cy="309600"/>
              </p14:xfrm>
            </p:contentPart>
          </mc:Choice>
          <mc:Fallback xmlns="">
            <p:pic>
              <p:nvPicPr>
                <p:cNvPr id="1372" name="Ink 1371">
                  <a:extLst>
                    <a:ext uri="{FF2B5EF4-FFF2-40B4-BE49-F238E27FC236}">
                      <a16:creationId xmlns:a16="http://schemas.microsoft.com/office/drawing/2014/main" id="{F1C3A480-3842-2BE0-0129-81A59BBE13C2}"/>
                    </a:ext>
                  </a:extLst>
                </p:cNvPr>
                <p:cNvPicPr/>
                <p:nvPr/>
              </p:nvPicPr>
              <p:blipFill>
                <a:blip r:embed="rId2406"/>
                <a:stretch>
                  <a:fillRect/>
                </a:stretch>
              </p:blipFill>
              <p:spPr>
                <a:xfrm>
                  <a:off x="3709234" y="1851746"/>
                  <a:ext cx="208080" cy="10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07">
              <p14:nvContentPartPr>
                <p14:cNvPr id="1373" name="Ink 1372">
                  <a:extLst>
                    <a:ext uri="{FF2B5EF4-FFF2-40B4-BE49-F238E27FC236}">
                      <a16:creationId xmlns:a16="http://schemas.microsoft.com/office/drawing/2014/main" id="{771C93E9-30B5-1F53-C4A8-006F1F26C4BA}"/>
                    </a:ext>
                  </a:extLst>
                </p14:cNvPr>
                <p14:cNvContentPartPr/>
                <p14:nvPr/>
              </p14:nvContentPartPr>
              <p14:xfrm>
                <a:off x="3746314" y="2204906"/>
                <a:ext cx="151920" cy="331920"/>
              </p14:xfrm>
            </p:contentPart>
          </mc:Choice>
          <mc:Fallback xmlns="">
            <p:pic>
              <p:nvPicPr>
                <p:cNvPr id="1373" name="Ink 1372">
                  <a:extLst>
                    <a:ext uri="{FF2B5EF4-FFF2-40B4-BE49-F238E27FC236}">
                      <a16:creationId xmlns:a16="http://schemas.microsoft.com/office/drawing/2014/main" id="{771C93E9-30B5-1F53-C4A8-006F1F26C4BA}"/>
                    </a:ext>
                  </a:extLst>
                </p:cNvPr>
                <p:cNvPicPr/>
                <p:nvPr/>
              </p:nvPicPr>
              <p:blipFill>
                <a:blip r:embed="rId2408"/>
                <a:stretch>
                  <a:fillRect/>
                </a:stretch>
              </p:blipFill>
              <p:spPr>
                <a:xfrm>
                  <a:off x="3683674" y="1827266"/>
                  <a:ext cx="277560" cy="10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09">
              <p14:nvContentPartPr>
                <p14:cNvPr id="1374" name="Ink 1373">
                  <a:extLst>
                    <a:ext uri="{FF2B5EF4-FFF2-40B4-BE49-F238E27FC236}">
                      <a16:creationId xmlns:a16="http://schemas.microsoft.com/office/drawing/2014/main" id="{56A65B92-5F51-849C-1E62-B68917C8C279}"/>
                    </a:ext>
                  </a:extLst>
                </p14:cNvPr>
                <p14:cNvContentPartPr/>
                <p14:nvPr/>
              </p14:nvContentPartPr>
              <p14:xfrm>
                <a:off x="3820474" y="2433506"/>
                <a:ext cx="221760" cy="134280"/>
              </p14:xfrm>
            </p:contentPart>
          </mc:Choice>
          <mc:Fallback xmlns="">
            <p:pic>
              <p:nvPicPr>
                <p:cNvPr id="1374" name="Ink 1373">
                  <a:extLst>
                    <a:ext uri="{FF2B5EF4-FFF2-40B4-BE49-F238E27FC236}">
                      <a16:creationId xmlns:a16="http://schemas.microsoft.com/office/drawing/2014/main" id="{56A65B92-5F51-849C-1E62-B68917C8C279}"/>
                    </a:ext>
                  </a:extLst>
                </p:cNvPr>
                <p:cNvPicPr/>
                <p:nvPr/>
              </p:nvPicPr>
              <p:blipFill>
                <a:blip r:embed="rId2410"/>
                <a:stretch>
                  <a:fillRect/>
                </a:stretch>
              </p:blipFill>
              <p:spPr>
                <a:xfrm>
                  <a:off x="3757834" y="2055866"/>
                  <a:ext cx="347400" cy="88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11">
              <p14:nvContentPartPr>
                <p14:cNvPr id="1375" name="Ink 1374">
                  <a:extLst>
                    <a:ext uri="{FF2B5EF4-FFF2-40B4-BE49-F238E27FC236}">
                      <a16:creationId xmlns:a16="http://schemas.microsoft.com/office/drawing/2014/main" id="{165CC4ED-7F97-7C83-61F5-45043B4906BF}"/>
                    </a:ext>
                  </a:extLst>
                </p14:cNvPr>
                <p14:cNvContentPartPr/>
                <p14:nvPr/>
              </p14:nvContentPartPr>
              <p14:xfrm>
                <a:off x="3870514" y="2518466"/>
                <a:ext cx="135000" cy="128520"/>
              </p14:xfrm>
            </p:contentPart>
          </mc:Choice>
          <mc:Fallback xmlns="">
            <p:pic>
              <p:nvPicPr>
                <p:cNvPr id="1375" name="Ink 1374">
                  <a:extLst>
                    <a:ext uri="{FF2B5EF4-FFF2-40B4-BE49-F238E27FC236}">
                      <a16:creationId xmlns:a16="http://schemas.microsoft.com/office/drawing/2014/main" id="{165CC4ED-7F97-7C83-61F5-45043B4906BF}"/>
                    </a:ext>
                  </a:extLst>
                </p:cNvPr>
                <p:cNvPicPr/>
                <p:nvPr/>
              </p:nvPicPr>
              <p:blipFill>
                <a:blip r:embed="rId2412"/>
                <a:stretch>
                  <a:fillRect/>
                </a:stretch>
              </p:blipFill>
              <p:spPr>
                <a:xfrm>
                  <a:off x="3807874" y="2140466"/>
                  <a:ext cx="260640" cy="88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13">
              <p14:nvContentPartPr>
                <p14:cNvPr id="1376" name="Ink 1375">
                  <a:extLst>
                    <a:ext uri="{FF2B5EF4-FFF2-40B4-BE49-F238E27FC236}">
                      <a16:creationId xmlns:a16="http://schemas.microsoft.com/office/drawing/2014/main" id="{576354BF-B05D-8CCB-C0BD-B838FF3D6207}"/>
                    </a:ext>
                  </a:extLst>
                </p14:cNvPr>
                <p14:cNvContentPartPr/>
                <p14:nvPr/>
              </p14:nvContentPartPr>
              <p14:xfrm>
                <a:off x="3896074" y="2518466"/>
                <a:ext cx="101160" cy="117000"/>
              </p14:xfrm>
            </p:contentPart>
          </mc:Choice>
          <mc:Fallback xmlns="">
            <p:pic>
              <p:nvPicPr>
                <p:cNvPr id="1376" name="Ink 1375">
                  <a:extLst>
                    <a:ext uri="{FF2B5EF4-FFF2-40B4-BE49-F238E27FC236}">
                      <a16:creationId xmlns:a16="http://schemas.microsoft.com/office/drawing/2014/main" id="{576354BF-B05D-8CCB-C0BD-B838FF3D6207}"/>
                    </a:ext>
                  </a:extLst>
                </p:cNvPr>
                <p:cNvPicPr/>
                <p:nvPr/>
              </p:nvPicPr>
              <p:blipFill>
                <a:blip r:embed="rId2414"/>
                <a:stretch>
                  <a:fillRect/>
                </a:stretch>
              </p:blipFill>
              <p:spPr>
                <a:xfrm>
                  <a:off x="3833074" y="2140466"/>
                  <a:ext cx="226800" cy="87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15">
              <p14:nvContentPartPr>
                <p14:cNvPr id="1377" name="Ink 1376">
                  <a:extLst>
                    <a:ext uri="{FF2B5EF4-FFF2-40B4-BE49-F238E27FC236}">
                      <a16:creationId xmlns:a16="http://schemas.microsoft.com/office/drawing/2014/main" id="{0EDF4EFA-DCE4-C9DE-D459-7B91BA1EABC2}"/>
                    </a:ext>
                  </a:extLst>
                </p14:cNvPr>
                <p14:cNvContentPartPr/>
                <p14:nvPr/>
              </p14:nvContentPartPr>
              <p14:xfrm>
                <a:off x="3929554" y="2483906"/>
                <a:ext cx="145080" cy="275400"/>
              </p14:xfrm>
            </p:contentPart>
          </mc:Choice>
          <mc:Fallback xmlns="">
            <p:pic>
              <p:nvPicPr>
                <p:cNvPr id="1377" name="Ink 1376">
                  <a:extLst>
                    <a:ext uri="{FF2B5EF4-FFF2-40B4-BE49-F238E27FC236}">
                      <a16:creationId xmlns:a16="http://schemas.microsoft.com/office/drawing/2014/main" id="{0EDF4EFA-DCE4-C9DE-D459-7B91BA1EABC2}"/>
                    </a:ext>
                  </a:extLst>
                </p:cNvPr>
                <p:cNvPicPr/>
                <p:nvPr/>
              </p:nvPicPr>
              <p:blipFill>
                <a:blip r:embed="rId2416"/>
                <a:stretch>
                  <a:fillRect/>
                </a:stretch>
              </p:blipFill>
              <p:spPr>
                <a:xfrm>
                  <a:off x="3866554" y="2106266"/>
                  <a:ext cx="270720" cy="10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17">
              <p14:nvContentPartPr>
                <p14:cNvPr id="1378" name="Ink 1377">
                  <a:extLst>
                    <a:ext uri="{FF2B5EF4-FFF2-40B4-BE49-F238E27FC236}">
                      <a16:creationId xmlns:a16="http://schemas.microsoft.com/office/drawing/2014/main" id="{02DA35F5-5C02-3AF0-13EF-0E27BFFBB9F8}"/>
                    </a:ext>
                  </a:extLst>
                </p14:cNvPr>
                <p14:cNvContentPartPr/>
                <p14:nvPr/>
              </p14:nvContentPartPr>
              <p14:xfrm>
                <a:off x="3930994" y="2531786"/>
                <a:ext cx="159840" cy="280440"/>
              </p14:xfrm>
            </p:contentPart>
          </mc:Choice>
          <mc:Fallback xmlns="">
            <p:pic>
              <p:nvPicPr>
                <p:cNvPr id="1378" name="Ink 1377">
                  <a:extLst>
                    <a:ext uri="{FF2B5EF4-FFF2-40B4-BE49-F238E27FC236}">
                      <a16:creationId xmlns:a16="http://schemas.microsoft.com/office/drawing/2014/main" id="{02DA35F5-5C02-3AF0-13EF-0E27BFFBB9F8}"/>
                    </a:ext>
                  </a:extLst>
                </p:cNvPr>
                <p:cNvPicPr/>
                <p:nvPr/>
              </p:nvPicPr>
              <p:blipFill>
                <a:blip r:embed="rId2418"/>
                <a:stretch>
                  <a:fillRect/>
                </a:stretch>
              </p:blipFill>
              <p:spPr>
                <a:xfrm>
                  <a:off x="3867994" y="2154146"/>
                  <a:ext cx="285480" cy="10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19">
              <p14:nvContentPartPr>
                <p14:cNvPr id="1379" name="Ink 1378">
                  <a:extLst>
                    <a:ext uri="{FF2B5EF4-FFF2-40B4-BE49-F238E27FC236}">
                      <a16:creationId xmlns:a16="http://schemas.microsoft.com/office/drawing/2014/main" id="{5E99CD7B-1F6D-4ABD-1397-4B4FBE639983}"/>
                    </a:ext>
                  </a:extLst>
                </p14:cNvPr>
                <p14:cNvContentPartPr/>
                <p14:nvPr/>
              </p14:nvContentPartPr>
              <p14:xfrm>
                <a:off x="3983554" y="2517746"/>
                <a:ext cx="117000" cy="299160"/>
              </p14:xfrm>
            </p:contentPart>
          </mc:Choice>
          <mc:Fallback xmlns="">
            <p:pic>
              <p:nvPicPr>
                <p:cNvPr id="1379" name="Ink 1378">
                  <a:extLst>
                    <a:ext uri="{FF2B5EF4-FFF2-40B4-BE49-F238E27FC236}">
                      <a16:creationId xmlns:a16="http://schemas.microsoft.com/office/drawing/2014/main" id="{5E99CD7B-1F6D-4ABD-1397-4B4FBE639983}"/>
                    </a:ext>
                  </a:extLst>
                </p:cNvPr>
                <p:cNvPicPr/>
                <p:nvPr/>
              </p:nvPicPr>
              <p:blipFill>
                <a:blip r:embed="rId2420"/>
                <a:stretch>
                  <a:fillRect/>
                </a:stretch>
              </p:blipFill>
              <p:spPr>
                <a:xfrm>
                  <a:off x="3920914" y="2140106"/>
                  <a:ext cx="242640" cy="10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21">
              <p14:nvContentPartPr>
                <p14:cNvPr id="1380" name="Ink 1379">
                  <a:extLst>
                    <a:ext uri="{FF2B5EF4-FFF2-40B4-BE49-F238E27FC236}">
                      <a16:creationId xmlns:a16="http://schemas.microsoft.com/office/drawing/2014/main" id="{07B54B32-326F-E187-2942-F3C83A3C5C5C}"/>
                    </a:ext>
                  </a:extLst>
                </p14:cNvPr>
                <p14:cNvContentPartPr/>
                <p14:nvPr/>
              </p14:nvContentPartPr>
              <p14:xfrm>
                <a:off x="4045474" y="2503706"/>
                <a:ext cx="108360" cy="354600"/>
              </p14:xfrm>
            </p:contentPart>
          </mc:Choice>
          <mc:Fallback xmlns="">
            <p:pic>
              <p:nvPicPr>
                <p:cNvPr id="1380" name="Ink 1379">
                  <a:extLst>
                    <a:ext uri="{FF2B5EF4-FFF2-40B4-BE49-F238E27FC236}">
                      <a16:creationId xmlns:a16="http://schemas.microsoft.com/office/drawing/2014/main" id="{07B54B32-326F-E187-2942-F3C83A3C5C5C}"/>
                    </a:ext>
                  </a:extLst>
                </p:cNvPr>
                <p:cNvPicPr/>
                <p:nvPr/>
              </p:nvPicPr>
              <p:blipFill>
                <a:blip r:embed="rId2422"/>
                <a:stretch>
                  <a:fillRect/>
                </a:stretch>
              </p:blipFill>
              <p:spPr>
                <a:xfrm>
                  <a:off x="3982474" y="2126066"/>
                  <a:ext cx="234000" cy="11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23">
              <p14:nvContentPartPr>
                <p14:cNvPr id="1381" name="Ink 1380">
                  <a:extLst>
                    <a:ext uri="{FF2B5EF4-FFF2-40B4-BE49-F238E27FC236}">
                      <a16:creationId xmlns:a16="http://schemas.microsoft.com/office/drawing/2014/main" id="{DC2F684D-660D-9895-1EB9-1FAC894AEBDD}"/>
                    </a:ext>
                  </a:extLst>
                </p14:cNvPr>
                <p14:cNvContentPartPr/>
                <p14:nvPr/>
              </p14:nvContentPartPr>
              <p14:xfrm>
                <a:off x="4056274" y="2553026"/>
                <a:ext cx="97920" cy="289440"/>
              </p14:xfrm>
            </p:contentPart>
          </mc:Choice>
          <mc:Fallback xmlns="">
            <p:pic>
              <p:nvPicPr>
                <p:cNvPr id="1381" name="Ink 1380">
                  <a:extLst>
                    <a:ext uri="{FF2B5EF4-FFF2-40B4-BE49-F238E27FC236}">
                      <a16:creationId xmlns:a16="http://schemas.microsoft.com/office/drawing/2014/main" id="{DC2F684D-660D-9895-1EB9-1FAC894AEBDD}"/>
                    </a:ext>
                  </a:extLst>
                </p:cNvPr>
                <p:cNvPicPr/>
                <p:nvPr/>
              </p:nvPicPr>
              <p:blipFill>
                <a:blip r:embed="rId2424"/>
                <a:stretch>
                  <a:fillRect/>
                </a:stretch>
              </p:blipFill>
              <p:spPr>
                <a:xfrm>
                  <a:off x="3993274" y="2175386"/>
                  <a:ext cx="223560" cy="10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25">
              <p14:nvContentPartPr>
                <p14:cNvPr id="1382" name="Ink 1381">
                  <a:extLst>
                    <a:ext uri="{FF2B5EF4-FFF2-40B4-BE49-F238E27FC236}">
                      <a16:creationId xmlns:a16="http://schemas.microsoft.com/office/drawing/2014/main" id="{EC6678BA-CAF6-3D0A-9F95-E424B1C76155}"/>
                    </a:ext>
                  </a:extLst>
                </p14:cNvPr>
                <p14:cNvContentPartPr/>
                <p14:nvPr/>
              </p14:nvContentPartPr>
              <p14:xfrm>
                <a:off x="3970954" y="2548346"/>
                <a:ext cx="61920" cy="320400"/>
              </p14:xfrm>
            </p:contentPart>
          </mc:Choice>
          <mc:Fallback xmlns="">
            <p:pic>
              <p:nvPicPr>
                <p:cNvPr id="1382" name="Ink 1381">
                  <a:extLst>
                    <a:ext uri="{FF2B5EF4-FFF2-40B4-BE49-F238E27FC236}">
                      <a16:creationId xmlns:a16="http://schemas.microsoft.com/office/drawing/2014/main" id="{EC6678BA-CAF6-3D0A-9F95-E424B1C76155}"/>
                    </a:ext>
                  </a:extLst>
                </p:cNvPr>
                <p:cNvPicPr/>
                <p:nvPr/>
              </p:nvPicPr>
              <p:blipFill>
                <a:blip r:embed="rId2426"/>
                <a:stretch>
                  <a:fillRect/>
                </a:stretch>
              </p:blipFill>
              <p:spPr>
                <a:xfrm>
                  <a:off x="3907954" y="2170346"/>
                  <a:ext cx="187560" cy="10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27">
              <p14:nvContentPartPr>
                <p14:cNvPr id="1383" name="Ink 1382">
                  <a:extLst>
                    <a:ext uri="{FF2B5EF4-FFF2-40B4-BE49-F238E27FC236}">
                      <a16:creationId xmlns:a16="http://schemas.microsoft.com/office/drawing/2014/main" id="{D03E16B5-FE47-7211-461E-3A0152A59228}"/>
                    </a:ext>
                  </a:extLst>
                </p14:cNvPr>
                <p14:cNvContentPartPr/>
                <p14:nvPr/>
              </p14:nvContentPartPr>
              <p14:xfrm>
                <a:off x="3829834" y="2475626"/>
                <a:ext cx="198720" cy="388080"/>
              </p14:xfrm>
            </p:contentPart>
          </mc:Choice>
          <mc:Fallback xmlns="">
            <p:pic>
              <p:nvPicPr>
                <p:cNvPr id="1383" name="Ink 1382">
                  <a:extLst>
                    <a:ext uri="{FF2B5EF4-FFF2-40B4-BE49-F238E27FC236}">
                      <a16:creationId xmlns:a16="http://schemas.microsoft.com/office/drawing/2014/main" id="{D03E16B5-FE47-7211-461E-3A0152A59228}"/>
                    </a:ext>
                  </a:extLst>
                </p:cNvPr>
                <p:cNvPicPr/>
                <p:nvPr/>
              </p:nvPicPr>
              <p:blipFill>
                <a:blip r:embed="rId2428"/>
                <a:stretch>
                  <a:fillRect/>
                </a:stretch>
              </p:blipFill>
              <p:spPr>
                <a:xfrm>
                  <a:off x="3766834" y="2097626"/>
                  <a:ext cx="324360" cy="11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29">
              <p14:nvContentPartPr>
                <p14:cNvPr id="1384" name="Ink 1383">
                  <a:extLst>
                    <a:ext uri="{FF2B5EF4-FFF2-40B4-BE49-F238E27FC236}">
                      <a16:creationId xmlns:a16="http://schemas.microsoft.com/office/drawing/2014/main" id="{61C139AB-BF14-1BC9-5792-88A808635B2B}"/>
                    </a:ext>
                  </a:extLst>
                </p14:cNvPr>
                <p14:cNvContentPartPr/>
                <p14:nvPr/>
              </p14:nvContentPartPr>
              <p14:xfrm>
                <a:off x="3876994" y="2504066"/>
                <a:ext cx="88200" cy="301680"/>
              </p14:xfrm>
            </p:contentPart>
          </mc:Choice>
          <mc:Fallback xmlns="">
            <p:pic>
              <p:nvPicPr>
                <p:cNvPr id="1384" name="Ink 1383">
                  <a:extLst>
                    <a:ext uri="{FF2B5EF4-FFF2-40B4-BE49-F238E27FC236}">
                      <a16:creationId xmlns:a16="http://schemas.microsoft.com/office/drawing/2014/main" id="{61C139AB-BF14-1BC9-5792-88A808635B2B}"/>
                    </a:ext>
                  </a:extLst>
                </p:cNvPr>
                <p:cNvPicPr/>
                <p:nvPr/>
              </p:nvPicPr>
              <p:blipFill>
                <a:blip r:embed="rId2430"/>
                <a:stretch>
                  <a:fillRect/>
                </a:stretch>
              </p:blipFill>
              <p:spPr>
                <a:xfrm>
                  <a:off x="3813994" y="2126426"/>
                  <a:ext cx="213840" cy="10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31">
              <p14:nvContentPartPr>
                <p14:cNvPr id="1385" name="Ink 1384">
                  <a:extLst>
                    <a:ext uri="{FF2B5EF4-FFF2-40B4-BE49-F238E27FC236}">
                      <a16:creationId xmlns:a16="http://schemas.microsoft.com/office/drawing/2014/main" id="{0F65FF3C-08DB-634D-A9E3-037620692D0F}"/>
                    </a:ext>
                  </a:extLst>
                </p14:cNvPr>
                <p14:cNvContentPartPr/>
                <p14:nvPr/>
              </p14:nvContentPartPr>
              <p14:xfrm>
                <a:off x="4028554" y="2548706"/>
                <a:ext cx="49320" cy="273960"/>
              </p14:xfrm>
            </p:contentPart>
          </mc:Choice>
          <mc:Fallback xmlns="">
            <p:pic>
              <p:nvPicPr>
                <p:cNvPr id="1385" name="Ink 1384">
                  <a:extLst>
                    <a:ext uri="{FF2B5EF4-FFF2-40B4-BE49-F238E27FC236}">
                      <a16:creationId xmlns:a16="http://schemas.microsoft.com/office/drawing/2014/main" id="{0F65FF3C-08DB-634D-A9E3-037620692D0F}"/>
                    </a:ext>
                  </a:extLst>
                </p:cNvPr>
                <p:cNvPicPr/>
                <p:nvPr/>
              </p:nvPicPr>
              <p:blipFill>
                <a:blip r:embed="rId2432"/>
                <a:stretch>
                  <a:fillRect/>
                </a:stretch>
              </p:blipFill>
              <p:spPr>
                <a:xfrm>
                  <a:off x="3965554" y="2170706"/>
                  <a:ext cx="174960" cy="10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33">
              <p14:nvContentPartPr>
                <p14:cNvPr id="1386" name="Ink 1385">
                  <a:extLst>
                    <a:ext uri="{FF2B5EF4-FFF2-40B4-BE49-F238E27FC236}">
                      <a16:creationId xmlns:a16="http://schemas.microsoft.com/office/drawing/2014/main" id="{1677453A-D15D-DE68-4140-E1B628CAAD66}"/>
                    </a:ext>
                  </a:extLst>
                </p14:cNvPr>
                <p14:cNvContentPartPr/>
                <p14:nvPr/>
              </p14:nvContentPartPr>
              <p14:xfrm>
                <a:off x="4152754" y="2546186"/>
                <a:ext cx="8280" cy="194760"/>
              </p14:xfrm>
            </p:contentPart>
          </mc:Choice>
          <mc:Fallback xmlns="">
            <p:pic>
              <p:nvPicPr>
                <p:cNvPr id="1386" name="Ink 1385">
                  <a:extLst>
                    <a:ext uri="{FF2B5EF4-FFF2-40B4-BE49-F238E27FC236}">
                      <a16:creationId xmlns:a16="http://schemas.microsoft.com/office/drawing/2014/main" id="{1677453A-D15D-DE68-4140-E1B628CAAD66}"/>
                    </a:ext>
                  </a:extLst>
                </p:cNvPr>
                <p:cNvPicPr/>
                <p:nvPr/>
              </p:nvPicPr>
              <p:blipFill>
                <a:blip r:embed="rId2434"/>
                <a:stretch>
                  <a:fillRect/>
                </a:stretch>
              </p:blipFill>
              <p:spPr>
                <a:xfrm>
                  <a:off x="4090114" y="2168546"/>
                  <a:ext cx="133920" cy="9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35">
              <p14:nvContentPartPr>
                <p14:cNvPr id="1387" name="Ink 1386">
                  <a:extLst>
                    <a:ext uri="{FF2B5EF4-FFF2-40B4-BE49-F238E27FC236}">
                      <a16:creationId xmlns:a16="http://schemas.microsoft.com/office/drawing/2014/main" id="{00244923-36F7-292D-05D7-E5D40AA77971}"/>
                    </a:ext>
                  </a:extLst>
                </p14:cNvPr>
                <p14:cNvContentPartPr/>
                <p14:nvPr/>
              </p14:nvContentPartPr>
              <p14:xfrm>
                <a:off x="4138714" y="2484986"/>
                <a:ext cx="42480" cy="278640"/>
              </p14:xfrm>
            </p:contentPart>
          </mc:Choice>
          <mc:Fallback xmlns="">
            <p:pic>
              <p:nvPicPr>
                <p:cNvPr id="1387" name="Ink 1386">
                  <a:extLst>
                    <a:ext uri="{FF2B5EF4-FFF2-40B4-BE49-F238E27FC236}">
                      <a16:creationId xmlns:a16="http://schemas.microsoft.com/office/drawing/2014/main" id="{00244923-36F7-292D-05D7-E5D40AA77971}"/>
                    </a:ext>
                  </a:extLst>
                </p:cNvPr>
                <p:cNvPicPr/>
                <p:nvPr/>
              </p:nvPicPr>
              <p:blipFill>
                <a:blip r:embed="rId2436"/>
                <a:stretch>
                  <a:fillRect/>
                </a:stretch>
              </p:blipFill>
              <p:spPr>
                <a:xfrm>
                  <a:off x="4076074" y="2107346"/>
                  <a:ext cx="168120" cy="10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37">
              <p14:nvContentPartPr>
                <p14:cNvPr id="1388" name="Ink 1387">
                  <a:extLst>
                    <a:ext uri="{FF2B5EF4-FFF2-40B4-BE49-F238E27FC236}">
                      <a16:creationId xmlns:a16="http://schemas.microsoft.com/office/drawing/2014/main" id="{B2691342-277D-A013-515B-730C21B55A4D}"/>
                    </a:ext>
                  </a:extLst>
                </p14:cNvPr>
                <p14:cNvContentPartPr/>
                <p14:nvPr/>
              </p14:nvContentPartPr>
              <p14:xfrm>
                <a:off x="4072114" y="2447906"/>
                <a:ext cx="119160" cy="231840"/>
              </p14:xfrm>
            </p:contentPart>
          </mc:Choice>
          <mc:Fallback xmlns="">
            <p:pic>
              <p:nvPicPr>
                <p:cNvPr id="1388" name="Ink 1387">
                  <a:extLst>
                    <a:ext uri="{FF2B5EF4-FFF2-40B4-BE49-F238E27FC236}">
                      <a16:creationId xmlns:a16="http://schemas.microsoft.com/office/drawing/2014/main" id="{B2691342-277D-A013-515B-730C21B55A4D}"/>
                    </a:ext>
                  </a:extLst>
                </p:cNvPr>
                <p:cNvPicPr/>
                <p:nvPr/>
              </p:nvPicPr>
              <p:blipFill>
                <a:blip r:embed="rId2438"/>
                <a:stretch>
                  <a:fillRect/>
                </a:stretch>
              </p:blipFill>
              <p:spPr>
                <a:xfrm>
                  <a:off x="4009114" y="2069906"/>
                  <a:ext cx="244800" cy="9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39">
              <p14:nvContentPartPr>
                <p14:cNvPr id="1389" name="Ink 1388">
                  <a:extLst>
                    <a:ext uri="{FF2B5EF4-FFF2-40B4-BE49-F238E27FC236}">
                      <a16:creationId xmlns:a16="http://schemas.microsoft.com/office/drawing/2014/main" id="{2B838784-60D2-DB47-5351-70E62205BD8C}"/>
                    </a:ext>
                  </a:extLst>
                </p14:cNvPr>
                <p14:cNvContentPartPr/>
                <p14:nvPr/>
              </p14:nvContentPartPr>
              <p14:xfrm>
                <a:off x="4179754" y="2410826"/>
                <a:ext cx="121680" cy="251280"/>
              </p14:xfrm>
            </p:contentPart>
          </mc:Choice>
          <mc:Fallback xmlns="">
            <p:pic>
              <p:nvPicPr>
                <p:cNvPr id="1389" name="Ink 1388">
                  <a:extLst>
                    <a:ext uri="{FF2B5EF4-FFF2-40B4-BE49-F238E27FC236}">
                      <a16:creationId xmlns:a16="http://schemas.microsoft.com/office/drawing/2014/main" id="{2B838784-60D2-DB47-5351-70E62205BD8C}"/>
                    </a:ext>
                  </a:extLst>
                </p:cNvPr>
                <p:cNvPicPr/>
                <p:nvPr/>
              </p:nvPicPr>
              <p:blipFill>
                <a:blip r:embed="rId2440"/>
                <a:stretch>
                  <a:fillRect/>
                </a:stretch>
              </p:blipFill>
              <p:spPr>
                <a:xfrm>
                  <a:off x="4117114" y="2033186"/>
                  <a:ext cx="247320" cy="10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41">
              <p14:nvContentPartPr>
                <p14:cNvPr id="1390" name="Ink 1389">
                  <a:extLst>
                    <a:ext uri="{FF2B5EF4-FFF2-40B4-BE49-F238E27FC236}">
                      <a16:creationId xmlns:a16="http://schemas.microsoft.com/office/drawing/2014/main" id="{6446FBCA-7C0D-561E-CAE3-2CEFAECA89F7}"/>
                    </a:ext>
                  </a:extLst>
                </p14:cNvPr>
                <p14:cNvContentPartPr/>
                <p14:nvPr/>
              </p14:nvContentPartPr>
              <p14:xfrm>
                <a:off x="4316194" y="2314346"/>
                <a:ext cx="90000" cy="427320"/>
              </p14:xfrm>
            </p:contentPart>
          </mc:Choice>
          <mc:Fallback xmlns="">
            <p:pic>
              <p:nvPicPr>
                <p:cNvPr id="1390" name="Ink 1389">
                  <a:extLst>
                    <a:ext uri="{FF2B5EF4-FFF2-40B4-BE49-F238E27FC236}">
                      <a16:creationId xmlns:a16="http://schemas.microsoft.com/office/drawing/2014/main" id="{6446FBCA-7C0D-561E-CAE3-2CEFAECA89F7}"/>
                    </a:ext>
                  </a:extLst>
                </p:cNvPr>
                <p:cNvPicPr/>
                <p:nvPr/>
              </p:nvPicPr>
              <p:blipFill>
                <a:blip r:embed="rId2442"/>
                <a:stretch>
                  <a:fillRect/>
                </a:stretch>
              </p:blipFill>
              <p:spPr>
                <a:xfrm>
                  <a:off x="4253194" y="1936706"/>
                  <a:ext cx="215640" cy="11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43">
              <p14:nvContentPartPr>
                <p14:cNvPr id="1391" name="Ink 1390">
                  <a:extLst>
                    <a:ext uri="{FF2B5EF4-FFF2-40B4-BE49-F238E27FC236}">
                      <a16:creationId xmlns:a16="http://schemas.microsoft.com/office/drawing/2014/main" id="{F4F0063E-164E-91AC-B131-640C7CFC5056}"/>
                    </a:ext>
                  </a:extLst>
                </p14:cNvPr>
                <p14:cNvContentPartPr/>
                <p14:nvPr/>
              </p14:nvContentPartPr>
              <p14:xfrm>
                <a:off x="4290994" y="2430626"/>
                <a:ext cx="65520" cy="377640"/>
              </p14:xfrm>
            </p:contentPart>
          </mc:Choice>
          <mc:Fallback xmlns="">
            <p:pic>
              <p:nvPicPr>
                <p:cNvPr id="1391" name="Ink 1390">
                  <a:extLst>
                    <a:ext uri="{FF2B5EF4-FFF2-40B4-BE49-F238E27FC236}">
                      <a16:creationId xmlns:a16="http://schemas.microsoft.com/office/drawing/2014/main" id="{F4F0063E-164E-91AC-B131-640C7CFC5056}"/>
                    </a:ext>
                  </a:extLst>
                </p:cNvPr>
                <p:cNvPicPr/>
                <p:nvPr/>
              </p:nvPicPr>
              <p:blipFill>
                <a:blip r:embed="rId2444"/>
                <a:stretch>
                  <a:fillRect/>
                </a:stretch>
              </p:blipFill>
              <p:spPr>
                <a:xfrm>
                  <a:off x="4227994" y="2052986"/>
                  <a:ext cx="191160" cy="11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45">
              <p14:nvContentPartPr>
                <p14:cNvPr id="1392" name="Ink 1391">
                  <a:extLst>
                    <a:ext uri="{FF2B5EF4-FFF2-40B4-BE49-F238E27FC236}">
                      <a16:creationId xmlns:a16="http://schemas.microsoft.com/office/drawing/2014/main" id="{0930F34A-4078-E717-99C6-F90A3F0AB73B}"/>
                    </a:ext>
                  </a:extLst>
                </p14:cNvPr>
                <p14:cNvContentPartPr/>
                <p14:nvPr/>
              </p14:nvContentPartPr>
              <p14:xfrm>
                <a:off x="4197394" y="2566706"/>
                <a:ext cx="56520" cy="298080"/>
              </p14:xfrm>
            </p:contentPart>
          </mc:Choice>
          <mc:Fallback xmlns="">
            <p:pic>
              <p:nvPicPr>
                <p:cNvPr id="1392" name="Ink 1391">
                  <a:extLst>
                    <a:ext uri="{FF2B5EF4-FFF2-40B4-BE49-F238E27FC236}">
                      <a16:creationId xmlns:a16="http://schemas.microsoft.com/office/drawing/2014/main" id="{0930F34A-4078-E717-99C6-F90A3F0AB73B}"/>
                    </a:ext>
                  </a:extLst>
                </p:cNvPr>
                <p:cNvPicPr/>
                <p:nvPr/>
              </p:nvPicPr>
              <p:blipFill>
                <a:blip r:embed="rId2446"/>
                <a:stretch>
                  <a:fillRect/>
                </a:stretch>
              </p:blipFill>
              <p:spPr>
                <a:xfrm>
                  <a:off x="4134394" y="2188706"/>
                  <a:ext cx="182160" cy="10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47">
              <p14:nvContentPartPr>
                <p14:cNvPr id="1393" name="Ink 1392">
                  <a:extLst>
                    <a:ext uri="{FF2B5EF4-FFF2-40B4-BE49-F238E27FC236}">
                      <a16:creationId xmlns:a16="http://schemas.microsoft.com/office/drawing/2014/main" id="{B195E552-513A-871F-3F84-A9B80B11D9C6}"/>
                    </a:ext>
                  </a:extLst>
                </p14:cNvPr>
                <p14:cNvContentPartPr/>
                <p14:nvPr/>
              </p14:nvContentPartPr>
              <p14:xfrm>
                <a:off x="4184434" y="2460866"/>
                <a:ext cx="153000" cy="324720"/>
              </p14:xfrm>
            </p:contentPart>
          </mc:Choice>
          <mc:Fallback xmlns="">
            <p:pic>
              <p:nvPicPr>
                <p:cNvPr id="1393" name="Ink 1392">
                  <a:extLst>
                    <a:ext uri="{FF2B5EF4-FFF2-40B4-BE49-F238E27FC236}">
                      <a16:creationId xmlns:a16="http://schemas.microsoft.com/office/drawing/2014/main" id="{B195E552-513A-871F-3F84-A9B80B11D9C6}"/>
                    </a:ext>
                  </a:extLst>
                </p:cNvPr>
                <p:cNvPicPr/>
                <p:nvPr/>
              </p:nvPicPr>
              <p:blipFill>
                <a:blip r:embed="rId2448"/>
                <a:stretch>
                  <a:fillRect/>
                </a:stretch>
              </p:blipFill>
              <p:spPr>
                <a:xfrm>
                  <a:off x="4121434" y="2083226"/>
                  <a:ext cx="278640" cy="10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49">
              <p14:nvContentPartPr>
                <p14:cNvPr id="1394" name="Ink 1393">
                  <a:extLst>
                    <a:ext uri="{FF2B5EF4-FFF2-40B4-BE49-F238E27FC236}">
                      <a16:creationId xmlns:a16="http://schemas.microsoft.com/office/drawing/2014/main" id="{8DAE51AB-B643-A637-50E2-5F083DF0F95F}"/>
                    </a:ext>
                  </a:extLst>
                </p14:cNvPr>
                <p14:cNvContentPartPr/>
                <p14:nvPr/>
              </p14:nvContentPartPr>
              <p14:xfrm>
                <a:off x="4171474" y="2440346"/>
                <a:ext cx="104400" cy="291600"/>
              </p14:xfrm>
            </p:contentPart>
          </mc:Choice>
          <mc:Fallback xmlns="">
            <p:pic>
              <p:nvPicPr>
                <p:cNvPr id="1394" name="Ink 1393">
                  <a:extLst>
                    <a:ext uri="{FF2B5EF4-FFF2-40B4-BE49-F238E27FC236}">
                      <a16:creationId xmlns:a16="http://schemas.microsoft.com/office/drawing/2014/main" id="{8DAE51AB-B643-A637-50E2-5F083DF0F95F}"/>
                    </a:ext>
                  </a:extLst>
                </p:cNvPr>
                <p:cNvPicPr/>
                <p:nvPr/>
              </p:nvPicPr>
              <p:blipFill>
                <a:blip r:embed="rId2450"/>
                <a:stretch>
                  <a:fillRect/>
                </a:stretch>
              </p:blipFill>
              <p:spPr>
                <a:xfrm>
                  <a:off x="4108834" y="2062706"/>
                  <a:ext cx="230040" cy="10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51">
              <p14:nvContentPartPr>
                <p14:cNvPr id="1395" name="Ink 1394">
                  <a:extLst>
                    <a:ext uri="{FF2B5EF4-FFF2-40B4-BE49-F238E27FC236}">
                      <a16:creationId xmlns:a16="http://schemas.microsoft.com/office/drawing/2014/main" id="{7783977A-F994-958D-258F-6F74A839378D}"/>
                    </a:ext>
                  </a:extLst>
                </p14:cNvPr>
                <p14:cNvContentPartPr/>
                <p14:nvPr/>
              </p14:nvContentPartPr>
              <p14:xfrm>
                <a:off x="3995434" y="2424866"/>
                <a:ext cx="190440" cy="273240"/>
              </p14:xfrm>
            </p:contentPart>
          </mc:Choice>
          <mc:Fallback xmlns="">
            <p:pic>
              <p:nvPicPr>
                <p:cNvPr id="1395" name="Ink 1394">
                  <a:extLst>
                    <a:ext uri="{FF2B5EF4-FFF2-40B4-BE49-F238E27FC236}">
                      <a16:creationId xmlns:a16="http://schemas.microsoft.com/office/drawing/2014/main" id="{7783977A-F994-958D-258F-6F74A839378D}"/>
                    </a:ext>
                  </a:extLst>
                </p:cNvPr>
                <p:cNvPicPr/>
                <p:nvPr/>
              </p:nvPicPr>
              <p:blipFill>
                <a:blip r:embed="rId2452"/>
                <a:stretch>
                  <a:fillRect/>
                </a:stretch>
              </p:blipFill>
              <p:spPr>
                <a:xfrm>
                  <a:off x="3932434" y="2046866"/>
                  <a:ext cx="316080" cy="10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53">
              <p14:nvContentPartPr>
                <p14:cNvPr id="1396" name="Ink 1395">
                  <a:extLst>
                    <a:ext uri="{FF2B5EF4-FFF2-40B4-BE49-F238E27FC236}">
                      <a16:creationId xmlns:a16="http://schemas.microsoft.com/office/drawing/2014/main" id="{ECEBA1D4-1D0E-A7E9-99D9-FD13E49448A1}"/>
                    </a:ext>
                  </a:extLst>
                </p14:cNvPr>
                <p14:cNvContentPartPr/>
                <p14:nvPr/>
              </p14:nvContentPartPr>
              <p14:xfrm>
                <a:off x="4000834" y="2472746"/>
                <a:ext cx="15480" cy="236520"/>
              </p14:xfrm>
            </p:contentPart>
          </mc:Choice>
          <mc:Fallback xmlns="">
            <p:pic>
              <p:nvPicPr>
                <p:cNvPr id="1396" name="Ink 1395">
                  <a:extLst>
                    <a:ext uri="{FF2B5EF4-FFF2-40B4-BE49-F238E27FC236}">
                      <a16:creationId xmlns:a16="http://schemas.microsoft.com/office/drawing/2014/main" id="{ECEBA1D4-1D0E-A7E9-99D9-FD13E49448A1}"/>
                    </a:ext>
                  </a:extLst>
                </p:cNvPr>
                <p:cNvPicPr/>
                <p:nvPr/>
              </p:nvPicPr>
              <p:blipFill>
                <a:blip r:embed="rId2454"/>
                <a:stretch>
                  <a:fillRect/>
                </a:stretch>
              </p:blipFill>
              <p:spPr>
                <a:xfrm>
                  <a:off x="3938194" y="2094746"/>
                  <a:ext cx="141120" cy="9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55">
              <p14:nvContentPartPr>
                <p14:cNvPr id="1397" name="Ink 1396">
                  <a:extLst>
                    <a:ext uri="{FF2B5EF4-FFF2-40B4-BE49-F238E27FC236}">
                      <a16:creationId xmlns:a16="http://schemas.microsoft.com/office/drawing/2014/main" id="{CE593CF1-C7A1-9208-43DC-6523E3E2C337}"/>
                    </a:ext>
                  </a:extLst>
                </p14:cNvPr>
                <p14:cNvContentPartPr/>
                <p14:nvPr/>
              </p14:nvContentPartPr>
              <p14:xfrm>
                <a:off x="4121434" y="2554826"/>
                <a:ext cx="240480" cy="250920"/>
              </p14:xfrm>
            </p:contentPart>
          </mc:Choice>
          <mc:Fallback xmlns="">
            <p:pic>
              <p:nvPicPr>
                <p:cNvPr id="1397" name="Ink 1396">
                  <a:extLst>
                    <a:ext uri="{FF2B5EF4-FFF2-40B4-BE49-F238E27FC236}">
                      <a16:creationId xmlns:a16="http://schemas.microsoft.com/office/drawing/2014/main" id="{CE593CF1-C7A1-9208-43DC-6523E3E2C337}"/>
                    </a:ext>
                  </a:extLst>
                </p:cNvPr>
                <p:cNvPicPr/>
                <p:nvPr/>
              </p:nvPicPr>
              <p:blipFill>
                <a:blip r:embed="rId2456"/>
                <a:stretch>
                  <a:fillRect/>
                </a:stretch>
              </p:blipFill>
              <p:spPr>
                <a:xfrm>
                  <a:off x="4058434" y="2177186"/>
                  <a:ext cx="366120" cy="10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57">
              <p14:nvContentPartPr>
                <p14:cNvPr id="1398" name="Ink 1397">
                  <a:extLst>
                    <a:ext uri="{FF2B5EF4-FFF2-40B4-BE49-F238E27FC236}">
                      <a16:creationId xmlns:a16="http://schemas.microsoft.com/office/drawing/2014/main" id="{2960F37E-8CD4-BFC8-6773-65B6BCDCE8C3}"/>
                    </a:ext>
                  </a:extLst>
                </p14:cNvPr>
                <p14:cNvContentPartPr/>
                <p14:nvPr/>
              </p14:nvContentPartPr>
              <p14:xfrm>
                <a:off x="4203154" y="2619986"/>
                <a:ext cx="20520" cy="383040"/>
              </p14:xfrm>
            </p:contentPart>
          </mc:Choice>
          <mc:Fallback xmlns="">
            <p:pic>
              <p:nvPicPr>
                <p:cNvPr id="1398" name="Ink 1397">
                  <a:extLst>
                    <a:ext uri="{FF2B5EF4-FFF2-40B4-BE49-F238E27FC236}">
                      <a16:creationId xmlns:a16="http://schemas.microsoft.com/office/drawing/2014/main" id="{2960F37E-8CD4-BFC8-6773-65B6BCDCE8C3}"/>
                    </a:ext>
                  </a:extLst>
                </p:cNvPr>
                <p:cNvPicPr/>
                <p:nvPr/>
              </p:nvPicPr>
              <p:blipFill>
                <a:blip r:embed="rId2458"/>
                <a:stretch>
                  <a:fillRect/>
                </a:stretch>
              </p:blipFill>
              <p:spPr>
                <a:xfrm>
                  <a:off x="4140514" y="2241986"/>
                  <a:ext cx="146160" cy="11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59">
              <p14:nvContentPartPr>
                <p14:cNvPr id="1399" name="Ink 1398">
                  <a:extLst>
                    <a:ext uri="{FF2B5EF4-FFF2-40B4-BE49-F238E27FC236}">
                      <a16:creationId xmlns:a16="http://schemas.microsoft.com/office/drawing/2014/main" id="{CA322489-06F7-F039-45A8-D043C5A8F081}"/>
                    </a:ext>
                  </a:extLst>
                </p14:cNvPr>
                <p14:cNvContentPartPr/>
                <p14:nvPr/>
              </p14:nvContentPartPr>
              <p14:xfrm>
                <a:off x="4076794" y="2705666"/>
                <a:ext cx="203040" cy="317160"/>
              </p14:xfrm>
            </p:contentPart>
          </mc:Choice>
          <mc:Fallback xmlns="">
            <p:pic>
              <p:nvPicPr>
                <p:cNvPr id="1399" name="Ink 1398">
                  <a:extLst>
                    <a:ext uri="{FF2B5EF4-FFF2-40B4-BE49-F238E27FC236}">
                      <a16:creationId xmlns:a16="http://schemas.microsoft.com/office/drawing/2014/main" id="{CA322489-06F7-F039-45A8-D043C5A8F081}"/>
                    </a:ext>
                  </a:extLst>
                </p:cNvPr>
                <p:cNvPicPr/>
                <p:nvPr/>
              </p:nvPicPr>
              <p:blipFill>
                <a:blip r:embed="rId2460"/>
                <a:stretch>
                  <a:fillRect/>
                </a:stretch>
              </p:blipFill>
              <p:spPr>
                <a:xfrm>
                  <a:off x="4013794" y="2328026"/>
                  <a:ext cx="328680" cy="10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61">
              <p14:nvContentPartPr>
                <p14:cNvPr id="1400" name="Ink 1399">
                  <a:extLst>
                    <a:ext uri="{FF2B5EF4-FFF2-40B4-BE49-F238E27FC236}">
                      <a16:creationId xmlns:a16="http://schemas.microsoft.com/office/drawing/2014/main" id="{8A7FE2FB-C85F-0E5D-2AD6-E986937A2931}"/>
                    </a:ext>
                  </a:extLst>
                </p14:cNvPr>
                <p14:cNvContentPartPr/>
                <p14:nvPr/>
              </p14:nvContentPartPr>
              <p14:xfrm>
                <a:off x="4204234" y="2721506"/>
                <a:ext cx="133200" cy="364320"/>
              </p14:xfrm>
            </p:contentPart>
          </mc:Choice>
          <mc:Fallback xmlns="">
            <p:pic>
              <p:nvPicPr>
                <p:cNvPr id="1400" name="Ink 1399">
                  <a:extLst>
                    <a:ext uri="{FF2B5EF4-FFF2-40B4-BE49-F238E27FC236}">
                      <a16:creationId xmlns:a16="http://schemas.microsoft.com/office/drawing/2014/main" id="{8A7FE2FB-C85F-0E5D-2AD6-E986937A2931}"/>
                    </a:ext>
                  </a:extLst>
                </p:cNvPr>
                <p:cNvPicPr/>
                <p:nvPr/>
              </p:nvPicPr>
              <p:blipFill>
                <a:blip r:embed="rId2462"/>
                <a:stretch>
                  <a:fillRect/>
                </a:stretch>
              </p:blipFill>
              <p:spPr>
                <a:xfrm>
                  <a:off x="4141234" y="2343506"/>
                  <a:ext cx="258840" cy="11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63">
              <p14:nvContentPartPr>
                <p14:cNvPr id="1401" name="Ink 1400">
                  <a:extLst>
                    <a:ext uri="{FF2B5EF4-FFF2-40B4-BE49-F238E27FC236}">
                      <a16:creationId xmlns:a16="http://schemas.microsoft.com/office/drawing/2014/main" id="{43FCFB36-7275-EA7B-5C8C-3190E624D8EF}"/>
                    </a:ext>
                  </a:extLst>
                </p14:cNvPr>
                <p14:cNvContentPartPr/>
                <p14:nvPr/>
              </p14:nvContentPartPr>
              <p14:xfrm>
                <a:off x="4276954" y="2536826"/>
                <a:ext cx="149040" cy="517320"/>
              </p14:xfrm>
            </p:contentPart>
          </mc:Choice>
          <mc:Fallback xmlns="">
            <p:pic>
              <p:nvPicPr>
                <p:cNvPr id="1401" name="Ink 1400">
                  <a:extLst>
                    <a:ext uri="{FF2B5EF4-FFF2-40B4-BE49-F238E27FC236}">
                      <a16:creationId xmlns:a16="http://schemas.microsoft.com/office/drawing/2014/main" id="{43FCFB36-7275-EA7B-5C8C-3190E624D8EF}"/>
                    </a:ext>
                  </a:extLst>
                </p:cNvPr>
                <p:cNvPicPr/>
                <p:nvPr/>
              </p:nvPicPr>
              <p:blipFill>
                <a:blip r:embed="rId2464"/>
                <a:stretch>
                  <a:fillRect/>
                </a:stretch>
              </p:blipFill>
              <p:spPr>
                <a:xfrm>
                  <a:off x="4213954" y="2159186"/>
                  <a:ext cx="274680" cy="12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65">
              <p14:nvContentPartPr>
                <p14:cNvPr id="1402" name="Ink 1401">
                  <a:extLst>
                    <a:ext uri="{FF2B5EF4-FFF2-40B4-BE49-F238E27FC236}">
                      <a16:creationId xmlns:a16="http://schemas.microsoft.com/office/drawing/2014/main" id="{6A3CF14B-8DB7-5F14-8CAF-D76C78640AED}"/>
                    </a:ext>
                  </a:extLst>
                </p14:cNvPr>
                <p14:cNvContentPartPr/>
                <p14:nvPr/>
              </p14:nvContentPartPr>
              <p14:xfrm>
                <a:off x="4338154" y="2500466"/>
                <a:ext cx="4680" cy="22320"/>
              </p14:xfrm>
            </p:contentPart>
          </mc:Choice>
          <mc:Fallback xmlns="">
            <p:pic>
              <p:nvPicPr>
                <p:cNvPr id="1402" name="Ink 1401">
                  <a:extLst>
                    <a:ext uri="{FF2B5EF4-FFF2-40B4-BE49-F238E27FC236}">
                      <a16:creationId xmlns:a16="http://schemas.microsoft.com/office/drawing/2014/main" id="{6A3CF14B-8DB7-5F14-8CAF-D76C78640AED}"/>
                    </a:ext>
                  </a:extLst>
                </p:cNvPr>
                <p:cNvPicPr/>
                <p:nvPr/>
              </p:nvPicPr>
              <p:blipFill>
                <a:blip r:embed="rId2466"/>
                <a:stretch>
                  <a:fillRect/>
                </a:stretch>
              </p:blipFill>
              <p:spPr>
                <a:xfrm>
                  <a:off x="4275514" y="2122826"/>
                  <a:ext cx="130320" cy="77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67">
              <p14:nvContentPartPr>
                <p14:cNvPr id="1403" name="Ink 1402">
                  <a:extLst>
                    <a:ext uri="{FF2B5EF4-FFF2-40B4-BE49-F238E27FC236}">
                      <a16:creationId xmlns:a16="http://schemas.microsoft.com/office/drawing/2014/main" id="{9F220AD9-7FFD-FB5F-495E-1D3EFBA398D7}"/>
                    </a:ext>
                  </a:extLst>
                </p14:cNvPr>
                <p14:cNvContentPartPr/>
                <p14:nvPr/>
              </p14:nvContentPartPr>
              <p14:xfrm>
                <a:off x="4323034" y="2578226"/>
                <a:ext cx="10440" cy="92880"/>
              </p14:xfrm>
            </p:contentPart>
          </mc:Choice>
          <mc:Fallback xmlns="">
            <p:pic>
              <p:nvPicPr>
                <p:cNvPr id="1403" name="Ink 1402">
                  <a:extLst>
                    <a:ext uri="{FF2B5EF4-FFF2-40B4-BE49-F238E27FC236}">
                      <a16:creationId xmlns:a16="http://schemas.microsoft.com/office/drawing/2014/main" id="{9F220AD9-7FFD-FB5F-495E-1D3EFBA398D7}"/>
                    </a:ext>
                  </a:extLst>
                </p:cNvPr>
                <p:cNvPicPr/>
                <p:nvPr/>
              </p:nvPicPr>
              <p:blipFill>
                <a:blip r:embed="rId2468"/>
                <a:stretch>
                  <a:fillRect/>
                </a:stretch>
              </p:blipFill>
              <p:spPr>
                <a:xfrm>
                  <a:off x="4260034" y="2200586"/>
                  <a:ext cx="136080" cy="84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69">
              <p14:nvContentPartPr>
                <p14:cNvPr id="1404" name="Ink 1403">
                  <a:extLst>
                    <a:ext uri="{FF2B5EF4-FFF2-40B4-BE49-F238E27FC236}">
                      <a16:creationId xmlns:a16="http://schemas.microsoft.com/office/drawing/2014/main" id="{E396C56D-C435-1BB5-E79A-62DF9EECBAEA}"/>
                    </a:ext>
                  </a:extLst>
                </p14:cNvPr>
                <p14:cNvContentPartPr/>
                <p14:nvPr/>
              </p14:nvContentPartPr>
              <p14:xfrm>
                <a:off x="4393234" y="2752466"/>
                <a:ext cx="72000" cy="32400"/>
              </p14:xfrm>
            </p:contentPart>
          </mc:Choice>
          <mc:Fallback xmlns="">
            <p:pic>
              <p:nvPicPr>
                <p:cNvPr id="1404" name="Ink 1403">
                  <a:extLst>
                    <a:ext uri="{FF2B5EF4-FFF2-40B4-BE49-F238E27FC236}">
                      <a16:creationId xmlns:a16="http://schemas.microsoft.com/office/drawing/2014/main" id="{E396C56D-C435-1BB5-E79A-62DF9EECBAEA}"/>
                    </a:ext>
                  </a:extLst>
                </p:cNvPr>
                <p:cNvPicPr/>
                <p:nvPr/>
              </p:nvPicPr>
              <p:blipFill>
                <a:blip r:embed="rId2470"/>
                <a:stretch>
                  <a:fillRect/>
                </a:stretch>
              </p:blipFill>
              <p:spPr>
                <a:xfrm>
                  <a:off x="4330234" y="2374466"/>
                  <a:ext cx="197640" cy="78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71">
              <p14:nvContentPartPr>
                <p14:cNvPr id="1405" name="Ink 1404">
                  <a:extLst>
                    <a:ext uri="{FF2B5EF4-FFF2-40B4-BE49-F238E27FC236}">
                      <a16:creationId xmlns:a16="http://schemas.microsoft.com/office/drawing/2014/main" id="{DEF99BA4-C829-7732-C4FE-61A0EF042E32}"/>
                    </a:ext>
                  </a:extLst>
                </p14:cNvPr>
                <p14:cNvContentPartPr/>
                <p14:nvPr/>
              </p14:nvContentPartPr>
              <p14:xfrm>
                <a:off x="4346434" y="2510546"/>
                <a:ext cx="152640" cy="339480"/>
              </p14:xfrm>
            </p:contentPart>
          </mc:Choice>
          <mc:Fallback xmlns="">
            <p:pic>
              <p:nvPicPr>
                <p:cNvPr id="1405" name="Ink 1404">
                  <a:extLst>
                    <a:ext uri="{FF2B5EF4-FFF2-40B4-BE49-F238E27FC236}">
                      <a16:creationId xmlns:a16="http://schemas.microsoft.com/office/drawing/2014/main" id="{DEF99BA4-C829-7732-C4FE-61A0EF042E32}"/>
                    </a:ext>
                  </a:extLst>
                </p:cNvPr>
                <p:cNvPicPr/>
                <p:nvPr/>
              </p:nvPicPr>
              <p:blipFill>
                <a:blip r:embed="rId2472"/>
                <a:stretch>
                  <a:fillRect/>
                </a:stretch>
              </p:blipFill>
              <p:spPr>
                <a:xfrm>
                  <a:off x="4283434" y="2132906"/>
                  <a:ext cx="278280" cy="10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73">
              <p14:nvContentPartPr>
                <p14:cNvPr id="1406" name="Ink 1405">
                  <a:extLst>
                    <a:ext uri="{FF2B5EF4-FFF2-40B4-BE49-F238E27FC236}">
                      <a16:creationId xmlns:a16="http://schemas.microsoft.com/office/drawing/2014/main" id="{6AB1E0CF-E672-D2A5-DA80-8BF1F6B8DF74}"/>
                    </a:ext>
                  </a:extLst>
                </p14:cNvPr>
                <p14:cNvContentPartPr/>
                <p14:nvPr/>
              </p14:nvContentPartPr>
              <p14:xfrm>
                <a:off x="4487554" y="2591186"/>
                <a:ext cx="41040" cy="288000"/>
              </p14:xfrm>
            </p:contentPart>
          </mc:Choice>
          <mc:Fallback xmlns="">
            <p:pic>
              <p:nvPicPr>
                <p:cNvPr id="1406" name="Ink 1405">
                  <a:extLst>
                    <a:ext uri="{FF2B5EF4-FFF2-40B4-BE49-F238E27FC236}">
                      <a16:creationId xmlns:a16="http://schemas.microsoft.com/office/drawing/2014/main" id="{6AB1E0CF-E672-D2A5-DA80-8BF1F6B8DF74}"/>
                    </a:ext>
                  </a:extLst>
                </p:cNvPr>
                <p:cNvPicPr/>
                <p:nvPr/>
              </p:nvPicPr>
              <p:blipFill>
                <a:blip r:embed="rId2474"/>
                <a:stretch>
                  <a:fillRect/>
                </a:stretch>
              </p:blipFill>
              <p:spPr>
                <a:xfrm>
                  <a:off x="4424914" y="2213546"/>
                  <a:ext cx="166680" cy="10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75">
              <p14:nvContentPartPr>
                <p14:cNvPr id="1407" name="Ink 1406">
                  <a:extLst>
                    <a:ext uri="{FF2B5EF4-FFF2-40B4-BE49-F238E27FC236}">
                      <a16:creationId xmlns:a16="http://schemas.microsoft.com/office/drawing/2014/main" id="{630D6AAF-8F98-1D5E-F09A-461A291F42DC}"/>
                    </a:ext>
                  </a:extLst>
                </p14:cNvPr>
                <p14:cNvContentPartPr/>
                <p14:nvPr/>
              </p14:nvContentPartPr>
              <p14:xfrm>
                <a:off x="4414474" y="2604506"/>
                <a:ext cx="68760" cy="186840"/>
              </p14:xfrm>
            </p:contentPart>
          </mc:Choice>
          <mc:Fallback xmlns="">
            <p:pic>
              <p:nvPicPr>
                <p:cNvPr id="1407" name="Ink 1406">
                  <a:extLst>
                    <a:ext uri="{FF2B5EF4-FFF2-40B4-BE49-F238E27FC236}">
                      <a16:creationId xmlns:a16="http://schemas.microsoft.com/office/drawing/2014/main" id="{630D6AAF-8F98-1D5E-F09A-461A291F42DC}"/>
                    </a:ext>
                  </a:extLst>
                </p:cNvPr>
                <p:cNvPicPr/>
                <p:nvPr/>
              </p:nvPicPr>
              <p:blipFill>
                <a:blip r:embed="rId2476"/>
                <a:stretch>
                  <a:fillRect/>
                </a:stretch>
              </p:blipFill>
              <p:spPr>
                <a:xfrm>
                  <a:off x="4351474" y="2226866"/>
                  <a:ext cx="194400" cy="9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77">
              <p14:nvContentPartPr>
                <p14:cNvPr id="1408" name="Ink 1407">
                  <a:extLst>
                    <a:ext uri="{FF2B5EF4-FFF2-40B4-BE49-F238E27FC236}">
                      <a16:creationId xmlns:a16="http://schemas.microsoft.com/office/drawing/2014/main" id="{9DEA446D-C041-8371-EF69-4CEF1C3D4C7B}"/>
                    </a:ext>
                  </a:extLst>
                </p14:cNvPr>
                <p14:cNvContentPartPr/>
                <p14:nvPr/>
              </p14:nvContentPartPr>
              <p14:xfrm>
                <a:off x="4428154" y="2594426"/>
                <a:ext cx="48960" cy="286920"/>
              </p14:xfrm>
            </p:contentPart>
          </mc:Choice>
          <mc:Fallback xmlns="">
            <p:pic>
              <p:nvPicPr>
                <p:cNvPr id="1408" name="Ink 1407">
                  <a:extLst>
                    <a:ext uri="{FF2B5EF4-FFF2-40B4-BE49-F238E27FC236}">
                      <a16:creationId xmlns:a16="http://schemas.microsoft.com/office/drawing/2014/main" id="{9DEA446D-C041-8371-EF69-4CEF1C3D4C7B}"/>
                    </a:ext>
                  </a:extLst>
                </p:cNvPr>
                <p:cNvPicPr/>
                <p:nvPr/>
              </p:nvPicPr>
              <p:blipFill>
                <a:blip r:embed="rId2478"/>
                <a:stretch>
                  <a:fillRect/>
                </a:stretch>
              </p:blipFill>
              <p:spPr>
                <a:xfrm>
                  <a:off x="4365154" y="2216426"/>
                  <a:ext cx="174600" cy="10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79">
              <p14:nvContentPartPr>
                <p14:cNvPr id="1409" name="Ink 1408">
                  <a:extLst>
                    <a:ext uri="{FF2B5EF4-FFF2-40B4-BE49-F238E27FC236}">
                      <a16:creationId xmlns:a16="http://schemas.microsoft.com/office/drawing/2014/main" id="{72A05FB8-5FFF-0719-9245-C5D5B39C3EF0}"/>
                    </a:ext>
                  </a:extLst>
                </p14:cNvPr>
                <p14:cNvContentPartPr/>
                <p14:nvPr/>
              </p14:nvContentPartPr>
              <p14:xfrm>
                <a:off x="4366954" y="2564186"/>
                <a:ext cx="67680" cy="307080"/>
              </p14:xfrm>
            </p:contentPart>
          </mc:Choice>
          <mc:Fallback xmlns="">
            <p:pic>
              <p:nvPicPr>
                <p:cNvPr id="1409" name="Ink 1408">
                  <a:extLst>
                    <a:ext uri="{FF2B5EF4-FFF2-40B4-BE49-F238E27FC236}">
                      <a16:creationId xmlns:a16="http://schemas.microsoft.com/office/drawing/2014/main" id="{72A05FB8-5FFF-0719-9245-C5D5B39C3EF0}"/>
                    </a:ext>
                  </a:extLst>
                </p:cNvPr>
                <p:cNvPicPr/>
                <p:nvPr/>
              </p:nvPicPr>
              <p:blipFill>
                <a:blip r:embed="rId2480"/>
                <a:stretch>
                  <a:fillRect/>
                </a:stretch>
              </p:blipFill>
              <p:spPr>
                <a:xfrm>
                  <a:off x="4304314" y="2186186"/>
                  <a:ext cx="193320" cy="10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81">
              <p14:nvContentPartPr>
                <p14:cNvPr id="1410" name="Ink 1409">
                  <a:extLst>
                    <a:ext uri="{FF2B5EF4-FFF2-40B4-BE49-F238E27FC236}">
                      <a16:creationId xmlns:a16="http://schemas.microsoft.com/office/drawing/2014/main" id="{759E04D6-534E-6D28-E42A-89F77F2368B6}"/>
                    </a:ext>
                  </a:extLst>
                </p14:cNvPr>
                <p14:cNvContentPartPr/>
                <p14:nvPr/>
              </p14:nvContentPartPr>
              <p14:xfrm>
                <a:off x="4424554" y="2595506"/>
                <a:ext cx="151560" cy="427680"/>
              </p14:xfrm>
            </p:contentPart>
          </mc:Choice>
          <mc:Fallback xmlns="">
            <p:pic>
              <p:nvPicPr>
                <p:cNvPr id="1410" name="Ink 1409">
                  <a:extLst>
                    <a:ext uri="{FF2B5EF4-FFF2-40B4-BE49-F238E27FC236}">
                      <a16:creationId xmlns:a16="http://schemas.microsoft.com/office/drawing/2014/main" id="{759E04D6-534E-6D28-E42A-89F77F2368B6}"/>
                    </a:ext>
                  </a:extLst>
                </p:cNvPr>
                <p:cNvPicPr/>
                <p:nvPr/>
              </p:nvPicPr>
              <p:blipFill>
                <a:blip r:embed="rId2482"/>
                <a:stretch>
                  <a:fillRect/>
                </a:stretch>
              </p:blipFill>
              <p:spPr>
                <a:xfrm>
                  <a:off x="4361914" y="2217506"/>
                  <a:ext cx="277200" cy="11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83">
              <p14:nvContentPartPr>
                <p14:cNvPr id="1411" name="Ink 1410">
                  <a:extLst>
                    <a:ext uri="{FF2B5EF4-FFF2-40B4-BE49-F238E27FC236}">
                      <a16:creationId xmlns:a16="http://schemas.microsoft.com/office/drawing/2014/main" id="{D8775341-E5B8-1F04-CA6E-81B5DAFE41D1}"/>
                    </a:ext>
                  </a:extLst>
                </p14:cNvPr>
                <p14:cNvContentPartPr/>
                <p14:nvPr/>
              </p14:nvContentPartPr>
              <p14:xfrm>
                <a:off x="4589074" y="2717906"/>
                <a:ext cx="16200" cy="381240"/>
              </p14:xfrm>
            </p:contentPart>
          </mc:Choice>
          <mc:Fallback xmlns="">
            <p:pic>
              <p:nvPicPr>
                <p:cNvPr id="1411" name="Ink 1410">
                  <a:extLst>
                    <a:ext uri="{FF2B5EF4-FFF2-40B4-BE49-F238E27FC236}">
                      <a16:creationId xmlns:a16="http://schemas.microsoft.com/office/drawing/2014/main" id="{D8775341-E5B8-1F04-CA6E-81B5DAFE41D1}"/>
                    </a:ext>
                  </a:extLst>
                </p:cNvPr>
                <p:cNvPicPr/>
                <p:nvPr/>
              </p:nvPicPr>
              <p:blipFill>
                <a:blip r:embed="rId2484"/>
                <a:stretch>
                  <a:fillRect/>
                </a:stretch>
              </p:blipFill>
              <p:spPr>
                <a:xfrm>
                  <a:off x="4526434" y="2339906"/>
                  <a:ext cx="141840" cy="11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85">
              <p14:nvContentPartPr>
                <p14:cNvPr id="1412" name="Ink 1411">
                  <a:extLst>
                    <a:ext uri="{FF2B5EF4-FFF2-40B4-BE49-F238E27FC236}">
                      <a16:creationId xmlns:a16="http://schemas.microsoft.com/office/drawing/2014/main" id="{D0E4DAAB-1172-C947-FD92-68C7D2BC8D6B}"/>
                    </a:ext>
                  </a:extLst>
                </p14:cNvPr>
                <p14:cNvContentPartPr/>
                <p14:nvPr/>
              </p14:nvContentPartPr>
              <p14:xfrm>
                <a:off x="4560634" y="2658866"/>
                <a:ext cx="43560" cy="566280"/>
              </p14:xfrm>
            </p:contentPart>
          </mc:Choice>
          <mc:Fallback xmlns="">
            <p:pic>
              <p:nvPicPr>
                <p:cNvPr id="1412" name="Ink 1411">
                  <a:extLst>
                    <a:ext uri="{FF2B5EF4-FFF2-40B4-BE49-F238E27FC236}">
                      <a16:creationId xmlns:a16="http://schemas.microsoft.com/office/drawing/2014/main" id="{D0E4DAAB-1172-C947-FD92-68C7D2BC8D6B}"/>
                    </a:ext>
                  </a:extLst>
                </p:cNvPr>
                <p:cNvPicPr/>
                <p:nvPr/>
              </p:nvPicPr>
              <p:blipFill>
                <a:blip r:embed="rId2486"/>
                <a:stretch>
                  <a:fillRect/>
                </a:stretch>
              </p:blipFill>
              <p:spPr>
                <a:xfrm>
                  <a:off x="4497994" y="2281226"/>
                  <a:ext cx="169200" cy="13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87">
              <p14:nvContentPartPr>
                <p14:cNvPr id="1413" name="Ink 1412">
                  <a:extLst>
                    <a:ext uri="{FF2B5EF4-FFF2-40B4-BE49-F238E27FC236}">
                      <a16:creationId xmlns:a16="http://schemas.microsoft.com/office/drawing/2014/main" id="{EA42A1C8-87B7-4AA4-92FE-5B41018AF9D5}"/>
                    </a:ext>
                  </a:extLst>
                </p14:cNvPr>
                <p14:cNvContentPartPr/>
                <p14:nvPr/>
              </p14:nvContentPartPr>
              <p14:xfrm>
                <a:off x="4629394" y="2694146"/>
                <a:ext cx="6120" cy="579240"/>
              </p14:xfrm>
            </p:contentPart>
          </mc:Choice>
          <mc:Fallback xmlns="">
            <p:pic>
              <p:nvPicPr>
                <p:cNvPr id="1413" name="Ink 1412">
                  <a:extLst>
                    <a:ext uri="{FF2B5EF4-FFF2-40B4-BE49-F238E27FC236}">
                      <a16:creationId xmlns:a16="http://schemas.microsoft.com/office/drawing/2014/main" id="{EA42A1C8-87B7-4AA4-92FE-5B41018AF9D5}"/>
                    </a:ext>
                  </a:extLst>
                </p:cNvPr>
                <p:cNvPicPr/>
                <p:nvPr/>
              </p:nvPicPr>
              <p:blipFill>
                <a:blip r:embed="rId2488"/>
                <a:stretch>
                  <a:fillRect/>
                </a:stretch>
              </p:blipFill>
              <p:spPr>
                <a:xfrm>
                  <a:off x="4566754" y="2316146"/>
                  <a:ext cx="131760" cy="13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89">
              <p14:nvContentPartPr>
                <p14:cNvPr id="1414" name="Ink 1413">
                  <a:extLst>
                    <a:ext uri="{FF2B5EF4-FFF2-40B4-BE49-F238E27FC236}">
                      <a16:creationId xmlns:a16="http://schemas.microsoft.com/office/drawing/2014/main" id="{4339592E-7030-DA5D-EAC1-BA4992138748}"/>
                    </a:ext>
                  </a:extLst>
                </p14:cNvPr>
                <p14:cNvContentPartPr/>
                <p14:nvPr/>
              </p14:nvContentPartPr>
              <p14:xfrm>
                <a:off x="4667194" y="2690546"/>
                <a:ext cx="27360" cy="535320"/>
              </p14:xfrm>
            </p:contentPart>
          </mc:Choice>
          <mc:Fallback xmlns="">
            <p:pic>
              <p:nvPicPr>
                <p:cNvPr id="1414" name="Ink 1413">
                  <a:extLst>
                    <a:ext uri="{FF2B5EF4-FFF2-40B4-BE49-F238E27FC236}">
                      <a16:creationId xmlns:a16="http://schemas.microsoft.com/office/drawing/2014/main" id="{4339592E-7030-DA5D-EAC1-BA4992138748}"/>
                    </a:ext>
                  </a:extLst>
                </p:cNvPr>
                <p:cNvPicPr/>
                <p:nvPr/>
              </p:nvPicPr>
              <p:blipFill>
                <a:blip r:embed="rId2490"/>
                <a:stretch>
                  <a:fillRect/>
                </a:stretch>
              </p:blipFill>
              <p:spPr>
                <a:xfrm>
                  <a:off x="4604554" y="2312546"/>
                  <a:ext cx="153000" cy="12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91">
              <p14:nvContentPartPr>
                <p14:cNvPr id="1415" name="Ink 1414">
                  <a:extLst>
                    <a:ext uri="{FF2B5EF4-FFF2-40B4-BE49-F238E27FC236}">
                      <a16:creationId xmlns:a16="http://schemas.microsoft.com/office/drawing/2014/main" id="{BFB6D67B-8019-F22D-F05E-379BF71C4C9D}"/>
                    </a:ext>
                  </a:extLst>
                </p14:cNvPr>
                <p14:cNvContentPartPr/>
                <p14:nvPr/>
              </p14:nvContentPartPr>
              <p14:xfrm>
                <a:off x="4697434" y="2704586"/>
                <a:ext cx="59400" cy="470520"/>
              </p14:xfrm>
            </p:contentPart>
          </mc:Choice>
          <mc:Fallback xmlns="">
            <p:pic>
              <p:nvPicPr>
                <p:cNvPr id="1415" name="Ink 1414">
                  <a:extLst>
                    <a:ext uri="{FF2B5EF4-FFF2-40B4-BE49-F238E27FC236}">
                      <a16:creationId xmlns:a16="http://schemas.microsoft.com/office/drawing/2014/main" id="{BFB6D67B-8019-F22D-F05E-379BF71C4C9D}"/>
                    </a:ext>
                  </a:extLst>
                </p:cNvPr>
                <p:cNvPicPr/>
                <p:nvPr/>
              </p:nvPicPr>
              <p:blipFill>
                <a:blip r:embed="rId2492"/>
                <a:stretch>
                  <a:fillRect/>
                </a:stretch>
              </p:blipFill>
              <p:spPr>
                <a:xfrm>
                  <a:off x="4634794" y="2326946"/>
                  <a:ext cx="185040" cy="12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93">
              <p14:nvContentPartPr>
                <p14:cNvPr id="1416" name="Ink 1415">
                  <a:extLst>
                    <a:ext uri="{FF2B5EF4-FFF2-40B4-BE49-F238E27FC236}">
                      <a16:creationId xmlns:a16="http://schemas.microsoft.com/office/drawing/2014/main" id="{6F0DCCEC-AA00-A121-306B-D1083917FEC4}"/>
                    </a:ext>
                  </a:extLst>
                </p14:cNvPr>
                <p14:cNvContentPartPr/>
                <p14:nvPr/>
              </p14:nvContentPartPr>
              <p14:xfrm>
                <a:off x="4579354" y="2634026"/>
                <a:ext cx="83880" cy="960480"/>
              </p14:xfrm>
            </p:contentPart>
          </mc:Choice>
          <mc:Fallback xmlns="">
            <p:pic>
              <p:nvPicPr>
                <p:cNvPr id="1416" name="Ink 1415">
                  <a:extLst>
                    <a:ext uri="{FF2B5EF4-FFF2-40B4-BE49-F238E27FC236}">
                      <a16:creationId xmlns:a16="http://schemas.microsoft.com/office/drawing/2014/main" id="{6F0DCCEC-AA00-A121-306B-D1083917FEC4}"/>
                    </a:ext>
                  </a:extLst>
                </p:cNvPr>
                <p:cNvPicPr/>
                <p:nvPr/>
              </p:nvPicPr>
              <p:blipFill>
                <a:blip r:embed="rId2494"/>
                <a:stretch>
                  <a:fillRect/>
                </a:stretch>
              </p:blipFill>
              <p:spPr>
                <a:xfrm>
                  <a:off x="4516354" y="2256386"/>
                  <a:ext cx="209520" cy="171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95">
              <p14:nvContentPartPr>
                <p14:cNvPr id="1417" name="Ink 1416">
                  <a:extLst>
                    <a:ext uri="{FF2B5EF4-FFF2-40B4-BE49-F238E27FC236}">
                      <a16:creationId xmlns:a16="http://schemas.microsoft.com/office/drawing/2014/main" id="{834392CE-83BD-9F9A-DB46-11282566DA98}"/>
                    </a:ext>
                  </a:extLst>
                </p14:cNvPr>
                <p14:cNvContentPartPr/>
                <p14:nvPr/>
              </p14:nvContentPartPr>
              <p14:xfrm>
                <a:off x="4633354" y="2808266"/>
                <a:ext cx="83880" cy="883800"/>
              </p14:xfrm>
            </p:contentPart>
          </mc:Choice>
          <mc:Fallback xmlns="">
            <p:pic>
              <p:nvPicPr>
                <p:cNvPr id="1417" name="Ink 1416">
                  <a:extLst>
                    <a:ext uri="{FF2B5EF4-FFF2-40B4-BE49-F238E27FC236}">
                      <a16:creationId xmlns:a16="http://schemas.microsoft.com/office/drawing/2014/main" id="{834392CE-83BD-9F9A-DB46-11282566DA98}"/>
                    </a:ext>
                  </a:extLst>
                </p:cNvPr>
                <p:cNvPicPr/>
                <p:nvPr/>
              </p:nvPicPr>
              <p:blipFill>
                <a:blip r:embed="rId2496"/>
                <a:stretch>
                  <a:fillRect/>
                </a:stretch>
              </p:blipFill>
              <p:spPr>
                <a:xfrm>
                  <a:off x="4570714" y="2430266"/>
                  <a:ext cx="209520" cy="163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97">
              <p14:nvContentPartPr>
                <p14:cNvPr id="1418" name="Ink 1417">
                  <a:extLst>
                    <a:ext uri="{FF2B5EF4-FFF2-40B4-BE49-F238E27FC236}">
                      <a16:creationId xmlns:a16="http://schemas.microsoft.com/office/drawing/2014/main" id="{3C3D1AD7-DA85-D2C3-AE14-A5D9F58A1DE8}"/>
                    </a:ext>
                  </a:extLst>
                </p14:cNvPr>
                <p14:cNvContentPartPr/>
                <p14:nvPr/>
              </p14:nvContentPartPr>
              <p14:xfrm>
                <a:off x="4767994" y="2739866"/>
                <a:ext cx="108000" cy="893160"/>
              </p14:xfrm>
            </p:contentPart>
          </mc:Choice>
          <mc:Fallback xmlns="">
            <p:pic>
              <p:nvPicPr>
                <p:cNvPr id="1418" name="Ink 1417">
                  <a:extLst>
                    <a:ext uri="{FF2B5EF4-FFF2-40B4-BE49-F238E27FC236}">
                      <a16:creationId xmlns:a16="http://schemas.microsoft.com/office/drawing/2014/main" id="{3C3D1AD7-DA85-D2C3-AE14-A5D9F58A1DE8}"/>
                    </a:ext>
                  </a:extLst>
                </p:cNvPr>
                <p:cNvPicPr/>
                <p:nvPr/>
              </p:nvPicPr>
              <p:blipFill>
                <a:blip r:embed="rId2498"/>
                <a:stretch>
                  <a:fillRect/>
                </a:stretch>
              </p:blipFill>
              <p:spPr>
                <a:xfrm>
                  <a:off x="4704994" y="2361866"/>
                  <a:ext cx="233640" cy="164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99">
              <p14:nvContentPartPr>
                <p14:cNvPr id="1419" name="Ink 1418">
                  <a:extLst>
                    <a:ext uri="{FF2B5EF4-FFF2-40B4-BE49-F238E27FC236}">
                      <a16:creationId xmlns:a16="http://schemas.microsoft.com/office/drawing/2014/main" id="{4D25F55C-3EB6-A8E6-0786-4246BB84339D}"/>
                    </a:ext>
                  </a:extLst>
                </p14:cNvPr>
                <p14:cNvContentPartPr/>
                <p14:nvPr/>
              </p14:nvContentPartPr>
              <p14:xfrm>
                <a:off x="4771234" y="2808266"/>
                <a:ext cx="130320" cy="967680"/>
              </p14:xfrm>
            </p:contentPart>
          </mc:Choice>
          <mc:Fallback xmlns="">
            <p:pic>
              <p:nvPicPr>
                <p:cNvPr id="1419" name="Ink 1418">
                  <a:extLst>
                    <a:ext uri="{FF2B5EF4-FFF2-40B4-BE49-F238E27FC236}">
                      <a16:creationId xmlns:a16="http://schemas.microsoft.com/office/drawing/2014/main" id="{4D25F55C-3EB6-A8E6-0786-4246BB84339D}"/>
                    </a:ext>
                  </a:extLst>
                </p:cNvPr>
                <p:cNvPicPr/>
                <p:nvPr/>
              </p:nvPicPr>
              <p:blipFill>
                <a:blip r:embed="rId2500"/>
                <a:stretch>
                  <a:fillRect/>
                </a:stretch>
              </p:blipFill>
              <p:spPr>
                <a:xfrm>
                  <a:off x="4708594" y="2430626"/>
                  <a:ext cx="255960" cy="172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01">
              <p14:nvContentPartPr>
                <p14:cNvPr id="1420" name="Ink 1419">
                  <a:extLst>
                    <a:ext uri="{FF2B5EF4-FFF2-40B4-BE49-F238E27FC236}">
                      <a16:creationId xmlns:a16="http://schemas.microsoft.com/office/drawing/2014/main" id="{4F5A3B60-6D87-5532-84BD-F0802565B65C}"/>
                    </a:ext>
                  </a:extLst>
                </p14:cNvPr>
                <p14:cNvContentPartPr/>
                <p14:nvPr/>
              </p14:nvContentPartPr>
              <p14:xfrm>
                <a:off x="4721194" y="2906906"/>
                <a:ext cx="70920" cy="797040"/>
              </p14:xfrm>
            </p:contentPart>
          </mc:Choice>
          <mc:Fallback xmlns="">
            <p:pic>
              <p:nvPicPr>
                <p:cNvPr id="1420" name="Ink 1419">
                  <a:extLst>
                    <a:ext uri="{FF2B5EF4-FFF2-40B4-BE49-F238E27FC236}">
                      <a16:creationId xmlns:a16="http://schemas.microsoft.com/office/drawing/2014/main" id="{4F5A3B60-6D87-5532-84BD-F0802565B65C}"/>
                    </a:ext>
                  </a:extLst>
                </p:cNvPr>
                <p:cNvPicPr/>
                <p:nvPr/>
              </p:nvPicPr>
              <p:blipFill>
                <a:blip r:embed="rId2502"/>
                <a:stretch>
                  <a:fillRect/>
                </a:stretch>
              </p:blipFill>
              <p:spPr>
                <a:xfrm>
                  <a:off x="4658554" y="2528906"/>
                  <a:ext cx="196560" cy="155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03">
              <p14:nvContentPartPr>
                <p14:cNvPr id="1421" name="Ink 1420">
                  <a:extLst>
                    <a:ext uri="{FF2B5EF4-FFF2-40B4-BE49-F238E27FC236}">
                      <a16:creationId xmlns:a16="http://schemas.microsoft.com/office/drawing/2014/main" id="{36DA863C-D5E8-7170-DF00-EB5CC861D77B}"/>
                    </a:ext>
                  </a:extLst>
                </p14:cNvPr>
                <p14:cNvContentPartPr/>
                <p14:nvPr/>
              </p14:nvContentPartPr>
              <p14:xfrm>
                <a:off x="4752514" y="2811866"/>
                <a:ext cx="65520" cy="954360"/>
              </p14:xfrm>
            </p:contentPart>
          </mc:Choice>
          <mc:Fallback xmlns="">
            <p:pic>
              <p:nvPicPr>
                <p:cNvPr id="1421" name="Ink 1420">
                  <a:extLst>
                    <a:ext uri="{FF2B5EF4-FFF2-40B4-BE49-F238E27FC236}">
                      <a16:creationId xmlns:a16="http://schemas.microsoft.com/office/drawing/2014/main" id="{36DA863C-D5E8-7170-DF00-EB5CC861D77B}"/>
                    </a:ext>
                  </a:extLst>
                </p:cNvPr>
                <p:cNvPicPr/>
                <p:nvPr/>
              </p:nvPicPr>
              <p:blipFill>
                <a:blip r:embed="rId2504"/>
                <a:stretch>
                  <a:fillRect/>
                </a:stretch>
              </p:blipFill>
              <p:spPr>
                <a:xfrm>
                  <a:off x="4689874" y="2434226"/>
                  <a:ext cx="191160" cy="171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05">
              <p14:nvContentPartPr>
                <p14:cNvPr id="1422" name="Ink 1421">
                  <a:extLst>
                    <a:ext uri="{FF2B5EF4-FFF2-40B4-BE49-F238E27FC236}">
                      <a16:creationId xmlns:a16="http://schemas.microsoft.com/office/drawing/2014/main" id="{A55BFDCB-6307-B8F5-5703-7618EEAF1347}"/>
                    </a:ext>
                  </a:extLst>
                </p14:cNvPr>
                <p14:cNvContentPartPr/>
                <p14:nvPr/>
              </p14:nvContentPartPr>
              <p14:xfrm>
                <a:off x="4789954" y="2872346"/>
                <a:ext cx="81360" cy="771120"/>
              </p14:xfrm>
            </p:contentPart>
          </mc:Choice>
          <mc:Fallback xmlns="">
            <p:pic>
              <p:nvPicPr>
                <p:cNvPr id="1422" name="Ink 1421">
                  <a:extLst>
                    <a:ext uri="{FF2B5EF4-FFF2-40B4-BE49-F238E27FC236}">
                      <a16:creationId xmlns:a16="http://schemas.microsoft.com/office/drawing/2014/main" id="{A55BFDCB-6307-B8F5-5703-7618EEAF1347}"/>
                    </a:ext>
                  </a:extLst>
                </p:cNvPr>
                <p:cNvPicPr/>
                <p:nvPr/>
              </p:nvPicPr>
              <p:blipFill>
                <a:blip r:embed="rId2506"/>
                <a:stretch>
                  <a:fillRect/>
                </a:stretch>
              </p:blipFill>
              <p:spPr>
                <a:xfrm>
                  <a:off x="4726954" y="2494706"/>
                  <a:ext cx="207000" cy="15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07">
              <p14:nvContentPartPr>
                <p14:cNvPr id="1424" name="Ink 1423">
                  <a:extLst>
                    <a:ext uri="{FF2B5EF4-FFF2-40B4-BE49-F238E27FC236}">
                      <a16:creationId xmlns:a16="http://schemas.microsoft.com/office/drawing/2014/main" id="{42CFB12A-5343-D77D-2718-6EA2A15B6AA2}"/>
                    </a:ext>
                  </a:extLst>
                </p14:cNvPr>
                <p14:cNvContentPartPr/>
                <p14:nvPr/>
              </p14:nvContentPartPr>
              <p14:xfrm>
                <a:off x="5357314" y="2679026"/>
                <a:ext cx="162360" cy="312840"/>
              </p14:xfrm>
            </p:contentPart>
          </mc:Choice>
          <mc:Fallback xmlns="">
            <p:pic>
              <p:nvPicPr>
                <p:cNvPr id="1424" name="Ink 1423">
                  <a:extLst>
                    <a:ext uri="{FF2B5EF4-FFF2-40B4-BE49-F238E27FC236}">
                      <a16:creationId xmlns:a16="http://schemas.microsoft.com/office/drawing/2014/main" id="{42CFB12A-5343-D77D-2718-6EA2A15B6AA2}"/>
                    </a:ext>
                  </a:extLst>
                </p:cNvPr>
                <p:cNvPicPr/>
                <p:nvPr/>
              </p:nvPicPr>
              <p:blipFill>
                <a:blip r:embed="rId2508"/>
                <a:stretch>
                  <a:fillRect/>
                </a:stretch>
              </p:blipFill>
              <p:spPr>
                <a:xfrm>
                  <a:off x="5294674" y="2301386"/>
                  <a:ext cx="288000" cy="10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09">
              <p14:nvContentPartPr>
                <p14:cNvPr id="1425" name="Ink 1424">
                  <a:extLst>
                    <a:ext uri="{FF2B5EF4-FFF2-40B4-BE49-F238E27FC236}">
                      <a16:creationId xmlns:a16="http://schemas.microsoft.com/office/drawing/2014/main" id="{B3320E96-4586-6DBC-51AE-CC0289286FC8}"/>
                    </a:ext>
                  </a:extLst>
                </p14:cNvPr>
                <p14:cNvContentPartPr/>
                <p14:nvPr/>
              </p14:nvContentPartPr>
              <p14:xfrm>
                <a:off x="5374954" y="2758946"/>
                <a:ext cx="93960" cy="274320"/>
              </p14:xfrm>
            </p:contentPart>
          </mc:Choice>
          <mc:Fallback xmlns="">
            <p:pic>
              <p:nvPicPr>
                <p:cNvPr id="1425" name="Ink 1424">
                  <a:extLst>
                    <a:ext uri="{FF2B5EF4-FFF2-40B4-BE49-F238E27FC236}">
                      <a16:creationId xmlns:a16="http://schemas.microsoft.com/office/drawing/2014/main" id="{B3320E96-4586-6DBC-51AE-CC0289286FC8}"/>
                    </a:ext>
                  </a:extLst>
                </p:cNvPr>
                <p:cNvPicPr/>
                <p:nvPr/>
              </p:nvPicPr>
              <p:blipFill>
                <a:blip r:embed="rId2510"/>
                <a:stretch>
                  <a:fillRect/>
                </a:stretch>
              </p:blipFill>
              <p:spPr>
                <a:xfrm>
                  <a:off x="5312314" y="2381306"/>
                  <a:ext cx="219600" cy="10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11">
              <p14:nvContentPartPr>
                <p14:cNvPr id="1426" name="Ink 1425">
                  <a:extLst>
                    <a:ext uri="{FF2B5EF4-FFF2-40B4-BE49-F238E27FC236}">
                      <a16:creationId xmlns:a16="http://schemas.microsoft.com/office/drawing/2014/main" id="{3CE65D53-9DB3-73DC-DAA3-0CAFE464A431}"/>
                    </a:ext>
                  </a:extLst>
                </p14:cNvPr>
                <p14:cNvContentPartPr/>
                <p14:nvPr/>
              </p14:nvContentPartPr>
              <p14:xfrm>
                <a:off x="5437594" y="2763986"/>
                <a:ext cx="176040" cy="333360"/>
              </p14:xfrm>
            </p:contentPart>
          </mc:Choice>
          <mc:Fallback xmlns="">
            <p:pic>
              <p:nvPicPr>
                <p:cNvPr id="1426" name="Ink 1425">
                  <a:extLst>
                    <a:ext uri="{FF2B5EF4-FFF2-40B4-BE49-F238E27FC236}">
                      <a16:creationId xmlns:a16="http://schemas.microsoft.com/office/drawing/2014/main" id="{3CE65D53-9DB3-73DC-DAA3-0CAFE464A431}"/>
                    </a:ext>
                  </a:extLst>
                </p:cNvPr>
                <p:cNvPicPr/>
                <p:nvPr/>
              </p:nvPicPr>
              <p:blipFill>
                <a:blip r:embed="rId2512"/>
                <a:stretch>
                  <a:fillRect/>
                </a:stretch>
              </p:blipFill>
              <p:spPr>
                <a:xfrm>
                  <a:off x="5374954" y="2385986"/>
                  <a:ext cx="301680" cy="10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13">
              <p14:nvContentPartPr>
                <p14:cNvPr id="1427" name="Ink 1426">
                  <a:extLst>
                    <a:ext uri="{FF2B5EF4-FFF2-40B4-BE49-F238E27FC236}">
                      <a16:creationId xmlns:a16="http://schemas.microsoft.com/office/drawing/2014/main" id="{041787ED-C15F-4FB8-D32C-0875A2510448}"/>
                    </a:ext>
                  </a:extLst>
                </p14:cNvPr>
                <p14:cNvContentPartPr/>
                <p14:nvPr/>
              </p14:nvContentPartPr>
              <p14:xfrm>
                <a:off x="5472874" y="2859026"/>
                <a:ext cx="142920" cy="297000"/>
              </p14:xfrm>
            </p:contentPart>
          </mc:Choice>
          <mc:Fallback xmlns="">
            <p:pic>
              <p:nvPicPr>
                <p:cNvPr id="1427" name="Ink 1426">
                  <a:extLst>
                    <a:ext uri="{FF2B5EF4-FFF2-40B4-BE49-F238E27FC236}">
                      <a16:creationId xmlns:a16="http://schemas.microsoft.com/office/drawing/2014/main" id="{041787ED-C15F-4FB8-D32C-0875A2510448}"/>
                    </a:ext>
                  </a:extLst>
                </p:cNvPr>
                <p:cNvPicPr/>
                <p:nvPr/>
              </p:nvPicPr>
              <p:blipFill>
                <a:blip r:embed="rId2514"/>
                <a:stretch>
                  <a:fillRect/>
                </a:stretch>
              </p:blipFill>
              <p:spPr>
                <a:xfrm>
                  <a:off x="5410234" y="2481386"/>
                  <a:ext cx="268560" cy="10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15">
              <p14:nvContentPartPr>
                <p14:cNvPr id="1428" name="Ink 1427">
                  <a:extLst>
                    <a:ext uri="{FF2B5EF4-FFF2-40B4-BE49-F238E27FC236}">
                      <a16:creationId xmlns:a16="http://schemas.microsoft.com/office/drawing/2014/main" id="{0EC40783-8C5B-0A1C-F806-E5ED7FB03436}"/>
                    </a:ext>
                  </a:extLst>
                </p14:cNvPr>
                <p14:cNvContentPartPr/>
                <p14:nvPr/>
              </p14:nvContentPartPr>
              <p14:xfrm>
                <a:off x="5452714" y="2863706"/>
                <a:ext cx="149040" cy="392400"/>
              </p14:xfrm>
            </p:contentPart>
          </mc:Choice>
          <mc:Fallback xmlns="">
            <p:pic>
              <p:nvPicPr>
                <p:cNvPr id="1428" name="Ink 1427">
                  <a:extLst>
                    <a:ext uri="{FF2B5EF4-FFF2-40B4-BE49-F238E27FC236}">
                      <a16:creationId xmlns:a16="http://schemas.microsoft.com/office/drawing/2014/main" id="{0EC40783-8C5B-0A1C-F806-E5ED7FB03436}"/>
                    </a:ext>
                  </a:extLst>
                </p:cNvPr>
                <p:cNvPicPr/>
                <p:nvPr/>
              </p:nvPicPr>
              <p:blipFill>
                <a:blip r:embed="rId2516"/>
                <a:stretch>
                  <a:fillRect/>
                </a:stretch>
              </p:blipFill>
              <p:spPr>
                <a:xfrm>
                  <a:off x="5389714" y="2485706"/>
                  <a:ext cx="274680" cy="11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17">
              <p14:nvContentPartPr>
                <p14:cNvPr id="1429" name="Ink 1428">
                  <a:extLst>
                    <a:ext uri="{FF2B5EF4-FFF2-40B4-BE49-F238E27FC236}">
                      <a16:creationId xmlns:a16="http://schemas.microsoft.com/office/drawing/2014/main" id="{DF4083B1-2195-DBB7-8992-7203FE5E8C23}"/>
                    </a:ext>
                  </a:extLst>
                </p14:cNvPr>
                <p14:cNvContentPartPr/>
                <p14:nvPr/>
              </p14:nvContentPartPr>
              <p14:xfrm>
                <a:off x="5431834" y="2889626"/>
                <a:ext cx="175680" cy="358920"/>
              </p14:xfrm>
            </p:contentPart>
          </mc:Choice>
          <mc:Fallback xmlns="">
            <p:pic>
              <p:nvPicPr>
                <p:cNvPr id="1429" name="Ink 1428">
                  <a:extLst>
                    <a:ext uri="{FF2B5EF4-FFF2-40B4-BE49-F238E27FC236}">
                      <a16:creationId xmlns:a16="http://schemas.microsoft.com/office/drawing/2014/main" id="{DF4083B1-2195-DBB7-8992-7203FE5E8C23}"/>
                    </a:ext>
                  </a:extLst>
                </p:cNvPr>
                <p:cNvPicPr/>
                <p:nvPr/>
              </p:nvPicPr>
              <p:blipFill>
                <a:blip r:embed="rId2518"/>
                <a:stretch>
                  <a:fillRect/>
                </a:stretch>
              </p:blipFill>
              <p:spPr>
                <a:xfrm>
                  <a:off x="5369194" y="2511626"/>
                  <a:ext cx="301320" cy="11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19">
              <p14:nvContentPartPr>
                <p14:cNvPr id="1430" name="Ink 1429">
                  <a:extLst>
                    <a:ext uri="{FF2B5EF4-FFF2-40B4-BE49-F238E27FC236}">
                      <a16:creationId xmlns:a16="http://schemas.microsoft.com/office/drawing/2014/main" id="{3DB89468-71D8-5C4B-D5C2-E95D9CF88A6C}"/>
                    </a:ext>
                  </a:extLst>
                </p14:cNvPr>
                <p14:cNvContentPartPr/>
                <p14:nvPr/>
              </p14:nvContentPartPr>
              <p14:xfrm>
                <a:off x="5379634" y="2857226"/>
                <a:ext cx="215640" cy="333720"/>
              </p14:xfrm>
            </p:contentPart>
          </mc:Choice>
          <mc:Fallback xmlns="">
            <p:pic>
              <p:nvPicPr>
                <p:cNvPr id="1430" name="Ink 1429">
                  <a:extLst>
                    <a:ext uri="{FF2B5EF4-FFF2-40B4-BE49-F238E27FC236}">
                      <a16:creationId xmlns:a16="http://schemas.microsoft.com/office/drawing/2014/main" id="{3DB89468-71D8-5C4B-D5C2-E95D9CF88A6C}"/>
                    </a:ext>
                  </a:extLst>
                </p:cNvPr>
                <p:cNvPicPr/>
                <p:nvPr/>
              </p:nvPicPr>
              <p:blipFill>
                <a:blip r:embed="rId2520"/>
                <a:stretch>
                  <a:fillRect/>
                </a:stretch>
              </p:blipFill>
              <p:spPr>
                <a:xfrm>
                  <a:off x="5316994" y="2479226"/>
                  <a:ext cx="341280" cy="10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21">
              <p14:nvContentPartPr>
                <p14:cNvPr id="1431" name="Ink 1430">
                  <a:extLst>
                    <a:ext uri="{FF2B5EF4-FFF2-40B4-BE49-F238E27FC236}">
                      <a16:creationId xmlns:a16="http://schemas.microsoft.com/office/drawing/2014/main" id="{B7D66C73-57EE-E046-1E6C-74D3E717CE01}"/>
                    </a:ext>
                  </a:extLst>
                </p14:cNvPr>
                <p14:cNvContentPartPr/>
                <p14:nvPr/>
              </p14:nvContentPartPr>
              <p14:xfrm>
                <a:off x="5415274" y="2816906"/>
                <a:ext cx="113040" cy="390960"/>
              </p14:xfrm>
            </p:contentPart>
          </mc:Choice>
          <mc:Fallback xmlns="">
            <p:pic>
              <p:nvPicPr>
                <p:cNvPr id="1431" name="Ink 1430">
                  <a:extLst>
                    <a:ext uri="{FF2B5EF4-FFF2-40B4-BE49-F238E27FC236}">
                      <a16:creationId xmlns:a16="http://schemas.microsoft.com/office/drawing/2014/main" id="{B7D66C73-57EE-E046-1E6C-74D3E717CE01}"/>
                    </a:ext>
                  </a:extLst>
                </p:cNvPr>
                <p:cNvPicPr/>
                <p:nvPr/>
              </p:nvPicPr>
              <p:blipFill>
                <a:blip r:embed="rId2522"/>
                <a:stretch>
                  <a:fillRect/>
                </a:stretch>
              </p:blipFill>
              <p:spPr>
                <a:xfrm>
                  <a:off x="5352634" y="2438906"/>
                  <a:ext cx="238680" cy="11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23">
              <p14:nvContentPartPr>
                <p14:cNvPr id="1432" name="Ink 1431">
                  <a:extLst>
                    <a:ext uri="{FF2B5EF4-FFF2-40B4-BE49-F238E27FC236}">
                      <a16:creationId xmlns:a16="http://schemas.microsoft.com/office/drawing/2014/main" id="{26AF87AA-7276-FA17-506C-3902E1F64C6B}"/>
                    </a:ext>
                  </a:extLst>
                </p14:cNvPr>
                <p14:cNvContentPartPr/>
                <p14:nvPr/>
              </p14:nvContentPartPr>
              <p14:xfrm>
                <a:off x="5404474" y="2812586"/>
                <a:ext cx="132840" cy="353880"/>
              </p14:xfrm>
            </p:contentPart>
          </mc:Choice>
          <mc:Fallback xmlns="">
            <p:pic>
              <p:nvPicPr>
                <p:cNvPr id="1432" name="Ink 1431">
                  <a:extLst>
                    <a:ext uri="{FF2B5EF4-FFF2-40B4-BE49-F238E27FC236}">
                      <a16:creationId xmlns:a16="http://schemas.microsoft.com/office/drawing/2014/main" id="{26AF87AA-7276-FA17-506C-3902E1F64C6B}"/>
                    </a:ext>
                  </a:extLst>
                </p:cNvPr>
                <p:cNvPicPr/>
                <p:nvPr/>
              </p:nvPicPr>
              <p:blipFill>
                <a:blip r:embed="rId2524"/>
                <a:stretch>
                  <a:fillRect/>
                </a:stretch>
              </p:blipFill>
              <p:spPr>
                <a:xfrm>
                  <a:off x="5341474" y="2434946"/>
                  <a:ext cx="258480" cy="11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25">
              <p14:nvContentPartPr>
                <p14:cNvPr id="1433" name="Ink 1432">
                  <a:extLst>
                    <a:ext uri="{FF2B5EF4-FFF2-40B4-BE49-F238E27FC236}">
                      <a16:creationId xmlns:a16="http://schemas.microsoft.com/office/drawing/2014/main" id="{098AF6F4-3FC7-7C4C-D78F-911B70D3B047}"/>
                    </a:ext>
                  </a:extLst>
                </p14:cNvPr>
                <p14:cNvContentPartPr/>
                <p14:nvPr/>
              </p14:nvContentPartPr>
              <p14:xfrm>
                <a:off x="5516434" y="2848586"/>
                <a:ext cx="3240" cy="2880"/>
              </p14:xfrm>
            </p:contentPart>
          </mc:Choice>
          <mc:Fallback xmlns="">
            <p:pic>
              <p:nvPicPr>
                <p:cNvPr id="1433" name="Ink 1432">
                  <a:extLst>
                    <a:ext uri="{FF2B5EF4-FFF2-40B4-BE49-F238E27FC236}">
                      <a16:creationId xmlns:a16="http://schemas.microsoft.com/office/drawing/2014/main" id="{098AF6F4-3FC7-7C4C-D78F-911B70D3B047}"/>
                    </a:ext>
                  </a:extLst>
                </p:cNvPr>
                <p:cNvPicPr/>
                <p:nvPr/>
              </p:nvPicPr>
              <p:blipFill>
                <a:blip r:embed="rId2526"/>
                <a:stretch>
                  <a:fillRect/>
                </a:stretch>
              </p:blipFill>
              <p:spPr>
                <a:xfrm>
                  <a:off x="5453434" y="2470586"/>
                  <a:ext cx="128880" cy="7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27">
              <p14:nvContentPartPr>
                <p14:cNvPr id="1434" name="Ink 1433">
                  <a:extLst>
                    <a:ext uri="{FF2B5EF4-FFF2-40B4-BE49-F238E27FC236}">
                      <a16:creationId xmlns:a16="http://schemas.microsoft.com/office/drawing/2014/main" id="{84FC8598-CBAA-4A25-DB19-C7C872AEE67A}"/>
                    </a:ext>
                  </a:extLst>
                </p14:cNvPr>
                <p14:cNvContentPartPr/>
                <p14:nvPr/>
              </p14:nvContentPartPr>
              <p14:xfrm>
                <a:off x="5435074" y="2889986"/>
                <a:ext cx="50760" cy="138960"/>
              </p14:xfrm>
            </p:contentPart>
          </mc:Choice>
          <mc:Fallback xmlns="">
            <p:pic>
              <p:nvPicPr>
                <p:cNvPr id="1434" name="Ink 1433">
                  <a:extLst>
                    <a:ext uri="{FF2B5EF4-FFF2-40B4-BE49-F238E27FC236}">
                      <a16:creationId xmlns:a16="http://schemas.microsoft.com/office/drawing/2014/main" id="{84FC8598-CBAA-4A25-DB19-C7C872AEE67A}"/>
                    </a:ext>
                  </a:extLst>
                </p:cNvPr>
                <p:cNvPicPr/>
                <p:nvPr/>
              </p:nvPicPr>
              <p:blipFill>
                <a:blip r:embed="rId2528"/>
                <a:stretch>
                  <a:fillRect/>
                </a:stretch>
              </p:blipFill>
              <p:spPr>
                <a:xfrm>
                  <a:off x="5372434" y="2511986"/>
                  <a:ext cx="176400" cy="89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29">
              <p14:nvContentPartPr>
                <p14:cNvPr id="1435" name="Ink 1434">
                  <a:extLst>
                    <a:ext uri="{FF2B5EF4-FFF2-40B4-BE49-F238E27FC236}">
                      <a16:creationId xmlns:a16="http://schemas.microsoft.com/office/drawing/2014/main" id="{A9DB5FD4-687F-A650-5384-261D8BDE72FB}"/>
                    </a:ext>
                  </a:extLst>
                </p14:cNvPr>
                <p14:cNvContentPartPr/>
                <p14:nvPr/>
              </p14:nvContentPartPr>
              <p14:xfrm>
                <a:off x="5421394" y="2807906"/>
                <a:ext cx="87120" cy="348480"/>
              </p14:xfrm>
            </p:contentPart>
          </mc:Choice>
          <mc:Fallback xmlns="">
            <p:pic>
              <p:nvPicPr>
                <p:cNvPr id="1435" name="Ink 1434">
                  <a:extLst>
                    <a:ext uri="{FF2B5EF4-FFF2-40B4-BE49-F238E27FC236}">
                      <a16:creationId xmlns:a16="http://schemas.microsoft.com/office/drawing/2014/main" id="{A9DB5FD4-687F-A650-5384-261D8BDE72FB}"/>
                    </a:ext>
                  </a:extLst>
                </p:cNvPr>
                <p:cNvPicPr/>
                <p:nvPr/>
              </p:nvPicPr>
              <p:blipFill>
                <a:blip r:embed="rId2530"/>
                <a:stretch>
                  <a:fillRect/>
                </a:stretch>
              </p:blipFill>
              <p:spPr>
                <a:xfrm>
                  <a:off x="5358394" y="2430266"/>
                  <a:ext cx="212760" cy="11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31">
              <p14:nvContentPartPr>
                <p14:cNvPr id="1436" name="Ink 1435">
                  <a:extLst>
                    <a:ext uri="{FF2B5EF4-FFF2-40B4-BE49-F238E27FC236}">
                      <a16:creationId xmlns:a16="http://schemas.microsoft.com/office/drawing/2014/main" id="{79B6879E-866D-A05D-8B0B-8FFE41FCAB3B}"/>
                    </a:ext>
                  </a:extLst>
                </p14:cNvPr>
                <p14:cNvContentPartPr/>
                <p14:nvPr/>
              </p14:nvContentPartPr>
              <p14:xfrm>
                <a:off x="5368474" y="2802146"/>
                <a:ext cx="148680" cy="441000"/>
              </p14:xfrm>
            </p:contentPart>
          </mc:Choice>
          <mc:Fallback xmlns="">
            <p:pic>
              <p:nvPicPr>
                <p:cNvPr id="1436" name="Ink 1435">
                  <a:extLst>
                    <a:ext uri="{FF2B5EF4-FFF2-40B4-BE49-F238E27FC236}">
                      <a16:creationId xmlns:a16="http://schemas.microsoft.com/office/drawing/2014/main" id="{79B6879E-866D-A05D-8B0B-8FFE41FCAB3B}"/>
                    </a:ext>
                  </a:extLst>
                </p:cNvPr>
                <p:cNvPicPr/>
                <p:nvPr/>
              </p:nvPicPr>
              <p:blipFill>
                <a:blip r:embed="rId2532"/>
                <a:stretch>
                  <a:fillRect/>
                </a:stretch>
              </p:blipFill>
              <p:spPr>
                <a:xfrm>
                  <a:off x="5305834" y="2424506"/>
                  <a:ext cx="274320" cy="11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33">
              <p14:nvContentPartPr>
                <p14:cNvPr id="1437" name="Ink 1436">
                  <a:extLst>
                    <a:ext uri="{FF2B5EF4-FFF2-40B4-BE49-F238E27FC236}">
                      <a16:creationId xmlns:a16="http://schemas.microsoft.com/office/drawing/2014/main" id="{01576EB4-08B6-2468-B82F-C6DCE5B5AC04}"/>
                    </a:ext>
                  </a:extLst>
                </p14:cNvPr>
                <p14:cNvContentPartPr/>
                <p14:nvPr/>
              </p14:nvContentPartPr>
              <p14:xfrm>
                <a:off x="5315914" y="2801786"/>
                <a:ext cx="173160" cy="468360"/>
              </p14:xfrm>
            </p:contentPart>
          </mc:Choice>
          <mc:Fallback xmlns="">
            <p:pic>
              <p:nvPicPr>
                <p:cNvPr id="1437" name="Ink 1436">
                  <a:extLst>
                    <a:ext uri="{FF2B5EF4-FFF2-40B4-BE49-F238E27FC236}">
                      <a16:creationId xmlns:a16="http://schemas.microsoft.com/office/drawing/2014/main" id="{01576EB4-08B6-2468-B82F-C6DCE5B5AC04}"/>
                    </a:ext>
                  </a:extLst>
                </p:cNvPr>
                <p:cNvPicPr/>
                <p:nvPr/>
              </p:nvPicPr>
              <p:blipFill>
                <a:blip r:embed="rId2534"/>
                <a:stretch>
                  <a:fillRect/>
                </a:stretch>
              </p:blipFill>
              <p:spPr>
                <a:xfrm>
                  <a:off x="5252914" y="2423786"/>
                  <a:ext cx="298800" cy="12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35">
              <p14:nvContentPartPr>
                <p14:cNvPr id="1438" name="Ink 1437">
                  <a:extLst>
                    <a:ext uri="{FF2B5EF4-FFF2-40B4-BE49-F238E27FC236}">
                      <a16:creationId xmlns:a16="http://schemas.microsoft.com/office/drawing/2014/main" id="{5816C02A-7C3F-2B5C-8C21-D2980226DBCB}"/>
                    </a:ext>
                  </a:extLst>
                </p14:cNvPr>
                <p14:cNvContentPartPr/>
                <p14:nvPr/>
              </p14:nvContentPartPr>
              <p14:xfrm>
                <a:off x="5403034" y="2942546"/>
                <a:ext cx="128520" cy="182520"/>
              </p14:xfrm>
            </p:contentPart>
          </mc:Choice>
          <mc:Fallback xmlns="">
            <p:pic>
              <p:nvPicPr>
                <p:cNvPr id="1438" name="Ink 1437">
                  <a:extLst>
                    <a:ext uri="{FF2B5EF4-FFF2-40B4-BE49-F238E27FC236}">
                      <a16:creationId xmlns:a16="http://schemas.microsoft.com/office/drawing/2014/main" id="{5816C02A-7C3F-2B5C-8C21-D2980226DBCB}"/>
                    </a:ext>
                  </a:extLst>
                </p:cNvPr>
                <p:cNvPicPr/>
                <p:nvPr/>
              </p:nvPicPr>
              <p:blipFill>
                <a:blip r:embed="rId2536"/>
                <a:stretch>
                  <a:fillRect/>
                </a:stretch>
              </p:blipFill>
              <p:spPr>
                <a:xfrm>
                  <a:off x="5340394" y="2564546"/>
                  <a:ext cx="254160" cy="9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37">
              <p14:nvContentPartPr>
                <p14:cNvPr id="1440" name="Ink 1439">
                  <a:extLst>
                    <a:ext uri="{FF2B5EF4-FFF2-40B4-BE49-F238E27FC236}">
                      <a16:creationId xmlns:a16="http://schemas.microsoft.com/office/drawing/2014/main" id="{E709F776-E981-9616-9B1B-76BAC92574BE}"/>
                    </a:ext>
                  </a:extLst>
                </p14:cNvPr>
                <p14:cNvContentPartPr/>
                <p14:nvPr/>
              </p14:nvContentPartPr>
              <p14:xfrm>
                <a:off x="6032314" y="2677946"/>
                <a:ext cx="306000" cy="334080"/>
              </p14:xfrm>
            </p:contentPart>
          </mc:Choice>
          <mc:Fallback xmlns="">
            <p:pic>
              <p:nvPicPr>
                <p:cNvPr id="1440" name="Ink 1439">
                  <a:extLst>
                    <a:ext uri="{FF2B5EF4-FFF2-40B4-BE49-F238E27FC236}">
                      <a16:creationId xmlns:a16="http://schemas.microsoft.com/office/drawing/2014/main" id="{E709F776-E981-9616-9B1B-76BAC92574BE}"/>
                    </a:ext>
                  </a:extLst>
                </p:cNvPr>
                <p:cNvPicPr/>
                <p:nvPr/>
              </p:nvPicPr>
              <p:blipFill>
                <a:blip r:embed="rId2538"/>
                <a:stretch>
                  <a:fillRect/>
                </a:stretch>
              </p:blipFill>
              <p:spPr>
                <a:xfrm>
                  <a:off x="5969314" y="2300306"/>
                  <a:ext cx="431640" cy="10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39">
              <p14:nvContentPartPr>
                <p14:cNvPr id="1441" name="Ink 1440">
                  <a:extLst>
                    <a:ext uri="{FF2B5EF4-FFF2-40B4-BE49-F238E27FC236}">
                      <a16:creationId xmlns:a16="http://schemas.microsoft.com/office/drawing/2014/main" id="{FCFE4494-262C-65FB-F3D5-819FBCE5567B}"/>
                    </a:ext>
                  </a:extLst>
                </p14:cNvPr>
                <p14:cNvContentPartPr/>
                <p14:nvPr/>
              </p14:nvContentPartPr>
              <p14:xfrm>
                <a:off x="6161194" y="2728346"/>
                <a:ext cx="250560" cy="260280"/>
              </p14:xfrm>
            </p:contentPart>
          </mc:Choice>
          <mc:Fallback xmlns="">
            <p:pic>
              <p:nvPicPr>
                <p:cNvPr id="1441" name="Ink 1440">
                  <a:extLst>
                    <a:ext uri="{FF2B5EF4-FFF2-40B4-BE49-F238E27FC236}">
                      <a16:creationId xmlns:a16="http://schemas.microsoft.com/office/drawing/2014/main" id="{FCFE4494-262C-65FB-F3D5-819FBCE5567B}"/>
                    </a:ext>
                  </a:extLst>
                </p:cNvPr>
                <p:cNvPicPr/>
                <p:nvPr/>
              </p:nvPicPr>
              <p:blipFill>
                <a:blip r:embed="rId2540"/>
                <a:stretch>
                  <a:fillRect/>
                </a:stretch>
              </p:blipFill>
              <p:spPr>
                <a:xfrm>
                  <a:off x="6098194" y="2350706"/>
                  <a:ext cx="376200" cy="10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41">
              <p14:nvContentPartPr>
                <p14:cNvPr id="1442" name="Ink 1441">
                  <a:extLst>
                    <a:ext uri="{FF2B5EF4-FFF2-40B4-BE49-F238E27FC236}">
                      <a16:creationId xmlns:a16="http://schemas.microsoft.com/office/drawing/2014/main" id="{B6055A4F-72B7-2801-DC05-8A716B4F022D}"/>
                    </a:ext>
                  </a:extLst>
                </p14:cNvPr>
                <p14:cNvContentPartPr/>
                <p14:nvPr/>
              </p14:nvContentPartPr>
              <p14:xfrm>
                <a:off x="6219874" y="2640866"/>
                <a:ext cx="235800" cy="283320"/>
              </p14:xfrm>
            </p:contentPart>
          </mc:Choice>
          <mc:Fallback xmlns="">
            <p:pic>
              <p:nvPicPr>
                <p:cNvPr id="1442" name="Ink 1441">
                  <a:extLst>
                    <a:ext uri="{FF2B5EF4-FFF2-40B4-BE49-F238E27FC236}">
                      <a16:creationId xmlns:a16="http://schemas.microsoft.com/office/drawing/2014/main" id="{B6055A4F-72B7-2801-DC05-8A716B4F022D}"/>
                    </a:ext>
                  </a:extLst>
                </p:cNvPr>
                <p:cNvPicPr/>
                <p:nvPr/>
              </p:nvPicPr>
              <p:blipFill>
                <a:blip r:embed="rId2542"/>
                <a:stretch>
                  <a:fillRect/>
                </a:stretch>
              </p:blipFill>
              <p:spPr>
                <a:xfrm>
                  <a:off x="6157234" y="2262866"/>
                  <a:ext cx="361440" cy="10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43">
              <p14:nvContentPartPr>
                <p14:cNvPr id="1443" name="Ink 1442">
                  <a:extLst>
                    <a:ext uri="{FF2B5EF4-FFF2-40B4-BE49-F238E27FC236}">
                      <a16:creationId xmlns:a16="http://schemas.microsoft.com/office/drawing/2014/main" id="{6AEC11DA-202F-660B-1BF8-4D74523BAB84}"/>
                    </a:ext>
                  </a:extLst>
                </p14:cNvPr>
                <p14:cNvContentPartPr/>
                <p14:nvPr/>
              </p14:nvContentPartPr>
              <p14:xfrm>
                <a:off x="6155794" y="2712146"/>
                <a:ext cx="253080" cy="195840"/>
              </p14:xfrm>
            </p:contentPart>
          </mc:Choice>
          <mc:Fallback xmlns="">
            <p:pic>
              <p:nvPicPr>
                <p:cNvPr id="1443" name="Ink 1442">
                  <a:extLst>
                    <a:ext uri="{FF2B5EF4-FFF2-40B4-BE49-F238E27FC236}">
                      <a16:creationId xmlns:a16="http://schemas.microsoft.com/office/drawing/2014/main" id="{6AEC11DA-202F-660B-1BF8-4D74523BAB84}"/>
                    </a:ext>
                  </a:extLst>
                </p:cNvPr>
                <p:cNvPicPr/>
                <p:nvPr/>
              </p:nvPicPr>
              <p:blipFill>
                <a:blip r:embed="rId2544"/>
                <a:stretch>
                  <a:fillRect/>
                </a:stretch>
              </p:blipFill>
              <p:spPr>
                <a:xfrm>
                  <a:off x="6092794" y="2334146"/>
                  <a:ext cx="378720" cy="9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45">
              <p14:nvContentPartPr>
                <p14:cNvPr id="1444" name="Ink 1443">
                  <a:extLst>
                    <a:ext uri="{FF2B5EF4-FFF2-40B4-BE49-F238E27FC236}">
                      <a16:creationId xmlns:a16="http://schemas.microsoft.com/office/drawing/2014/main" id="{99D982C4-646F-2631-5910-4A015DBBD20A}"/>
                    </a:ext>
                  </a:extLst>
                </p14:cNvPr>
                <p14:cNvContentPartPr/>
                <p14:nvPr/>
              </p14:nvContentPartPr>
              <p14:xfrm>
                <a:off x="5955634" y="2780546"/>
                <a:ext cx="344160" cy="236520"/>
              </p14:xfrm>
            </p:contentPart>
          </mc:Choice>
          <mc:Fallback xmlns="">
            <p:pic>
              <p:nvPicPr>
                <p:cNvPr id="1444" name="Ink 1443">
                  <a:extLst>
                    <a:ext uri="{FF2B5EF4-FFF2-40B4-BE49-F238E27FC236}">
                      <a16:creationId xmlns:a16="http://schemas.microsoft.com/office/drawing/2014/main" id="{99D982C4-646F-2631-5910-4A015DBBD20A}"/>
                    </a:ext>
                  </a:extLst>
                </p:cNvPr>
                <p:cNvPicPr/>
                <p:nvPr/>
              </p:nvPicPr>
              <p:blipFill>
                <a:blip r:embed="rId2546"/>
                <a:stretch>
                  <a:fillRect/>
                </a:stretch>
              </p:blipFill>
              <p:spPr>
                <a:xfrm>
                  <a:off x="5892994" y="2402906"/>
                  <a:ext cx="469800" cy="9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47">
              <p14:nvContentPartPr>
                <p14:cNvPr id="1445" name="Ink 1444">
                  <a:extLst>
                    <a:ext uri="{FF2B5EF4-FFF2-40B4-BE49-F238E27FC236}">
                      <a16:creationId xmlns:a16="http://schemas.microsoft.com/office/drawing/2014/main" id="{1893E1A8-73AF-1CEF-F18D-987AB77F9DB6}"/>
                    </a:ext>
                  </a:extLst>
                </p14:cNvPr>
                <p14:cNvContentPartPr/>
                <p14:nvPr/>
              </p14:nvContentPartPr>
              <p14:xfrm>
                <a:off x="6126634" y="2651306"/>
                <a:ext cx="326160" cy="324360"/>
              </p14:xfrm>
            </p:contentPart>
          </mc:Choice>
          <mc:Fallback xmlns="">
            <p:pic>
              <p:nvPicPr>
                <p:cNvPr id="1445" name="Ink 1444">
                  <a:extLst>
                    <a:ext uri="{FF2B5EF4-FFF2-40B4-BE49-F238E27FC236}">
                      <a16:creationId xmlns:a16="http://schemas.microsoft.com/office/drawing/2014/main" id="{1893E1A8-73AF-1CEF-F18D-987AB77F9DB6}"/>
                    </a:ext>
                  </a:extLst>
                </p:cNvPr>
                <p:cNvPicPr/>
                <p:nvPr/>
              </p:nvPicPr>
              <p:blipFill>
                <a:blip r:embed="rId2548"/>
                <a:stretch>
                  <a:fillRect/>
                </a:stretch>
              </p:blipFill>
              <p:spPr>
                <a:xfrm>
                  <a:off x="6063994" y="2273666"/>
                  <a:ext cx="451800" cy="10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49">
              <p14:nvContentPartPr>
                <p14:cNvPr id="1446" name="Ink 1445">
                  <a:extLst>
                    <a:ext uri="{FF2B5EF4-FFF2-40B4-BE49-F238E27FC236}">
                      <a16:creationId xmlns:a16="http://schemas.microsoft.com/office/drawing/2014/main" id="{47067886-050D-6AA4-A7B5-5ACA3B2C73EE}"/>
                    </a:ext>
                  </a:extLst>
                </p14:cNvPr>
                <p14:cNvContentPartPr/>
                <p14:nvPr/>
              </p14:nvContentPartPr>
              <p14:xfrm>
                <a:off x="5991274" y="2746346"/>
                <a:ext cx="375840" cy="282600"/>
              </p14:xfrm>
            </p:contentPart>
          </mc:Choice>
          <mc:Fallback xmlns="">
            <p:pic>
              <p:nvPicPr>
                <p:cNvPr id="1446" name="Ink 1445">
                  <a:extLst>
                    <a:ext uri="{FF2B5EF4-FFF2-40B4-BE49-F238E27FC236}">
                      <a16:creationId xmlns:a16="http://schemas.microsoft.com/office/drawing/2014/main" id="{47067886-050D-6AA4-A7B5-5ACA3B2C73EE}"/>
                    </a:ext>
                  </a:extLst>
                </p:cNvPr>
                <p:cNvPicPr/>
                <p:nvPr/>
              </p:nvPicPr>
              <p:blipFill>
                <a:blip r:embed="rId2550"/>
                <a:stretch>
                  <a:fillRect/>
                </a:stretch>
              </p:blipFill>
              <p:spPr>
                <a:xfrm>
                  <a:off x="5928634" y="2368346"/>
                  <a:ext cx="501480" cy="10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51">
              <p14:nvContentPartPr>
                <p14:cNvPr id="1447" name="Ink 1446">
                  <a:extLst>
                    <a:ext uri="{FF2B5EF4-FFF2-40B4-BE49-F238E27FC236}">
                      <a16:creationId xmlns:a16="http://schemas.microsoft.com/office/drawing/2014/main" id="{A4EAFC56-B171-0394-62EF-2CD1BFBEC3C4}"/>
                    </a:ext>
                  </a:extLst>
                </p14:cNvPr>
                <p14:cNvContentPartPr/>
                <p14:nvPr/>
              </p14:nvContentPartPr>
              <p14:xfrm>
                <a:off x="5927194" y="2759306"/>
                <a:ext cx="421200" cy="248040"/>
              </p14:xfrm>
            </p:contentPart>
          </mc:Choice>
          <mc:Fallback xmlns="">
            <p:pic>
              <p:nvPicPr>
                <p:cNvPr id="1447" name="Ink 1446">
                  <a:extLst>
                    <a:ext uri="{FF2B5EF4-FFF2-40B4-BE49-F238E27FC236}">
                      <a16:creationId xmlns:a16="http://schemas.microsoft.com/office/drawing/2014/main" id="{A4EAFC56-B171-0394-62EF-2CD1BFBEC3C4}"/>
                    </a:ext>
                  </a:extLst>
                </p:cNvPr>
                <p:cNvPicPr/>
                <p:nvPr/>
              </p:nvPicPr>
              <p:blipFill>
                <a:blip r:embed="rId2552"/>
                <a:stretch>
                  <a:fillRect/>
                </a:stretch>
              </p:blipFill>
              <p:spPr>
                <a:xfrm>
                  <a:off x="5864194" y="2381666"/>
                  <a:ext cx="546840" cy="10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53">
              <p14:nvContentPartPr>
                <p14:cNvPr id="1448" name="Ink 1447">
                  <a:extLst>
                    <a:ext uri="{FF2B5EF4-FFF2-40B4-BE49-F238E27FC236}">
                      <a16:creationId xmlns:a16="http://schemas.microsoft.com/office/drawing/2014/main" id="{63F5E180-A914-3A57-DB49-3458BAF3FD03}"/>
                    </a:ext>
                  </a:extLst>
                </p14:cNvPr>
                <p14:cNvContentPartPr/>
                <p14:nvPr/>
              </p14:nvContentPartPr>
              <p14:xfrm>
                <a:off x="5853034" y="2850026"/>
                <a:ext cx="396000" cy="235080"/>
              </p14:xfrm>
            </p:contentPart>
          </mc:Choice>
          <mc:Fallback xmlns="">
            <p:pic>
              <p:nvPicPr>
                <p:cNvPr id="1448" name="Ink 1447">
                  <a:extLst>
                    <a:ext uri="{FF2B5EF4-FFF2-40B4-BE49-F238E27FC236}">
                      <a16:creationId xmlns:a16="http://schemas.microsoft.com/office/drawing/2014/main" id="{63F5E180-A914-3A57-DB49-3458BAF3FD03}"/>
                    </a:ext>
                  </a:extLst>
                </p:cNvPr>
                <p:cNvPicPr/>
                <p:nvPr/>
              </p:nvPicPr>
              <p:blipFill>
                <a:blip r:embed="rId2554"/>
                <a:stretch>
                  <a:fillRect/>
                </a:stretch>
              </p:blipFill>
              <p:spPr>
                <a:xfrm>
                  <a:off x="5790394" y="2472386"/>
                  <a:ext cx="521640" cy="9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55">
              <p14:nvContentPartPr>
                <p14:cNvPr id="1450" name="Ink 1449">
                  <a:extLst>
                    <a:ext uri="{FF2B5EF4-FFF2-40B4-BE49-F238E27FC236}">
                      <a16:creationId xmlns:a16="http://schemas.microsoft.com/office/drawing/2014/main" id="{3AEADCEF-91B9-BB90-CCD5-6CA3D98BC448}"/>
                    </a:ext>
                  </a:extLst>
                </p14:cNvPr>
                <p14:cNvContentPartPr/>
                <p14:nvPr/>
              </p14:nvContentPartPr>
              <p14:xfrm>
                <a:off x="6115834" y="2642666"/>
                <a:ext cx="218160" cy="268560"/>
              </p14:xfrm>
            </p:contentPart>
          </mc:Choice>
          <mc:Fallback xmlns="">
            <p:pic>
              <p:nvPicPr>
                <p:cNvPr id="1450" name="Ink 1449">
                  <a:extLst>
                    <a:ext uri="{FF2B5EF4-FFF2-40B4-BE49-F238E27FC236}">
                      <a16:creationId xmlns:a16="http://schemas.microsoft.com/office/drawing/2014/main" id="{3AEADCEF-91B9-BB90-CCD5-6CA3D98BC448}"/>
                    </a:ext>
                  </a:extLst>
                </p:cNvPr>
                <p:cNvPicPr/>
                <p:nvPr/>
              </p:nvPicPr>
              <p:blipFill>
                <a:blip r:embed="rId2556"/>
                <a:stretch>
                  <a:fillRect/>
                </a:stretch>
              </p:blipFill>
              <p:spPr>
                <a:xfrm>
                  <a:off x="6053194" y="2264666"/>
                  <a:ext cx="343800" cy="10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57">
              <p14:nvContentPartPr>
                <p14:cNvPr id="1452" name="Ink 1451">
                  <a:extLst>
                    <a:ext uri="{FF2B5EF4-FFF2-40B4-BE49-F238E27FC236}">
                      <a16:creationId xmlns:a16="http://schemas.microsoft.com/office/drawing/2014/main" id="{F52A2BE4-0C7E-6380-1644-54BB653A94B5}"/>
                    </a:ext>
                  </a:extLst>
                </p14:cNvPr>
                <p14:cNvContentPartPr/>
                <p14:nvPr/>
              </p14:nvContentPartPr>
              <p14:xfrm>
                <a:off x="6366034" y="2479226"/>
                <a:ext cx="113040" cy="409320"/>
              </p14:xfrm>
            </p:contentPart>
          </mc:Choice>
          <mc:Fallback xmlns="">
            <p:pic>
              <p:nvPicPr>
                <p:cNvPr id="1452" name="Ink 1451">
                  <a:extLst>
                    <a:ext uri="{FF2B5EF4-FFF2-40B4-BE49-F238E27FC236}">
                      <a16:creationId xmlns:a16="http://schemas.microsoft.com/office/drawing/2014/main" id="{F52A2BE4-0C7E-6380-1644-54BB653A94B5}"/>
                    </a:ext>
                  </a:extLst>
                </p:cNvPr>
                <p:cNvPicPr/>
                <p:nvPr/>
              </p:nvPicPr>
              <p:blipFill>
                <a:blip r:embed="rId2558"/>
                <a:stretch>
                  <a:fillRect/>
                </a:stretch>
              </p:blipFill>
              <p:spPr>
                <a:xfrm>
                  <a:off x="6303394" y="2101226"/>
                  <a:ext cx="238680" cy="11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59">
              <p14:nvContentPartPr>
                <p14:cNvPr id="1453" name="Ink 1452">
                  <a:extLst>
                    <a:ext uri="{FF2B5EF4-FFF2-40B4-BE49-F238E27FC236}">
                      <a16:creationId xmlns:a16="http://schemas.microsoft.com/office/drawing/2014/main" id="{7CCA7C97-4794-059C-9CAE-8297015EE4F6}"/>
                    </a:ext>
                  </a:extLst>
                </p14:cNvPr>
                <p14:cNvContentPartPr/>
                <p14:nvPr/>
              </p14:nvContentPartPr>
              <p14:xfrm>
                <a:off x="6216994" y="2558066"/>
                <a:ext cx="262800" cy="413640"/>
              </p14:xfrm>
            </p:contentPart>
          </mc:Choice>
          <mc:Fallback xmlns="">
            <p:pic>
              <p:nvPicPr>
                <p:cNvPr id="1453" name="Ink 1452">
                  <a:extLst>
                    <a:ext uri="{FF2B5EF4-FFF2-40B4-BE49-F238E27FC236}">
                      <a16:creationId xmlns:a16="http://schemas.microsoft.com/office/drawing/2014/main" id="{7CCA7C97-4794-059C-9CAE-8297015EE4F6}"/>
                    </a:ext>
                  </a:extLst>
                </p:cNvPr>
                <p:cNvPicPr/>
                <p:nvPr/>
              </p:nvPicPr>
              <p:blipFill>
                <a:blip r:embed="rId2560"/>
                <a:stretch>
                  <a:fillRect/>
                </a:stretch>
              </p:blipFill>
              <p:spPr>
                <a:xfrm>
                  <a:off x="6153994" y="2180426"/>
                  <a:ext cx="388440" cy="11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61">
              <p14:nvContentPartPr>
                <p14:cNvPr id="1454" name="Ink 1453">
                  <a:extLst>
                    <a:ext uri="{FF2B5EF4-FFF2-40B4-BE49-F238E27FC236}">
                      <a16:creationId xmlns:a16="http://schemas.microsoft.com/office/drawing/2014/main" id="{5D545351-B70B-62D5-EB44-B585D67F4C37}"/>
                    </a:ext>
                  </a:extLst>
                </p14:cNvPr>
                <p14:cNvContentPartPr/>
                <p14:nvPr/>
              </p14:nvContentPartPr>
              <p14:xfrm>
                <a:off x="6163714" y="2650946"/>
                <a:ext cx="229680" cy="244080"/>
              </p14:xfrm>
            </p:contentPart>
          </mc:Choice>
          <mc:Fallback xmlns="">
            <p:pic>
              <p:nvPicPr>
                <p:cNvPr id="1454" name="Ink 1453">
                  <a:extLst>
                    <a:ext uri="{FF2B5EF4-FFF2-40B4-BE49-F238E27FC236}">
                      <a16:creationId xmlns:a16="http://schemas.microsoft.com/office/drawing/2014/main" id="{5D545351-B70B-62D5-EB44-B585D67F4C37}"/>
                    </a:ext>
                  </a:extLst>
                </p:cNvPr>
                <p:cNvPicPr/>
                <p:nvPr/>
              </p:nvPicPr>
              <p:blipFill>
                <a:blip r:embed="rId2562"/>
                <a:stretch>
                  <a:fillRect/>
                </a:stretch>
              </p:blipFill>
              <p:spPr>
                <a:xfrm>
                  <a:off x="6100714" y="2273306"/>
                  <a:ext cx="355320" cy="9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63">
              <p14:nvContentPartPr>
                <p14:cNvPr id="1455" name="Ink 1454">
                  <a:extLst>
                    <a:ext uri="{FF2B5EF4-FFF2-40B4-BE49-F238E27FC236}">
                      <a16:creationId xmlns:a16="http://schemas.microsoft.com/office/drawing/2014/main" id="{8E199CD4-ED69-7036-955A-B6FA6E6BB798}"/>
                    </a:ext>
                  </a:extLst>
                </p14:cNvPr>
                <p14:cNvContentPartPr/>
                <p14:nvPr/>
              </p14:nvContentPartPr>
              <p14:xfrm>
                <a:off x="6140314" y="2577506"/>
                <a:ext cx="198360" cy="350280"/>
              </p14:xfrm>
            </p:contentPart>
          </mc:Choice>
          <mc:Fallback xmlns="">
            <p:pic>
              <p:nvPicPr>
                <p:cNvPr id="1455" name="Ink 1454">
                  <a:extLst>
                    <a:ext uri="{FF2B5EF4-FFF2-40B4-BE49-F238E27FC236}">
                      <a16:creationId xmlns:a16="http://schemas.microsoft.com/office/drawing/2014/main" id="{8E199CD4-ED69-7036-955A-B6FA6E6BB798}"/>
                    </a:ext>
                  </a:extLst>
                </p:cNvPr>
                <p:cNvPicPr/>
                <p:nvPr/>
              </p:nvPicPr>
              <p:blipFill>
                <a:blip r:embed="rId2564"/>
                <a:stretch>
                  <a:fillRect/>
                </a:stretch>
              </p:blipFill>
              <p:spPr>
                <a:xfrm>
                  <a:off x="6077674" y="2199866"/>
                  <a:ext cx="324000" cy="11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65">
              <p14:nvContentPartPr>
                <p14:cNvPr id="1456" name="Ink 1455">
                  <a:extLst>
                    <a:ext uri="{FF2B5EF4-FFF2-40B4-BE49-F238E27FC236}">
                      <a16:creationId xmlns:a16="http://schemas.microsoft.com/office/drawing/2014/main" id="{96C5C54C-5F1C-0A1F-2CF8-CCCDB2CE3C8B}"/>
                    </a:ext>
                  </a:extLst>
                </p14:cNvPr>
                <p14:cNvContentPartPr/>
                <p14:nvPr/>
              </p14:nvContentPartPr>
              <p14:xfrm>
                <a:off x="6085234" y="2598026"/>
                <a:ext cx="183600" cy="293040"/>
              </p14:xfrm>
            </p:contentPart>
          </mc:Choice>
          <mc:Fallback xmlns="">
            <p:pic>
              <p:nvPicPr>
                <p:cNvPr id="1456" name="Ink 1455">
                  <a:extLst>
                    <a:ext uri="{FF2B5EF4-FFF2-40B4-BE49-F238E27FC236}">
                      <a16:creationId xmlns:a16="http://schemas.microsoft.com/office/drawing/2014/main" id="{96C5C54C-5F1C-0A1F-2CF8-CCCDB2CE3C8B}"/>
                    </a:ext>
                  </a:extLst>
                </p:cNvPr>
                <p:cNvPicPr/>
                <p:nvPr/>
              </p:nvPicPr>
              <p:blipFill>
                <a:blip r:embed="rId2566"/>
                <a:stretch>
                  <a:fillRect/>
                </a:stretch>
              </p:blipFill>
              <p:spPr>
                <a:xfrm>
                  <a:off x="6022594" y="2220026"/>
                  <a:ext cx="309240" cy="10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67">
              <p14:nvContentPartPr>
                <p14:cNvPr id="1457" name="Ink 1456">
                  <a:extLst>
                    <a:ext uri="{FF2B5EF4-FFF2-40B4-BE49-F238E27FC236}">
                      <a16:creationId xmlns:a16="http://schemas.microsoft.com/office/drawing/2014/main" id="{4ACD22B4-11E2-C5AD-F8BE-CB578AA76694}"/>
                    </a:ext>
                  </a:extLst>
                </p14:cNvPr>
                <p14:cNvContentPartPr/>
                <p14:nvPr/>
              </p14:nvContentPartPr>
              <p14:xfrm>
                <a:off x="6128434" y="2533226"/>
                <a:ext cx="155160" cy="368640"/>
              </p14:xfrm>
            </p:contentPart>
          </mc:Choice>
          <mc:Fallback xmlns="">
            <p:pic>
              <p:nvPicPr>
                <p:cNvPr id="1457" name="Ink 1456">
                  <a:extLst>
                    <a:ext uri="{FF2B5EF4-FFF2-40B4-BE49-F238E27FC236}">
                      <a16:creationId xmlns:a16="http://schemas.microsoft.com/office/drawing/2014/main" id="{4ACD22B4-11E2-C5AD-F8BE-CB578AA76694}"/>
                    </a:ext>
                  </a:extLst>
                </p:cNvPr>
                <p:cNvPicPr/>
                <p:nvPr/>
              </p:nvPicPr>
              <p:blipFill>
                <a:blip r:embed="rId2568"/>
                <a:stretch>
                  <a:fillRect/>
                </a:stretch>
              </p:blipFill>
              <p:spPr>
                <a:xfrm>
                  <a:off x="6065434" y="2155586"/>
                  <a:ext cx="280800" cy="11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69">
              <p14:nvContentPartPr>
                <p14:cNvPr id="1458" name="Ink 1457">
                  <a:extLst>
                    <a:ext uri="{FF2B5EF4-FFF2-40B4-BE49-F238E27FC236}">
                      <a16:creationId xmlns:a16="http://schemas.microsoft.com/office/drawing/2014/main" id="{8DE54EA3-1F0F-7FB2-2679-7CC9694681E9}"/>
                    </a:ext>
                  </a:extLst>
                </p14:cNvPr>
                <p14:cNvContentPartPr/>
                <p14:nvPr/>
              </p14:nvContentPartPr>
              <p14:xfrm>
                <a:off x="6000634" y="2736266"/>
                <a:ext cx="182880" cy="207360"/>
              </p14:xfrm>
            </p:contentPart>
          </mc:Choice>
          <mc:Fallback xmlns="">
            <p:pic>
              <p:nvPicPr>
                <p:cNvPr id="1458" name="Ink 1457">
                  <a:extLst>
                    <a:ext uri="{FF2B5EF4-FFF2-40B4-BE49-F238E27FC236}">
                      <a16:creationId xmlns:a16="http://schemas.microsoft.com/office/drawing/2014/main" id="{8DE54EA3-1F0F-7FB2-2679-7CC9694681E9}"/>
                    </a:ext>
                  </a:extLst>
                </p:cNvPr>
                <p:cNvPicPr/>
                <p:nvPr/>
              </p:nvPicPr>
              <p:blipFill>
                <a:blip r:embed="rId2570"/>
                <a:stretch>
                  <a:fillRect/>
                </a:stretch>
              </p:blipFill>
              <p:spPr>
                <a:xfrm>
                  <a:off x="5937634" y="2358266"/>
                  <a:ext cx="308520" cy="9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71">
              <p14:nvContentPartPr>
                <p14:cNvPr id="1459" name="Ink 1458">
                  <a:extLst>
                    <a:ext uri="{FF2B5EF4-FFF2-40B4-BE49-F238E27FC236}">
                      <a16:creationId xmlns:a16="http://schemas.microsoft.com/office/drawing/2014/main" id="{A78A2C81-29C0-3448-6D58-BEFBFC6785B9}"/>
                    </a:ext>
                  </a:extLst>
                </p14:cNvPr>
                <p14:cNvContentPartPr/>
                <p14:nvPr/>
              </p14:nvContentPartPr>
              <p14:xfrm>
                <a:off x="5983714" y="2690906"/>
                <a:ext cx="143640" cy="216000"/>
              </p14:xfrm>
            </p:contentPart>
          </mc:Choice>
          <mc:Fallback xmlns="">
            <p:pic>
              <p:nvPicPr>
                <p:cNvPr id="1459" name="Ink 1458">
                  <a:extLst>
                    <a:ext uri="{FF2B5EF4-FFF2-40B4-BE49-F238E27FC236}">
                      <a16:creationId xmlns:a16="http://schemas.microsoft.com/office/drawing/2014/main" id="{A78A2C81-29C0-3448-6D58-BEFBFC6785B9}"/>
                    </a:ext>
                  </a:extLst>
                </p:cNvPr>
                <p:cNvPicPr/>
                <p:nvPr/>
              </p:nvPicPr>
              <p:blipFill>
                <a:blip r:embed="rId2572"/>
                <a:stretch>
                  <a:fillRect/>
                </a:stretch>
              </p:blipFill>
              <p:spPr>
                <a:xfrm>
                  <a:off x="5920714" y="2312906"/>
                  <a:ext cx="269280" cy="9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73">
              <p14:nvContentPartPr>
                <p14:cNvPr id="1460" name="Ink 1459">
                  <a:extLst>
                    <a:ext uri="{FF2B5EF4-FFF2-40B4-BE49-F238E27FC236}">
                      <a16:creationId xmlns:a16="http://schemas.microsoft.com/office/drawing/2014/main" id="{689F304B-E5DE-02BF-5BE0-E64D99941C42}"/>
                    </a:ext>
                  </a:extLst>
                </p14:cNvPr>
                <p14:cNvContentPartPr/>
                <p14:nvPr/>
              </p14:nvContentPartPr>
              <p14:xfrm>
                <a:off x="5919994" y="2748506"/>
                <a:ext cx="253800" cy="200520"/>
              </p14:xfrm>
            </p:contentPart>
          </mc:Choice>
          <mc:Fallback xmlns="">
            <p:pic>
              <p:nvPicPr>
                <p:cNvPr id="1460" name="Ink 1459">
                  <a:extLst>
                    <a:ext uri="{FF2B5EF4-FFF2-40B4-BE49-F238E27FC236}">
                      <a16:creationId xmlns:a16="http://schemas.microsoft.com/office/drawing/2014/main" id="{689F304B-E5DE-02BF-5BE0-E64D99941C42}"/>
                    </a:ext>
                  </a:extLst>
                </p:cNvPr>
                <p:cNvPicPr/>
                <p:nvPr/>
              </p:nvPicPr>
              <p:blipFill>
                <a:blip r:embed="rId2574"/>
                <a:stretch>
                  <a:fillRect/>
                </a:stretch>
              </p:blipFill>
              <p:spPr>
                <a:xfrm>
                  <a:off x="5856994" y="2370866"/>
                  <a:ext cx="379440" cy="9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75">
              <p14:nvContentPartPr>
                <p14:cNvPr id="1461" name="Ink 1460">
                  <a:extLst>
                    <a:ext uri="{FF2B5EF4-FFF2-40B4-BE49-F238E27FC236}">
                      <a16:creationId xmlns:a16="http://schemas.microsoft.com/office/drawing/2014/main" id="{8FCFC0E5-9766-8C7E-42C8-D83A35B9955D}"/>
                    </a:ext>
                  </a:extLst>
                </p14:cNvPr>
                <p14:cNvContentPartPr/>
                <p14:nvPr/>
              </p14:nvContentPartPr>
              <p14:xfrm>
                <a:off x="5781394" y="2722946"/>
                <a:ext cx="448920" cy="257040"/>
              </p14:xfrm>
            </p:contentPart>
          </mc:Choice>
          <mc:Fallback xmlns="">
            <p:pic>
              <p:nvPicPr>
                <p:cNvPr id="1461" name="Ink 1460">
                  <a:extLst>
                    <a:ext uri="{FF2B5EF4-FFF2-40B4-BE49-F238E27FC236}">
                      <a16:creationId xmlns:a16="http://schemas.microsoft.com/office/drawing/2014/main" id="{8FCFC0E5-9766-8C7E-42C8-D83A35B9955D}"/>
                    </a:ext>
                  </a:extLst>
                </p:cNvPr>
                <p:cNvPicPr/>
                <p:nvPr/>
              </p:nvPicPr>
              <p:blipFill>
                <a:blip r:embed="rId2576"/>
                <a:stretch>
                  <a:fillRect/>
                </a:stretch>
              </p:blipFill>
              <p:spPr>
                <a:xfrm>
                  <a:off x="5718754" y="2344946"/>
                  <a:ext cx="574560" cy="10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77">
              <p14:nvContentPartPr>
                <p14:cNvPr id="1462" name="Ink 1461">
                  <a:extLst>
                    <a:ext uri="{FF2B5EF4-FFF2-40B4-BE49-F238E27FC236}">
                      <a16:creationId xmlns:a16="http://schemas.microsoft.com/office/drawing/2014/main" id="{5C60293B-2485-1BF7-113E-127803166DE4}"/>
                    </a:ext>
                  </a:extLst>
                </p14:cNvPr>
                <p14:cNvContentPartPr/>
                <p14:nvPr/>
              </p14:nvContentPartPr>
              <p14:xfrm>
                <a:off x="5752594" y="2930666"/>
                <a:ext cx="399960" cy="60120"/>
              </p14:xfrm>
            </p:contentPart>
          </mc:Choice>
          <mc:Fallback xmlns="">
            <p:pic>
              <p:nvPicPr>
                <p:cNvPr id="1462" name="Ink 1461">
                  <a:extLst>
                    <a:ext uri="{FF2B5EF4-FFF2-40B4-BE49-F238E27FC236}">
                      <a16:creationId xmlns:a16="http://schemas.microsoft.com/office/drawing/2014/main" id="{5C60293B-2485-1BF7-113E-127803166DE4}"/>
                    </a:ext>
                  </a:extLst>
                </p:cNvPr>
                <p:cNvPicPr/>
                <p:nvPr/>
              </p:nvPicPr>
              <p:blipFill>
                <a:blip r:embed="rId2578"/>
                <a:stretch>
                  <a:fillRect/>
                </a:stretch>
              </p:blipFill>
              <p:spPr>
                <a:xfrm>
                  <a:off x="5689954" y="2553026"/>
                  <a:ext cx="525600" cy="81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79">
              <p14:nvContentPartPr>
                <p14:cNvPr id="1463" name="Ink 1462">
                  <a:extLst>
                    <a:ext uri="{FF2B5EF4-FFF2-40B4-BE49-F238E27FC236}">
                      <a16:creationId xmlns:a16="http://schemas.microsoft.com/office/drawing/2014/main" id="{49996A74-8096-99DB-9273-853F27B6DD37}"/>
                    </a:ext>
                  </a:extLst>
                </p14:cNvPr>
                <p14:cNvContentPartPr/>
                <p14:nvPr/>
              </p14:nvContentPartPr>
              <p14:xfrm>
                <a:off x="5610754" y="2779466"/>
                <a:ext cx="488160" cy="243000"/>
              </p14:xfrm>
            </p:contentPart>
          </mc:Choice>
          <mc:Fallback xmlns="">
            <p:pic>
              <p:nvPicPr>
                <p:cNvPr id="1463" name="Ink 1462">
                  <a:extLst>
                    <a:ext uri="{FF2B5EF4-FFF2-40B4-BE49-F238E27FC236}">
                      <a16:creationId xmlns:a16="http://schemas.microsoft.com/office/drawing/2014/main" id="{49996A74-8096-99DB-9273-853F27B6DD37}"/>
                    </a:ext>
                  </a:extLst>
                </p:cNvPr>
                <p:cNvPicPr/>
                <p:nvPr/>
              </p:nvPicPr>
              <p:blipFill>
                <a:blip r:embed="rId2580"/>
                <a:stretch>
                  <a:fillRect/>
                </a:stretch>
              </p:blipFill>
              <p:spPr>
                <a:xfrm>
                  <a:off x="5547754" y="2401826"/>
                  <a:ext cx="613800" cy="9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81">
              <p14:nvContentPartPr>
                <p14:cNvPr id="1464" name="Ink 1463">
                  <a:extLst>
                    <a:ext uri="{FF2B5EF4-FFF2-40B4-BE49-F238E27FC236}">
                      <a16:creationId xmlns:a16="http://schemas.microsoft.com/office/drawing/2014/main" id="{CA275161-8572-685C-6653-024E563C2712}"/>
                    </a:ext>
                  </a:extLst>
                </p14:cNvPr>
                <p14:cNvContentPartPr/>
                <p14:nvPr/>
              </p14:nvContentPartPr>
              <p14:xfrm>
                <a:off x="5548114" y="2726546"/>
                <a:ext cx="232560" cy="286560"/>
              </p14:xfrm>
            </p:contentPart>
          </mc:Choice>
          <mc:Fallback xmlns="">
            <p:pic>
              <p:nvPicPr>
                <p:cNvPr id="1464" name="Ink 1463">
                  <a:extLst>
                    <a:ext uri="{FF2B5EF4-FFF2-40B4-BE49-F238E27FC236}">
                      <a16:creationId xmlns:a16="http://schemas.microsoft.com/office/drawing/2014/main" id="{CA275161-8572-685C-6653-024E563C2712}"/>
                    </a:ext>
                  </a:extLst>
                </p:cNvPr>
                <p:cNvPicPr/>
                <p:nvPr/>
              </p:nvPicPr>
              <p:blipFill>
                <a:blip r:embed="rId2582"/>
                <a:stretch>
                  <a:fillRect/>
                </a:stretch>
              </p:blipFill>
              <p:spPr>
                <a:xfrm>
                  <a:off x="5485114" y="2348906"/>
                  <a:ext cx="358200" cy="10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83">
              <p14:nvContentPartPr>
                <p14:cNvPr id="1465" name="Ink 1464">
                  <a:extLst>
                    <a:ext uri="{FF2B5EF4-FFF2-40B4-BE49-F238E27FC236}">
                      <a16:creationId xmlns:a16="http://schemas.microsoft.com/office/drawing/2014/main" id="{61ADDF42-9146-5A41-C973-19D51009B928}"/>
                    </a:ext>
                  </a:extLst>
                </p14:cNvPr>
                <p14:cNvContentPartPr/>
                <p14:nvPr/>
              </p14:nvContentPartPr>
              <p14:xfrm>
                <a:off x="5486554" y="2690906"/>
                <a:ext cx="235800" cy="348120"/>
              </p14:xfrm>
            </p:contentPart>
          </mc:Choice>
          <mc:Fallback xmlns="">
            <p:pic>
              <p:nvPicPr>
                <p:cNvPr id="1465" name="Ink 1464">
                  <a:extLst>
                    <a:ext uri="{FF2B5EF4-FFF2-40B4-BE49-F238E27FC236}">
                      <a16:creationId xmlns:a16="http://schemas.microsoft.com/office/drawing/2014/main" id="{61ADDF42-9146-5A41-C973-19D51009B928}"/>
                    </a:ext>
                  </a:extLst>
                </p:cNvPr>
                <p:cNvPicPr/>
                <p:nvPr/>
              </p:nvPicPr>
              <p:blipFill>
                <a:blip r:embed="rId2584"/>
                <a:stretch>
                  <a:fillRect/>
                </a:stretch>
              </p:blipFill>
              <p:spPr>
                <a:xfrm>
                  <a:off x="5423554" y="2312906"/>
                  <a:ext cx="361440" cy="11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85">
              <p14:nvContentPartPr>
                <p14:cNvPr id="1466" name="Ink 1465">
                  <a:extLst>
                    <a:ext uri="{FF2B5EF4-FFF2-40B4-BE49-F238E27FC236}">
                      <a16:creationId xmlns:a16="http://schemas.microsoft.com/office/drawing/2014/main" id="{20CC82C2-5538-9B4E-D77D-0D55518FFD30}"/>
                    </a:ext>
                  </a:extLst>
                </p14:cNvPr>
                <p14:cNvContentPartPr/>
                <p14:nvPr/>
              </p14:nvContentPartPr>
              <p14:xfrm>
                <a:off x="5467474" y="2671466"/>
                <a:ext cx="293040" cy="496080"/>
              </p14:xfrm>
            </p:contentPart>
          </mc:Choice>
          <mc:Fallback xmlns="">
            <p:pic>
              <p:nvPicPr>
                <p:cNvPr id="1466" name="Ink 1465">
                  <a:extLst>
                    <a:ext uri="{FF2B5EF4-FFF2-40B4-BE49-F238E27FC236}">
                      <a16:creationId xmlns:a16="http://schemas.microsoft.com/office/drawing/2014/main" id="{20CC82C2-5538-9B4E-D77D-0D55518FFD30}"/>
                    </a:ext>
                  </a:extLst>
                </p:cNvPr>
                <p:cNvPicPr/>
                <p:nvPr/>
              </p:nvPicPr>
              <p:blipFill>
                <a:blip r:embed="rId2586"/>
                <a:stretch>
                  <a:fillRect/>
                </a:stretch>
              </p:blipFill>
              <p:spPr>
                <a:xfrm>
                  <a:off x="5404474" y="2293466"/>
                  <a:ext cx="418680" cy="12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87">
              <p14:nvContentPartPr>
                <p14:cNvPr id="1467" name="Ink 1466">
                  <a:extLst>
                    <a:ext uri="{FF2B5EF4-FFF2-40B4-BE49-F238E27FC236}">
                      <a16:creationId xmlns:a16="http://schemas.microsoft.com/office/drawing/2014/main" id="{CB034907-3836-196C-9090-82BFC5D27EAC}"/>
                    </a:ext>
                  </a:extLst>
                </p14:cNvPr>
                <p14:cNvContentPartPr/>
                <p14:nvPr/>
              </p14:nvContentPartPr>
              <p14:xfrm>
                <a:off x="5340394" y="2920946"/>
                <a:ext cx="779400" cy="298800"/>
              </p14:xfrm>
            </p:contentPart>
          </mc:Choice>
          <mc:Fallback xmlns="">
            <p:pic>
              <p:nvPicPr>
                <p:cNvPr id="1467" name="Ink 1466">
                  <a:extLst>
                    <a:ext uri="{FF2B5EF4-FFF2-40B4-BE49-F238E27FC236}">
                      <a16:creationId xmlns:a16="http://schemas.microsoft.com/office/drawing/2014/main" id="{CB034907-3836-196C-9090-82BFC5D27EAC}"/>
                    </a:ext>
                  </a:extLst>
                </p:cNvPr>
                <p:cNvPicPr/>
                <p:nvPr/>
              </p:nvPicPr>
              <p:blipFill>
                <a:blip r:embed="rId2588"/>
                <a:stretch>
                  <a:fillRect/>
                </a:stretch>
              </p:blipFill>
              <p:spPr>
                <a:xfrm>
                  <a:off x="5277394" y="2542946"/>
                  <a:ext cx="905040" cy="10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89">
              <p14:nvContentPartPr>
                <p14:cNvPr id="1468" name="Ink 1467">
                  <a:extLst>
                    <a:ext uri="{FF2B5EF4-FFF2-40B4-BE49-F238E27FC236}">
                      <a16:creationId xmlns:a16="http://schemas.microsoft.com/office/drawing/2014/main" id="{E587EF65-3CB1-4647-379F-4A83379AD116}"/>
                    </a:ext>
                  </a:extLst>
                </p14:cNvPr>
                <p14:cNvContentPartPr/>
                <p14:nvPr/>
              </p14:nvContentPartPr>
              <p14:xfrm>
                <a:off x="5463874" y="2743826"/>
                <a:ext cx="502560" cy="613440"/>
              </p14:xfrm>
            </p:contentPart>
          </mc:Choice>
          <mc:Fallback xmlns="">
            <p:pic>
              <p:nvPicPr>
                <p:cNvPr id="1468" name="Ink 1467">
                  <a:extLst>
                    <a:ext uri="{FF2B5EF4-FFF2-40B4-BE49-F238E27FC236}">
                      <a16:creationId xmlns:a16="http://schemas.microsoft.com/office/drawing/2014/main" id="{E587EF65-3CB1-4647-379F-4A83379AD116}"/>
                    </a:ext>
                  </a:extLst>
                </p:cNvPr>
                <p:cNvPicPr/>
                <p:nvPr/>
              </p:nvPicPr>
              <p:blipFill>
                <a:blip r:embed="rId2590"/>
                <a:stretch>
                  <a:fillRect/>
                </a:stretch>
              </p:blipFill>
              <p:spPr>
                <a:xfrm>
                  <a:off x="5401234" y="2365826"/>
                  <a:ext cx="628200" cy="13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91">
              <p14:nvContentPartPr>
                <p14:cNvPr id="1469" name="Ink 1468">
                  <a:extLst>
                    <a:ext uri="{FF2B5EF4-FFF2-40B4-BE49-F238E27FC236}">
                      <a16:creationId xmlns:a16="http://schemas.microsoft.com/office/drawing/2014/main" id="{5DCDBE09-C434-1AE6-8A27-C1721CE52143}"/>
                    </a:ext>
                  </a:extLst>
                </p14:cNvPr>
                <p14:cNvContentPartPr/>
                <p14:nvPr/>
              </p14:nvContentPartPr>
              <p14:xfrm>
                <a:off x="5480794" y="2753546"/>
                <a:ext cx="457920" cy="483840"/>
              </p14:xfrm>
            </p:contentPart>
          </mc:Choice>
          <mc:Fallback xmlns="">
            <p:pic>
              <p:nvPicPr>
                <p:cNvPr id="1469" name="Ink 1468">
                  <a:extLst>
                    <a:ext uri="{FF2B5EF4-FFF2-40B4-BE49-F238E27FC236}">
                      <a16:creationId xmlns:a16="http://schemas.microsoft.com/office/drawing/2014/main" id="{5DCDBE09-C434-1AE6-8A27-C1721CE52143}"/>
                    </a:ext>
                  </a:extLst>
                </p:cNvPr>
                <p:cNvPicPr/>
                <p:nvPr/>
              </p:nvPicPr>
              <p:blipFill>
                <a:blip r:embed="rId2592"/>
                <a:stretch>
                  <a:fillRect/>
                </a:stretch>
              </p:blipFill>
              <p:spPr>
                <a:xfrm>
                  <a:off x="5417794" y="2375906"/>
                  <a:ext cx="583560" cy="12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93">
              <p14:nvContentPartPr>
                <p14:cNvPr id="1470" name="Ink 1469">
                  <a:extLst>
                    <a:ext uri="{FF2B5EF4-FFF2-40B4-BE49-F238E27FC236}">
                      <a16:creationId xmlns:a16="http://schemas.microsoft.com/office/drawing/2014/main" id="{3B49CCF0-4BDA-C9A2-4D4A-E9C47F57FE94}"/>
                    </a:ext>
                  </a:extLst>
                </p14:cNvPr>
                <p14:cNvContentPartPr/>
                <p14:nvPr/>
              </p14:nvContentPartPr>
              <p14:xfrm>
                <a:off x="5460994" y="2744546"/>
                <a:ext cx="310320" cy="448920"/>
              </p14:xfrm>
            </p:contentPart>
          </mc:Choice>
          <mc:Fallback xmlns="">
            <p:pic>
              <p:nvPicPr>
                <p:cNvPr id="1470" name="Ink 1469">
                  <a:extLst>
                    <a:ext uri="{FF2B5EF4-FFF2-40B4-BE49-F238E27FC236}">
                      <a16:creationId xmlns:a16="http://schemas.microsoft.com/office/drawing/2014/main" id="{3B49CCF0-4BDA-C9A2-4D4A-E9C47F57FE94}"/>
                    </a:ext>
                  </a:extLst>
                </p:cNvPr>
                <p:cNvPicPr/>
                <p:nvPr/>
              </p:nvPicPr>
              <p:blipFill>
                <a:blip r:embed="rId2594"/>
                <a:stretch>
                  <a:fillRect/>
                </a:stretch>
              </p:blipFill>
              <p:spPr>
                <a:xfrm>
                  <a:off x="5398354" y="2366546"/>
                  <a:ext cx="435960" cy="12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95">
              <p14:nvContentPartPr>
                <p14:cNvPr id="1471" name="Ink 1470">
                  <a:extLst>
                    <a:ext uri="{FF2B5EF4-FFF2-40B4-BE49-F238E27FC236}">
                      <a16:creationId xmlns:a16="http://schemas.microsoft.com/office/drawing/2014/main" id="{0A116176-7EF1-9E86-4EF4-1A48296F40EB}"/>
                    </a:ext>
                  </a:extLst>
                </p14:cNvPr>
                <p14:cNvContentPartPr/>
                <p14:nvPr/>
              </p14:nvContentPartPr>
              <p14:xfrm>
                <a:off x="5351194" y="2685146"/>
                <a:ext cx="313200" cy="561600"/>
              </p14:xfrm>
            </p:contentPart>
          </mc:Choice>
          <mc:Fallback xmlns="">
            <p:pic>
              <p:nvPicPr>
                <p:cNvPr id="1471" name="Ink 1470">
                  <a:extLst>
                    <a:ext uri="{FF2B5EF4-FFF2-40B4-BE49-F238E27FC236}">
                      <a16:creationId xmlns:a16="http://schemas.microsoft.com/office/drawing/2014/main" id="{0A116176-7EF1-9E86-4EF4-1A48296F40EB}"/>
                    </a:ext>
                  </a:extLst>
                </p:cNvPr>
                <p:cNvPicPr/>
                <p:nvPr/>
              </p:nvPicPr>
              <p:blipFill>
                <a:blip r:embed="rId2596"/>
                <a:stretch>
                  <a:fillRect/>
                </a:stretch>
              </p:blipFill>
              <p:spPr>
                <a:xfrm>
                  <a:off x="5288554" y="2307506"/>
                  <a:ext cx="438840" cy="13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97">
              <p14:nvContentPartPr>
                <p14:cNvPr id="1472" name="Ink 1471">
                  <a:extLst>
                    <a:ext uri="{FF2B5EF4-FFF2-40B4-BE49-F238E27FC236}">
                      <a16:creationId xmlns:a16="http://schemas.microsoft.com/office/drawing/2014/main" id="{AB9FB702-6181-B6C3-72B1-EE21F1ED3CCD}"/>
                    </a:ext>
                  </a:extLst>
                </p14:cNvPr>
                <p14:cNvContentPartPr/>
                <p14:nvPr/>
              </p14:nvContentPartPr>
              <p14:xfrm>
                <a:off x="5318434" y="2793146"/>
                <a:ext cx="48240" cy="436320"/>
              </p14:xfrm>
            </p:contentPart>
          </mc:Choice>
          <mc:Fallback xmlns="">
            <p:pic>
              <p:nvPicPr>
                <p:cNvPr id="1472" name="Ink 1471">
                  <a:extLst>
                    <a:ext uri="{FF2B5EF4-FFF2-40B4-BE49-F238E27FC236}">
                      <a16:creationId xmlns:a16="http://schemas.microsoft.com/office/drawing/2014/main" id="{AB9FB702-6181-B6C3-72B1-EE21F1ED3CCD}"/>
                    </a:ext>
                  </a:extLst>
                </p:cNvPr>
                <p:cNvPicPr/>
                <p:nvPr/>
              </p:nvPicPr>
              <p:blipFill>
                <a:blip r:embed="rId2598"/>
                <a:stretch>
                  <a:fillRect/>
                </a:stretch>
              </p:blipFill>
              <p:spPr>
                <a:xfrm>
                  <a:off x="5255434" y="2415146"/>
                  <a:ext cx="173880" cy="11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99">
              <p14:nvContentPartPr>
                <p14:cNvPr id="1473" name="Ink 1472">
                  <a:extLst>
                    <a:ext uri="{FF2B5EF4-FFF2-40B4-BE49-F238E27FC236}">
                      <a16:creationId xmlns:a16="http://schemas.microsoft.com/office/drawing/2014/main" id="{BBC1BCDC-524D-F452-32BA-B2271988B93F}"/>
                    </a:ext>
                  </a:extLst>
                </p14:cNvPr>
                <p14:cNvContentPartPr/>
                <p14:nvPr/>
              </p14:nvContentPartPr>
              <p14:xfrm>
                <a:off x="5417794" y="3114266"/>
                <a:ext cx="43200" cy="235080"/>
              </p14:xfrm>
            </p:contentPart>
          </mc:Choice>
          <mc:Fallback xmlns="">
            <p:pic>
              <p:nvPicPr>
                <p:cNvPr id="1473" name="Ink 1472">
                  <a:extLst>
                    <a:ext uri="{FF2B5EF4-FFF2-40B4-BE49-F238E27FC236}">
                      <a16:creationId xmlns:a16="http://schemas.microsoft.com/office/drawing/2014/main" id="{BBC1BCDC-524D-F452-32BA-B2271988B93F}"/>
                    </a:ext>
                  </a:extLst>
                </p:cNvPr>
                <p:cNvPicPr/>
                <p:nvPr/>
              </p:nvPicPr>
              <p:blipFill>
                <a:blip r:embed="rId2600"/>
                <a:stretch>
                  <a:fillRect/>
                </a:stretch>
              </p:blipFill>
              <p:spPr>
                <a:xfrm>
                  <a:off x="5355154" y="2736266"/>
                  <a:ext cx="168840" cy="9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01">
              <p14:nvContentPartPr>
                <p14:cNvPr id="1474" name="Ink 1473">
                  <a:extLst>
                    <a:ext uri="{FF2B5EF4-FFF2-40B4-BE49-F238E27FC236}">
                      <a16:creationId xmlns:a16="http://schemas.microsoft.com/office/drawing/2014/main" id="{3C7FC742-ACD4-E34A-FC22-9C5B41DDD61C}"/>
                    </a:ext>
                  </a:extLst>
                </p14:cNvPr>
                <p14:cNvContentPartPr/>
                <p14:nvPr/>
              </p14:nvContentPartPr>
              <p14:xfrm>
                <a:off x="5400874" y="2851826"/>
                <a:ext cx="114840" cy="595080"/>
              </p14:xfrm>
            </p:contentPart>
          </mc:Choice>
          <mc:Fallback xmlns="">
            <p:pic>
              <p:nvPicPr>
                <p:cNvPr id="1474" name="Ink 1473">
                  <a:extLst>
                    <a:ext uri="{FF2B5EF4-FFF2-40B4-BE49-F238E27FC236}">
                      <a16:creationId xmlns:a16="http://schemas.microsoft.com/office/drawing/2014/main" id="{3C7FC742-ACD4-E34A-FC22-9C5B41DDD61C}"/>
                    </a:ext>
                  </a:extLst>
                </p:cNvPr>
                <p:cNvPicPr/>
                <p:nvPr/>
              </p:nvPicPr>
              <p:blipFill>
                <a:blip r:embed="rId2602"/>
                <a:stretch>
                  <a:fillRect/>
                </a:stretch>
              </p:blipFill>
              <p:spPr>
                <a:xfrm>
                  <a:off x="5337874" y="2474186"/>
                  <a:ext cx="240480" cy="13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03">
              <p14:nvContentPartPr>
                <p14:cNvPr id="1475" name="Ink 1474">
                  <a:extLst>
                    <a:ext uri="{FF2B5EF4-FFF2-40B4-BE49-F238E27FC236}">
                      <a16:creationId xmlns:a16="http://schemas.microsoft.com/office/drawing/2014/main" id="{56656F3D-A965-6878-00F0-B521F1DEF828}"/>
                    </a:ext>
                  </a:extLst>
                </p14:cNvPr>
                <p14:cNvContentPartPr/>
                <p14:nvPr/>
              </p14:nvContentPartPr>
              <p14:xfrm>
                <a:off x="5477194" y="2815466"/>
                <a:ext cx="574560" cy="299160"/>
              </p14:xfrm>
            </p:contentPart>
          </mc:Choice>
          <mc:Fallback xmlns="">
            <p:pic>
              <p:nvPicPr>
                <p:cNvPr id="1475" name="Ink 1474">
                  <a:extLst>
                    <a:ext uri="{FF2B5EF4-FFF2-40B4-BE49-F238E27FC236}">
                      <a16:creationId xmlns:a16="http://schemas.microsoft.com/office/drawing/2014/main" id="{56656F3D-A965-6878-00F0-B521F1DEF828}"/>
                    </a:ext>
                  </a:extLst>
                </p:cNvPr>
                <p:cNvPicPr/>
                <p:nvPr/>
              </p:nvPicPr>
              <p:blipFill>
                <a:blip r:embed="rId2604"/>
                <a:stretch>
                  <a:fillRect/>
                </a:stretch>
              </p:blipFill>
              <p:spPr>
                <a:xfrm>
                  <a:off x="5414554" y="2437826"/>
                  <a:ext cx="700200" cy="10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05">
              <p14:nvContentPartPr>
                <p14:cNvPr id="1476" name="Ink 1475">
                  <a:extLst>
                    <a:ext uri="{FF2B5EF4-FFF2-40B4-BE49-F238E27FC236}">
                      <a16:creationId xmlns:a16="http://schemas.microsoft.com/office/drawing/2014/main" id="{AEBF2685-32BB-A477-7AA6-06878D5C4C10}"/>
                    </a:ext>
                  </a:extLst>
                </p14:cNvPr>
                <p14:cNvContentPartPr/>
                <p14:nvPr/>
              </p14:nvContentPartPr>
              <p14:xfrm>
                <a:off x="5611834" y="2796386"/>
                <a:ext cx="398520" cy="461880"/>
              </p14:xfrm>
            </p:contentPart>
          </mc:Choice>
          <mc:Fallback xmlns="">
            <p:pic>
              <p:nvPicPr>
                <p:cNvPr id="1476" name="Ink 1475">
                  <a:extLst>
                    <a:ext uri="{FF2B5EF4-FFF2-40B4-BE49-F238E27FC236}">
                      <a16:creationId xmlns:a16="http://schemas.microsoft.com/office/drawing/2014/main" id="{AEBF2685-32BB-A477-7AA6-06878D5C4C10}"/>
                    </a:ext>
                  </a:extLst>
                </p:cNvPr>
                <p:cNvPicPr/>
                <p:nvPr/>
              </p:nvPicPr>
              <p:blipFill>
                <a:blip r:embed="rId2606"/>
                <a:stretch>
                  <a:fillRect/>
                </a:stretch>
              </p:blipFill>
              <p:spPr>
                <a:xfrm>
                  <a:off x="5548834" y="2418386"/>
                  <a:ext cx="524160" cy="12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07">
              <p14:nvContentPartPr>
                <p14:cNvPr id="1477" name="Ink 1476">
                  <a:extLst>
                    <a:ext uri="{FF2B5EF4-FFF2-40B4-BE49-F238E27FC236}">
                      <a16:creationId xmlns:a16="http://schemas.microsoft.com/office/drawing/2014/main" id="{FCE78D49-38F9-E73E-F973-1877FFC70F94}"/>
                    </a:ext>
                  </a:extLst>
                </p14:cNvPr>
                <p14:cNvContentPartPr/>
                <p14:nvPr/>
              </p14:nvContentPartPr>
              <p14:xfrm>
                <a:off x="5464594" y="2784146"/>
                <a:ext cx="373680" cy="456480"/>
              </p14:xfrm>
            </p:contentPart>
          </mc:Choice>
          <mc:Fallback xmlns="">
            <p:pic>
              <p:nvPicPr>
                <p:cNvPr id="1477" name="Ink 1476">
                  <a:extLst>
                    <a:ext uri="{FF2B5EF4-FFF2-40B4-BE49-F238E27FC236}">
                      <a16:creationId xmlns:a16="http://schemas.microsoft.com/office/drawing/2014/main" id="{FCE78D49-38F9-E73E-F973-1877FFC70F94}"/>
                    </a:ext>
                  </a:extLst>
                </p:cNvPr>
                <p:cNvPicPr/>
                <p:nvPr/>
              </p:nvPicPr>
              <p:blipFill>
                <a:blip r:embed="rId2608"/>
                <a:stretch>
                  <a:fillRect/>
                </a:stretch>
              </p:blipFill>
              <p:spPr>
                <a:xfrm>
                  <a:off x="5401954" y="2406506"/>
                  <a:ext cx="499320" cy="12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09">
              <p14:nvContentPartPr>
                <p14:cNvPr id="1478" name="Ink 1477">
                  <a:extLst>
                    <a:ext uri="{FF2B5EF4-FFF2-40B4-BE49-F238E27FC236}">
                      <a16:creationId xmlns:a16="http://schemas.microsoft.com/office/drawing/2014/main" id="{70E72662-6B25-304E-87CA-C1804A54A4D7}"/>
                    </a:ext>
                  </a:extLst>
                </p14:cNvPr>
                <p14:cNvContentPartPr/>
                <p14:nvPr/>
              </p14:nvContentPartPr>
              <p14:xfrm>
                <a:off x="5732794" y="2767946"/>
                <a:ext cx="152280" cy="291240"/>
              </p14:xfrm>
            </p:contentPart>
          </mc:Choice>
          <mc:Fallback xmlns="">
            <p:pic>
              <p:nvPicPr>
                <p:cNvPr id="1478" name="Ink 1477">
                  <a:extLst>
                    <a:ext uri="{FF2B5EF4-FFF2-40B4-BE49-F238E27FC236}">
                      <a16:creationId xmlns:a16="http://schemas.microsoft.com/office/drawing/2014/main" id="{70E72662-6B25-304E-87CA-C1804A54A4D7}"/>
                    </a:ext>
                  </a:extLst>
                </p:cNvPr>
                <p:cNvPicPr/>
                <p:nvPr/>
              </p:nvPicPr>
              <p:blipFill>
                <a:blip r:embed="rId2610"/>
                <a:stretch>
                  <a:fillRect/>
                </a:stretch>
              </p:blipFill>
              <p:spPr>
                <a:xfrm>
                  <a:off x="5670154" y="2389946"/>
                  <a:ext cx="277920" cy="10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11">
              <p14:nvContentPartPr>
                <p14:cNvPr id="1479" name="Ink 1478">
                  <a:extLst>
                    <a:ext uri="{FF2B5EF4-FFF2-40B4-BE49-F238E27FC236}">
                      <a16:creationId xmlns:a16="http://schemas.microsoft.com/office/drawing/2014/main" id="{1587EF99-50B5-84A7-10D5-E73760714A14}"/>
                    </a:ext>
                  </a:extLst>
                </p14:cNvPr>
                <p14:cNvContentPartPr/>
                <p14:nvPr/>
              </p14:nvContentPartPr>
              <p14:xfrm>
                <a:off x="5885794" y="2830586"/>
                <a:ext cx="242280" cy="171720"/>
              </p14:xfrm>
            </p:contentPart>
          </mc:Choice>
          <mc:Fallback xmlns="">
            <p:pic>
              <p:nvPicPr>
                <p:cNvPr id="1479" name="Ink 1478">
                  <a:extLst>
                    <a:ext uri="{FF2B5EF4-FFF2-40B4-BE49-F238E27FC236}">
                      <a16:creationId xmlns:a16="http://schemas.microsoft.com/office/drawing/2014/main" id="{1587EF99-50B5-84A7-10D5-E73760714A14}"/>
                    </a:ext>
                  </a:extLst>
                </p:cNvPr>
                <p:cNvPicPr/>
                <p:nvPr/>
              </p:nvPicPr>
              <p:blipFill>
                <a:blip r:embed="rId2612"/>
                <a:stretch>
                  <a:fillRect/>
                </a:stretch>
              </p:blipFill>
              <p:spPr>
                <a:xfrm>
                  <a:off x="5823154" y="2452586"/>
                  <a:ext cx="367920" cy="9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13">
              <p14:nvContentPartPr>
                <p14:cNvPr id="1480" name="Ink 1479">
                  <a:extLst>
                    <a:ext uri="{FF2B5EF4-FFF2-40B4-BE49-F238E27FC236}">
                      <a16:creationId xmlns:a16="http://schemas.microsoft.com/office/drawing/2014/main" id="{BC31DAC1-2206-E988-4153-D559DCB56DAE}"/>
                    </a:ext>
                  </a:extLst>
                </p14:cNvPr>
                <p14:cNvContentPartPr/>
                <p14:nvPr/>
              </p14:nvContentPartPr>
              <p14:xfrm>
                <a:off x="5706514" y="2858666"/>
                <a:ext cx="399240" cy="162720"/>
              </p14:xfrm>
            </p:contentPart>
          </mc:Choice>
          <mc:Fallback xmlns="">
            <p:pic>
              <p:nvPicPr>
                <p:cNvPr id="1480" name="Ink 1479">
                  <a:extLst>
                    <a:ext uri="{FF2B5EF4-FFF2-40B4-BE49-F238E27FC236}">
                      <a16:creationId xmlns:a16="http://schemas.microsoft.com/office/drawing/2014/main" id="{BC31DAC1-2206-E988-4153-D559DCB56DAE}"/>
                    </a:ext>
                  </a:extLst>
                </p:cNvPr>
                <p:cNvPicPr/>
                <p:nvPr/>
              </p:nvPicPr>
              <p:blipFill>
                <a:blip r:embed="rId2614"/>
                <a:stretch>
                  <a:fillRect/>
                </a:stretch>
              </p:blipFill>
              <p:spPr>
                <a:xfrm>
                  <a:off x="5643514" y="2480666"/>
                  <a:ext cx="524880" cy="9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15">
              <p14:nvContentPartPr>
                <p14:cNvPr id="1481" name="Ink 1480">
                  <a:extLst>
                    <a:ext uri="{FF2B5EF4-FFF2-40B4-BE49-F238E27FC236}">
                      <a16:creationId xmlns:a16="http://schemas.microsoft.com/office/drawing/2014/main" id="{EDB32430-8C3C-829E-362B-2BB4730F8F6C}"/>
                    </a:ext>
                  </a:extLst>
                </p14:cNvPr>
                <p14:cNvContentPartPr/>
                <p14:nvPr/>
              </p14:nvContentPartPr>
              <p14:xfrm>
                <a:off x="5408434" y="2810426"/>
                <a:ext cx="465120" cy="196560"/>
              </p14:xfrm>
            </p:contentPart>
          </mc:Choice>
          <mc:Fallback xmlns="">
            <p:pic>
              <p:nvPicPr>
                <p:cNvPr id="1481" name="Ink 1480">
                  <a:extLst>
                    <a:ext uri="{FF2B5EF4-FFF2-40B4-BE49-F238E27FC236}">
                      <a16:creationId xmlns:a16="http://schemas.microsoft.com/office/drawing/2014/main" id="{EDB32430-8C3C-829E-362B-2BB4730F8F6C}"/>
                    </a:ext>
                  </a:extLst>
                </p:cNvPr>
                <p:cNvPicPr/>
                <p:nvPr/>
              </p:nvPicPr>
              <p:blipFill>
                <a:blip r:embed="rId2616"/>
                <a:stretch>
                  <a:fillRect/>
                </a:stretch>
              </p:blipFill>
              <p:spPr>
                <a:xfrm>
                  <a:off x="5345794" y="2432426"/>
                  <a:ext cx="590760" cy="9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17">
              <p14:nvContentPartPr>
                <p14:cNvPr id="1482" name="Ink 1481">
                  <a:extLst>
                    <a:ext uri="{FF2B5EF4-FFF2-40B4-BE49-F238E27FC236}">
                      <a16:creationId xmlns:a16="http://schemas.microsoft.com/office/drawing/2014/main" id="{86078731-6E2B-094B-1DFA-5B9DA7821B13}"/>
                    </a:ext>
                  </a:extLst>
                </p14:cNvPr>
                <p14:cNvContentPartPr/>
                <p14:nvPr/>
              </p14:nvContentPartPr>
              <p14:xfrm>
                <a:off x="5226994" y="2788466"/>
                <a:ext cx="223200" cy="337680"/>
              </p14:xfrm>
            </p:contentPart>
          </mc:Choice>
          <mc:Fallback xmlns="">
            <p:pic>
              <p:nvPicPr>
                <p:cNvPr id="1482" name="Ink 1481">
                  <a:extLst>
                    <a:ext uri="{FF2B5EF4-FFF2-40B4-BE49-F238E27FC236}">
                      <a16:creationId xmlns:a16="http://schemas.microsoft.com/office/drawing/2014/main" id="{86078731-6E2B-094B-1DFA-5B9DA7821B13}"/>
                    </a:ext>
                  </a:extLst>
                </p:cNvPr>
                <p:cNvPicPr/>
                <p:nvPr/>
              </p:nvPicPr>
              <p:blipFill>
                <a:blip r:embed="rId2618"/>
                <a:stretch>
                  <a:fillRect/>
                </a:stretch>
              </p:blipFill>
              <p:spPr>
                <a:xfrm>
                  <a:off x="5163994" y="2410466"/>
                  <a:ext cx="348840" cy="10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19">
              <p14:nvContentPartPr>
                <p14:cNvPr id="1483" name="Ink 1482">
                  <a:extLst>
                    <a:ext uri="{FF2B5EF4-FFF2-40B4-BE49-F238E27FC236}">
                      <a16:creationId xmlns:a16="http://schemas.microsoft.com/office/drawing/2014/main" id="{435E448B-314F-68D6-BCA2-AF319514572E}"/>
                    </a:ext>
                  </a:extLst>
                </p14:cNvPr>
                <p14:cNvContentPartPr/>
                <p14:nvPr/>
              </p14:nvContentPartPr>
              <p14:xfrm>
                <a:off x="4459114" y="2600546"/>
                <a:ext cx="24480" cy="262440"/>
              </p14:xfrm>
            </p:contentPart>
          </mc:Choice>
          <mc:Fallback xmlns="">
            <p:pic>
              <p:nvPicPr>
                <p:cNvPr id="1483" name="Ink 1482">
                  <a:extLst>
                    <a:ext uri="{FF2B5EF4-FFF2-40B4-BE49-F238E27FC236}">
                      <a16:creationId xmlns:a16="http://schemas.microsoft.com/office/drawing/2014/main" id="{435E448B-314F-68D6-BCA2-AF319514572E}"/>
                    </a:ext>
                  </a:extLst>
                </p:cNvPr>
                <p:cNvPicPr/>
                <p:nvPr/>
              </p:nvPicPr>
              <p:blipFill>
                <a:blip r:embed="rId2620"/>
                <a:stretch>
                  <a:fillRect/>
                </a:stretch>
              </p:blipFill>
              <p:spPr>
                <a:xfrm>
                  <a:off x="4396114" y="2222906"/>
                  <a:ext cx="150120" cy="10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21">
              <p14:nvContentPartPr>
                <p14:cNvPr id="1484" name="Ink 1483">
                  <a:extLst>
                    <a:ext uri="{FF2B5EF4-FFF2-40B4-BE49-F238E27FC236}">
                      <a16:creationId xmlns:a16="http://schemas.microsoft.com/office/drawing/2014/main" id="{9803F38D-AEEA-930C-7D58-1BA5FF8A2283}"/>
                    </a:ext>
                  </a:extLst>
                </p14:cNvPr>
                <p14:cNvContentPartPr/>
                <p14:nvPr/>
              </p14:nvContentPartPr>
              <p14:xfrm>
                <a:off x="4533994" y="2514506"/>
                <a:ext cx="75960" cy="381240"/>
              </p14:xfrm>
            </p:contentPart>
          </mc:Choice>
          <mc:Fallback xmlns="">
            <p:pic>
              <p:nvPicPr>
                <p:cNvPr id="1484" name="Ink 1483">
                  <a:extLst>
                    <a:ext uri="{FF2B5EF4-FFF2-40B4-BE49-F238E27FC236}">
                      <a16:creationId xmlns:a16="http://schemas.microsoft.com/office/drawing/2014/main" id="{9803F38D-AEEA-930C-7D58-1BA5FF8A2283}"/>
                    </a:ext>
                  </a:extLst>
                </p:cNvPr>
                <p:cNvPicPr/>
                <p:nvPr/>
              </p:nvPicPr>
              <p:blipFill>
                <a:blip r:embed="rId2622"/>
                <a:stretch>
                  <a:fillRect/>
                </a:stretch>
              </p:blipFill>
              <p:spPr>
                <a:xfrm>
                  <a:off x="4470994" y="2136506"/>
                  <a:ext cx="201600" cy="11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23">
              <p14:nvContentPartPr>
                <p14:cNvPr id="1485" name="Ink 1484">
                  <a:extLst>
                    <a:ext uri="{FF2B5EF4-FFF2-40B4-BE49-F238E27FC236}">
                      <a16:creationId xmlns:a16="http://schemas.microsoft.com/office/drawing/2014/main" id="{78BFB5D1-F3E9-A71E-9AE0-A68372F278C5}"/>
                    </a:ext>
                  </a:extLst>
                </p14:cNvPr>
                <p14:cNvContentPartPr/>
                <p14:nvPr/>
              </p14:nvContentPartPr>
              <p14:xfrm>
                <a:off x="4598434" y="2560586"/>
                <a:ext cx="41760" cy="349560"/>
              </p14:xfrm>
            </p:contentPart>
          </mc:Choice>
          <mc:Fallback xmlns="">
            <p:pic>
              <p:nvPicPr>
                <p:cNvPr id="1485" name="Ink 1484">
                  <a:extLst>
                    <a:ext uri="{FF2B5EF4-FFF2-40B4-BE49-F238E27FC236}">
                      <a16:creationId xmlns:a16="http://schemas.microsoft.com/office/drawing/2014/main" id="{78BFB5D1-F3E9-A71E-9AE0-A68372F278C5}"/>
                    </a:ext>
                  </a:extLst>
                </p:cNvPr>
                <p:cNvPicPr/>
                <p:nvPr/>
              </p:nvPicPr>
              <p:blipFill>
                <a:blip r:embed="rId2624"/>
                <a:stretch>
                  <a:fillRect/>
                </a:stretch>
              </p:blipFill>
              <p:spPr>
                <a:xfrm>
                  <a:off x="4535434" y="2182946"/>
                  <a:ext cx="167400" cy="11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25">
              <p14:nvContentPartPr>
                <p14:cNvPr id="1486" name="Ink 1485">
                  <a:extLst>
                    <a:ext uri="{FF2B5EF4-FFF2-40B4-BE49-F238E27FC236}">
                      <a16:creationId xmlns:a16="http://schemas.microsoft.com/office/drawing/2014/main" id="{8F248FE3-F36A-C330-4515-35E17330BB9F}"/>
                    </a:ext>
                  </a:extLst>
                </p14:cNvPr>
                <p14:cNvContentPartPr/>
                <p14:nvPr/>
              </p14:nvContentPartPr>
              <p14:xfrm>
                <a:off x="4794994" y="2532146"/>
                <a:ext cx="35640" cy="428040"/>
              </p14:xfrm>
            </p:contentPart>
          </mc:Choice>
          <mc:Fallback xmlns="">
            <p:pic>
              <p:nvPicPr>
                <p:cNvPr id="1486" name="Ink 1485">
                  <a:extLst>
                    <a:ext uri="{FF2B5EF4-FFF2-40B4-BE49-F238E27FC236}">
                      <a16:creationId xmlns:a16="http://schemas.microsoft.com/office/drawing/2014/main" id="{8F248FE3-F36A-C330-4515-35E17330BB9F}"/>
                    </a:ext>
                  </a:extLst>
                </p:cNvPr>
                <p:cNvPicPr/>
                <p:nvPr/>
              </p:nvPicPr>
              <p:blipFill>
                <a:blip r:embed="rId2626"/>
                <a:stretch>
                  <a:fillRect/>
                </a:stretch>
              </p:blipFill>
              <p:spPr>
                <a:xfrm>
                  <a:off x="4732354" y="2154506"/>
                  <a:ext cx="161280" cy="11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27">
              <p14:nvContentPartPr>
                <p14:cNvPr id="1487" name="Ink 1486">
                  <a:extLst>
                    <a:ext uri="{FF2B5EF4-FFF2-40B4-BE49-F238E27FC236}">
                      <a16:creationId xmlns:a16="http://schemas.microsoft.com/office/drawing/2014/main" id="{D454FE87-2541-C0CD-6AE4-08C433614D83}"/>
                    </a:ext>
                  </a:extLst>
                </p14:cNvPr>
                <p14:cNvContentPartPr/>
                <p14:nvPr/>
              </p14:nvContentPartPr>
              <p14:xfrm>
                <a:off x="4866274" y="2628266"/>
                <a:ext cx="55080" cy="399600"/>
              </p14:xfrm>
            </p:contentPart>
          </mc:Choice>
          <mc:Fallback xmlns="">
            <p:pic>
              <p:nvPicPr>
                <p:cNvPr id="1487" name="Ink 1486">
                  <a:extLst>
                    <a:ext uri="{FF2B5EF4-FFF2-40B4-BE49-F238E27FC236}">
                      <a16:creationId xmlns:a16="http://schemas.microsoft.com/office/drawing/2014/main" id="{D454FE87-2541-C0CD-6AE4-08C433614D83}"/>
                    </a:ext>
                  </a:extLst>
                </p:cNvPr>
                <p:cNvPicPr/>
                <p:nvPr/>
              </p:nvPicPr>
              <p:blipFill>
                <a:blip r:embed="rId2628"/>
                <a:stretch>
                  <a:fillRect/>
                </a:stretch>
              </p:blipFill>
              <p:spPr>
                <a:xfrm>
                  <a:off x="4803274" y="2250626"/>
                  <a:ext cx="180720" cy="11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29">
              <p14:nvContentPartPr>
                <p14:cNvPr id="1488" name="Ink 1487">
                  <a:extLst>
                    <a:ext uri="{FF2B5EF4-FFF2-40B4-BE49-F238E27FC236}">
                      <a16:creationId xmlns:a16="http://schemas.microsoft.com/office/drawing/2014/main" id="{FF3AE93A-342A-4FF4-5045-E9C5734A4EA4}"/>
                    </a:ext>
                  </a:extLst>
                </p14:cNvPr>
                <p14:cNvContentPartPr/>
                <p14:nvPr/>
              </p14:nvContentPartPr>
              <p14:xfrm>
                <a:off x="4808314" y="2592626"/>
                <a:ext cx="123840" cy="396000"/>
              </p14:xfrm>
            </p:contentPart>
          </mc:Choice>
          <mc:Fallback xmlns="">
            <p:pic>
              <p:nvPicPr>
                <p:cNvPr id="1488" name="Ink 1487">
                  <a:extLst>
                    <a:ext uri="{FF2B5EF4-FFF2-40B4-BE49-F238E27FC236}">
                      <a16:creationId xmlns:a16="http://schemas.microsoft.com/office/drawing/2014/main" id="{FF3AE93A-342A-4FF4-5045-E9C5734A4EA4}"/>
                    </a:ext>
                  </a:extLst>
                </p:cNvPr>
                <p:cNvPicPr/>
                <p:nvPr/>
              </p:nvPicPr>
              <p:blipFill>
                <a:blip r:embed="rId2630"/>
                <a:stretch>
                  <a:fillRect/>
                </a:stretch>
              </p:blipFill>
              <p:spPr>
                <a:xfrm>
                  <a:off x="4745674" y="2214626"/>
                  <a:ext cx="249480" cy="11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31">
              <p14:nvContentPartPr>
                <p14:cNvPr id="1489" name="Ink 1488">
                  <a:extLst>
                    <a:ext uri="{FF2B5EF4-FFF2-40B4-BE49-F238E27FC236}">
                      <a16:creationId xmlns:a16="http://schemas.microsoft.com/office/drawing/2014/main" id="{DA7368D3-4EA8-A7EC-128B-311247B892BD}"/>
                    </a:ext>
                  </a:extLst>
                </p14:cNvPr>
                <p14:cNvContentPartPr/>
                <p14:nvPr/>
              </p14:nvContentPartPr>
              <p14:xfrm>
                <a:off x="4738834" y="2575706"/>
                <a:ext cx="148320" cy="498600"/>
              </p14:xfrm>
            </p:contentPart>
          </mc:Choice>
          <mc:Fallback xmlns="">
            <p:pic>
              <p:nvPicPr>
                <p:cNvPr id="1489" name="Ink 1488">
                  <a:extLst>
                    <a:ext uri="{FF2B5EF4-FFF2-40B4-BE49-F238E27FC236}">
                      <a16:creationId xmlns:a16="http://schemas.microsoft.com/office/drawing/2014/main" id="{DA7368D3-4EA8-A7EC-128B-311247B892BD}"/>
                    </a:ext>
                  </a:extLst>
                </p:cNvPr>
                <p:cNvPicPr/>
                <p:nvPr/>
              </p:nvPicPr>
              <p:blipFill>
                <a:blip r:embed="rId2632"/>
                <a:stretch>
                  <a:fillRect/>
                </a:stretch>
              </p:blipFill>
              <p:spPr>
                <a:xfrm>
                  <a:off x="4676194" y="2198066"/>
                  <a:ext cx="273960" cy="12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33">
              <p14:nvContentPartPr>
                <p14:cNvPr id="1490" name="Ink 1489">
                  <a:extLst>
                    <a:ext uri="{FF2B5EF4-FFF2-40B4-BE49-F238E27FC236}">
                      <a16:creationId xmlns:a16="http://schemas.microsoft.com/office/drawing/2014/main" id="{D407EEA8-AADB-C57B-B983-7FC62497FF31}"/>
                    </a:ext>
                  </a:extLst>
                </p14:cNvPr>
                <p14:cNvContentPartPr/>
                <p14:nvPr/>
              </p14:nvContentPartPr>
              <p14:xfrm>
                <a:off x="4737754" y="2600906"/>
                <a:ext cx="125640" cy="449640"/>
              </p14:xfrm>
            </p:contentPart>
          </mc:Choice>
          <mc:Fallback xmlns="">
            <p:pic>
              <p:nvPicPr>
                <p:cNvPr id="1490" name="Ink 1489">
                  <a:extLst>
                    <a:ext uri="{FF2B5EF4-FFF2-40B4-BE49-F238E27FC236}">
                      <a16:creationId xmlns:a16="http://schemas.microsoft.com/office/drawing/2014/main" id="{D407EEA8-AADB-C57B-B983-7FC62497FF31}"/>
                    </a:ext>
                  </a:extLst>
                </p:cNvPr>
                <p:cNvPicPr/>
                <p:nvPr/>
              </p:nvPicPr>
              <p:blipFill>
                <a:blip r:embed="rId2634"/>
                <a:stretch>
                  <a:fillRect/>
                </a:stretch>
              </p:blipFill>
              <p:spPr>
                <a:xfrm>
                  <a:off x="4675114" y="2223266"/>
                  <a:ext cx="251280" cy="12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35">
              <p14:nvContentPartPr>
                <p14:cNvPr id="1491" name="Ink 1490">
                  <a:extLst>
                    <a:ext uri="{FF2B5EF4-FFF2-40B4-BE49-F238E27FC236}">
                      <a16:creationId xmlns:a16="http://schemas.microsoft.com/office/drawing/2014/main" id="{B5225C37-6CEB-2134-3E9D-313FBF37A5A2}"/>
                    </a:ext>
                  </a:extLst>
                </p14:cNvPr>
                <p14:cNvContentPartPr/>
                <p14:nvPr/>
              </p14:nvContentPartPr>
              <p14:xfrm>
                <a:off x="4700674" y="2604506"/>
                <a:ext cx="187920" cy="389880"/>
              </p14:xfrm>
            </p:contentPart>
          </mc:Choice>
          <mc:Fallback xmlns="">
            <p:pic>
              <p:nvPicPr>
                <p:cNvPr id="1491" name="Ink 1490">
                  <a:extLst>
                    <a:ext uri="{FF2B5EF4-FFF2-40B4-BE49-F238E27FC236}">
                      <a16:creationId xmlns:a16="http://schemas.microsoft.com/office/drawing/2014/main" id="{B5225C37-6CEB-2134-3E9D-313FBF37A5A2}"/>
                    </a:ext>
                  </a:extLst>
                </p:cNvPr>
                <p:cNvPicPr/>
                <p:nvPr/>
              </p:nvPicPr>
              <p:blipFill>
                <a:blip r:embed="rId2636"/>
                <a:stretch>
                  <a:fillRect/>
                </a:stretch>
              </p:blipFill>
              <p:spPr>
                <a:xfrm>
                  <a:off x="4637674" y="2226866"/>
                  <a:ext cx="313560" cy="11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37">
              <p14:nvContentPartPr>
                <p14:cNvPr id="1492" name="Ink 1491">
                  <a:extLst>
                    <a:ext uri="{FF2B5EF4-FFF2-40B4-BE49-F238E27FC236}">
                      <a16:creationId xmlns:a16="http://schemas.microsoft.com/office/drawing/2014/main" id="{B27327A9-CD8B-10EA-0229-37DDF5398DFB}"/>
                    </a:ext>
                  </a:extLst>
                </p14:cNvPr>
                <p14:cNvContentPartPr/>
                <p14:nvPr/>
              </p14:nvContentPartPr>
              <p14:xfrm>
                <a:off x="4697794" y="2549786"/>
                <a:ext cx="137520" cy="275400"/>
              </p14:xfrm>
            </p:contentPart>
          </mc:Choice>
          <mc:Fallback xmlns="">
            <p:pic>
              <p:nvPicPr>
                <p:cNvPr id="1492" name="Ink 1491">
                  <a:extLst>
                    <a:ext uri="{FF2B5EF4-FFF2-40B4-BE49-F238E27FC236}">
                      <a16:creationId xmlns:a16="http://schemas.microsoft.com/office/drawing/2014/main" id="{B27327A9-CD8B-10EA-0229-37DDF5398DFB}"/>
                    </a:ext>
                  </a:extLst>
                </p:cNvPr>
                <p:cNvPicPr/>
                <p:nvPr/>
              </p:nvPicPr>
              <p:blipFill>
                <a:blip r:embed="rId2638"/>
                <a:stretch>
                  <a:fillRect/>
                </a:stretch>
              </p:blipFill>
              <p:spPr>
                <a:xfrm>
                  <a:off x="4635154" y="2171786"/>
                  <a:ext cx="263160" cy="10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39">
              <p14:nvContentPartPr>
                <p14:cNvPr id="1493" name="Ink 1492">
                  <a:extLst>
                    <a:ext uri="{FF2B5EF4-FFF2-40B4-BE49-F238E27FC236}">
                      <a16:creationId xmlns:a16="http://schemas.microsoft.com/office/drawing/2014/main" id="{1D9A7DEA-F120-422E-A179-FDEF3F96D974}"/>
                    </a:ext>
                  </a:extLst>
                </p14:cNvPr>
                <p14:cNvContentPartPr/>
                <p14:nvPr/>
              </p14:nvContentPartPr>
              <p14:xfrm>
                <a:off x="4630474" y="2556986"/>
                <a:ext cx="133200" cy="302400"/>
              </p14:xfrm>
            </p:contentPart>
          </mc:Choice>
          <mc:Fallback xmlns="">
            <p:pic>
              <p:nvPicPr>
                <p:cNvPr id="1493" name="Ink 1492">
                  <a:extLst>
                    <a:ext uri="{FF2B5EF4-FFF2-40B4-BE49-F238E27FC236}">
                      <a16:creationId xmlns:a16="http://schemas.microsoft.com/office/drawing/2014/main" id="{1D9A7DEA-F120-422E-A179-FDEF3F96D974}"/>
                    </a:ext>
                  </a:extLst>
                </p:cNvPr>
                <p:cNvPicPr/>
                <p:nvPr/>
              </p:nvPicPr>
              <p:blipFill>
                <a:blip r:embed="rId2640"/>
                <a:stretch>
                  <a:fillRect/>
                </a:stretch>
              </p:blipFill>
              <p:spPr>
                <a:xfrm>
                  <a:off x="4567474" y="2179346"/>
                  <a:ext cx="258840" cy="10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41">
              <p14:nvContentPartPr>
                <p14:cNvPr id="1494" name="Ink 1493">
                  <a:extLst>
                    <a:ext uri="{FF2B5EF4-FFF2-40B4-BE49-F238E27FC236}">
                      <a16:creationId xmlns:a16="http://schemas.microsoft.com/office/drawing/2014/main" id="{F27E522D-9DD8-A388-161D-B44BAF85057D}"/>
                    </a:ext>
                  </a:extLst>
                </p14:cNvPr>
                <p14:cNvContentPartPr/>
                <p14:nvPr/>
              </p14:nvContentPartPr>
              <p14:xfrm>
                <a:off x="4556314" y="2519906"/>
                <a:ext cx="176760" cy="285120"/>
              </p14:xfrm>
            </p:contentPart>
          </mc:Choice>
          <mc:Fallback xmlns="">
            <p:pic>
              <p:nvPicPr>
                <p:cNvPr id="1494" name="Ink 1493">
                  <a:extLst>
                    <a:ext uri="{FF2B5EF4-FFF2-40B4-BE49-F238E27FC236}">
                      <a16:creationId xmlns:a16="http://schemas.microsoft.com/office/drawing/2014/main" id="{F27E522D-9DD8-A388-161D-B44BAF85057D}"/>
                    </a:ext>
                  </a:extLst>
                </p:cNvPr>
                <p:cNvPicPr/>
                <p:nvPr/>
              </p:nvPicPr>
              <p:blipFill>
                <a:blip r:embed="rId2642"/>
                <a:stretch>
                  <a:fillRect/>
                </a:stretch>
              </p:blipFill>
              <p:spPr>
                <a:xfrm>
                  <a:off x="4493674" y="2142266"/>
                  <a:ext cx="302400" cy="10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43">
              <p14:nvContentPartPr>
                <p14:cNvPr id="1495" name="Ink 1494">
                  <a:extLst>
                    <a:ext uri="{FF2B5EF4-FFF2-40B4-BE49-F238E27FC236}">
                      <a16:creationId xmlns:a16="http://schemas.microsoft.com/office/drawing/2014/main" id="{6E5302AE-4200-BF42-5754-B18D0D23C5CD}"/>
                    </a:ext>
                  </a:extLst>
                </p14:cNvPr>
                <p14:cNvContentPartPr/>
                <p14:nvPr/>
              </p14:nvContentPartPr>
              <p14:xfrm>
                <a:off x="4497634" y="2519186"/>
                <a:ext cx="153000" cy="225720"/>
              </p14:xfrm>
            </p:contentPart>
          </mc:Choice>
          <mc:Fallback xmlns="">
            <p:pic>
              <p:nvPicPr>
                <p:cNvPr id="1495" name="Ink 1494">
                  <a:extLst>
                    <a:ext uri="{FF2B5EF4-FFF2-40B4-BE49-F238E27FC236}">
                      <a16:creationId xmlns:a16="http://schemas.microsoft.com/office/drawing/2014/main" id="{6E5302AE-4200-BF42-5754-B18D0D23C5CD}"/>
                    </a:ext>
                  </a:extLst>
                </p:cNvPr>
                <p:cNvPicPr/>
                <p:nvPr/>
              </p:nvPicPr>
              <p:blipFill>
                <a:blip r:embed="rId2644"/>
                <a:stretch>
                  <a:fillRect/>
                </a:stretch>
              </p:blipFill>
              <p:spPr>
                <a:xfrm>
                  <a:off x="4434994" y="2141186"/>
                  <a:ext cx="278640" cy="9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45">
              <p14:nvContentPartPr>
                <p14:cNvPr id="1496" name="Ink 1495">
                  <a:extLst>
                    <a:ext uri="{FF2B5EF4-FFF2-40B4-BE49-F238E27FC236}">
                      <a16:creationId xmlns:a16="http://schemas.microsoft.com/office/drawing/2014/main" id="{AB540648-B450-1636-D199-A86D7851592A}"/>
                    </a:ext>
                  </a:extLst>
                </p14:cNvPr>
                <p14:cNvContentPartPr/>
                <p14:nvPr/>
              </p14:nvContentPartPr>
              <p14:xfrm>
                <a:off x="4472794" y="2496866"/>
                <a:ext cx="114120" cy="320040"/>
              </p14:xfrm>
            </p:contentPart>
          </mc:Choice>
          <mc:Fallback xmlns="">
            <p:pic>
              <p:nvPicPr>
                <p:cNvPr id="1496" name="Ink 1495">
                  <a:extLst>
                    <a:ext uri="{FF2B5EF4-FFF2-40B4-BE49-F238E27FC236}">
                      <a16:creationId xmlns:a16="http://schemas.microsoft.com/office/drawing/2014/main" id="{AB540648-B450-1636-D199-A86D7851592A}"/>
                    </a:ext>
                  </a:extLst>
                </p:cNvPr>
                <p:cNvPicPr/>
                <p:nvPr/>
              </p:nvPicPr>
              <p:blipFill>
                <a:blip r:embed="rId2646"/>
                <a:stretch>
                  <a:fillRect/>
                </a:stretch>
              </p:blipFill>
              <p:spPr>
                <a:xfrm>
                  <a:off x="4409794" y="2118866"/>
                  <a:ext cx="239760" cy="10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47">
              <p14:nvContentPartPr>
                <p14:cNvPr id="1497" name="Ink 1496">
                  <a:extLst>
                    <a:ext uri="{FF2B5EF4-FFF2-40B4-BE49-F238E27FC236}">
                      <a16:creationId xmlns:a16="http://schemas.microsoft.com/office/drawing/2014/main" id="{93EDBBCD-E575-BA0B-6324-65EBF4D8B327}"/>
                    </a:ext>
                  </a:extLst>
                </p14:cNvPr>
                <p14:cNvContentPartPr/>
                <p14:nvPr/>
              </p14:nvContentPartPr>
              <p14:xfrm>
                <a:off x="4423114" y="2464106"/>
                <a:ext cx="110520" cy="339840"/>
              </p14:xfrm>
            </p:contentPart>
          </mc:Choice>
          <mc:Fallback xmlns="">
            <p:pic>
              <p:nvPicPr>
                <p:cNvPr id="1497" name="Ink 1496">
                  <a:extLst>
                    <a:ext uri="{FF2B5EF4-FFF2-40B4-BE49-F238E27FC236}">
                      <a16:creationId xmlns:a16="http://schemas.microsoft.com/office/drawing/2014/main" id="{93EDBBCD-E575-BA0B-6324-65EBF4D8B327}"/>
                    </a:ext>
                  </a:extLst>
                </p:cNvPr>
                <p:cNvPicPr/>
                <p:nvPr/>
              </p:nvPicPr>
              <p:blipFill>
                <a:blip r:embed="rId2648"/>
                <a:stretch>
                  <a:fillRect/>
                </a:stretch>
              </p:blipFill>
              <p:spPr>
                <a:xfrm>
                  <a:off x="4360114" y="2086106"/>
                  <a:ext cx="236160" cy="10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49">
              <p14:nvContentPartPr>
                <p14:cNvPr id="1498" name="Ink 1497">
                  <a:extLst>
                    <a:ext uri="{FF2B5EF4-FFF2-40B4-BE49-F238E27FC236}">
                      <a16:creationId xmlns:a16="http://schemas.microsoft.com/office/drawing/2014/main" id="{047EA658-50BB-DBD1-BE3E-A344A3467D3C}"/>
                    </a:ext>
                  </a:extLst>
                </p14:cNvPr>
                <p14:cNvContentPartPr/>
                <p14:nvPr/>
              </p14:nvContentPartPr>
              <p14:xfrm>
                <a:off x="4373794" y="2495426"/>
                <a:ext cx="61920" cy="307080"/>
              </p14:xfrm>
            </p:contentPart>
          </mc:Choice>
          <mc:Fallback xmlns="">
            <p:pic>
              <p:nvPicPr>
                <p:cNvPr id="1498" name="Ink 1497">
                  <a:extLst>
                    <a:ext uri="{FF2B5EF4-FFF2-40B4-BE49-F238E27FC236}">
                      <a16:creationId xmlns:a16="http://schemas.microsoft.com/office/drawing/2014/main" id="{047EA658-50BB-DBD1-BE3E-A344A3467D3C}"/>
                    </a:ext>
                  </a:extLst>
                </p:cNvPr>
                <p:cNvPicPr/>
                <p:nvPr/>
              </p:nvPicPr>
              <p:blipFill>
                <a:blip r:embed="rId2650"/>
                <a:stretch>
                  <a:fillRect/>
                </a:stretch>
              </p:blipFill>
              <p:spPr>
                <a:xfrm>
                  <a:off x="4311154" y="2117426"/>
                  <a:ext cx="187560" cy="10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51">
              <p14:nvContentPartPr>
                <p14:cNvPr id="1499" name="Ink 1498">
                  <a:extLst>
                    <a:ext uri="{FF2B5EF4-FFF2-40B4-BE49-F238E27FC236}">
                      <a16:creationId xmlns:a16="http://schemas.microsoft.com/office/drawing/2014/main" id="{A14405CD-06E6-2FAC-D394-AF62B593395E}"/>
                    </a:ext>
                  </a:extLst>
                </p14:cNvPr>
                <p14:cNvContentPartPr/>
                <p14:nvPr/>
              </p14:nvContentPartPr>
              <p14:xfrm>
                <a:off x="4325914" y="2566346"/>
                <a:ext cx="45000" cy="418680"/>
              </p14:xfrm>
            </p:contentPart>
          </mc:Choice>
          <mc:Fallback xmlns="">
            <p:pic>
              <p:nvPicPr>
                <p:cNvPr id="1499" name="Ink 1498">
                  <a:extLst>
                    <a:ext uri="{FF2B5EF4-FFF2-40B4-BE49-F238E27FC236}">
                      <a16:creationId xmlns:a16="http://schemas.microsoft.com/office/drawing/2014/main" id="{A14405CD-06E6-2FAC-D394-AF62B593395E}"/>
                    </a:ext>
                  </a:extLst>
                </p:cNvPr>
                <p:cNvPicPr/>
                <p:nvPr/>
              </p:nvPicPr>
              <p:blipFill>
                <a:blip r:embed="rId2652"/>
                <a:stretch>
                  <a:fillRect/>
                </a:stretch>
              </p:blipFill>
              <p:spPr>
                <a:xfrm>
                  <a:off x="4262914" y="2188346"/>
                  <a:ext cx="170640" cy="11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53">
              <p14:nvContentPartPr>
                <p14:cNvPr id="1500" name="Ink 1499">
                  <a:extLst>
                    <a:ext uri="{FF2B5EF4-FFF2-40B4-BE49-F238E27FC236}">
                      <a16:creationId xmlns:a16="http://schemas.microsoft.com/office/drawing/2014/main" id="{81A335C2-D5A6-450A-F0F7-FE32D9C0857C}"/>
                    </a:ext>
                  </a:extLst>
                </p14:cNvPr>
                <p14:cNvContentPartPr/>
                <p14:nvPr/>
              </p14:nvContentPartPr>
              <p14:xfrm>
                <a:off x="4415914" y="2649506"/>
                <a:ext cx="94320" cy="591120"/>
              </p14:xfrm>
            </p:contentPart>
          </mc:Choice>
          <mc:Fallback xmlns="">
            <p:pic>
              <p:nvPicPr>
                <p:cNvPr id="1500" name="Ink 1499">
                  <a:extLst>
                    <a:ext uri="{FF2B5EF4-FFF2-40B4-BE49-F238E27FC236}">
                      <a16:creationId xmlns:a16="http://schemas.microsoft.com/office/drawing/2014/main" id="{81A335C2-D5A6-450A-F0F7-FE32D9C0857C}"/>
                    </a:ext>
                  </a:extLst>
                </p:cNvPr>
                <p:cNvPicPr/>
                <p:nvPr/>
              </p:nvPicPr>
              <p:blipFill>
                <a:blip r:embed="rId2654"/>
                <a:stretch>
                  <a:fillRect/>
                </a:stretch>
              </p:blipFill>
              <p:spPr>
                <a:xfrm>
                  <a:off x="4352914" y="2271866"/>
                  <a:ext cx="219960" cy="13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55">
              <p14:nvContentPartPr>
                <p14:cNvPr id="1501" name="Ink 1500">
                  <a:extLst>
                    <a:ext uri="{FF2B5EF4-FFF2-40B4-BE49-F238E27FC236}">
                      <a16:creationId xmlns:a16="http://schemas.microsoft.com/office/drawing/2014/main" id="{C137F1C3-C9A2-0187-ECDB-D8116C7093BA}"/>
                    </a:ext>
                  </a:extLst>
                </p14:cNvPr>
                <p14:cNvContentPartPr/>
                <p14:nvPr/>
              </p14:nvContentPartPr>
              <p14:xfrm>
                <a:off x="4455514" y="2900786"/>
                <a:ext cx="54000" cy="785880"/>
              </p14:xfrm>
            </p:contentPart>
          </mc:Choice>
          <mc:Fallback xmlns="">
            <p:pic>
              <p:nvPicPr>
                <p:cNvPr id="1501" name="Ink 1500">
                  <a:extLst>
                    <a:ext uri="{FF2B5EF4-FFF2-40B4-BE49-F238E27FC236}">
                      <a16:creationId xmlns:a16="http://schemas.microsoft.com/office/drawing/2014/main" id="{C137F1C3-C9A2-0187-ECDB-D8116C7093BA}"/>
                    </a:ext>
                  </a:extLst>
                </p:cNvPr>
                <p:cNvPicPr/>
                <p:nvPr/>
              </p:nvPicPr>
              <p:blipFill>
                <a:blip r:embed="rId2656"/>
                <a:stretch>
                  <a:fillRect/>
                </a:stretch>
              </p:blipFill>
              <p:spPr>
                <a:xfrm>
                  <a:off x="4392874" y="2523146"/>
                  <a:ext cx="179640" cy="15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57">
              <p14:nvContentPartPr>
                <p14:cNvPr id="1502" name="Ink 1501">
                  <a:extLst>
                    <a:ext uri="{FF2B5EF4-FFF2-40B4-BE49-F238E27FC236}">
                      <a16:creationId xmlns:a16="http://schemas.microsoft.com/office/drawing/2014/main" id="{056C7C44-3477-AE8E-E929-B2395A5BC542}"/>
                    </a:ext>
                  </a:extLst>
                </p14:cNvPr>
                <p14:cNvContentPartPr/>
                <p14:nvPr/>
              </p14:nvContentPartPr>
              <p14:xfrm>
                <a:off x="4485394" y="2948306"/>
                <a:ext cx="131400" cy="915480"/>
              </p14:xfrm>
            </p:contentPart>
          </mc:Choice>
          <mc:Fallback xmlns="">
            <p:pic>
              <p:nvPicPr>
                <p:cNvPr id="1502" name="Ink 1501">
                  <a:extLst>
                    <a:ext uri="{FF2B5EF4-FFF2-40B4-BE49-F238E27FC236}">
                      <a16:creationId xmlns:a16="http://schemas.microsoft.com/office/drawing/2014/main" id="{056C7C44-3477-AE8E-E929-B2395A5BC542}"/>
                    </a:ext>
                  </a:extLst>
                </p:cNvPr>
                <p:cNvPicPr/>
                <p:nvPr/>
              </p:nvPicPr>
              <p:blipFill>
                <a:blip r:embed="rId2658"/>
                <a:stretch>
                  <a:fillRect/>
                </a:stretch>
              </p:blipFill>
              <p:spPr>
                <a:xfrm>
                  <a:off x="4422394" y="2570306"/>
                  <a:ext cx="257040" cy="167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59">
              <p14:nvContentPartPr>
                <p14:cNvPr id="1503" name="Ink 1502">
                  <a:extLst>
                    <a:ext uri="{FF2B5EF4-FFF2-40B4-BE49-F238E27FC236}">
                      <a16:creationId xmlns:a16="http://schemas.microsoft.com/office/drawing/2014/main" id="{12E7D1FB-7B04-4F6A-8E3C-7C414FAF910A}"/>
                    </a:ext>
                  </a:extLst>
                </p14:cNvPr>
                <p14:cNvContentPartPr/>
                <p14:nvPr/>
              </p14:nvContentPartPr>
              <p14:xfrm>
                <a:off x="4850074" y="2551946"/>
                <a:ext cx="81360" cy="469800"/>
              </p14:xfrm>
            </p:contentPart>
          </mc:Choice>
          <mc:Fallback xmlns="">
            <p:pic>
              <p:nvPicPr>
                <p:cNvPr id="1503" name="Ink 1502">
                  <a:extLst>
                    <a:ext uri="{FF2B5EF4-FFF2-40B4-BE49-F238E27FC236}">
                      <a16:creationId xmlns:a16="http://schemas.microsoft.com/office/drawing/2014/main" id="{12E7D1FB-7B04-4F6A-8E3C-7C414FAF910A}"/>
                    </a:ext>
                  </a:extLst>
                </p:cNvPr>
                <p:cNvPicPr/>
                <p:nvPr/>
              </p:nvPicPr>
              <p:blipFill>
                <a:blip r:embed="rId2660"/>
                <a:stretch>
                  <a:fillRect/>
                </a:stretch>
              </p:blipFill>
              <p:spPr>
                <a:xfrm>
                  <a:off x="4787074" y="2173946"/>
                  <a:ext cx="207000" cy="12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61">
              <p14:nvContentPartPr>
                <p14:cNvPr id="1504" name="Ink 1503">
                  <a:extLst>
                    <a:ext uri="{FF2B5EF4-FFF2-40B4-BE49-F238E27FC236}">
                      <a16:creationId xmlns:a16="http://schemas.microsoft.com/office/drawing/2014/main" id="{A12117C3-B2AE-0620-BCE6-D3900A07A677}"/>
                    </a:ext>
                  </a:extLst>
                </p14:cNvPr>
                <p14:cNvContentPartPr/>
                <p14:nvPr/>
              </p14:nvContentPartPr>
              <p14:xfrm>
                <a:off x="4764394" y="2591186"/>
                <a:ext cx="135000" cy="378000"/>
              </p14:xfrm>
            </p:contentPart>
          </mc:Choice>
          <mc:Fallback xmlns="">
            <p:pic>
              <p:nvPicPr>
                <p:cNvPr id="1504" name="Ink 1503">
                  <a:extLst>
                    <a:ext uri="{FF2B5EF4-FFF2-40B4-BE49-F238E27FC236}">
                      <a16:creationId xmlns:a16="http://schemas.microsoft.com/office/drawing/2014/main" id="{A12117C3-B2AE-0620-BCE6-D3900A07A677}"/>
                    </a:ext>
                  </a:extLst>
                </p:cNvPr>
                <p:cNvPicPr/>
                <p:nvPr/>
              </p:nvPicPr>
              <p:blipFill>
                <a:blip r:embed="rId2662"/>
                <a:stretch>
                  <a:fillRect/>
                </a:stretch>
              </p:blipFill>
              <p:spPr>
                <a:xfrm>
                  <a:off x="4701394" y="2213186"/>
                  <a:ext cx="260640" cy="11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63">
              <p14:nvContentPartPr>
                <p14:cNvPr id="1505" name="Ink 1504">
                  <a:extLst>
                    <a:ext uri="{FF2B5EF4-FFF2-40B4-BE49-F238E27FC236}">
                      <a16:creationId xmlns:a16="http://schemas.microsoft.com/office/drawing/2014/main" id="{7EDE3578-2D08-BB7A-BEED-6D5875B6F015}"/>
                    </a:ext>
                  </a:extLst>
                </p14:cNvPr>
                <p14:cNvContentPartPr/>
                <p14:nvPr/>
              </p14:nvContentPartPr>
              <p14:xfrm>
                <a:off x="4593034" y="2582906"/>
                <a:ext cx="147960" cy="202320"/>
              </p14:xfrm>
            </p:contentPart>
          </mc:Choice>
          <mc:Fallback xmlns="">
            <p:pic>
              <p:nvPicPr>
                <p:cNvPr id="1505" name="Ink 1504">
                  <a:extLst>
                    <a:ext uri="{FF2B5EF4-FFF2-40B4-BE49-F238E27FC236}">
                      <a16:creationId xmlns:a16="http://schemas.microsoft.com/office/drawing/2014/main" id="{7EDE3578-2D08-BB7A-BEED-6D5875B6F015}"/>
                    </a:ext>
                  </a:extLst>
                </p:cNvPr>
                <p:cNvPicPr/>
                <p:nvPr/>
              </p:nvPicPr>
              <p:blipFill>
                <a:blip r:embed="rId2664"/>
                <a:stretch>
                  <a:fillRect/>
                </a:stretch>
              </p:blipFill>
              <p:spPr>
                <a:xfrm>
                  <a:off x="4530034" y="2205266"/>
                  <a:ext cx="273600" cy="9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65">
              <p14:nvContentPartPr>
                <p14:cNvPr id="1506" name="Ink 1505">
                  <a:extLst>
                    <a:ext uri="{FF2B5EF4-FFF2-40B4-BE49-F238E27FC236}">
                      <a16:creationId xmlns:a16="http://schemas.microsoft.com/office/drawing/2014/main" id="{0569CFC2-883B-2812-13CB-58B47EA88B11}"/>
                    </a:ext>
                  </a:extLst>
                </p14:cNvPr>
                <p14:cNvContentPartPr/>
                <p14:nvPr/>
              </p14:nvContentPartPr>
              <p14:xfrm>
                <a:off x="4392154" y="2529986"/>
                <a:ext cx="254160" cy="275760"/>
              </p14:xfrm>
            </p:contentPart>
          </mc:Choice>
          <mc:Fallback xmlns="">
            <p:pic>
              <p:nvPicPr>
                <p:cNvPr id="1506" name="Ink 1505">
                  <a:extLst>
                    <a:ext uri="{FF2B5EF4-FFF2-40B4-BE49-F238E27FC236}">
                      <a16:creationId xmlns:a16="http://schemas.microsoft.com/office/drawing/2014/main" id="{0569CFC2-883B-2812-13CB-58B47EA88B11}"/>
                    </a:ext>
                  </a:extLst>
                </p:cNvPr>
                <p:cNvPicPr/>
                <p:nvPr/>
              </p:nvPicPr>
              <p:blipFill>
                <a:blip r:embed="rId2666"/>
                <a:stretch>
                  <a:fillRect/>
                </a:stretch>
              </p:blipFill>
              <p:spPr>
                <a:xfrm>
                  <a:off x="4329514" y="2152346"/>
                  <a:ext cx="379800" cy="10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67">
              <p14:nvContentPartPr>
                <p14:cNvPr id="1507" name="Ink 1506">
                  <a:extLst>
                    <a:ext uri="{FF2B5EF4-FFF2-40B4-BE49-F238E27FC236}">
                      <a16:creationId xmlns:a16="http://schemas.microsoft.com/office/drawing/2014/main" id="{A3E4B3ED-BB19-6A79-EA31-D1D221040D64}"/>
                    </a:ext>
                  </a:extLst>
                </p14:cNvPr>
                <p14:cNvContentPartPr/>
                <p14:nvPr/>
              </p14:nvContentPartPr>
              <p14:xfrm>
                <a:off x="4306474" y="2457626"/>
                <a:ext cx="100080" cy="258480"/>
              </p14:xfrm>
            </p:contentPart>
          </mc:Choice>
          <mc:Fallback xmlns="">
            <p:pic>
              <p:nvPicPr>
                <p:cNvPr id="1507" name="Ink 1506">
                  <a:extLst>
                    <a:ext uri="{FF2B5EF4-FFF2-40B4-BE49-F238E27FC236}">
                      <a16:creationId xmlns:a16="http://schemas.microsoft.com/office/drawing/2014/main" id="{A3E4B3ED-BB19-6A79-EA31-D1D221040D64}"/>
                    </a:ext>
                  </a:extLst>
                </p:cNvPr>
                <p:cNvPicPr/>
                <p:nvPr/>
              </p:nvPicPr>
              <p:blipFill>
                <a:blip r:embed="rId2668"/>
                <a:stretch>
                  <a:fillRect/>
                </a:stretch>
              </p:blipFill>
              <p:spPr>
                <a:xfrm>
                  <a:off x="4243834" y="2079626"/>
                  <a:ext cx="225720" cy="10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69">
              <p14:nvContentPartPr>
                <p14:cNvPr id="1508" name="Ink 1507">
                  <a:extLst>
                    <a:ext uri="{FF2B5EF4-FFF2-40B4-BE49-F238E27FC236}">
                      <a16:creationId xmlns:a16="http://schemas.microsoft.com/office/drawing/2014/main" id="{6BC18E93-2BD3-B374-03E8-8B4CE231C398}"/>
                    </a:ext>
                  </a:extLst>
                </p14:cNvPr>
                <p14:cNvContentPartPr/>
                <p14:nvPr/>
              </p14:nvContentPartPr>
              <p14:xfrm>
                <a:off x="4496914" y="2501906"/>
                <a:ext cx="216720" cy="513720"/>
              </p14:xfrm>
            </p:contentPart>
          </mc:Choice>
          <mc:Fallback xmlns="">
            <p:pic>
              <p:nvPicPr>
                <p:cNvPr id="1508" name="Ink 1507">
                  <a:extLst>
                    <a:ext uri="{FF2B5EF4-FFF2-40B4-BE49-F238E27FC236}">
                      <a16:creationId xmlns:a16="http://schemas.microsoft.com/office/drawing/2014/main" id="{6BC18E93-2BD3-B374-03E8-8B4CE231C398}"/>
                    </a:ext>
                  </a:extLst>
                </p:cNvPr>
                <p:cNvPicPr/>
                <p:nvPr/>
              </p:nvPicPr>
              <p:blipFill>
                <a:blip r:embed="rId2670"/>
                <a:stretch>
                  <a:fillRect/>
                </a:stretch>
              </p:blipFill>
              <p:spPr>
                <a:xfrm>
                  <a:off x="4433914" y="2123906"/>
                  <a:ext cx="342360" cy="12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71">
              <p14:nvContentPartPr>
                <p14:cNvPr id="1509" name="Ink 1508">
                  <a:extLst>
                    <a:ext uri="{FF2B5EF4-FFF2-40B4-BE49-F238E27FC236}">
                      <a16:creationId xmlns:a16="http://schemas.microsoft.com/office/drawing/2014/main" id="{8E465D1E-17C5-04D9-90F3-CF725782F1C0}"/>
                    </a:ext>
                  </a:extLst>
                </p14:cNvPr>
                <p14:cNvContentPartPr/>
                <p14:nvPr/>
              </p14:nvContentPartPr>
              <p14:xfrm>
                <a:off x="4569634" y="3046226"/>
                <a:ext cx="178920" cy="636480"/>
              </p14:xfrm>
            </p:contentPart>
          </mc:Choice>
          <mc:Fallback xmlns="">
            <p:pic>
              <p:nvPicPr>
                <p:cNvPr id="1509" name="Ink 1508">
                  <a:extLst>
                    <a:ext uri="{FF2B5EF4-FFF2-40B4-BE49-F238E27FC236}">
                      <a16:creationId xmlns:a16="http://schemas.microsoft.com/office/drawing/2014/main" id="{8E465D1E-17C5-04D9-90F3-CF725782F1C0}"/>
                    </a:ext>
                  </a:extLst>
                </p:cNvPr>
                <p:cNvPicPr/>
                <p:nvPr/>
              </p:nvPicPr>
              <p:blipFill>
                <a:blip r:embed="rId2672"/>
                <a:stretch>
                  <a:fillRect/>
                </a:stretch>
              </p:blipFill>
              <p:spPr>
                <a:xfrm>
                  <a:off x="4506634" y="2668586"/>
                  <a:ext cx="304560" cy="13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73">
              <p14:nvContentPartPr>
                <p14:cNvPr id="1510" name="Ink 1509">
                  <a:extLst>
                    <a:ext uri="{FF2B5EF4-FFF2-40B4-BE49-F238E27FC236}">
                      <a16:creationId xmlns:a16="http://schemas.microsoft.com/office/drawing/2014/main" id="{FBB900F2-E92D-B2DA-3728-7401830846FA}"/>
                    </a:ext>
                  </a:extLst>
                </p14:cNvPr>
                <p14:cNvContentPartPr/>
                <p14:nvPr/>
              </p14:nvContentPartPr>
              <p14:xfrm>
                <a:off x="4477834" y="3791786"/>
                <a:ext cx="68760" cy="294840"/>
              </p14:xfrm>
            </p:contentPart>
          </mc:Choice>
          <mc:Fallback xmlns="">
            <p:pic>
              <p:nvPicPr>
                <p:cNvPr id="1510" name="Ink 1509">
                  <a:extLst>
                    <a:ext uri="{FF2B5EF4-FFF2-40B4-BE49-F238E27FC236}">
                      <a16:creationId xmlns:a16="http://schemas.microsoft.com/office/drawing/2014/main" id="{FBB900F2-E92D-B2DA-3728-7401830846FA}"/>
                    </a:ext>
                  </a:extLst>
                </p:cNvPr>
                <p:cNvPicPr/>
                <p:nvPr/>
              </p:nvPicPr>
              <p:blipFill>
                <a:blip r:embed="rId2674"/>
                <a:stretch>
                  <a:fillRect/>
                </a:stretch>
              </p:blipFill>
              <p:spPr>
                <a:xfrm>
                  <a:off x="4414834" y="3414146"/>
                  <a:ext cx="194400" cy="10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75">
              <p14:nvContentPartPr>
                <p14:cNvPr id="1512" name="Ink 1511">
                  <a:extLst>
                    <a:ext uri="{FF2B5EF4-FFF2-40B4-BE49-F238E27FC236}">
                      <a16:creationId xmlns:a16="http://schemas.microsoft.com/office/drawing/2014/main" id="{D7EB982A-4D1A-248A-FC5F-F13B5C3133B2}"/>
                    </a:ext>
                  </a:extLst>
                </p14:cNvPr>
                <p14:cNvContentPartPr/>
                <p14:nvPr/>
              </p14:nvContentPartPr>
              <p14:xfrm>
                <a:off x="3857194" y="4007066"/>
                <a:ext cx="699480" cy="1996200"/>
              </p14:xfrm>
            </p:contentPart>
          </mc:Choice>
          <mc:Fallback xmlns="">
            <p:pic>
              <p:nvPicPr>
                <p:cNvPr id="1512" name="Ink 1511">
                  <a:extLst>
                    <a:ext uri="{FF2B5EF4-FFF2-40B4-BE49-F238E27FC236}">
                      <a16:creationId xmlns:a16="http://schemas.microsoft.com/office/drawing/2014/main" id="{D7EB982A-4D1A-248A-FC5F-F13B5C3133B2}"/>
                    </a:ext>
                  </a:extLst>
                </p:cNvPr>
                <p:cNvPicPr/>
                <p:nvPr/>
              </p:nvPicPr>
              <p:blipFill>
                <a:blip r:embed="rId2676"/>
                <a:stretch>
                  <a:fillRect/>
                </a:stretch>
              </p:blipFill>
              <p:spPr>
                <a:xfrm>
                  <a:off x="3794194" y="3629066"/>
                  <a:ext cx="825120" cy="27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77">
              <p14:nvContentPartPr>
                <p14:cNvPr id="1513" name="Ink 1512">
                  <a:extLst>
                    <a:ext uri="{FF2B5EF4-FFF2-40B4-BE49-F238E27FC236}">
                      <a16:creationId xmlns:a16="http://schemas.microsoft.com/office/drawing/2014/main" id="{6CC67635-6E38-1AD8-E208-ADCD638E7529}"/>
                    </a:ext>
                  </a:extLst>
                </p14:cNvPr>
                <p14:cNvContentPartPr/>
                <p14:nvPr/>
              </p14:nvContentPartPr>
              <p14:xfrm>
                <a:off x="3738754" y="3982226"/>
                <a:ext cx="891720" cy="1999440"/>
              </p14:xfrm>
            </p:contentPart>
          </mc:Choice>
          <mc:Fallback xmlns="">
            <p:pic>
              <p:nvPicPr>
                <p:cNvPr id="1513" name="Ink 1512">
                  <a:extLst>
                    <a:ext uri="{FF2B5EF4-FFF2-40B4-BE49-F238E27FC236}">
                      <a16:creationId xmlns:a16="http://schemas.microsoft.com/office/drawing/2014/main" id="{6CC67635-6E38-1AD8-E208-ADCD638E7529}"/>
                    </a:ext>
                  </a:extLst>
                </p:cNvPr>
                <p:cNvPicPr/>
                <p:nvPr/>
              </p:nvPicPr>
              <p:blipFill>
                <a:blip r:embed="rId2678"/>
                <a:stretch>
                  <a:fillRect/>
                </a:stretch>
              </p:blipFill>
              <p:spPr>
                <a:xfrm>
                  <a:off x="3675754" y="3604586"/>
                  <a:ext cx="1017360" cy="27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79">
              <p14:nvContentPartPr>
                <p14:cNvPr id="1514" name="Ink 1513">
                  <a:extLst>
                    <a:ext uri="{FF2B5EF4-FFF2-40B4-BE49-F238E27FC236}">
                      <a16:creationId xmlns:a16="http://schemas.microsoft.com/office/drawing/2014/main" id="{77B37980-A67E-9956-3FB6-0345BCB82DE6}"/>
                    </a:ext>
                  </a:extLst>
                </p14:cNvPr>
                <p14:cNvContentPartPr/>
                <p14:nvPr/>
              </p14:nvContentPartPr>
              <p14:xfrm>
                <a:off x="4397914" y="4513586"/>
                <a:ext cx="48600" cy="129240"/>
              </p14:xfrm>
            </p:contentPart>
          </mc:Choice>
          <mc:Fallback xmlns="">
            <p:pic>
              <p:nvPicPr>
                <p:cNvPr id="1514" name="Ink 1513">
                  <a:extLst>
                    <a:ext uri="{FF2B5EF4-FFF2-40B4-BE49-F238E27FC236}">
                      <a16:creationId xmlns:a16="http://schemas.microsoft.com/office/drawing/2014/main" id="{77B37980-A67E-9956-3FB6-0345BCB82DE6}"/>
                    </a:ext>
                  </a:extLst>
                </p:cNvPr>
                <p:cNvPicPr/>
                <p:nvPr/>
              </p:nvPicPr>
              <p:blipFill>
                <a:blip r:embed="rId2680"/>
                <a:stretch>
                  <a:fillRect/>
                </a:stretch>
              </p:blipFill>
              <p:spPr>
                <a:xfrm>
                  <a:off x="4334914" y="4135946"/>
                  <a:ext cx="174240" cy="88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81">
              <p14:nvContentPartPr>
                <p14:cNvPr id="1515" name="Ink 1514">
                  <a:extLst>
                    <a:ext uri="{FF2B5EF4-FFF2-40B4-BE49-F238E27FC236}">
                      <a16:creationId xmlns:a16="http://schemas.microsoft.com/office/drawing/2014/main" id="{39415A00-A7BC-8995-A8D9-95D81D337736}"/>
                    </a:ext>
                  </a:extLst>
                </p14:cNvPr>
                <p14:cNvContentPartPr/>
                <p14:nvPr/>
              </p14:nvContentPartPr>
              <p14:xfrm>
                <a:off x="3753514" y="3996266"/>
                <a:ext cx="846360" cy="2146680"/>
              </p14:xfrm>
            </p:contentPart>
          </mc:Choice>
          <mc:Fallback xmlns="">
            <p:pic>
              <p:nvPicPr>
                <p:cNvPr id="1515" name="Ink 1514">
                  <a:extLst>
                    <a:ext uri="{FF2B5EF4-FFF2-40B4-BE49-F238E27FC236}">
                      <a16:creationId xmlns:a16="http://schemas.microsoft.com/office/drawing/2014/main" id="{39415A00-A7BC-8995-A8D9-95D81D337736}"/>
                    </a:ext>
                  </a:extLst>
                </p:cNvPr>
                <p:cNvPicPr/>
                <p:nvPr/>
              </p:nvPicPr>
              <p:blipFill>
                <a:blip r:embed="rId2682"/>
                <a:stretch>
                  <a:fillRect/>
                </a:stretch>
              </p:blipFill>
              <p:spPr>
                <a:xfrm>
                  <a:off x="3690874" y="3618626"/>
                  <a:ext cx="972000" cy="29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83">
              <p14:nvContentPartPr>
                <p14:cNvPr id="1516" name="Ink 1515">
                  <a:extLst>
                    <a:ext uri="{FF2B5EF4-FFF2-40B4-BE49-F238E27FC236}">
                      <a16:creationId xmlns:a16="http://schemas.microsoft.com/office/drawing/2014/main" id="{43CDA3CA-2A03-D097-A546-D569FBB2A40B}"/>
                    </a:ext>
                  </a:extLst>
                </p14:cNvPr>
                <p14:cNvContentPartPr/>
                <p14:nvPr/>
              </p14:nvContentPartPr>
              <p14:xfrm>
                <a:off x="4229074" y="4615826"/>
                <a:ext cx="323640" cy="645480"/>
              </p14:xfrm>
            </p:contentPart>
          </mc:Choice>
          <mc:Fallback xmlns="">
            <p:pic>
              <p:nvPicPr>
                <p:cNvPr id="1516" name="Ink 1515">
                  <a:extLst>
                    <a:ext uri="{FF2B5EF4-FFF2-40B4-BE49-F238E27FC236}">
                      <a16:creationId xmlns:a16="http://schemas.microsoft.com/office/drawing/2014/main" id="{43CDA3CA-2A03-D097-A546-D569FBB2A40B}"/>
                    </a:ext>
                  </a:extLst>
                </p:cNvPr>
                <p:cNvPicPr/>
                <p:nvPr/>
              </p:nvPicPr>
              <p:blipFill>
                <a:blip r:embed="rId2684"/>
                <a:stretch>
                  <a:fillRect/>
                </a:stretch>
              </p:blipFill>
              <p:spPr>
                <a:xfrm>
                  <a:off x="4166074" y="4238186"/>
                  <a:ext cx="449280" cy="14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85">
              <p14:nvContentPartPr>
                <p14:cNvPr id="1517" name="Ink 1516">
                  <a:extLst>
                    <a:ext uri="{FF2B5EF4-FFF2-40B4-BE49-F238E27FC236}">
                      <a16:creationId xmlns:a16="http://schemas.microsoft.com/office/drawing/2014/main" id="{0239CF01-A3C5-15EB-F306-991693F66C0B}"/>
                    </a:ext>
                  </a:extLst>
                </p14:cNvPr>
                <p14:cNvContentPartPr/>
                <p14:nvPr/>
              </p14:nvContentPartPr>
              <p14:xfrm>
                <a:off x="3771514" y="4320626"/>
                <a:ext cx="843120" cy="1781640"/>
              </p14:xfrm>
            </p:contentPart>
          </mc:Choice>
          <mc:Fallback xmlns="">
            <p:pic>
              <p:nvPicPr>
                <p:cNvPr id="1517" name="Ink 1516">
                  <a:extLst>
                    <a:ext uri="{FF2B5EF4-FFF2-40B4-BE49-F238E27FC236}">
                      <a16:creationId xmlns:a16="http://schemas.microsoft.com/office/drawing/2014/main" id="{0239CF01-A3C5-15EB-F306-991693F66C0B}"/>
                    </a:ext>
                  </a:extLst>
                </p:cNvPr>
                <p:cNvPicPr/>
                <p:nvPr/>
              </p:nvPicPr>
              <p:blipFill>
                <a:blip r:embed="rId2686"/>
                <a:stretch>
                  <a:fillRect/>
                </a:stretch>
              </p:blipFill>
              <p:spPr>
                <a:xfrm>
                  <a:off x="3708874" y="3942626"/>
                  <a:ext cx="968760" cy="253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87">
              <p14:nvContentPartPr>
                <p14:cNvPr id="1518" name="Ink 1517">
                  <a:extLst>
                    <a:ext uri="{FF2B5EF4-FFF2-40B4-BE49-F238E27FC236}">
                      <a16:creationId xmlns:a16="http://schemas.microsoft.com/office/drawing/2014/main" id="{C82CAB6C-AF19-24FA-A306-A37A3CDABEC4}"/>
                    </a:ext>
                  </a:extLst>
                </p14:cNvPr>
                <p14:cNvContentPartPr/>
                <p14:nvPr/>
              </p14:nvContentPartPr>
              <p14:xfrm>
                <a:off x="3697354" y="3981506"/>
                <a:ext cx="906480" cy="2121480"/>
              </p14:xfrm>
            </p:contentPart>
          </mc:Choice>
          <mc:Fallback xmlns="">
            <p:pic>
              <p:nvPicPr>
                <p:cNvPr id="1518" name="Ink 1517">
                  <a:extLst>
                    <a:ext uri="{FF2B5EF4-FFF2-40B4-BE49-F238E27FC236}">
                      <a16:creationId xmlns:a16="http://schemas.microsoft.com/office/drawing/2014/main" id="{C82CAB6C-AF19-24FA-A306-A37A3CDABEC4}"/>
                    </a:ext>
                  </a:extLst>
                </p:cNvPr>
                <p:cNvPicPr/>
                <p:nvPr/>
              </p:nvPicPr>
              <p:blipFill>
                <a:blip r:embed="rId2688"/>
                <a:stretch>
                  <a:fillRect/>
                </a:stretch>
              </p:blipFill>
              <p:spPr>
                <a:xfrm>
                  <a:off x="3634714" y="3603506"/>
                  <a:ext cx="1032120" cy="28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89">
              <p14:nvContentPartPr>
                <p14:cNvPr id="1519" name="Ink 1518">
                  <a:extLst>
                    <a:ext uri="{FF2B5EF4-FFF2-40B4-BE49-F238E27FC236}">
                      <a16:creationId xmlns:a16="http://schemas.microsoft.com/office/drawing/2014/main" id="{FB84AF9F-EFFD-EC66-7417-D4E5B3721C33}"/>
                    </a:ext>
                  </a:extLst>
                </p14:cNvPr>
                <p14:cNvContentPartPr/>
                <p14:nvPr/>
              </p14:nvContentPartPr>
              <p14:xfrm>
                <a:off x="3844594" y="4784666"/>
                <a:ext cx="550800" cy="1016640"/>
              </p14:xfrm>
            </p:contentPart>
          </mc:Choice>
          <mc:Fallback xmlns="">
            <p:pic>
              <p:nvPicPr>
                <p:cNvPr id="1519" name="Ink 1518">
                  <a:extLst>
                    <a:ext uri="{FF2B5EF4-FFF2-40B4-BE49-F238E27FC236}">
                      <a16:creationId xmlns:a16="http://schemas.microsoft.com/office/drawing/2014/main" id="{FB84AF9F-EFFD-EC66-7417-D4E5B3721C33}"/>
                    </a:ext>
                  </a:extLst>
                </p:cNvPr>
                <p:cNvPicPr/>
                <p:nvPr/>
              </p:nvPicPr>
              <p:blipFill>
                <a:blip r:embed="rId2690"/>
                <a:stretch>
                  <a:fillRect/>
                </a:stretch>
              </p:blipFill>
              <p:spPr>
                <a:xfrm>
                  <a:off x="3781954" y="4407026"/>
                  <a:ext cx="676440" cy="177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91">
              <p14:nvContentPartPr>
                <p14:cNvPr id="1520" name="Ink 1519">
                  <a:extLst>
                    <a:ext uri="{FF2B5EF4-FFF2-40B4-BE49-F238E27FC236}">
                      <a16:creationId xmlns:a16="http://schemas.microsoft.com/office/drawing/2014/main" id="{EA39EFFE-824A-DCB3-72F5-7E4129C80D74}"/>
                    </a:ext>
                  </a:extLst>
                </p14:cNvPr>
                <p14:cNvContentPartPr/>
                <p14:nvPr/>
              </p14:nvContentPartPr>
              <p14:xfrm>
                <a:off x="4050874" y="4150706"/>
                <a:ext cx="465840" cy="1339560"/>
              </p14:xfrm>
            </p:contentPart>
          </mc:Choice>
          <mc:Fallback xmlns="">
            <p:pic>
              <p:nvPicPr>
                <p:cNvPr id="1520" name="Ink 1519">
                  <a:extLst>
                    <a:ext uri="{FF2B5EF4-FFF2-40B4-BE49-F238E27FC236}">
                      <a16:creationId xmlns:a16="http://schemas.microsoft.com/office/drawing/2014/main" id="{EA39EFFE-824A-DCB3-72F5-7E4129C80D74}"/>
                    </a:ext>
                  </a:extLst>
                </p:cNvPr>
                <p:cNvPicPr/>
                <p:nvPr/>
              </p:nvPicPr>
              <p:blipFill>
                <a:blip r:embed="rId2692"/>
                <a:stretch>
                  <a:fillRect/>
                </a:stretch>
              </p:blipFill>
              <p:spPr>
                <a:xfrm>
                  <a:off x="3987874" y="3772706"/>
                  <a:ext cx="591480" cy="20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93">
              <p14:nvContentPartPr>
                <p14:cNvPr id="1522" name="Ink 1521">
                  <a:extLst>
                    <a:ext uri="{FF2B5EF4-FFF2-40B4-BE49-F238E27FC236}">
                      <a16:creationId xmlns:a16="http://schemas.microsoft.com/office/drawing/2014/main" id="{CA4F09EA-B4E0-7051-82A7-3DA6CA19DF54}"/>
                    </a:ext>
                  </a:extLst>
                </p14:cNvPr>
                <p14:cNvContentPartPr/>
                <p14:nvPr/>
              </p14:nvContentPartPr>
              <p14:xfrm>
                <a:off x="4181914" y="6370371"/>
                <a:ext cx="665280" cy="1006200"/>
              </p14:xfrm>
            </p:contentPart>
          </mc:Choice>
          <mc:Fallback xmlns="">
            <p:pic>
              <p:nvPicPr>
                <p:cNvPr id="1522" name="Ink 1521">
                  <a:extLst>
                    <a:ext uri="{FF2B5EF4-FFF2-40B4-BE49-F238E27FC236}">
                      <a16:creationId xmlns:a16="http://schemas.microsoft.com/office/drawing/2014/main" id="{CA4F09EA-B4E0-7051-82A7-3DA6CA19DF54}"/>
                    </a:ext>
                  </a:extLst>
                </p:cNvPr>
                <p:cNvPicPr/>
                <p:nvPr/>
              </p:nvPicPr>
              <p:blipFill>
                <a:blip r:embed="rId2694"/>
                <a:stretch>
                  <a:fillRect/>
                </a:stretch>
              </p:blipFill>
              <p:spPr>
                <a:xfrm>
                  <a:off x="4119274" y="5992731"/>
                  <a:ext cx="790920" cy="176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95">
              <p14:nvContentPartPr>
                <p14:cNvPr id="1523" name="Ink 1522">
                  <a:extLst>
                    <a:ext uri="{FF2B5EF4-FFF2-40B4-BE49-F238E27FC236}">
                      <a16:creationId xmlns:a16="http://schemas.microsoft.com/office/drawing/2014/main" id="{143A2376-9417-9E6A-DCA1-066D59B8BD5D}"/>
                    </a:ext>
                  </a:extLst>
                </p14:cNvPr>
                <p14:cNvContentPartPr/>
                <p14:nvPr/>
              </p14:nvContentPartPr>
              <p14:xfrm>
                <a:off x="4048354" y="6145011"/>
                <a:ext cx="902160" cy="1301040"/>
              </p14:xfrm>
            </p:contentPart>
          </mc:Choice>
          <mc:Fallback xmlns="">
            <p:pic>
              <p:nvPicPr>
                <p:cNvPr id="1523" name="Ink 1522">
                  <a:extLst>
                    <a:ext uri="{FF2B5EF4-FFF2-40B4-BE49-F238E27FC236}">
                      <a16:creationId xmlns:a16="http://schemas.microsoft.com/office/drawing/2014/main" id="{143A2376-9417-9E6A-DCA1-066D59B8BD5D}"/>
                    </a:ext>
                  </a:extLst>
                </p:cNvPr>
                <p:cNvPicPr/>
                <p:nvPr/>
              </p:nvPicPr>
              <p:blipFill>
                <a:blip r:embed="rId2696"/>
                <a:stretch>
                  <a:fillRect/>
                </a:stretch>
              </p:blipFill>
              <p:spPr>
                <a:xfrm>
                  <a:off x="3985354" y="5767011"/>
                  <a:ext cx="1027800" cy="20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97">
              <p14:nvContentPartPr>
                <p14:cNvPr id="1524" name="Ink 1523">
                  <a:extLst>
                    <a:ext uri="{FF2B5EF4-FFF2-40B4-BE49-F238E27FC236}">
                      <a16:creationId xmlns:a16="http://schemas.microsoft.com/office/drawing/2014/main" id="{FED04D4E-EB09-25E5-C4DB-0939F0AF68B3}"/>
                    </a:ext>
                  </a:extLst>
                </p14:cNvPr>
                <p14:cNvContentPartPr/>
                <p14:nvPr/>
              </p14:nvContentPartPr>
              <p14:xfrm>
                <a:off x="4046554" y="6747291"/>
                <a:ext cx="825120" cy="673560"/>
              </p14:xfrm>
            </p:contentPart>
          </mc:Choice>
          <mc:Fallback xmlns="">
            <p:pic>
              <p:nvPicPr>
                <p:cNvPr id="1524" name="Ink 1523">
                  <a:extLst>
                    <a:ext uri="{FF2B5EF4-FFF2-40B4-BE49-F238E27FC236}">
                      <a16:creationId xmlns:a16="http://schemas.microsoft.com/office/drawing/2014/main" id="{FED04D4E-EB09-25E5-C4DB-0939F0AF68B3}"/>
                    </a:ext>
                  </a:extLst>
                </p:cNvPr>
                <p:cNvPicPr/>
                <p:nvPr/>
              </p:nvPicPr>
              <p:blipFill>
                <a:blip r:embed="rId2698"/>
                <a:stretch>
                  <a:fillRect/>
                </a:stretch>
              </p:blipFill>
              <p:spPr>
                <a:xfrm>
                  <a:off x="3983554" y="6369291"/>
                  <a:ext cx="950760" cy="14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99">
              <p14:nvContentPartPr>
                <p14:cNvPr id="1525" name="Ink 1524">
                  <a:extLst>
                    <a:ext uri="{FF2B5EF4-FFF2-40B4-BE49-F238E27FC236}">
                      <a16:creationId xmlns:a16="http://schemas.microsoft.com/office/drawing/2014/main" id="{59B355C7-F410-C850-52C0-56497DEC8795}"/>
                    </a:ext>
                  </a:extLst>
                </p14:cNvPr>
                <p14:cNvContentPartPr/>
                <p14:nvPr/>
              </p14:nvContentPartPr>
              <p14:xfrm>
                <a:off x="4333114" y="6472251"/>
                <a:ext cx="561960" cy="898560"/>
              </p14:xfrm>
            </p:contentPart>
          </mc:Choice>
          <mc:Fallback xmlns="">
            <p:pic>
              <p:nvPicPr>
                <p:cNvPr id="1525" name="Ink 1524">
                  <a:extLst>
                    <a:ext uri="{FF2B5EF4-FFF2-40B4-BE49-F238E27FC236}">
                      <a16:creationId xmlns:a16="http://schemas.microsoft.com/office/drawing/2014/main" id="{59B355C7-F410-C850-52C0-56497DEC8795}"/>
                    </a:ext>
                  </a:extLst>
                </p:cNvPr>
                <p:cNvPicPr/>
                <p:nvPr/>
              </p:nvPicPr>
              <p:blipFill>
                <a:blip r:embed="rId2700"/>
                <a:stretch>
                  <a:fillRect/>
                </a:stretch>
              </p:blipFill>
              <p:spPr>
                <a:xfrm>
                  <a:off x="4270474" y="6094611"/>
                  <a:ext cx="687600" cy="165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01">
              <p14:nvContentPartPr>
                <p14:cNvPr id="1526" name="Ink 1525">
                  <a:extLst>
                    <a:ext uri="{FF2B5EF4-FFF2-40B4-BE49-F238E27FC236}">
                      <a16:creationId xmlns:a16="http://schemas.microsoft.com/office/drawing/2014/main" id="{57AF0D64-29BB-20E4-F35A-297C2EB8C6A8}"/>
                    </a:ext>
                  </a:extLst>
                </p14:cNvPr>
                <p14:cNvContentPartPr/>
                <p14:nvPr/>
              </p14:nvContentPartPr>
              <p14:xfrm>
                <a:off x="4387114" y="6285771"/>
                <a:ext cx="753480" cy="953280"/>
              </p14:xfrm>
            </p:contentPart>
          </mc:Choice>
          <mc:Fallback xmlns="">
            <p:pic>
              <p:nvPicPr>
                <p:cNvPr id="1526" name="Ink 1525">
                  <a:extLst>
                    <a:ext uri="{FF2B5EF4-FFF2-40B4-BE49-F238E27FC236}">
                      <a16:creationId xmlns:a16="http://schemas.microsoft.com/office/drawing/2014/main" id="{57AF0D64-29BB-20E4-F35A-297C2EB8C6A8}"/>
                    </a:ext>
                  </a:extLst>
                </p:cNvPr>
                <p:cNvPicPr/>
                <p:nvPr/>
              </p:nvPicPr>
              <p:blipFill>
                <a:blip r:embed="rId2702"/>
                <a:stretch>
                  <a:fillRect/>
                </a:stretch>
              </p:blipFill>
              <p:spPr>
                <a:xfrm>
                  <a:off x="4324474" y="5907771"/>
                  <a:ext cx="879120" cy="170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03">
              <p14:nvContentPartPr>
                <p14:cNvPr id="1527" name="Ink 1526">
                  <a:extLst>
                    <a:ext uri="{FF2B5EF4-FFF2-40B4-BE49-F238E27FC236}">
                      <a16:creationId xmlns:a16="http://schemas.microsoft.com/office/drawing/2014/main" id="{93E0EFF3-3E9F-3D4B-5165-AAD29AF27D90}"/>
                    </a:ext>
                  </a:extLst>
                </p14:cNvPr>
                <p14:cNvContentPartPr/>
                <p14:nvPr/>
              </p14:nvContentPartPr>
              <p14:xfrm>
                <a:off x="4366234" y="6764571"/>
                <a:ext cx="629640" cy="484920"/>
              </p14:xfrm>
            </p:contentPart>
          </mc:Choice>
          <mc:Fallback xmlns="">
            <p:pic>
              <p:nvPicPr>
                <p:cNvPr id="1527" name="Ink 1526">
                  <a:extLst>
                    <a:ext uri="{FF2B5EF4-FFF2-40B4-BE49-F238E27FC236}">
                      <a16:creationId xmlns:a16="http://schemas.microsoft.com/office/drawing/2014/main" id="{93E0EFF3-3E9F-3D4B-5165-AAD29AF27D90}"/>
                    </a:ext>
                  </a:extLst>
                </p:cNvPr>
                <p:cNvPicPr/>
                <p:nvPr/>
              </p:nvPicPr>
              <p:blipFill>
                <a:blip r:embed="rId2704"/>
                <a:stretch>
                  <a:fillRect/>
                </a:stretch>
              </p:blipFill>
              <p:spPr>
                <a:xfrm>
                  <a:off x="4303234" y="6386571"/>
                  <a:ext cx="755280" cy="12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05">
              <p14:nvContentPartPr>
                <p14:cNvPr id="1528" name="Ink 1527">
                  <a:extLst>
                    <a:ext uri="{FF2B5EF4-FFF2-40B4-BE49-F238E27FC236}">
                      <a16:creationId xmlns:a16="http://schemas.microsoft.com/office/drawing/2014/main" id="{97C4C455-81F6-0BE5-E46F-CA7E4093EBDD}"/>
                    </a:ext>
                  </a:extLst>
                </p14:cNvPr>
                <p14:cNvContentPartPr/>
                <p14:nvPr/>
              </p14:nvContentPartPr>
              <p14:xfrm>
                <a:off x="4440394" y="6613371"/>
                <a:ext cx="544680" cy="704520"/>
              </p14:xfrm>
            </p:contentPart>
          </mc:Choice>
          <mc:Fallback xmlns="">
            <p:pic>
              <p:nvPicPr>
                <p:cNvPr id="1528" name="Ink 1527">
                  <a:extLst>
                    <a:ext uri="{FF2B5EF4-FFF2-40B4-BE49-F238E27FC236}">
                      <a16:creationId xmlns:a16="http://schemas.microsoft.com/office/drawing/2014/main" id="{97C4C455-81F6-0BE5-E46F-CA7E4093EBDD}"/>
                    </a:ext>
                  </a:extLst>
                </p:cNvPr>
                <p:cNvPicPr/>
                <p:nvPr/>
              </p:nvPicPr>
              <p:blipFill>
                <a:blip r:embed="rId2706"/>
                <a:stretch>
                  <a:fillRect/>
                </a:stretch>
              </p:blipFill>
              <p:spPr>
                <a:xfrm>
                  <a:off x="4377754" y="6235371"/>
                  <a:ext cx="670320" cy="146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07">
              <p14:nvContentPartPr>
                <p14:cNvPr id="1529" name="Ink 1528">
                  <a:extLst>
                    <a:ext uri="{FF2B5EF4-FFF2-40B4-BE49-F238E27FC236}">
                      <a16:creationId xmlns:a16="http://schemas.microsoft.com/office/drawing/2014/main" id="{5BAA1095-67F0-AAC3-6887-FA4164A9C92D}"/>
                    </a:ext>
                  </a:extLst>
                </p14:cNvPr>
                <p14:cNvContentPartPr/>
                <p14:nvPr/>
              </p14:nvContentPartPr>
              <p14:xfrm>
                <a:off x="4348954" y="7021971"/>
                <a:ext cx="389160" cy="377640"/>
              </p14:xfrm>
            </p:contentPart>
          </mc:Choice>
          <mc:Fallback xmlns="">
            <p:pic>
              <p:nvPicPr>
                <p:cNvPr id="1529" name="Ink 1528">
                  <a:extLst>
                    <a:ext uri="{FF2B5EF4-FFF2-40B4-BE49-F238E27FC236}">
                      <a16:creationId xmlns:a16="http://schemas.microsoft.com/office/drawing/2014/main" id="{5BAA1095-67F0-AAC3-6887-FA4164A9C92D}"/>
                    </a:ext>
                  </a:extLst>
                </p:cNvPr>
                <p:cNvPicPr/>
                <p:nvPr/>
              </p:nvPicPr>
              <p:blipFill>
                <a:blip r:embed="rId2708"/>
                <a:stretch>
                  <a:fillRect/>
                </a:stretch>
              </p:blipFill>
              <p:spPr>
                <a:xfrm>
                  <a:off x="4285954" y="6644331"/>
                  <a:ext cx="514800" cy="11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09">
              <p14:nvContentPartPr>
                <p14:cNvPr id="1531" name="Ink 1530">
                  <a:extLst>
                    <a:ext uri="{FF2B5EF4-FFF2-40B4-BE49-F238E27FC236}">
                      <a16:creationId xmlns:a16="http://schemas.microsoft.com/office/drawing/2014/main" id="{F7B167AC-CA2E-19E3-AF84-3D2B5F1FB375}"/>
                    </a:ext>
                  </a:extLst>
                </p14:cNvPr>
                <p14:cNvContentPartPr/>
                <p14:nvPr/>
              </p14:nvContentPartPr>
              <p14:xfrm>
                <a:off x="3419434" y="4887531"/>
                <a:ext cx="841320" cy="1430280"/>
              </p14:xfrm>
            </p:contentPart>
          </mc:Choice>
          <mc:Fallback xmlns="">
            <p:pic>
              <p:nvPicPr>
                <p:cNvPr id="1531" name="Ink 1530">
                  <a:extLst>
                    <a:ext uri="{FF2B5EF4-FFF2-40B4-BE49-F238E27FC236}">
                      <a16:creationId xmlns:a16="http://schemas.microsoft.com/office/drawing/2014/main" id="{F7B167AC-CA2E-19E3-AF84-3D2B5F1FB375}"/>
                    </a:ext>
                  </a:extLst>
                </p:cNvPr>
                <p:cNvPicPr/>
                <p:nvPr/>
              </p:nvPicPr>
              <p:blipFill>
                <a:blip r:embed="rId2710"/>
                <a:stretch>
                  <a:fillRect/>
                </a:stretch>
              </p:blipFill>
              <p:spPr>
                <a:xfrm>
                  <a:off x="3356434" y="4509891"/>
                  <a:ext cx="966960" cy="21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11">
              <p14:nvContentPartPr>
                <p14:cNvPr id="1532" name="Ink 1531">
                  <a:extLst>
                    <a:ext uri="{FF2B5EF4-FFF2-40B4-BE49-F238E27FC236}">
                      <a16:creationId xmlns:a16="http://schemas.microsoft.com/office/drawing/2014/main" id="{DBEF0B45-91B1-ADD7-9A26-0A70E17C5474}"/>
                    </a:ext>
                  </a:extLst>
                </p14:cNvPr>
                <p14:cNvContentPartPr/>
                <p14:nvPr/>
              </p14:nvContentPartPr>
              <p14:xfrm>
                <a:off x="4463794" y="4750371"/>
                <a:ext cx="20880" cy="125280"/>
              </p14:xfrm>
            </p:contentPart>
          </mc:Choice>
          <mc:Fallback xmlns="">
            <p:pic>
              <p:nvPicPr>
                <p:cNvPr id="1532" name="Ink 1531">
                  <a:extLst>
                    <a:ext uri="{FF2B5EF4-FFF2-40B4-BE49-F238E27FC236}">
                      <a16:creationId xmlns:a16="http://schemas.microsoft.com/office/drawing/2014/main" id="{DBEF0B45-91B1-ADD7-9A26-0A70E17C5474}"/>
                    </a:ext>
                  </a:extLst>
                </p:cNvPr>
                <p:cNvPicPr/>
                <p:nvPr/>
              </p:nvPicPr>
              <p:blipFill>
                <a:blip r:embed="rId2712"/>
                <a:stretch>
                  <a:fillRect/>
                </a:stretch>
              </p:blipFill>
              <p:spPr>
                <a:xfrm>
                  <a:off x="4401154" y="4372371"/>
                  <a:ext cx="146520" cy="88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13">
              <p14:nvContentPartPr>
                <p14:cNvPr id="1533" name="Ink 1532">
                  <a:extLst>
                    <a:ext uri="{FF2B5EF4-FFF2-40B4-BE49-F238E27FC236}">
                      <a16:creationId xmlns:a16="http://schemas.microsoft.com/office/drawing/2014/main" id="{6DD2DE97-6826-70DA-CC0E-24B13DC19337}"/>
                    </a:ext>
                  </a:extLst>
                </p14:cNvPr>
                <p14:cNvContentPartPr/>
                <p14:nvPr/>
              </p14:nvContentPartPr>
              <p14:xfrm>
                <a:off x="4445794" y="4444731"/>
                <a:ext cx="56520" cy="242280"/>
              </p14:xfrm>
            </p:contentPart>
          </mc:Choice>
          <mc:Fallback xmlns="">
            <p:pic>
              <p:nvPicPr>
                <p:cNvPr id="1533" name="Ink 1532">
                  <a:extLst>
                    <a:ext uri="{FF2B5EF4-FFF2-40B4-BE49-F238E27FC236}">
                      <a16:creationId xmlns:a16="http://schemas.microsoft.com/office/drawing/2014/main" id="{6DD2DE97-6826-70DA-CC0E-24B13DC19337}"/>
                    </a:ext>
                  </a:extLst>
                </p:cNvPr>
                <p:cNvPicPr/>
                <p:nvPr/>
              </p:nvPicPr>
              <p:blipFill>
                <a:blip r:embed="rId2714"/>
                <a:stretch>
                  <a:fillRect/>
                </a:stretch>
              </p:blipFill>
              <p:spPr>
                <a:xfrm>
                  <a:off x="4382794" y="4067091"/>
                  <a:ext cx="182160" cy="9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15">
              <p14:nvContentPartPr>
                <p14:cNvPr id="1534" name="Ink 1533">
                  <a:extLst>
                    <a:ext uri="{FF2B5EF4-FFF2-40B4-BE49-F238E27FC236}">
                      <a16:creationId xmlns:a16="http://schemas.microsoft.com/office/drawing/2014/main" id="{5A2A2399-ACC3-FEC2-4513-429AA88825A7}"/>
                    </a:ext>
                  </a:extLst>
                </p14:cNvPr>
                <p14:cNvContentPartPr/>
                <p14:nvPr/>
              </p14:nvContentPartPr>
              <p14:xfrm>
                <a:off x="3498274" y="4421691"/>
                <a:ext cx="879120" cy="1942560"/>
              </p14:xfrm>
            </p:contentPart>
          </mc:Choice>
          <mc:Fallback xmlns="">
            <p:pic>
              <p:nvPicPr>
                <p:cNvPr id="1534" name="Ink 1533">
                  <a:extLst>
                    <a:ext uri="{FF2B5EF4-FFF2-40B4-BE49-F238E27FC236}">
                      <a16:creationId xmlns:a16="http://schemas.microsoft.com/office/drawing/2014/main" id="{5A2A2399-ACC3-FEC2-4513-429AA88825A7}"/>
                    </a:ext>
                  </a:extLst>
                </p:cNvPr>
                <p:cNvPicPr/>
                <p:nvPr/>
              </p:nvPicPr>
              <p:blipFill>
                <a:blip r:embed="rId2716"/>
                <a:stretch>
                  <a:fillRect/>
                </a:stretch>
              </p:blipFill>
              <p:spPr>
                <a:xfrm>
                  <a:off x="3435274" y="4044051"/>
                  <a:ext cx="1004760" cy="269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17">
              <p14:nvContentPartPr>
                <p14:cNvPr id="1535" name="Ink 1534">
                  <a:extLst>
                    <a:ext uri="{FF2B5EF4-FFF2-40B4-BE49-F238E27FC236}">
                      <a16:creationId xmlns:a16="http://schemas.microsoft.com/office/drawing/2014/main" id="{9B8DF361-4416-7A7D-BE25-B95503C7D3BA}"/>
                    </a:ext>
                  </a:extLst>
                </p14:cNvPr>
                <p14:cNvContentPartPr/>
                <p14:nvPr/>
              </p14:nvContentPartPr>
              <p14:xfrm>
                <a:off x="3255634" y="4871691"/>
                <a:ext cx="929160" cy="1704600"/>
              </p14:xfrm>
            </p:contentPart>
          </mc:Choice>
          <mc:Fallback xmlns="">
            <p:pic>
              <p:nvPicPr>
                <p:cNvPr id="1535" name="Ink 1534">
                  <a:extLst>
                    <a:ext uri="{FF2B5EF4-FFF2-40B4-BE49-F238E27FC236}">
                      <a16:creationId xmlns:a16="http://schemas.microsoft.com/office/drawing/2014/main" id="{9B8DF361-4416-7A7D-BE25-B95503C7D3BA}"/>
                    </a:ext>
                  </a:extLst>
                </p:cNvPr>
                <p:cNvPicPr/>
                <p:nvPr/>
              </p:nvPicPr>
              <p:blipFill>
                <a:blip r:embed="rId2718"/>
                <a:stretch>
                  <a:fillRect/>
                </a:stretch>
              </p:blipFill>
              <p:spPr>
                <a:xfrm>
                  <a:off x="3192994" y="4494051"/>
                  <a:ext cx="1054800" cy="246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19">
              <p14:nvContentPartPr>
                <p14:cNvPr id="1536" name="Ink 1535">
                  <a:extLst>
                    <a:ext uri="{FF2B5EF4-FFF2-40B4-BE49-F238E27FC236}">
                      <a16:creationId xmlns:a16="http://schemas.microsoft.com/office/drawing/2014/main" id="{3C7623CA-0CB2-584F-536F-C9B4B1E6A5C8}"/>
                    </a:ext>
                  </a:extLst>
                </p14:cNvPr>
                <p14:cNvContentPartPr/>
                <p14:nvPr/>
              </p14:nvContentPartPr>
              <p14:xfrm>
                <a:off x="3142234" y="6188931"/>
                <a:ext cx="504360" cy="414720"/>
              </p14:xfrm>
            </p:contentPart>
          </mc:Choice>
          <mc:Fallback xmlns="">
            <p:pic>
              <p:nvPicPr>
                <p:cNvPr id="1536" name="Ink 1535">
                  <a:extLst>
                    <a:ext uri="{FF2B5EF4-FFF2-40B4-BE49-F238E27FC236}">
                      <a16:creationId xmlns:a16="http://schemas.microsoft.com/office/drawing/2014/main" id="{3C7623CA-0CB2-584F-536F-C9B4B1E6A5C8}"/>
                    </a:ext>
                  </a:extLst>
                </p:cNvPr>
                <p:cNvPicPr/>
                <p:nvPr/>
              </p:nvPicPr>
              <p:blipFill>
                <a:blip r:embed="rId2720"/>
                <a:stretch>
                  <a:fillRect/>
                </a:stretch>
              </p:blipFill>
              <p:spPr>
                <a:xfrm>
                  <a:off x="3079594" y="5811291"/>
                  <a:ext cx="630000" cy="11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21">
              <p14:nvContentPartPr>
                <p14:cNvPr id="1538" name="Ink 1537">
                  <a:extLst>
                    <a:ext uri="{FF2B5EF4-FFF2-40B4-BE49-F238E27FC236}">
                      <a16:creationId xmlns:a16="http://schemas.microsoft.com/office/drawing/2014/main" id="{8A681D49-EB3C-8646-BE9C-542B1E50BE0F}"/>
                    </a:ext>
                  </a:extLst>
                </p14:cNvPr>
                <p14:cNvContentPartPr/>
                <p14:nvPr/>
              </p14:nvContentPartPr>
              <p14:xfrm>
                <a:off x="2125954" y="6070491"/>
                <a:ext cx="1594080" cy="705960"/>
              </p14:xfrm>
            </p:contentPart>
          </mc:Choice>
          <mc:Fallback xmlns="">
            <p:pic>
              <p:nvPicPr>
                <p:cNvPr id="1538" name="Ink 1537">
                  <a:extLst>
                    <a:ext uri="{FF2B5EF4-FFF2-40B4-BE49-F238E27FC236}">
                      <a16:creationId xmlns:a16="http://schemas.microsoft.com/office/drawing/2014/main" id="{8A681D49-EB3C-8646-BE9C-542B1E50BE0F}"/>
                    </a:ext>
                  </a:extLst>
                </p:cNvPr>
                <p:cNvPicPr/>
                <p:nvPr/>
              </p:nvPicPr>
              <p:blipFill>
                <a:blip r:embed="rId2722"/>
                <a:stretch>
                  <a:fillRect/>
                </a:stretch>
              </p:blipFill>
              <p:spPr>
                <a:xfrm>
                  <a:off x="2062954" y="5692491"/>
                  <a:ext cx="1719720" cy="14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23">
              <p14:nvContentPartPr>
                <p14:cNvPr id="1539" name="Ink 1538">
                  <a:extLst>
                    <a:ext uri="{FF2B5EF4-FFF2-40B4-BE49-F238E27FC236}">
                      <a16:creationId xmlns:a16="http://schemas.microsoft.com/office/drawing/2014/main" id="{F41F710E-4531-5F23-1821-8E451DFCE115}"/>
                    </a:ext>
                  </a:extLst>
                </p14:cNvPr>
                <p14:cNvContentPartPr/>
                <p14:nvPr/>
              </p14:nvContentPartPr>
              <p14:xfrm>
                <a:off x="1881514" y="6013611"/>
                <a:ext cx="1874880" cy="886680"/>
              </p14:xfrm>
            </p:contentPart>
          </mc:Choice>
          <mc:Fallback xmlns="">
            <p:pic>
              <p:nvPicPr>
                <p:cNvPr id="1539" name="Ink 1538">
                  <a:extLst>
                    <a:ext uri="{FF2B5EF4-FFF2-40B4-BE49-F238E27FC236}">
                      <a16:creationId xmlns:a16="http://schemas.microsoft.com/office/drawing/2014/main" id="{F41F710E-4531-5F23-1821-8E451DFCE115}"/>
                    </a:ext>
                  </a:extLst>
                </p:cNvPr>
                <p:cNvPicPr/>
                <p:nvPr/>
              </p:nvPicPr>
              <p:blipFill>
                <a:blip r:embed="rId2724"/>
                <a:stretch>
                  <a:fillRect/>
                </a:stretch>
              </p:blipFill>
              <p:spPr>
                <a:xfrm>
                  <a:off x="1818514" y="5635611"/>
                  <a:ext cx="2000520" cy="164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25">
              <p14:nvContentPartPr>
                <p14:cNvPr id="1540" name="Ink 1539">
                  <a:extLst>
                    <a:ext uri="{FF2B5EF4-FFF2-40B4-BE49-F238E27FC236}">
                      <a16:creationId xmlns:a16="http://schemas.microsoft.com/office/drawing/2014/main" id="{452E683C-B8E8-781D-E358-938F65D5E418}"/>
                    </a:ext>
                  </a:extLst>
                </p14:cNvPr>
                <p14:cNvContentPartPr/>
                <p14:nvPr/>
              </p14:nvContentPartPr>
              <p14:xfrm>
                <a:off x="2238634" y="5825691"/>
                <a:ext cx="1677240" cy="1052280"/>
              </p14:xfrm>
            </p:contentPart>
          </mc:Choice>
          <mc:Fallback xmlns="">
            <p:pic>
              <p:nvPicPr>
                <p:cNvPr id="1540" name="Ink 1539">
                  <a:extLst>
                    <a:ext uri="{FF2B5EF4-FFF2-40B4-BE49-F238E27FC236}">
                      <a16:creationId xmlns:a16="http://schemas.microsoft.com/office/drawing/2014/main" id="{452E683C-B8E8-781D-E358-938F65D5E418}"/>
                    </a:ext>
                  </a:extLst>
                </p:cNvPr>
                <p:cNvPicPr/>
                <p:nvPr/>
              </p:nvPicPr>
              <p:blipFill>
                <a:blip r:embed="rId2726"/>
                <a:stretch>
                  <a:fillRect/>
                </a:stretch>
              </p:blipFill>
              <p:spPr>
                <a:xfrm>
                  <a:off x="2175994" y="5448051"/>
                  <a:ext cx="1802880" cy="180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27">
              <p14:nvContentPartPr>
                <p14:cNvPr id="1541" name="Ink 1540">
                  <a:extLst>
                    <a:ext uri="{FF2B5EF4-FFF2-40B4-BE49-F238E27FC236}">
                      <a16:creationId xmlns:a16="http://schemas.microsoft.com/office/drawing/2014/main" id="{A770F8DE-DD04-B7B6-CB48-2903264CB377}"/>
                    </a:ext>
                  </a:extLst>
                </p14:cNvPr>
                <p14:cNvContentPartPr/>
                <p14:nvPr/>
              </p14:nvContentPartPr>
              <p14:xfrm>
                <a:off x="2616274" y="5581611"/>
                <a:ext cx="1371600" cy="1244520"/>
              </p14:xfrm>
            </p:contentPart>
          </mc:Choice>
          <mc:Fallback xmlns="">
            <p:pic>
              <p:nvPicPr>
                <p:cNvPr id="1541" name="Ink 1540">
                  <a:extLst>
                    <a:ext uri="{FF2B5EF4-FFF2-40B4-BE49-F238E27FC236}">
                      <a16:creationId xmlns:a16="http://schemas.microsoft.com/office/drawing/2014/main" id="{A770F8DE-DD04-B7B6-CB48-2903264CB377}"/>
                    </a:ext>
                  </a:extLst>
                </p:cNvPr>
                <p:cNvPicPr/>
                <p:nvPr/>
              </p:nvPicPr>
              <p:blipFill>
                <a:blip r:embed="rId2728"/>
                <a:stretch>
                  <a:fillRect/>
                </a:stretch>
              </p:blipFill>
              <p:spPr>
                <a:xfrm>
                  <a:off x="2553274" y="5203971"/>
                  <a:ext cx="1497240" cy="20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29">
              <p14:nvContentPartPr>
                <p14:cNvPr id="1543" name="Ink 1542">
                  <a:extLst>
                    <a:ext uri="{FF2B5EF4-FFF2-40B4-BE49-F238E27FC236}">
                      <a16:creationId xmlns:a16="http://schemas.microsoft.com/office/drawing/2014/main" id="{4CBD6321-206A-898D-EB2A-BE2516EAE46E}"/>
                    </a:ext>
                  </a:extLst>
                </p14:cNvPr>
                <p14:cNvContentPartPr/>
                <p14:nvPr/>
              </p14:nvContentPartPr>
              <p14:xfrm>
                <a:off x="901954" y="6611571"/>
                <a:ext cx="2384640" cy="199080"/>
              </p14:xfrm>
            </p:contentPart>
          </mc:Choice>
          <mc:Fallback xmlns="">
            <p:pic>
              <p:nvPicPr>
                <p:cNvPr id="1543" name="Ink 1542">
                  <a:extLst>
                    <a:ext uri="{FF2B5EF4-FFF2-40B4-BE49-F238E27FC236}">
                      <a16:creationId xmlns:a16="http://schemas.microsoft.com/office/drawing/2014/main" id="{4CBD6321-206A-898D-EB2A-BE2516EAE46E}"/>
                    </a:ext>
                  </a:extLst>
                </p:cNvPr>
                <p:cNvPicPr/>
                <p:nvPr/>
              </p:nvPicPr>
              <p:blipFill>
                <a:blip r:embed="rId2730"/>
                <a:stretch>
                  <a:fillRect/>
                </a:stretch>
              </p:blipFill>
              <p:spPr>
                <a:xfrm>
                  <a:off x="839314" y="6233571"/>
                  <a:ext cx="2510280" cy="9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31">
              <p14:nvContentPartPr>
                <p14:cNvPr id="1544" name="Ink 1543">
                  <a:extLst>
                    <a:ext uri="{FF2B5EF4-FFF2-40B4-BE49-F238E27FC236}">
                      <a16:creationId xmlns:a16="http://schemas.microsoft.com/office/drawing/2014/main" id="{DB9DE398-10EF-6B92-903F-3BB6BD866C1A}"/>
                    </a:ext>
                  </a:extLst>
                </p14:cNvPr>
                <p14:cNvContentPartPr/>
                <p14:nvPr/>
              </p14:nvContentPartPr>
              <p14:xfrm>
                <a:off x="669034" y="6694371"/>
                <a:ext cx="2536920" cy="226080"/>
              </p14:xfrm>
            </p:contentPart>
          </mc:Choice>
          <mc:Fallback xmlns="">
            <p:pic>
              <p:nvPicPr>
                <p:cNvPr id="1544" name="Ink 1543">
                  <a:extLst>
                    <a:ext uri="{FF2B5EF4-FFF2-40B4-BE49-F238E27FC236}">
                      <a16:creationId xmlns:a16="http://schemas.microsoft.com/office/drawing/2014/main" id="{DB9DE398-10EF-6B92-903F-3BB6BD866C1A}"/>
                    </a:ext>
                  </a:extLst>
                </p:cNvPr>
                <p:cNvPicPr/>
                <p:nvPr/>
              </p:nvPicPr>
              <p:blipFill>
                <a:blip r:embed="rId2732"/>
                <a:stretch>
                  <a:fillRect/>
                </a:stretch>
              </p:blipFill>
              <p:spPr>
                <a:xfrm>
                  <a:off x="606034" y="6316371"/>
                  <a:ext cx="2662560" cy="9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33">
              <p14:nvContentPartPr>
                <p14:cNvPr id="1546" name="Ink 1545">
                  <a:extLst>
                    <a:ext uri="{FF2B5EF4-FFF2-40B4-BE49-F238E27FC236}">
                      <a16:creationId xmlns:a16="http://schemas.microsoft.com/office/drawing/2014/main" id="{6B3AB8CC-2897-2692-3874-7114F2F735BD}"/>
                    </a:ext>
                  </a:extLst>
                </p14:cNvPr>
                <p14:cNvContentPartPr/>
                <p14:nvPr/>
              </p14:nvContentPartPr>
              <p14:xfrm>
                <a:off x="2625634" y="6524091"/>
                <a:ext cx="1105560" cy="600480"/>
              </p14:xfrm>
            </p:contentPart>
          </mc:Choice>
          <mc:Fallback xmlns="">
            <p:pic>
              <p:nvPicPr>
                <p:cNvPr id="1546" name="Ink 1545">
                  <a:extLst>
                    <a:ext uri="{FF2B5EF4-FFF2-40B4-BE49-F238E27FC236}">
                      <a16:creationId xmlns:a16="http://schemas.microsoft.com/office/drawing/2014/main" id="{6B3AB8CC-2897-2692-3874-7114F2F735BD}"/>
                    </a:ext>
                  </a:extLst>
                </p:cNvPr>
                <p:cNvPicPr/>
                <p:nvPr/>
              </p:nvPicPr>
              <p:blipFill>
                <a:blip r:embed="rId2734"/>
                <a:stretch>
                  <a:fillRect/>
                </a:stretch>
              </p:blipFill>
              <p:spPr>
                <a:xfrm>
                  <a:off x="2562634" y="6146451"/>
                  <a:ext cx="1231200" cy="13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35">
              <p14:nvContentPartPr>
                <p14:cNvPr id="1547" name="Ink 1546">
                  <a:extLst>
                    <a:ext uri="{FF2B5EF4-FFF2-40B4-BE49-F238E27FC236}">
                      <a16:creationId xmlns:a16="http://schemas.microsoft.com/office/drawing/2014/main" id="{314451F8-2E1A-028E-61E2-C3E73B02BA9D}"/>
                    </a:ext>
                  </a:extLst>
                </p14:cNvPr>
                <p14:cNvContentPartPr/>
                <p14:nvPr/>
              </p14:nvContentPartPr>
              <p14:xfrm>
                <a:off x="3634354" y="6723531"/>
                <a:ext cx="114480" cy="60120"/>
              </p14:xfrm>
            </p:contentPart>
          </mc:Choice>
          <mc:Fallback xmlns="">
            <p:pic>
              <p:nvPicPr>
                <p:cNvPr id="1547" name="Ink 1546">
                  <a:extLst>
                    <a:ext uri="{FF2B5EF4-FFF2-40B4-BE49-F238E27FC236}">
                      <a16:creationId xmlns:a16="http://schemas.microsoft.com/office/drawing/2014/main" id="{314451F8-2E1A-028E-61E2-C3E73B02BA9D}"/>
                    </a:ext>
                  </a:extLst>
                </p:cNvPr>
                <p:cNvPicPr/>
                <p:nvPr/>
              </p:nvPicPr>
              <p:blipFill>
                <a:blip r:embed="rId2736"/>
                <a:stretch>
                  <a:fillRect/>
                </a:stretch>
              </p:blipFill>
              <p:spPr>
                <a:xfrm>
                  <a:off x="3571354" y="6345891"/>
                  <a:ext cx="240120" cy="81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37">
              <p14:nvContentPartPr>
                <p14:cNvPr id="1548" name="Ink 1547">
                  <a:extLst>
                    <a:ext uri="{FF2B5EF4-FFF2-40B4-BE49-F238E27FC236}">
                      <a16:creationId xmlns:a16="http://schemas.microsoft.com/office/drawing/2014/main" id="{12C33E80-91A7-B4EB-40E5-646F9E3234E3}"/>
                    </a:ext>
                  </a:extLst>
                </p14:cNvPr>
                <p14:cNvContentPartPr/>
                <p14:nvPr/>
              </p14:nvContentPartPr>
              <p14:xfrm>
                <a:off x="3078514" y="5952051"/>
                <a:ext cx="1635480" cy="1204560"/>
              </p14:xfrm>
            </p:contentPart>
          </mc:Choice>
          <mc:Fallback xmlns="">
            <p:pic>
              <p:nvPicPr>
                <p:cNvPr id="1548" name="Ink 1547">
                  <a:extLst>
                    <a:ext uri="{FF2B5EF4-FFF2-40B4-BE49-F238E27FC236}">
                      <a16:creationId xmlns:a16="http://schemas.microsoft.com/office/drawing/2014/main" id="{12C33E80-91A7-B4EB-40E5-646F9E3234E3}"/>
                    </a:ext>
                  </a:extLst>
                </p:cNvPr>
                <p:cNvPicPr/>
                <p:nvPr/>
              </p:nvPicPr>
              <p:blipFill>
                <a:blip r:embed="rId2738"/>
                <a:stretch>
                  <a:fillRect/>
                </a:stretch>
              </p:blipFill>
              <p:spPr>
                <a:xfrm>
                  <a:off x="3015874" y="5574411"/>
                  <a:ext cx="1761120" cy="19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39">
              <p14:nvContentPartPr>
                <p14:cNvPr id="1549" name="Ink 1548">
                  <a:extLst>
                    <a:ext uri="{FF2B5EF4-FFF2-40B4-BE49-F238E27FC236}">
                      <a16:creationId xmlns:a16="http://schemas.microsoft.com/office/drawing/2014/main" id="{A7584E5E-23BE-5ACD-0588-05D2386653A0}"/>
                    </a:ext>
                  </a:extLst>
                </p14:cNvPr>
                <p14:cNvContentPartPr/>
                <p14:nvPr/>
              </p14:nvContentPartPr>
              <p14:xfrm>
                <a:off x="4320874" y="6067251"/>
                <a:ext cx="287640" cy="260280"/>
              </p14:xfrm>
            </p:contentPart>
          </mc:Choice>
          <mc:Fallback xmlns="">
            <p:pic>
              <p:nvPicPr>
                <p:cNvPr id="1549" name="Ink 1548">
                  <a:extLst>
                    <a:ext uri="{FF2B5EF4-FFF2-40B4-BE49-F238E27FC236}">
                      <a16:creationId xmlns:a16="http://schemas.microsoft.com/office/drawing/2014/main" id="{A7584E5E-23BE-5ACD-0588-05D2386653A0}"/>
                    </a:ext>
                  </a:extLst>
                </p:cNvPr>
                <p:cNvPicPr/>
                <p:nvPr/>
              </p:nvPicPr>
              <p:blipFill>
                <a:blip r:embed="rId2740"/>
                <a:stretch>
                  <a:fillRect/>
                </a:stretch>
              </p:blipFill>
              <p:spPr>
                <a:xfrm>
                  <a:off x="4258234" y="5689251"/>
                  <a:ext cx="413280" cy="10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41">
              <p14:nvContentPartPr>
                <p14:cNvPr id="1550" name="Ink 1549">
                  <a:extLst>
                    <a:ext uri="{FF2B5EF4-FFF2-40B4-BE49-F238E27FC236}">
                      <a16:creationId xmlns:a16="http://schemas.microsoft.com/office/drawing/2014/main" id="{4EF2FBD9-CBFD-3F4C-5F25-D5B86EF544EF}"/>
                    </a:ext>
                  </a:extLst>
                </p14:cNvPr>
                <p14:cNvContentPartPr/>
                <p14:nvPr/>
              </p14:nvContentPartPr>
              <p14:xfrm>
                <a:off x="3341674" y="6190371"/>
                <a:ext cx="959040" cy="701640"/>
              </p14:xfrm>
            </p:contentPart>
          </mc:Choice>
          <mc:Fallback xmlns="">
            <p:pic>
              <p:nvPicPr>
                <p:cNvPr id="1550" name="Ink 1549">
                  <a:extLst>
                    <a:ext uri="{FF2B5EF4-FFF2-40B4-BE49-F238E27FC236}">
                      <a16:creationId xmlns:a16="http://schemas.microsoft.com/office/drawing/2014/main" id="{4EF2FBD9-CBFD-3F4C-5F25-D5B86EF544EF}"/>
                    </a:ext>
                  </a:extLst>
                </p:cNvPr>
                <p:cNvPicPr/>
                <p:nvPr/>
              </p:nvPicPr>
              <p:blipFill>
                <a:blip r:embed="rId2742"/>
                <a:stretch>
                  <a:fillRect/>
                </a:stretch>
              </p:blipFill>
              <p:spPr>
                <a:xfrm>
                  <a:off x="3278674" y="5812371"/>
                  <a:ext cx="1084680" cy="14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43">
              <p14:nvContentPartPr>
                <p14:cNvPr id="1551" name="Ink 1550">
                  <a:extLst>
                    <a:ext uri="{FF2B5EF4-FFF2-40B4-BE49-F238E27FC236}">
                      <a16:creationId xmlns:a16="http://schemas.microsoft.com/office/drawing/2014/main" id="{8766F1CE-6924-539B-E17C-60DD824214EB}"/>
                    </a:ext>
                  </a:extLst>
                </p14:cNvPr>
                <p14:cNvContentPartPr/>
                <p14:nvPr/>
              </p14:nvContentPartPr>
              <p14:xfrm>
                <a:off x="3945034" y="5712651"/>
                <a:ext cx="675360" cy="792720"/>
              </p14:xfrm>
            </p:contentPart>
          </mc:Choice>
          <mc:Fallback xmlns="">
            <p:pic>
              <p:nvPicPr>
                <p:cNvPr id="1551" name="Ink 1550">
                  <a:extLst>
                    <a:ext uri="{FF2B5EF4-FFF2-40B4-BE49-F238E27FC236}">
                      <a16:creationId xmlns:a16="http://schemas.microsoft.com/office/drawing/2014/main" id="{8766F1CE-6924-539B-E17C-60DD824214EB}"/>
                    </a:ext>
                  </a:extLst>
                </p:cNvPr>
                <p:cNvPicPr/>
                <p:nvPr/>
              </p:nvPicPr>
              <p:blipFill>
                <a:blip r:embed="rId2744"/>
                <a:stretch>
                  <a:fillRect/>
                </a:stretch>
              </p:blipFill>
              <p:spPr>
                <a:xfrm>
                  <a:off x="3882394" y="5335011"/>
                  <a:ext cx="801000" cy="154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45">
              <p14:nvContentPartPr>
                <p14:cNvPr id="1552" name="Ink 1551">
                  <a:extLst>
                    <a:ext uri="{FF2B5EF4-FFF2-40B4-BE49-F238E27FC236}">
                      <a16:creationId xmlns:a16="http://schemas.microsoft.com/office/drawing/2014/main" id="{3A8D1C9F-96DB-2755-8B64-D41A5B7D6910}"/>
                    </a:ext>
                  </a:extLst>
                </p14:cNvPr>
                <p14:cNvContentPartPr/>
                <p14:nvPr/>
              </p14:nvContentPartPr>
              <p14:xfrm>
                <a:off x="3658114" y="6335091"/>
                <a:ext cx="84240" cy="87840"/>
              </p14:xfrm>
            </p:contentPart>
          </mc:Choice>
          <mc:Fallback xmlns="">
            <p:pic>
              <p:nvPicPr>
                <p:cNvPr id="1552" name="Ink 1551">
                  <a:extLst>
                    <a:ext uri="{FF2B5EF4-FFF2-40B4-BE49-F238E27FC236}">
                      <a16:creationId xmlns:a16="http://schemas.microsoft.com/office/drawing/2014/main" id="{3A8D1C9F-96DB-2755-8B64-D41A5B7D6910}"/>
                    </a:ext>
                  </a:extLst>
                </p:cNvPr>
                <p:cNvPicPr/>
                <p:nvPr/>
              </p:nvPicPr>
              <p:blipFill>
                <a:blip r:embed="rId2746"/>
                <a:stretch>
                  <a:fillRect/>
                </a:stretch>
              </p:blipFill>
              <p:spPr>
                <a:xfrm>
                  <a:off x="3595114" y="5957451"/>
                  <a:ext cx="209880" cy="84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47">
              <p14:nvContentPartPr>
                <p14:cNvPr id="1553" name="Ink 1552">
                  <a:extLst>
                    <a:ext uri="{FF2B5EF4-FFF2-40B4-BE49-F238E27FC236}">
                      <a16:creationId xmlns:a16="http://schemas.microsoft.com/office/drawing/2014/main" id="{4FAD89ED-FEBE-D60C-81CC-797540F29F30}"/>
                    </a:ext>
                  </a:extLst>
                </p14:cNvPr>
                <p14:cNvContentPartPr/>
                <p14:nvPr/>
              </p14:nvContentPartPr>
              <p14:xfrm>
                <a:off x="4131514" y="6044931"/>
                <a:ext cx="81720" cy="103680"/>
              </p14:xfrm>
            </p:contentPart>
          </mc:Choice>
          <mc:Fallback xmlns="">
            <p:pic>
              <p:nvPicPr>
                <p:cNvPr id="1553" name="Ink 1552">
                  <a:extLst>
                    <a:ext uri="{FF2B5EF4-FFF2-40B4-BE49-F238E27FC236}">
                      <a16:creationId xmlns:a16="http://schemas.microsoft.com/office/drawing/2014/main" id="{4FAD89ED-FEBE-D60C-81CC-797540F29F30}"/>
                    </a:ext>
                  </a:extLst>
                </p:cNvPr>
                <p:cNvPicPr/>
                <p:nvPr/>
              </p:nvPicPr>
              <p:blipFill>
                <a:blip r:embed="rId2748"/>
                <a:stretch>
                  <a:fillRect/>
                </a:stretch>
              </p:blipFill>
              <p:spPr>
                <a:xfrm>
                  <a:off x="4068514" y="5666931"/>
                  <a:ext cx="207360" cy="85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49">
              <p14:nvContentPartPr>
                <p14:cNvPr id="1554" name="Ink 1553">
                  <a:extLst>
                    <a:ext uri="{FF2B5EF4-FFF2-40B4-BE49-F238E27FC236}">
                      <a16:creationId xmlns:a16="http://schemas.microsoft.com/office/drawing/2014/main" id="{72E74BBD-307F-D123-79DB-9C54A5061AA3}"/>
                    </a:ext>
                  </a:extLst>
                </p14:cNvPr>
                <p14:cNvContentPartPr/>
                <p14:nvPr/>
              </p14:nvContentPartPr>
              <p14:xfrm>
                <a:off x="3638314" y="6028011"/>
                <a:ext cx="477000" cy="591480"/>
              </p14:xfrm>
            </p:contentPart>
          </mc:Choice>
          <mc:Fallback xmlns="">
            <p:pic>
              <p:nvPicPr>
                <p:cNvPr id="1554" name="Ink 1553">
                  <a:extLst>
                    <a:ext uri="{FF2B5EF4-FFF2-40B4-BE49-F238E27FC236}">
                      <a16:creationId xmlns:a16="http://schemas.microsoft.com/office/drawing/2014/main" id="{72E74BBD-307F-D123-79DB-9C54A5061AA3}"/>
                    </a:ext>
                  </a:extLst>
                </p:cNvPr>
                <p:cNvPicPr/>
                <p:nvPr/>
              </p:nvPicPr>
              <p:blipFill>
                <a:blip r:embed="rId2750"/>
                <a:stretch>
                  <a:fillRect/>
                </a:stretch>
              </p:blipFill>
              <p:spPr>
                <a:xfrm>
                  <a:off x="3575314" y="5650371"/>
                  <a:ext cx="602640" cy="13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51">
              <p14:nvContentPartPr>
                <p14:cNvPr id="1555" name="Ink 1554">
                  <a:extLst>
                    <a:ext uri="{FF2B5EF4-FFF2-40B4-BE49-F238E27FC236}">
                      <a16:creationId xmlns:a16="http://schemas.microsoft.com/office/drawing/2014/main" id="{150D9D42-169F-0809-E923-4935E1503F22}"/>
                    </a:ext>
                  </a:extLst>
                </p14:cNvPr>
                <p14:cNvContentPartPr/>
                <p14:nvPr/>
              </p14:nvContentPartPr>
              <p14:xfrm>
                <a:off x="3902554" y="6361731"/>
                <a:ext cx="138240" cy="100440"/>
              </p14:xfrm>
            </p:contentPart>
          </mc:Choice>
          <mc:Fallback xmlns="">
            <p:pic>
              <p:nvPicPr>
                <p:cNvPr id="1555" name="Ink 1554">
                  <a:extLst>
                    <a:ext uri="{FF2B5EF4-FFF2-40B4-BE49-F238E27FC236}">
                      <a16:creationId xmlns:a16="http://schemas.microsoft.com/office/drawing/2014/main" id="{150D9D42-169F-0809-E923-4935E1503F22}"/>
                    </a:ext>
                  </a:extLst>
                </p:cNvPr>
                <p:cNvPicPr/>
                <p:nvPr/>
              </p:nvPicPr>
              <p:blipFill>
                <a:blip r:embed="rId2752"/>
                <a:stretch>
                  <a:fillRect/>
                </a:stretch>
              </p:blipFill>
              <p:spPr>
                <a:xfrm>
                  <a:off x="3839554" y="5984091"/>
                  <a:ext cx="263880" cy="85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53">
              <p14:nvContentPartPr>
                <p14:cNvPr id="1556" name="Ink 1555">
                  <a:extLst>
                    <a:ext uri="{FF2B5EF4-FFF2-40B4-BE49-F238E27FC236}">
                      <a16:creationId xmlns:a16="http://schemas.microsoft.com/office/drawing/2014/main" id="{849D5ACA-D920-5B53-1CA6-2BC83C5364CB}"/>
                    </a:ext>
                  </a:extLst>
                </p14:cNvPr>
                <p14:cNvContentPartPr/>
                <p14:nvPr/>
              </p14:nvContentPartPr>
              <p14:xfrm>
                <a:off x="4212514" y="6064011"/>
                <a:ext cx="120600" cy="135000"/>
              </p14:xfrm>
            </p:contentPart>
          </mc:Choice>
          <mc:Fallback xmlns="">
            <p:pic>
              <p:nvPicPr>
                <p:cNvPr id="1556" name="Ink 1555">
                  <a:extLst>
                    <a:ext uri="{FF2B5EF4-FFF2-40B4-BE49-F238E27FC236}">
                      <a16:creationId xmlns:a16="http://schemas.microsoft.com/office/drawing/2014/main" id="{849D5ACA-D920-5B53-1CA6-2BC83C5364CB}"/>
                    </a:ext>
                  </a:extLst>
                </p:cNvPr>
                <p:cNvPicPr/>
                <p:nvPr/>
              </p:nvPicPr>
              <p:blipFill>
                <a:blip r:embed="rId2754"/>
                <a:stretch>
                  <a:fillRect/>
                </a:stretch>
              </p:blipFill>
              <p:spPr>
                <a:xfrm>
                  <a:off x="4149514" y="5686011"/>
                  <a:ext cx="246240" cy="89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55">
              <p14:nvContentPartPr>
                <p14:cNvPr id="1557" name="Ink 1556">
                  <a:extLst>
                    <a:ext uri="{FF2B5EF4-FFF2-40B4-BE49-F238E27FC236}">
                      <a16:creationId xmlns:a16="http://schemas.microsoft.com/office/drawing/2014/main" id="{83C6617D-7D8C-3D8D-DBD5-705153DDF634}"/>
                    </a:ext>
                  </a:extLst>
                </p14:cNvPr>
                <p14:cNvContentPartPr/>
                <p14:nvPr/>
              </p14:nvContentPartPr>
              <p14:xfrm>
                <a:off x="3497914" y="6227091"/>
                <a:ext cx="733320" cy="515880"/>
              </p14:xfrm>
            </p:contentPart>
          </mc:Choice>
          <mc:Fallback xmlns="">
            <p:pic>
              <p:nvPicPr>
                <p:cNvPr id="1557" name="Ink 1556">
                  <a:extLst>
                    <a:ext uri="{FF2B5EF4-FFF2-40B4-BE49-F238E27FC236}">
                      <a16:creationId xmlns:a16="http://schemas.microsoft.com/office/drawing/2014/main" id="{83C6617D-7D8C-3D8D-DBD5-705153DDF634}"/>
                    </a:ext>
                  </a:extLst>
                </p:cNvPr>
                <p:cNvPicPr/>
                <p:nvPr/>
              </p:nvPicPr>
              <p:blipFill>
                <a:blip r:embed="rId2756"/>
                <a:stretch>
                  <a:fillRect/>
                </a:stretch>
              </p:blipFill>
              <p:spPr>
                <a:xfrm>
                  <a:off x="3435274" y="5849451"/>
                  <a:ext cx="858960" cy="12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57">
              <p14:nvContentPartPr>
                <p14:cNvPr id="1558" name="Ink 1557">
                  <a:extLst>
                    <a:ext uri="{FF2B5EF4-FFF2-40B4-BE49-F238E27FC236}">
                      <a16:creationId xmlns:a16="http://schemas.microsoft.com/office/drawing/2014/main" id="{BB771BC1-C877-33D4-4B74-F6D4761E7901}"/>
                    </a:ext>
                  </a:extLst>
                </p14:cNvPr>
                <p14:cNvContentPartPr/>
                <p14:nvPr/>
              </p14:nvContentPartPr>
              <p14:xfrm>
                <a:off x="4008394" y="6119091"/>
                <a:ext cx="237960" cy="241560"/>
              </p14:xfrm>
            </p:contentPart>
          </mc:Choice>
          <mc:Fallback xmlns="">
            <p:pic>
              <p:nvPicPr>
                <p:cNvPr id="1558" name="Ink 1557">
                  <a:extLst>
                    <a:ext uri="{FF2B5EF4-FFF2-40B4-BE49-F238E27FC236}">
                      <a16:creationId xmlns:a16="http://schemas.microsoft.com/office/drawing/2014/main" id="{BB771BC1-C877-33D4-4B74-F6D4761E7901}"/>
                    </a:ext>
                  </a:extLst>
                </p:cNvPr>
                <p:cNvPicPr/>
                <p:nvPr/>
              </p:nvPicPr>
              <p:blipFill>
                <a:blip r:embed="rId2758"/>
                <a:stretch>
                  <a:fillRect/>
                </a:stretch>
              </p:blipFill>
              <p:spPr>
                <a:xfrm>
                  <a:off x="3945754" y="5741091"/>
                  <a:ext cx="363600" cy="9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59">
              <p14:nvContentPartPr>
                <p14:cNvPr id="1559" name="Ink 1558">
                  <a:extLst>
                    <a:ext uri="{FF2B5EF4-FFF2-40B4-BE49-F238E27FC236}">
                      <a16:creationId xmlns:a16="http://schemas.microsoft.com/office/drawing/2014/main" id="{A2E4DECB-1AA9-9183-19CA-130F1B7BBE80}"/>
                    </a:ext>
                  </a:extLst>
                </p14:cNvPr>
                <p14:cNvContentPartPr/>
                <p14:nvPr/>
              </p14:nvContentPartPr>
              <p14:xfrm>
                <a:off x="3656674" y="6608691"/>
                <a:ext cx="89640" cy="82080"/>
              </p14:xfrm>
            </p:contentPart>
          </mc:Choice>
          <mc:Fallback xmlns="">
            <p:pic>
              <p:nvPicPr>
                <p:cNvPr id="1559" name="Ink 1558">
                  <a:extLst>
                    <a:ext uri="{FF2B5EF4-FFF2-40B4-BE49-F238E27FC236}">
                      <a16:creationId xmlns:a16="http://schemas.microsoft.com/office/drawing/2014/main" id="{A2E4DECB-1AA9-9183-19CA-130F1B7BBE80}"/>
                    </a:ext>
                  </a:extLst>
                </p:cNvPr>
                <p:cNvPicPr/>
                <p:nvPr/>
              </p:nvPicPr>
              <p:blipFill>
                <a:blip r:embed="rId2746"/>
                <a:stretch>
                  <a:fillRect/>
                </a:stretch>
              </p:blipFill>
              <p:spPr>
                <a:xfrm>
                  <a:off x="3594034" y="6230691"/>
                  <a:ext cx="215280" cy="83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60">
              <p14:nvContentPartPr>
                <p14:cNvPr id="1560" name="Ink 1559">
                  <a:extLst>
                    <a:ext uri="{FF2B5EF4-FFF2-40B4-BE49-F238E27FC236}">
                      <a16:creationId xmlns:a16="http://schemas.microsoft.com/office/drawing/2014/main" id="{B4B0BAD5-32C7-69EF-5776-5888D0286F4A}"/>
                    </a:ext>
                  </a:extLst>
                </p14:cNvPr>
                <p14:cNvContentPartPr/>
                <p14:nvPr/>
              </p14:nvContentPartPr>
              <p14:xfrm>
                <a:off x="3577834" y="5895171"/>
                <a:ext cx="724320" cy="838440"/>
              </p14:xfrm>
            </p:contentPart>
          </mc:Choice>
          <mc:Fallback xmlns="">
            <p:pic>
              <p:nvPicPr>
                <p:cNvPr id="1560" name="Ink 1559">
                  <a:extLst>
                    <a:ext uri="{FF2B5EF4-FFF2-40B4-BE49-F238E27FC236}">
                      <a16:creationId xmlns:a16="http://schemas.microsoft.com/office/drawing/2014/main" id="{B4B0BAD5-32C7-69EF-5776-5888D0286F4A}"/>
                    </a:ext>
                  </a:extLst>
                </p:cNvPr>
                <p:cNvPicPr/>
                <p:nvPr/>
              </p:nvPicPr>
              <p:blipFill>
                <a:blip r:embed="rId2761"/>
                <a:stretch>
                  <a:fillRect/>
                </a:stretch>
              </p:blipFill>
              <p:spPr>
                <a:xfrm>
                  <a:off x="3514834" y="5517531"/>
                  <a:ext cx="849960" cy="159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62">
              <p14:nvContentPartPr>
                <p14:cNvPr id="1561" name="Ink 1560">
                  <a:extLst>
                    <a:ext uri="{FF2B5EF4-FFF2-40B4-BE49-F238E27FC236}">
                      <a16:creationId xmlns:a16="http://schemas.microsoft.com/office/drawing/2014/main" id="{2B2A6948-D8E7-296C-454D-AFD70567FB9D}"/>
                    </a:ext>
                  </a:extLst>
                </p14:cNvPr>
                <p14:cNvContentPartPr/>
                <p14:nvPr/>
              </p14:nvContentPartPr>
              <p14:xfrm>
                <a:off x="3597994" y="5943051"/>
                <a:ext cx="860400" cy="713880"/>
              </p14:xfrm>
            </p:contentPart>
          </mc:Choice>
          <mc:Fallback xmlns="">
            <p:pic>
              <p:nvPicPr>
                <p:cNvPr id="1561" name="Ink 1560">
                  <a:extLst>
                    <a:ext uri="{FF2B5EF4-FFF2-40B4-BE49-F238E27FC236}">
                      <a16:creationId xmlns:a16="http://schemas.microsoft.com/office/drawing/2014/main" id="{2B2A6948-D8E7-296C-454D-AFD70567FB9D}"/>
                    </a:ext>
                  </a:extLst>
                </p:cNvPr>
                <p:cNvPicPr/>
                <p:nvPr/>
              </p:nvPicPr>
              <p:blipFill>
                <a:blip r:embed="rId2763"/>
                <a:stretch>
                  <a:fillRect/>
                </a:stretch>
              </p:blipFill>
              <p:spPr>
                <a:xfrm>
                  <a:off x="3535354" y="5565051"/>
                  <a:ext cx="986040" cy="14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64">
              <p14:nvContentPartPr>
                <p14:cNvPr id="1562" name="Ink 1561">
                  <a:extLst>
                    <a:ext uri="{FF2B5EF4-FFF2-40B4-BE49-F238E27FC236}">
                      <a16:creationId xmlns:a16="http://schemas.microsoft.com/office/drawing/2014/main" id="{AE2FAE57-7733-1931-43F9-D5FDD4713088}"/>
                    </a:ext>
                  </a:extLst>
                </p14:cNvPr>
                <p14:cNvContentPartPr/>
                <p14:nvPr/>
              </p14:nvContentPartPr>
              <p14:xfrm>
                <a:off x="3792754" y="5724171"/>
                <a:ext cx="878400" cy="1014840"/>
              </p14:xfrm>
            </p:contentPart>
          </mc:Choice>
          <mc:Fallback xmlns="">
            <p:pic>
              <p:nvPicPr>
                <p:cNvPr id="1562" name="Ink 1561">
                  <a:extLst>
                    <a:ext uri="{FF2B5EF4-FFF2-40B4-BE49-F238E27FC236}">
                      <a16:creationId xmlns:a16="http://schemas.microsoft.com/office/drawing/2014/main" id="{AE2FAE57-7733-1931-43F9-D5FDD4713088}"/>
                    </a:ext>
                  </a:extLst>
                </p:cNvPr>
                <p:cNvPicPr/>
                <p:nvPr/>
              </p:nvPicPr>
              <p:blipFill>
                <a:blip r:embed="rId2765"/>
                <a:stretch>
                  <a:fillRect/>
                </a:stretch>
              </p:blipFill>
              <p:spPr>
                <a:xfrm>
                  <a:off x="3729754" y="5346171"/>
                  <a:ext cx="1004040" cy="177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66">
              <p14:nvContentPartPr>
                <p14:cNvPr id="1563" name="Ink 1562">
                  <a:extLst>
                    <a:ext uri="{FF2B5EF4-FFF2-40B4-BE49-F238E27FC236}">
                      <a16:creationId xmlns:a16="http://schemas.microsoft.com/office/drawing/2014/main" id="{170F7C29-BFF5-C27C-B592-287662A4FD39}"/>
                    </a:ext>
                  </a:extLst>
                </p14:cNvPr>
                <p14:cNvContentPartPr/>
                <p14:nvPr/>
              </p14:nvContentPartPr>
              <p14:xfrm>
                <a:off x="4038274" y="5665491"/>
                <a:ext cx="550440" cy="699480"/>
              </p14:xfrm>
            </p:contentPart>
          </mc:Choice>
          <mc:Fallback xmlns="">
            <p:pic>
              <p:nvPicPr>
                <p:cNvPr id="1563" name="Ink 1562">
                  <a:extLst>
                    <a:ext uri="{FF2B5EF4-FFF2-40B4-BE49-F238E27FC236}">
                      <a16:creationId xmlns:a16="http://schemas.microsoft.com/office/drawing/2014/main" id="{170F7C29-BFF5-C27C-B592-287662A4FD39}"/>
                    </a:ext>
                  </a:extLst>
                </p:cNvPr>
                <p:cNvPicPr/>
                <p:nvPr/>
              </p:nvPicPr>
              <p:blipFill>
                <a:blip r:embed="rId2767"/>
                <a:stretch>
                  <a:fillRect/>
                </a:stretch>
              </p:blipFill>
              <p:spPr>
                <a:xfrm>
                  <a:off x="3975274" y="5287491"/>
                  <a:ext cx="676080" cy="14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68">
              <p14:nvContentPartPr>
                <p14:cNvPr id="1564" name="Ink 1563">
                  <a:extLst>
                    <a:ext uri="{FF2B5EF4-FFF2-40B4-BE49-F238E27FC236}">
                      <a16:creationId xmlns:a16="http://schemas.microsoft.com/office/drawing/2014/main" id="{62DC1CDC-E6A4-0091-9862-AFEF9E376180}"/>
                    </a:ext>
                  </a:extLst>
                </p14:cNvPr>
                <p14:cNvContentPartPr/>
                <p14:nvPr/>
              </p14:nvContentPartPr>
              <p14:xfrm>
                <a:off x="3939634" y="5772411"/>
                <a:ext cx="430200" cy="684000"/>
              </p14:xfrm>
            </p:contentPart>
          </mc:Choice>
          <mc:Fallback xmlns="">
            <p:pic>
              <p:nvPicPr>
                <p:cNvPr id="1564" name="Ink 1563">
                  <a:extLst>
                    <a:ext uri="{FF2B5EF4-FFF2-40B4-BE49-F238E27FC236}">
                      <a16:creationId xmlns:a16="http://schemas.microsoft.com/office/drawing/2014/main" id="{62DC1CDC-E6A4-0091-9862-AFEF9E376180}"/>
                    </a:ext>
                  </a:extLst>
                </p:cNvPr>
                <p:cNvPicPr/>
                <p:nvPr/>
              </p:nvPicPr>
              <p:blipFill>
                <a:blip r:embed="rId2769"/>
                <a:stretch>
                  <a:fillRect/>
                </a:stretch>
              </p:blipFill>
              <p:spPr>
                <a:xfrm>
                  <a:off x="3876994" y="5394411"/>
                  <a:ext cx="555840" cy="14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70">
              <p14:nvContentPartPr>
                <p14:cNvPr id="1565" name="Ink 1564">
                  <a:extLst>
                    <a:ext uri="{FF2B5EF4-FFF2-40B4-BE49-F238E27FC236}">
                      <a16:creationId xmlns:a16="http://schemas.microsoft.com/office/drawing/2014/main" id="{83CEF30D-FE2A-2493-5539-135A6F1F5EED}"/>
                    </a:ext>
                  </a:extLst>
                </p14:cNvPr>
                <p14:cNvContentPartPr/>
                <p14:nvPr/>
              </p14:nvContentPartPr>
              <p14:xfrm>
                <a:off x="3744154" y="5934051"/>
                <a:ext cx="453600" cy="604440"/>
              </p14:xfrm>
            </p:contentPart>
          </mc:Choice>
          <mc:Fallback xmlns="">
            <p:pic>
              <p:nvPicPr>
                <p:cNvPr id="1565" name="Ink 1564">
                  <a:extLst>
                    <a:ext uri="{FF2B5EF4-FFF2-40B4-BE49-F238E27FC236}">
                      <a16:creationId xmlns:a16="http://schemas.microsoft.com/office/drawing/2014/main" id="{83CEF30D-FE2A-2493-5539-135A6F1F5EED}"/>
                    </a:ext>
                  </a:extLst>
                </p:cNvPr>
                <p:cNvPicPr/>
                <p:nvPr/>
              </p:nvPicPr>
              <p:blipFill>
                <a:blip r:embed="rId2771"/>
                <a:stretch>
                  <a:fillRect/>
                </a:stretch>
              </p:blipFill>
              <p:spPr>
                <a:xfrm>
                  <a:off x="3681514" y="5556051"/>
                  <a:ext cx="579240" cy="13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72">
              <p14:nvContentPartPr>
                <p14:cNvPr id="1566" name="Ink 1565">
                  <a:extLst>
                    <a:ext uri="{FF2B5EF4-FFF2-40B4-BE49-F238E27FC236}">
                      <a16:creationId xmlns:a16="http://schemas.microsoft.com/office/drawing/2014/main" id="{CD0C0588-4215-F9AF-6275-AC09F20A63E1}"/>
                    </a:ext>
                  </a:extLst>
                </p14:cNvPr>
                <p14:cNvContentPartPr/>
                <p14:nvPr/>
              </p14:nvContentPartPr>
              <p14:xfrm>
                <a:off x="3515194" y="5861331"/>
                <a:ext cx="644040" cy="711360"/>
              </p14:xfrm>
            </p:contentPart>
          </mc:Choice>
          <mc:Fallback xmlns="">
            <p:pic>
              <p:nvPicPr>
                <p:cNvPr id="1566" name="Ink 1565">
                  <a:extLst>
                    <a:ext uri="{FF2B5EF4-FFF2-40B4-BE49-F238E27FC236}">
                      <a16:creationId xmlns:a16="http://schemas.microsoft.com/office/drawing/2014/main" id="{CD0C0588-4215-F9AF-6275-AC09F20A63E1}"/>
                    </a:ext>
                  </a:extLst>
                </p:cNvPr>
                <p:cNvPicPr/>
                <p:nvPr/>
              </p:nvPicPr>
              <p:blipFill>
                <a:blip r:embed="rId2773"/>
                <a:stretch>
                  <a:fillRect/>
                </a:stretch>
              </p:blipFill>
              <p:spPr>
                <a:xfrm>
                  <a:off x="3452194" y="5483331"/>
                  <a:ext cx="769680" cy="146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74">
              <p14:nvContentPartPr>
                <p14:cNvPr id="1567" name="Ink 1566">
                  <a:extLst>
                    <a:ext uri="{FF2B5EF4-FFF2-40B4-BE49-F238E27FC236}">
                      <a16:creationId xmlns:a16="http://schemas.microsoft.com/office/drawing/2014/main" id="{3D1C97C7-0368-9738-4A04-1549D934B121}"/>
                    </a:ext>
                  </a:extLst>
                </p14:cNvPr>
                <p14:cNvContentPartPr/>
                <p14:nvPr/>
              </p14:nvContentPartPr>
              <p14:xfrm>
                <a:off x="3493234" y="6033411"/>
                <a:ext cx="434160" cy="518040"/>
              </p14:xfrm>
            </p:contentPart>
          </mc:Choice>
          <mc:Fallback xmlns="">
            <p:pic>
              <p:nvPicPr>
                <p:cNvPr id="1567" name="Ink 1566">
                  <a:extLst>
                    <a:ext uri="{FF2B5EF4-FFF2-40B4-BE49-F238E27FC236}">
                      <a16:creationId xmlns:a16="http://schemas.microsoft.com/office/drawing/2014/main" id="{3D1C97C7-0368-9738-4A04-1549D934B121}"/>
                    </a:ext>
                  </a:extLst>
                </p:cNvPr>
                <p:cNvPicPr/>
                <p:nvPr/>
              </p:nvPicPr>
              <p:blipFill>
                <a:blip r:embed="rId2775"/>
                <a:stretch>
                  <a:fillRect/>
                </a:stretch>
              </p:blipFill>
              <p:spPr>
                <a:xfrm>
                  <a:off x="3430234" y="5655411"/>
                  <a:ext cx="559800" cy="12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76">
              <p14:nvContentPartPr>
                <p14:cNvPr id="1568" name="Ink 1567">
                  <a:extLst>
                    <a:ext uri="{FF2B5EF4-FFF2-40B4-BE49-F238E27FC236}">
                      <a16:creationId xmlns:a16="http://schemas.microsoft.com/office/drawing/2014/main" id="{D623F9BC-F037-701F-87E9-F46F831E61DD}"/>
                    </a:ext>
                  </a:extLst>
                </p14:cNvPr>
                <p14:cNvContentPartPr/>
                <p14:nvPr/>
              </p14:nvContentPartPr>
              <p14:xfrm>
                <a:off x="3958354" y="5970411"/>
                <a:ext cx="523080" cy="497880"/>
              </p14:xfrm>
            </p:contentPart>
          </mc:Choice>
          <mc:Fallback xmlns="">
            <p:pic>
              <p:nvPicPr>
                <p:cNvPr id="1568" name="Ink 1567">
                  <a:extLst>
                    <a:ext uri="{FF2B5EF4-FFF2-40B4-BE49-F238E27FC236}">
                      <a16:creationId xmlns:a16="http://schemas.microsoft.com/office/drawing/2014/main" id="{D623F9BC-F037-701F-87E9-F46F831E61DD}"/>
                    </a:ext>
                  </a:extLst>
                </p:cNvPr>
                <p:cNvPicPr/>
                <p:nvPr/>
              </p:nvPicPr>
              <p:blipFill>
                <a:blip r:embed="rId2777"/>
                <a:stretch>
                  <a:fillRect/>
                </a:stretch>
              </p:blipFill>
              <p:spPr>
                <a:xfrm>
                  <a:off x="3895354" y="5592411"/>
                  <a:ext cx="648720" cy="12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78">
              <p14:nvContentPartPr>
                <p14:cNvPr id="1569" name="Ink 1568">
                  <a:extLst>
                    <a:ext uri="{FF2B5EF4-FFF2-40B4-BE49-F238E27FC236}">
                      <a16:creationId xmlns:a16="http://schemas.microsoft.com/office/drawing/2014/main" id="{CD260075-ED9C-6055-2D93-799917C3FD47}"/>
                    </a:ext>
                  </a:extLst>
                </p14:cNvPr>
                <p14:cNvContentPartPr/>
                <p14:nvPr/>
              </p14:nvContentPartPr>
              <p14:xfrm>
                <a:off x="4257154" y="6230691"/>
                <a:ext cx="15120" cy="11520"/>
              </p14:xfrm>
            </p:contentPart>
          </mc:Choice>
          <mc:Fallback xmlns="">
            <p:pic>
              <p:nvPicPr>
                <p:cNvPr id="1569" name="Ink 1568">
                  <a:extLst>
                    <a:ext uri="{FF2B5EF4-FFF2-40B4-BE49-F238E27FC236}">
                      <a16:creationId xmlns:a16="http://schemas.microsoft.com/office/drawing/2014/main" id="{CD260075-ED9C-6055-2D93-799917C3FD47}"/>
                    </a:ext>
                  </a:extLst>
                </p:cNvPr>
                <p:cNvPicPr/>
                <p:nvPr/>
              </p:nvPicPr>
              <p:blipFill>
                <a:blip r:embed="rId2779"/>
                <a:stretch>
                  <a:fillRect/>
                </a:stretch>
              </p:blipFill>
              <p:spPr>
                <a:xfrm>
                  <a:off x="4194154" y="5853051"/>
                  <a:ext cx="140760" cy="76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80">
              <p14:nvContentPartPr>
                <p14:cNvPr id="1570" name="Ink 1569">
                  <a:extLst>
                    <a:ext uri="{FF2B5EF4-FFF2-40B4-BE49-F238E27FC236}">
                      <a16:creationId xmlns:a16="http://schemas.microsoft.com/office/drawing/2014/main" id="{BBF8B88C-456B-9223-49AB-F61D51C05022}"/>
                    </a:ext>
                  </a:extLst>
                </p14:cNvPr>
                <p14:cNvContentPartPr/>
                <p14:nvPr/>
              </p14:nvContentPartPr>
              <p14:xfrm>
                <a:off x="4216474" y="6014331"/>
                <a:ext cx="238680" cy="254160"/>
              </p14:xfrm>
            </p:contentPart>
          </mc:Choice>
          <mc:Fallback xmlns="">
            <p:pic>
              <p:nvPicPr>
                <p:cNvPr id="1570" name="Ink 1569">
                  <a:extLst>
                    <a:ext uri="{FF2B5EF4-FFF2-40B4-BE49-F238E27FC236}">
                      <a16:creationId xmlns:a16="http://schemas.microsoft.com/office/drawing/2014/main" id="{BBF8B88C-456B-9223-49AB-F61D51C05022}"/>
                    </a:ext>
                  </a:extLst>
                </p:cNvPr>
                <p:cNvPicPr/>
                <p:nvPr/>
              </p:nvPicPr>
              <p:blipFill>
                <a:blip r:embed="rId2781"/>
                <a:stretch>
                  <a:fillRect/>
                </a:stretch>
              </p:blipFill>
              <p:spPr>
                <a:xfrm>
                  <a:off x="4153834" y="5636331"/>
                  <a:ext cx="364320" cy="10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82">
              <p14:nvContentPartPr>
                <p14:cNvPr id="1571" name="Ink 1570">
                  <a:extLst>
                    <a:ext uri="{FF2B5EF4-FFF2-40B4-BE49-F238E27FC236}">
                      <a16:creationId xmlns:a16="http://schemas.microsoft.com/office/drawing/2014/main" id="{62BAF840-A205-FB65-4515-BD1A5D995143}"/>
                    </a:ext>
                  </a:extLst>
                </p14:cNvPr>
                <p14:cNvContentPartPr/>
                <p14:nvPr/>
              </p14:nvContentPartPr>
              <p14:xfrm>
                <a:off x="4184434" y="6018651"/>
                <a:ext cx="112680" cy="171360"/>
              </p14:xfrm>
            </p:contentPart>
          </mc:Choice>
          <mc:Fallback xmlns="">
            <p:pic>
              <p:nvPicPr>
                <p:cNvPr id="1571" name="Ink 1570">
                  <a:extLst>
                    <a:ext uri="{FF2B5EF4-FFF2-40B4-BE49-F238E27FC236}">
                      <a16:creationId xmlns:a16="http://schemas.microsoft.com/office/drawing/2014/main" id="{62BAF840-A205-FB65-4515-BD1A5D995143}"/>
                    </a:ext>
                  </a:extLst>
                </p:cNvPr>
                <p:cNvPicPr/>
                <p:nvPr/>
              </p:nvPicPr>
              <p:blipFill>
                <a:blip r:embed="rId2783"/>
                <a:stretch>
                  <a:fillRect/>
                </a:stretch>
              </p:blipFill>
              <p:spPr>
                <a:xfrm>
                  <a:off x="4121434" y="5640651"/>
                  <a:ext cx="238320" cy="9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84">
              <p14:nvContentPartPr>
                <p14:cNvPr id="1572" name="Ink 1571">
                  <a:extLst>
                    <a:ext uri="{FF2B5EF4-FFF2-40B4-BE49-F238E27FC236}">
                      <a16:creationId xmlns:a16="http://schemas.microsoft.com/office/drawing/2014/main" id="{06ED368C-14B4-4196-87F3-FEA1BABD70C7}"/>
                    </a:ext>
                  </a:extLst>
                </p14:cNvPr>
                <p14:cNvContentPartPr/>
                <p14:nvPr/>
              </p14:nvContentPartPr>
              <p14:xfrm>
                <a:off x="3871594" y="5785731"/>
                <a:ext cx="578880" cy="591120"/>
              </p14:xfrm>
            </p:contentPart>
          </mc:Choice>
          <mc:Fallback xmlns="">
            <p:pic>
              <p:nvPicPr>
                <p:cNvPr id="1572" name="Ink 1571">
                  <a:extLst>
                    <a:ext uri="{FF2B5EF4-FFF2-40B4-BE49-F238E27FC236}">
                      <a16:creationId xmlns:a16="http://schemas.microsoft.com/office/drawing/2014/main" id="{06ED368C-14B4-4196-87F3-FEA1BABD70C7}"/>
                    </a:ext>
                  </a:extLst>
                </p:cNvPr>
                <p:cNvPicPr/>
                <p:nvPr/>
              </p:nvPicPr>
              <p:blipFill>
                <a:blip r:embed="rId2785"/>
                <a:stretch>
                  <a:fillRect/>
                </a:stretch>
              </p:blipFill>
              <p:spPr>
                <a:xfrm>
                  <a:off x="3808954" y="5407731"/>
                  <a:ext cx="704520" cy="13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86">
              <p14:nvContentPartPr>
                <p14:cNvPr id="1573" name="Ink 1572">
                  <a:extLst>
                    <a:ext uri="{FF2B5EF4-FFF2-40B4-BE49-F238E27FC236}">
                      <a16:creationId xmlns:a16="http://schemas.microsoft.com/office/drawing/2014/main" id="{CC53614D-DE96-BDAC-11AD-E4B73582ABEA}"/>
                    </a:ext>
                  </a:extLst>
                </p14:cNvPr>
                <p14:cNvContentPartPr/>
                <p14:nvPr/>
              </p14:nvContentPartPr>
              <p14:xfrm>
                <a:off x="4023514" y="5695731"/>
                <a:ext cx="476640" cy="837000"/>
              </p14:xfrm>
            </p:contentPart>
          </mc:Choice>
          <mc:Fallback xmlns="">
            <p:pic>
              <p:nvPicPr>
                <p:cNvPr id="1573" name="Ink 1572">
                  <a:extLst>
                    <a:ext uri="{FF2B5EF4-FFF2-40B4-BE49-F238E27FC236}">
                      <a16:creationId xmlns:a16="http://schemas.microsoft.com/office/drawing/2014/main" id="{CC53614D-DE96-BDAC-11AD-E4B73582ABEA}"/>
                    </a:ext>
                  </a:extLst>
                </p:cNvPr>
                <p:cNvPicPr/>
                <p:nvPr/>
              </p:nvPicPr>
              <p:blipFill>
                <a:blip r:embed="rId2787"/>
                <a:stretch>
                  <a:fillRect/>
                </a:stretch>
              </p:blipFill>
              <p:spPr>
                <a:xfrm>
                  <a:off x="3960514" y="5317731"/>
                  <a:ext cx="602280" cy="159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88">
              <p14:nvContentPartPr>
                <p14:cNvPr id="1574" name="Ink 1573">
                  <a:extLst>
                    <a:ext uri="{FF2B5EF4-FFF2-40B4-BE49-F238E27FC236}">
                      <a16:creationId xmlns:a16="http://schemas.microsoft.com/office/drawing/2014/main" id="{94B46737-FA69-4821-A02A-77B2901BCC18}"/>
                    </a:ext>
                  </a:extLst>
                </p14:cNvPr>
                <p14:cNvContentPartPr/>
                <p14:nvPr/>
              </p14:nvContentPartPr>
              <p14:xfrm>
                <a:off x="4053034" y="5695371"/>
                <a:ext cx="540360" cy="794880"/>
              </p14:xfrm>
            </p:contentPart>
          </mc:Choice>
          <mc:Fallback xmlns="">
            <p:pic>
              <p:nvPicPr>
                <p:cNvPr id="1574" name="Ink 1573">
                  <a:extLst>
                    <a:ext uri="{FF2B5EF4-FFF2-40B4-BE49-F238E27FC236}">
                      <a16:creationId xmlns:a16="http://schemas.microsoft.com/office/drawing/2014/main" id="{94B46737-FA69-4821-A02A-77B2901BCC18}"/>
                    </a:ext>
                  </a:extLst>
                </p:cNvPr>
                <p:cNvPicPr/>
                <p:nvPr/>
              </p:nvPicPr>
              <p:blipFill>
                <a:blip r:embed="rId2789"/>
                <a:stretch>
                  <a:fillRect/>
                </a:stretch>
              </p:blipFill>
              <p:spPr>
                <a:xfrm>
                  <a:off x="3990034" y="5317371"/>
                  <a:ext cx="666000" cy="155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90">
              <p14:nvContentPartPr>
                <p14:cNvPr id="1575" name="Ink 1574">
                  <a:extLst>
                    <a:ext uri="{FF2B5EF4-FFF2-40B4-BE49-F238E27FC236}">
                      <a16:creationId xmlns:a16="http://schemas.microsoft.com/office/drawing/2014/main" id="{212CFA32-189E-739F-449F-27E1EBE36D56}"/>
                    </a:ext>
                  </a:extLst>
                </p14:cNvPr>
                <p14:cNvContentPartPr/>
                <p14:nvPr/>
              </p14:nvContentPartPr>
              <p14:xfrm>
                <a:off x="4549834" y="5654691"/>
                <a:ext cx="75600" cy="229320"/>
              </p14:xfrm>
            </p:contentPart>
          </mc:Choice>
          <mc:Fallback xmlns="">
            <p:pic>
              <p:nvPicPr>
                <p:cNvPr id="1575" name="Ink 1574">
                  <a:extLst>
                    <a:ext uri="{FF2B5EF4-FFF2-40B4-BE49-F238E27FC236}">
                      <a16:creationId xmlns:a16="http://schemas.microsoft.com/office/drawing/2014/main" id="{212CFA32-189E-739F-449F-27E1EBE36D56}"/>
                    </a:ext>
                  </a:extLst>
                </p:cNvPr>
                <p:cNvPicPr/>
                <p:nvPr/>
              </p:nvPicPr>
              <p:blipFill>
                <a:blip r:embed="rId2791"/>
                <a:stretch>
                  <a:fillRect/>
                </a:stretch>
              </p:blipFill>
              <p:spPr>
                <a:xfrm>
                  <a:off x="4487194" y="5277051"/>
                  <a:ext cx="201240" cy="9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92">
              <p14:nvContentPartPr>
                <p14:cNvPr id="1576" name="Ink 1575">
                  <a:extLst>
                    <a:ext uri="{FF2B5EF4-FFF2-40B4-BE49-F238E27FC236}">
                      <a16:creationId xmlns:a16="http://schemas.microsoft.com/office/drawing/2014/main" id="{4C4AEC1C-06B4-4D43-BD2D-98F0DFCF8C17}"/>
                    </a:ext>
                  </a:extLst>
                </p14:cNvPr>
                <p14:cNvContentPartPr/>
                <p14:nvPr/>
              </p14:nvContentPartPr>
              <p14:xfrm>
                <a:off x="4607794" y="5716971"/>
                <a:ext cx="6120" cy="21600"/>
              </p14:xfrm>
            </p:contentPart>
          </mc:Choice>
          <mc:Fallback xmlns="">
            <p:pic>
              <p:nvPicPr>
                <p:cNvPr id="1576" name="Ink 1575">
                  <a:extLst>
                    <a:ext uri="{FF2B5EF4-FFF2-40B4-BE49-F238E27FC236}">
                      <a16:creationId xmlns:a16="http://schemas.microsoft.com/office/drawing/2014/main" id="{4C4AEC1C-06B4-4D43-BD2D-98F0DFCF8C17}"/>
                    </a:ext>
                  </a:extLst>
                </p:cNvPr>
                <p:cNvPicPr/>
                <p:nvPr/>
              </p:nvPicPr>
              <p:blipFill>
                <a:blip r:embed="rId2793"/>
                <a:stretch>
                  <a:fillRect/>
                </a:stretch>
              </p:blipFill>
              <p:spPr>
                <a:xfrm>
                  <a:off x="4544794" y="5338971"/>
                  <a:ext cx="131760" cy="77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94">
              <p14:nvContentPartPr>
                <p14:cNvPr id="1578" name="Ink 1577">
                  <a:extLst>
                    <a:ext uri="{FF2B5EF4-FFF2-40B4-BE49-F238E27FC236}">
                      <a16:creationId xmlns:a16="http://schemas.microsoft.com/office/drawing/2014/main" id="{8A6BB6E3-3FB9-83FA-0B5D-1E5B1AF38359}"/>
                    </a:ext>
                  </a:extLst>
                </p14:cNvPr>
                <p14:cNvContentPartPr/>
                <p14:nvPr/>
              </p14:nvContentPartPr>
              <p14:xfrm>
                <a:off x="4459114" y="5418531"/>
                <a:ext cx="67320" cy="549000"/>
              </p14:xfrm>
            </p:contentPart>
          </mc:Choice>
          <mc:Fallback xmlns="">
            <p:pic>
              <p:nvPicPr>
                <p:cNvPr id="1578" name="Ink 1577">
                  <a:extLst>
                    <a:ext uri="{FF2B5EF4-FFF2-40B4-BE49-F238E27FC236}">
                      <a16:creationId xmlns:a16="http://schemas.microsoft.com/office/drawing/2014/main" id="{8A6BB6E3-3FB9-83FA-0B5D-1E5B1AF38359}"/>
                    </a:ext>
                  </a:extLst>
                </p:cNvPr>
                <p:cNvPicPr/>
                <p:nvPr/>
              </p:nvPicPr>
              <p:blipFill>
                <a:blip r:embed="rId2795"/>
                <a:stretch>
                  <a:fillRect/>
                </a:stretch>
              </p:blipFill>
              <p:spPr>
                <a:xfrm>
                  <a:off x="4396474" y="5040891"/>
                  <a:ext cx="192960" cy="13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96">
              <p14:nvContentPartPr>
                <p14:cNvPr id="1579" name="Ink 1578">
                  <a:extLst>
                    <a:ext uri="{FF2B5EF4-FFF2-40B4-BE49-F238E27FC236}">
                      <a16:creationId xmlns:a16="http://schemas.microsoft.com/office/drawing/2014/main" id="{AC8679FC-E954-0172-4D89-F39F9B4C0E8F}"/>
                    </a:ext>
                  </a:extLst>
                </p14:cNvPr>
                <p14:cNvContentPartPr/>
                <p14:nvPr/>
              </p14:nvContentPartPr>
              <p14:xfrm>
                <a:off x="4482514" y="5564331"/>
                <a:ext cx="52920" cy="393480"/>
              </p14:xfrm>
            </p:contentPart>
          </mc:Choice>
          <mc:Fallback xmlns="">
            <p:pic>
              <p:nvPicPr>
                <p:cNvPr id="1579" name="Ink 1578">
                  <a:extLst>
                    <a:ext uri="{FF2B5EF4-FFF2-40B4-BE49-F238E27FC236}">
                      <a16:creationId xmlns:a16="http://schemas.microsoft.com/office/drawing/2014/main" id="{AC8679FC-E954-0172-4D89-F39F9B4C0E8F}"/>
                    </a:ext>
                  </a:extLst>
                </p:cNvPr>
                <p:cNvPicPr/>
                <p:nvPr/>
              </p:nvPicPr>
              <p:blipFill>
                <a:blip r:embed="rId2797"/>
                <a:stretch>
                  <a:fillRect/>
                </a:stretch>
              </p:blipFill>
              <p:spPr>
                <a:xfrm>
                  <a:off x="4419514" y="5186331"/>
                  <a:ext cx="178560" cy="11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98">
              <p14:nvContentPartPr>
                <p14:cNvPr id="1580" name="Ink 1579">
                  <a:extLst>
                    <a:ext uri="{FF2B5EF4-FFF2-40B4-BE49-F238E27FC236}">
                      <a16:creationId xmlns:a16="http://schemas.microsoft.com/office/drawing/2014/main" id="{4D82801B-D4CE-C7F6-D97E-136742B4BF50}"/>
                    </a:ext>
                  </a:extLst>
                </p14:cNvPr>
                <p14:cNvContentPartPr/>
                <p14:nvPr/>
              </p14:nvContentPartPr>
              <p14:xfrm>
                <a:off x="4537234" y="5232411"/>
                <a:ext cx="87480" cy="600480"/>
              </p14:xfrm>
            </p:contentPart>
          </mc:Choice>
          <mc:Fallback xmlns="">
            <p:pic>
              <p:nvPicPr>
                <p:cNvPr id="1580" name="Ink 1579">
                  <a:extLst>
                    <a:ext uri="{FF2B5EF4-FFF2-40B4-BE49-F238E27FC236}">
                      <a16:creationId xmlns:a16="http://schemas.microsoft.com/office/drawing/2014/main" id="{4D82801B-D4CE-C7F6-D97E-136742B4BF50}"/>
                    </a:ext>
                  </a:extLst>
                </p:cNvPr>
                <p:cNvPicPr/>
                <p:nvPr/>
              </p:nvPicPr>
              <p:blipFill>
                <a:blip r:embed="rId2799"/>
                <a:stretch>
                  <a:fillRect/>
                </a:stretch>
              </p:blipFill>
              <p:spPr>
                <a:xfrm>
                  <a:off x="4474234" y="4854771"/>
                  <a:ext cx="213120" cy="13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00">
              <p14:nvContentPartPr>
                <p14:cNvPr id="1581" name="Ink 1580">
                  <a:extLst>
                    <a:ext uri="{FF2B5EF4-FFF2-40B4-BE49-F238E27FC236}">
                      <a16:creationId xmlns:a16="http://schemas.microsoft.com/office/drawing/2014/main" id="{0AFE08EF-86E8-C5D4-6CC1-D39463B15893}"/>
                    </a:ext>
                  </a:extLst>
                </p14:cNvPr>
                <p14:cNvContentPartPr/>
                <p14:nvPr/>
              </p14:nvContentPartPr>
              <p14:xfrm>
                <a:off x="4534354" y="5057451"/>
                <a:ext cx="228960" cy="943560"/>
              </p14:xfrm>
            </p:contentPart>
          </mc:Choice>
          <mc:Fallback xmlns="">
            <p:pic>
              <p:nvPicPr>
                <p:cNvPr id="1581" name="Ink 1580">
                  <a:extLst>
                    <a:ext uri="{FF2B5EF4-FFF2-40B4-BE49-F238E27FC236}">
                      <a16:creationId xmlns:a16="http://schemas.microsoft.com/office/drawing/2014/main" id="{0AFE08EF-86E8-C5D4-6CC1-D39463B15893}"/>
                    </a:ext>
                  </a:extLst>
                </p:cNvPr>
                <p:cNvPicPr/>
                <p:nvPr/>
              </p:nvPicPr>
              <p:blipFill>
                <a:blip r:embed="rId2801"/>
                <a:stretch>
                  <a:fillRect/>
                </a:stretch>
              </p:blipFill>
              <p:spPr>
                <a:xfrm>
                  <a:off x="4471714" y="4679451"/>
                  <a:ext cx="354600" cy="169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02">
              <p14:nvContentPartPr>
                <p14:cNvPr id="1582" name="Ink 1581">
                  <a:extLst>
                    <a:ext uri="{FF2B5EF4-FFF2-40B4-BE49-F238E27FC236}">
                      <a16:creationId xmlns:a16="http://schemas.microsoft.com/office/drawing/2014/main" id="{57E2438A-C6B0-9BDC-3C58-17530899C658}"/>
                    </a:ext>
                  </a:extLst>
                </p14:cNvPr>
                <p14:cNvContentPartPr/>
                <p14:nvPr/>
              </p14:nvContentPartPr>
              <p14:xfrm>
                <a:off x="4433554" y="5105691"/>
                <a:ext cx="447120" cy="1185840"/>
              </p14:xfrm>
            </p:contentPart>
          </mc:Choice>
          <mc:Fallback xmlns="">
            <p:pic>
              <p:nvPicPr>
                <p:cNvPr id="1582" name="Ink 1581">
                  <a:extLst>
                    <a:ext uri="{FF2B5EF4-FFF2-40B4-BE49-F238E27FC236}">
                      <a16:creationId xmlns:a16="http://schemas.microsoft.com/office/drawing/2014/main" id="{57E2438A-C6B0-9BDC-3C58-17530899C658}"/>
                    </a:ext>
                  </a:extLst>
                </p:cNvPr>
                <p:cNvPicPr/>
                <p:nvPr/>
              </p:nvPicPr>
              <p:blipFill>
                <a:blip r:embed="rId2803"/>
                <a:stretch>
                  <a:fillRect/>
                </a:stretch>
              </p:blipFill>
              <p:spPr>
                <a:xfrm>
                  <a:off x="4370554" y="4728051"/>
                  <a:ext cx="572760" cy="19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04">
              <p14:nvContentPartPr>
                <p14:cNvPr id="1583" name="Ink 1582">
                  <a:extLst>
                    <a:ext uri="{FF2B5EF4-FFF2-40B4-BE49-F238E27FC236}">
                      <a16:creationId xmlns:a16="http://schemas.microsoft.com/office/drawing/2014/main" id="{B6D3FEED-9E8A-0818-6E88-036B79BD4DA8}"/>
                    </a:ext>
                  </a:extLst>
                </p14:cNvPr>
                <p14:cNvContentPartPr/>
                <p14:nvPr/>
              </p14:nvContentPartPr>
              <p14:xfrm>
                <a:off x="4624714" y="4886451"/>
                <a:ext cx="218160" cy="802080"/>
              </p14:xfrm>
            </p:contentPart>
          </mc:Choice>
          <mc:Fallback xmlns="">
            <p:pic>
              <p:nvPicPr>
                <p:cNvPr id="1583" name="Ink 1582">
                  <a:extLst>
                    <a:ext uri="{FF2B5EF4-FFF2-40B4-BE49-F238E27FC236}">
                      <a16:creationId xmlns:a16="http://schemas.microsoft.com/office/drawing/2014/main" id="{B6D3FEED-9E8A-0818-6E88-036B79BD4DA8}"/>
                    </a:ext>
                  </a:extLst>
                </p:cNvPr>
                <p:cNvPicPr/>
                <p:nvPr/>
              </p:nvPicPr>
              <p:blipFill>
                <a:blip r:embed="rId2805"/>
                <a:stretch>
                  <a:fillRect/>
                </a:stretch>
              </p:blipFill>
              <p:spPr>
                <a:xfrm>
                  <a:off x="4562074" y="4508811"/>
                  <a:ext cx="343800" cy="155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06">
              <p14:nvContentPartPr>
                <p14:cNvPr id="1584" name="Ink 1583">
                  <a:extLst>
                    <a:ext uri="{FF2B5EF4-FFF2-40B4-BE49-F238E27FC236}">
                      <a16:creationId xmlns:a16="http://schemas.microsoft.com/office/drawing/2014/main" id="{DEC7B9A9-06C5-409A-D715-AC6706694E40}"/>
                    </a:ext>
                  </a:extLst>
                </p14:cNvPr>
                <p14:cNvContentPartPr/>
                <p14:nvPr/>
              </p14:nvContentPartPr>
              <p14:xfrm>
                <a:off x="4565314" y="4907691"/>
                <a:ext cx="215280" cy="689760"/>
              </p14:xfrm>
            </p:contentPart>
          </mc:Choice>
          <mc:Fallback xmlns="">
            <p:pic>
              <p:nvPicPr>
                <p:cNvPr id="1584" name="Ink 1583">
                  <a:extLst>
                    <a:ext uri="{FF2B5EF4-FFF2-40B4-BE49-F238E27FC236}">
                      <a16:creationId xmlns:a16="http://schemas.microsoft.com/office/drawing/2014/main" id="{DEC7B9A9-06C5-409A-D715-AC6706694E40}"/>
                    </a:ext>
                  </a:extLst>
                </p:cNvPr>
                <p:cNvPicPr/>
                <p:nvPr/>
              </p:nvPicPr>
              <p:blipFill>
                <a:blip r:embed="rId2807"/>
                <a:stretch>
                  <a:fillRect/>
                </a:stretch>
              </p:blipFill>
              <p:spPr>
                <a:xfrm>
                  <a:off x="4502314" y="4530051"/>
                  <a:ext cx="340920" cy="144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08">
              <p14:nvContentPartPr>
                <p14:cNvPr id="1585" name="Ink 1584">
                  <a:extLst>
                    <a:ext uri="{FF2B5EF4-FFF2-40B4-BE49-F238E27FC236}">
                      <a16:creationId xmlns:a16="http://schemas.microsoft.com/office/drawing/2014/main" id="{A82D7114-70BD-1305-CACA-F789DB53C281}"/>
                    </a:ext>
                  </a:extLst>
                </p14:cNvPr>
                <p14:cNvContentPartPr/>
                <p14:nvPr/>
              </p14:nvContentPartPr>
              <p14:xfrm>
                <a:off x="4625434" y="5221251"/>
                <a:ext cx="4320" cy="15120"/>
              </p14:xfrm>
            </p:contentPart>
          </mc:Choice>
          <mc:Fallback xmlns="">
            <p:pic>
              <p:nvPicPr>
                <p:cNvPr id="1585" name="Ink 1584">
                  <a:extLst>
                    <a:ext uri="{FF2B5EF4-FFF2-40B4-BE49-F238E27FC236}">
                      <a16:creationId xmlns:a16="http://schemas.microsoft.com/office/drawing/2014/main" id="{A82D7114-70BD-1305-CACA-F789DB53C281}"/>
                    </a:ext>
                  </a:extLst>
                </p:cNvPr>
                <p:cNvPicPr/>
                <p:nvPr/>
              </p:nvPicPr>
              <p:blipFill>
                <a:blip r:embed="rId1764"/>
                <a:stretch>
                  <a:fillRect/>
                </a:stretch>
              </p:blipFill>
              <p:spPr>
                <a:xfrm>
                  <a:off x="4562434" y="4843251"/>
                  <a:ext cx="129960" cy="77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09">
              <p14:nvContentPartPr>
                <p14:cNvPr id="1586" name="Ink 1585">
                  <a:extLst>
                    <a:ext uri="{FF2B5EF4-FFF2-40B4-BE49-F238E27FC236}">
                      <a16:creationId xmlns:a16="http://schemas.microsoft.com/office/drawing/2014/main" id="{DC82E36B-715C-5BC8-98A5-5FFD700E76CE}"/>
                    </a:ext>
                  </a:extLst>
                </p14:cNvPr>
                <p14:cNvContentPartPr/>
                <p14:nvPr/>
              </p14:nvContentPartPr>
              <p14:xfrm>
                <a:off x="4435354" y="5724531"/>
                <a:ext cx="24840" cy="42120"/>
              </p14:xfrm>
            </p:contentPart>
          </mc:Choice>
          <mc:Fallback xmlns="">
            <p:pic>
              <p:nvPicPr>
                <p:cNvPr id="1586" name="Ink 1585">
                  <a:extLst>
                    <a:ext uri="{FF2B5EF4-FFF2-40B4-BE49-F238E27FC236}">
                      <a16:creationId xmlns:a16="http://schemas.microsoft.com/office/drawing/2014/main" id="{DC82E36B-715C-5BC8-98A5-5FFD700E76CE}"/>
                    </a:ext>
                  </a:extLst>
                </p:cNvPr>
                <p:cNvPicPr/>
                <p:nvPr/>
              </p:nvPicPr>
              <p:blipFill>
                <a:blip r:embed="rId2033"/>
                <a:stretch>
                  <a:fillRect/>
                </a:stretch>
              </p:blipFill>
              <p:spPr>
                <a:xfrm>
                  <a:off x="4372714" y="5346891"/>
                  <a:ext cx="150480" cy="79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10">
              <p14:nvContentPartPr>
                <p14:cNvPr id="1587" name="Ink 1586">
                  <a:extLst>
                    <a:ext uri="{FF2B5EF4-FFF2-40B4-BE49-F238E27FC236}">
                      <a16:creationId xmlns:a16="http://schemas.microsoft.com/office/drawing/2014/main" id="{80F984DB-3BDF-C5F9-8063-8664AB53B473}"/>
                    </a:ext>
                  </a:extLst>
                </p14:cNvPr>
                <p14:cNvContentPartPr/>
                <p14:nvPr/>
              </p14:nvContentPartPr>
              <p14:xfrm>
                <a:off x="4444354" y="5571531"/>
                <a:ext cx="5400" cy="27000"/>
              </p14:xfrm>
            </p:contentPart>
          </mc:Choice>
          <mc:Fallback xmlns="">
            <p:pic>
              <p:nvPicPr>
                <p:cNvPr id="1587" name="Ink 1586">
                  <a:extLst>
                    <a:ext uri="{FF2B5EF4-FFF2-40B4-BE49-F238E27FC236}">
                      <a16:creationId xmlns:a16="http://schemas.microsoft.com/office/drawing/2014/main" id="{80F984DB-3BDF-C5F9-8063-8664AB53B473}"/>
                    </a:ext>
                  </a:extLst>
                </p:cNvPr>
                <p:cNvPicPr/>
                <p:nvPr/>
              </p:nvPicPr>
              <p:blipFill>
                <a:blip r:embed="rId2811"/>
                <a:stretch>
                  <a:fillRect/>
                </a:stretch>
              </p:blipFill>
              <p:spPr>
                <a:xfrm>
                  <a:off x="4381354" y="5193531"/>
                  <a:ext cx="131040" cy="78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12">
              <p14:nvContentPartPr>
                <p14:cNvPr id="1589" name="Ink 1588">
                  <a:extLst>
                    <a:ext uri="{FF2B5EF4-FFF2-40B4-BE49-F238E27FC236}">
                      <a16:creationId xmlns:a16="http://schemas.microsoft.com/office/drawing/2014/main" id="{40121524-82F6-1192-4921-724F4642941F}"/>
                    </a:ext>
                  </a:extLst>
                </p14:cNvPr>
                <p14:cNvContentPartPr/>
                <p14:nvPr/>
              </p14:nvContentPartPr>
              <p14:xfrm>
                <a:off x="3792754" y="4449411"/>
                <a:ext cx="975240" cy="2007720"/>
              </p14:xfrm>
            </p:contentPart>
          </mc:Choice>
          <mc:Fallback xmlns="">
            <p:pic>
              <p:nvPicPr>
                <p:cNvPr id="1589" name="Ink 1588">
                  <a:extLst>
                    <a:ext uri="{FF2B5EF4-FFF2-40B4-BE49-F238E27FC236}">
                      <a16:creationId xmlns:a16="http://schemas.microsoft.com/office/drawing/2014/main" id="{40121524-82F6-1192-4921-724F4642941F}"/>
                    </a:ext>
                  </a:extLst>
                </p:cNvPr>
                <p:cNvPicPr/>
                <p:nvPr/>
              </p:nvPicPr>
              <p:blipFill>
                <a:blip r:embed="rId2813"/>
                <a:stretch>
                  <a:fillRect/>
                </a:stretch>
              </p:blipFill>
              <p:spPr>
                <a:xfrm>
                  <a:off x="3729754" y="4071771"/>
                  <a:ext cx="1100880" cy="27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14">
              <p14:nvContentPartPr>
                <p14:cNvPr id="1590" name="Ink 1589">
                  <a:extLst>
                    <a:ext uri="{FF2B5EF4-FFF2-40B4-BE49-F238E27FC236}">
                      <a16:creationId xmlns:a16="http://schemas.microsoft.com/office/drawing/2014/main" id="{BE9E0436-14C3-07D8-7FB8-9D37271A0100}"/>
                    </a:ext>
                  </a:extLst>
                </p14:cNvPr>
                <p14:cNvContentPartPr/>
                <p14:nvPr/>
              </p14:nvContentPartPr>
              <p14:xfrm>
                <a:off x="4602394" y="5396211"/>
                <a:ext cx="18720" cy="96120"/>
              </p14:xfrm>
            </p:contentPart>
          </mc:Choice>
          <mc:Fallback xmlns="">
            <p:pic>
              <p:nvPicPr>
                <p:cNvPr id="1590" name="Ink 1589">
                  <a:extLst>
                    <a:ext uri="{FF2B5EF4-FFF2-40B4-BE49-F238E27FC236}">
                      <a16:creationId xmlns:a16="http://schemas.microsoft.com/office/drawing/2014/main" id="{BE9E0436-14C3-07D8-7FB8-9D37271A0100}"/>
                    </a:ext>
                  </a:extLst>
                </p:cNvPr>
                <p:cNvPicPr/>
                <p:nvPr/>
              </p:nvPicPr>
              <p:blipFill>
                <a:blip r:embed="rId2815"/>
                <a:stretch>
                  <a:fillRect/>
                </a:stretch>
              </p:blipFill>
              <p:spPr>
                <a:xfrm>
                  <a:off x="4539394" y="5018211"/>
                  <a:ext cx="144360" cy="85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16">
              <p14:nvContentPartPr>
                <p14:cNvPr id="1591" name="Ink 1590">
                  <a:extLst>
                    <a:ext uri="{FF2B5EF4-FFF2-40B4-BE49-F238E27FC236}">
                      <a16:creationId xmlns:a16="http://schemas.microsoft.com/office/drawing/2014/main" id="{3E5CF031-8E59-6DB1-09B2-E886D4974854}"/>
                    </a:ext>
                  </a:extLst>
                </p14:cNvPr>
                <p14:cNvContentPartPr/>
                <p14:nvPr/>
              </p14:nvContentPartPr>
              <p14:xfrm>
                <a:off x="4688074" y="4321611"/>
                <a:ext cx="183240" cy="966600"/>
              </p14:xfrm>
            </p:contentPart>
          </mc:Choice>
          <mc:Fallback xmlns="">
            <p:pic>
              <p:nvPicPr>
                <p:cNvPr id="1591" name="Ink 1590">
                  <a:extLst>
                    <a:ext uri="{FF2B5EF4-FFF2-40B4-BE49-F238E27FC236}">
                      <a16:creationId xmlns:a16="http://schemas.microsoft.com/office/drawing/2014/main" id="{3E5CF031-8E59-6DB1-09B2-E886D4974854}"/>
                    </a:ext>
                  </a:extLst>
                </p:cNvPr>
                <p:cNvPicPr/>
                <p:nvPr/>
              </p:nvPicPr>
              <p:blipFill>
                <a:blip r:embed="rId2817"/>
                <a:stretch>
                  <a:fillRect/>
                </a:stretch>
              </p:blipFill>
              <p:spPr>
                <a:xfrm>
                  <a:off x="4625074" y="3943971"/>
                  <a:ext cx="308880" cy="172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18">
              <p14:nvContentPartPr>
                <p14:cNvPr id="1592" name="Ink 1591">
                  <a:extLst>
                    <a:ext uri="{FF2B5EF4-FFF2-40B4-BE49-F238E27FC236}">
                      <a16:creationId xmlns:a16="http://schemas.microsoft.com/office/drawing/2014/main" id="{A87208AF-D048-E5A0-C97B-3EF54D8FBA1B}"/>
                    </a:ext>
                  </a:extLst>
                </p14:cNvPr>
                <p14:cNvContentPartPr/>
                <p14:nvPr/>
              </p14:nvContentPartPr>
              <p14:xfrm>
                <a:off x="4639114" y="3991851"/>
                <a:ext cx="214200" cy="915120"/>
              </p14:xfrm>
            </p:contentPart>
          </mc:Choice>
          <mc:Fallback xmlns="">
            <p:pic>
              <p:nvPicPr>
                <p:cNvPr id="1592" name="Ink 1591">
                  <a:extLst>
                    <a:ext uri="{FF2B5EF4-FFF2-40B4-BE49-F238E27FC236}">
                      <a16:creationId xmlns:a16="http://schemas.microsoft.com/office/drawing/2014/main" id="{A87208AF-D048-E5A0-C97B-3EF54D8FBA1B}"/>
                    </a:ext>
                  </a:extLst>
                </p:cNvPr>
                <p:cNvPicPr/>
                <p:nvPr/>
              </p:nvPicPr>
              <p:blipFill>
                <a:blip r:embed="rId2819"/>
                <a:stretch>
                  <a:fillRect/>
                </a:stretch>
              </p:blipFill>
              <p:spPr>
                <a:xfrm>
                  <a:off x="4576114" y="3614211"/>
                  <a:ext cx="339840" cy="167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20">
              <p14:nvContentPartPr>
                <p14:cNvPr id="1593" name="Ink 1592">
                  <a:extLst>
                    <a:ext uri="{FF2B5EF4-FFF2-40B4-BE49-F238E27FC236}">
                      <a16:creationId xmlns:a16="http://schemas.microsoft.com/office/drawing/2014/main" id="{8121DB3E-A3EF-5840-5073-EA3752219415}"/>
                    </a:ext>
                  </a:extLst>
                </p14:cNvPr>
                <p14:cNvContentPartPr/>
                <p14:nvPr/>
              </p14:nvContentPartPr>
              <p14:xfrm>
                <a:off x="4631554" y="3757131"/>
                <a:ext cx="237600" cy="745560"/>
              </p14:xfrm>
            </p:contentPart>
          </mc:Choice>
          <mc:Fallback xmlns="">
            <p:pic>
              <p:nvPicPr>
                <p:cNvPr id="1593" name="Ink 1592">
                  <a:extLst>
                    <a:ext uri="{FF2B5EF4-FFF2-40B4-BE49-F238E27FC236}">
                      <a16:creationId xmlns:a16="http://schemas.microsoft.com/office/drawing/2014/main" id="{8121DB3E-A3EF-5840-5073-EA3752219415}"/>
                    </a:ext>
                  </a:extLst>
                </p:cNvPr>
                <p:cNvPicPr/>
                <p:nvPr/>
              </p:nvPicPr>
              <p:blipFill>
                <a:blip r:embed="rId2821"/>
                <a:stretch>
                  <a:fillRect/>
                </a:stretch>
              </p:blipFill>
              <p:spPr>
                <a:xfrm>
                  <a:off x="4568554" y="3379131"/>
                  <a:ext cx="363240" cy="150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22">
              <p14:nvContentPartPr>
                <p14:cNvPr id="1594" name="Ink 1593">
                  <a:extLst>
                    <a:ext uri="{FF2B5EF4-FFF2-40B4-BE49-F238E27FC236}">
                      <a16:creationId xmlns:a16="http://schemas.microsoft.com/office/drawing/2014/main" id="{066C479E-443C-D05D-EF7E-CE45310B86C6}"/>
                    </a:ext>
                  </a:extLst>
                </p14:cNvPr>
                <p14:cNvContentPartPr/>
                <p14:nvPr/>
              </p14:nvContentPartPr>
              <p14:xfrm>
                <a:off x="4568194" y="3702411"/>
                <a:ext cx="239400" cy="986040"/>
              </p14:xfrm>
            </p:contentPart>
          </mc:Choice>
          <mc:Fallback xmlns="">
            <p:pic>
              <p:nvPicPr>
                <p:cNvPr id="1594" name="Ink 1593">
                  <a:extLst>
                    <a:ext uri="{FF2B5EF4-FFF2-40B4-BE49-F238E27FC236}">
                      <a16:creationId xmlns:a16="http://schemas.microsoft.com/office/drawing/2014/main" id="{066C479E-443C-D05D-EF7E-CE45310B86C6}"/>
                    </a:ext>
                  </a:extLst>
                </p:cNvPr>
                <p:cNvPicPr/>
                <p:nvPr/>
              </p:nvPicPr>
              <p:blipFill>
                <a:blip r:embed="rId2823"/>
                <a:stretch>
                  <a:fillRect/>
                </a:stretch>
              </p:blipFill>
              <p:spPr>
                <a:xfrm>
                  <a:off x="4505194" y="3324771"/>
                  <a:ext cx="365040" cy="174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24">
              <p14:nvContentPartPr>
                <p14:cNvPr id="1595" name="Ink 1594">
                  <a:extLst>
                    <a:ext uri="{FF2B5EF4-FFF2-40B4-BE49-F238E27FC236}">
                      <a16:creationId xmlns:a16="http://schemas.microsoft.com/office/drawing/2014/main" id="{420C618D-2558-5CFF-C1F7-6620A037EF26}"/>
                    </a:ext>
                  </a:extLst>
                </p14:cNvPr>
                <p14:cNvContentPartPr/>
                <p14:nvPr/>
              </p14:nvContentPartPr>
              <p14:xfrm>
                <a:off x="4526434" y="3940011"/>
                <a:ext cx="497520" cy="1364400"/>
              </p14:xfrm>
            </p:contentPart>
          </mc:Choice>
          <mc:Fallback xmlns="">
            <p:pic>
              <p:nvPicPr>
                <p:cNvPr id="1595" name="Ink 1594">
                  <a:extLst>
                    <a:ext uri="{FF2B5EF4-FFF2-40B4-BE49-F238E27FC236}">
                      <a16:creationId xmlns:a16="http://schemas.microsoft.com/office/drawing/2014/main" id="{420C618D-2558-5CFF-C1F7-6620A037EF26}"/>
                    </a:ext>
                  </a:extLst>
                </p:cNvPr>
                <p:cNvPicPr/>
                <p:nvPr/>
              </p:nvPicPr>
              <p:blipFill>
                <a:blip r:embed="rId2825"/>
                <a:stretch>
                  <a:fillRect/>
                </a:stretch>
              </p:blipFill>
              <p:spPr>
                <a:xfrm>
                  <a:off x="4463794" y="3562371"/>
                  <a:ext cx="623160" cy="21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26">
              <p14:nvContentPartPr>
                <p14:cNvPr id="1596" name="Ink 1595">
                  <a:extLst>
                    <a:ext uri="{FF2B5EF4-FFF2-40B4-BE49-F238E27FC236}">
                      <a16:creationId xmlns:a16="http://schemas.microsoft.com/office/drawing/2014/main" id="{225EA0DD-57E7-0295-0E9A-AB929D7C4116}"/>
                    </a:ext>
                  </a:extLst>
                </p14:cNvPr>
                <p14:cNvContentPartPr/>
                <p14:nvPr/>
              </p14:nvContentPartPr>
              <p14:xfrm>
                <a:off x="4721194" y="3597291"/>
                <a:ext cx="255960" cy="1439640"/>
              </p14:xfrm>
            </p:contentPart>
          </mc:Choice>
          <mc:Fallback xmlns="">
            <p:pic>
              <p:nvPicPr>
                <p:cNvPr id="1596" name="Ink 1595">
                  <a:extLst>
                    <a:ext uri="{FF2B5EF4-FFF2-40B4-BE49-F238E27FC236}">
                      <a16:creationId xmlns:a16="http://schemas.microsoft.com/office/drawing/2014/main" id="{225EA0DD-57E7-0295-0E9A-AB929D7C4116}"/>
                    </a:ext>
                  </a:extLst>
                </p:cNvPr>
                <p:cNvPicPr/>
                <p:nvPr/>
              </p:nvPicPr>
              <p:blipFill>
                <a:blip r:embed="rId2827"/>
                <a:stretch>
                  <a:fillRect/>
                </a:stretch>
              </p:blipFill>
              <p:spPr>
                <a:xfrm>
                  <a:off x="4658194" y="3219291"/>
                  <a:ext cx="381600" cy="21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28">
              <p14:nvContentPartPr>
                <p14:cNvPr id="1597" name="Ink 1596">
                  <a:extLst>
                    <a:ext uri="{FF2B5EF4-FFF2-40B4-BE49-F238E27FC236}">
                      <a16:creationId xmlns:a16="http://schemas.microsoft.com/office/drawing/2014/main" id="{98FBA51C-ED8B-A465-2F93-DE3E1E4871EC}"/>
                    </a:ext>
                  </a:extLst>
                </p14:cNvPr>
                <p14:cNvContentPartPr/>
                <p14:nvPr/>
              </p14:nvContentPartPr>
              <p14:xfrm>
                <a:off x="4663594" y="3601251"/>
                <a:ext cx="214200" cy="835920"/>
              </p14:xfrm>
            </p:contentPart>
          </mc:Choice>
          <mc:Fallback xmlns="">
            <p:pic>
              <p:nvPicPr>
                <p:cNvPr id="1597" name="Ink 1596">
                  <a:extLst>
                    <a:ext uri="{FF2B5EF4-FFF2-40B4-BE49-F238E27FC236}">
                      <a16:creationId xmlns:a16="http://schemas.microsoft.com/office/drawing/2014/main" id="{98FBA51C-ED8B-A465-2F93-DE3E1E4871EC}"/>
                    </a:ext>
                  </a:extLst>
                </p:cNvPr>
                <p:cNvPicPr/>
                <p:nvPr/>
              </p:nvPicPr>
              <p:blipFill>
                <a:blip r:embed="rId2829"/>
                <a:stretch>
                  <a:fillRect/>
                </a:stretch>
              </p:blipFill>
              <p:spPr>
                <a:xfrm>
                  <a:off x="4600594" y="3223251"/>
                  <a:ext cx="339840" cy="159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30">
              <p14:nvContentPartPr>
                <p14:cNvPr id="1598" name="Ink 1597">
                  <a:extLst>
                    <a:ext uri="{FF2B5EF4-FFF2-40B4-BE49-F238E27FC236}">
                      <a16:creationId xmlns:a16="http://schemas.microsoft.com/office/drawing/2014/main" id="{4270CABC-5035-9BC1-E09A-0805AD10419A}"/>
                    </a:ext>
                  </a:extLst>
                </p14:cNvPr>
                <p14:cNvContentPartPr/>
                <p14:nvPr/>
              </p14:nvContentPartPr>
              <p14:xfrm>
                <a:off x="4629754" y="3694851"/>
                <a:ext cx="181800" cy="795600"/>
              </p14:xfrm>
            </p:contentPart>
          </mc:Choice>
          <mc:Fallback xmlns="">
            <p:pic>
              <p:nvPicPr>
                <p:cNvPr id="1598" name="Ink 1597">
                  <a:extLst>
                    <a:ext uri="{FF2B5EF4-FFF2-40B4-BE49-F238E27FC236}">
                      <a16:creationId xmlns:a16="http://schemas.microsoft.com/office/drawing/2014/main" id="{4270CABC-5035-9BC1-E09A-0805AD10419A}"/>
                    </a:ext>
                  </a:extLst>
                </p:cNvPr>
                <p:cNvPicPr/>
                <p:nvPr/>
              </p:nvPicPr>
              <p:blipFill>
                <a:blip r:embed="rId2831"/>
                <a:stretch>
                  <a:fillRect/>
                </a:stretch>
              </p:blipFill>
              <p:spPr>
                <a:xfrm>
                  <a:off x="4567114" y="3317211"/>
                  <a:ext cx="307440" cy="155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32">
              <p14:nvContentPartPr>
                <p14:cNvPr id="1599" name="Ink 1598">
                  <a:extLst>
                    <a:ext uri="{FF2B5EF4-FFF2-40B4-BE49-F238E27FC236}">
                      <a16:creationId xmlns:a16="http://schemas.microsoft.com/office/drawing/2014/main" id="{ACE9BEDD-6E98-563C-15EF-FAC669E585A6}"/>
                    </a:ext>
                  </a:extLst>
                </p14:cNvPr>
                <p14:cNvContentPartPr/>
                <p14:nvPr/>
              </p14:nvContentPartPr>
              <p14:xfrm>
                <a:off x="4634074" y="3772251"/>
                <a:ext cx="189000" cy="953640"/>
              </p14:xfrm>
            </p:contentPart>
          </mc:Choice>
          <mc:Fallback xmlns="">
            <p:pic>
              <p:nvPicPr>
                <p:cNvPr id="1599" name="Ink 1598">
                  <a:extLst>
                    <a:ext uri="{FF2B5EF4-FFF2-40B4-BE49-F238E27FC236}">
                      <a16:creationId xmlns:a16="http://schemas.microsoft.com/office/drawing/2014/main" id="{ACE9BEDD-6E98-563C-15EF-FAC669E585A6}"/>
                    </a:ext>
                  </a:extLst>
                </p:cNvPr>
                <p:cNvPicPr/>
                <p:nvPr/>
              </p:nvPicPr>
              <p:blipFill>
                <a:blip r:embed="rId2833"/>
                <a:stretch>
                  <a:fillRect/>
                </a:stretch>
              </p:blipFill>
              <p:spPr>
                <a:xfrm>
                  <a:off x="4571434" y="3394251"/>
                  <a:ext cx="314640" cy="170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34">
              <p14:nvContentPartPr>
                <p14:cNvPr id="1600" name="Ink 1599">
                  <a:extLst>
                    <a:ext uri="{FF2B5EF4-FFF2-40B4-BE49-F238E27FC236}">
                      <a16:creationId xmlns:a16="http://schemas.microsoft.com/office/drawing/2014/main" id="{48742738-EB5B-5158-07F0-627E6AEE0475}"/>
                    </a:ext>
                  </a:extLst>
                </p14:cNvPr>
                <p14:cNvContentPartPr/>
                <p14:nvPr/>
              </p14:nvContentPartPr>
              <p14:xfrm>
                <a:off x="4342474" y="3862971"/>
                <a:ext cx="493560" cy="1472040"/>
              </p14:xfrm>
            </p:contentPart>
          </mc:Choice>
          <mc:Fallback xmlns="">
            <p:pic>
              <p:nvPicPr>
                <p:cNvPr id="1600" name="Ink 1599">
                  <a:extLst>
                    <a:ext uri="{FF2B5EF4-FFF2-40B4-BE49-F238E27FC236}">
                      <a16:creationId xmlns:a16="http://schemas.microsoft.com/office/drawing/2014/main" id="{48742738-EB5B-5158-07F0-627E6AEE0475}"/>
                    </a:ext>
                  </a:extLst>
                </p:cNvPr>
                <p:cNvPicPr/>
                <p:nvPr/>
              </p:nvPicPr>
              <p:blipFill>
                <a:blip r:embed="rId2835"/>
                <a:stretch>
                  <a:fillRect/>
                </a:stretch>
              </p:blipFill>
              <p:spPr>
                <a:xfrm>
                  <a:off x="4279834" y="3485331"/>
                  <a:ext cx="619200" cy="22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36">
              <p14:nvContentPartPr>
                <p14:cNvPr id="1601" name="Ink 1600">
                  <a:extLst>
                    <a:ext uri="{FF2B5EF4-FFF2-40B4-BE49-F238E27FC236}">
                      <a16:creationId xmlns:a16="http://schemas.microsoft.com/office/drawing/2014/main" id="{452DFD4B-694E-257C-2925-5C7FD52C899C}"/>
                    </a:ext>
                  </a:extLst>
                </p14:cNvPr>
                <p14:cNvContentPartPr/>
                <p14:nvPr/>
              </p14:nvContentPartPr>
              <p14:xfrm>
                <a:off x="4517074" y="4873131"/>
                <a:ext cx="57600" cy="333000"/>
              </p14:xfrm>
            </p:contentPart>
          </mc:Choice>
          <mc:Fallback xmlns="">
            <p:pic>
              <p:nvPicPr>
                <p:cNvPr id="1601" name="Ink 1600">
                  <a:extLst>
                    <a:ext uri="{FF2B5EF4-FFF2-40B4-BE49-F238E27FC236}">
                      <a16:creationId xmlns:a16="http://schemas.microsoft.com/office/drawing/2014/main" id="{452DFD4B-694E-257C-2925-5C7FD52C899C}"/>
                    </a:ext>
                  </a:extLst>
                </p:cNvPr>
                <p:cNvPicPr/>
                <p:nvPr/>
              </p:nvPicPr>
              <p:blipFill>
                <a:blip r:embed="rId2837"/>
                <a:stretch>
                  <a:fillRect/>
                </a:stretch>
              </p:blipFill>
              <p:spPr>
                <a:xfrm>
                  <a:off x="4454434" y="4495131"/>
                  <a:ext cx="183240" cy="10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38">
              <p14:nvContentPartPr>
                <p14:cNvPr id="1602" name="Ink 1601">
                  <a:extLst>
                    <a:ext uri="{FF2B5EF4-FFF2-40B4-BE49-F238E27FC236}">
                      <a16:creationId xmlns:a16="http://schemas.microsoft.com/office/drawing/2014/main" id="{6015221E-B0F8-58DC-41ED-D8CC049FA992}"/>
                    </a:ext>
                  </a:extLst>
                </p14:cNvPr>
                <p14:cNvContentPartPr/>
                <p14:nvPr/>
              </p14:nvContentPartPr>
              <p14:xfrm>
                <a:off x="4924234" y="4857651"/>
                <a:ext cx="70200" cy="527400"/>
              </p14:xfrm>
            </p:contentPart>
          </mc:Choice>
          <mc:Fallback xmlns="">
            <p:pic>
              <p:nvPicPr>
                <p:cNvPr id="1602" name="Ink 1601">
                  <a:extLst>
                    <a:ext uri="{FF2B5EF4-FFF2-40B4-BE49-F238E27FC236}">
                      <a16:creationId xmlns:a16="http://schemas.microsoft.com/office/drawing/2014/main" id="{6015221E-B0F8-58DC-41ED-D8CC049FA992}"/>
                    </a:ext>
                  </a:extLst>
                </p:cNvPr>
                <p:cNvPicPr/>
                <p:nvPr/>
              </p:nvPicPr>
              <p:blipFill>
                <a:blip r:embed="rId2839"/>
                <a:stretch>
                  <a:fillRect/>
                </a:stretch>
              </p:blipFill>
              <p:spPr>
                <a:xfrm>
                  <a:off x="4861594" y="4479651"/>
                  <a:ext cx="195840" cy="12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40">
              <p14:nvContentPartPr>
                <p14:cNvPr id="1603" name="Ink 1602">
                  <a:extLst>
                    <a:ext uri="{FF2B5EF4-FFF2-40B4-BE49-F238E27FC236}">
                      <a16:creationId xmlns:a16="http://schemas.microsoft.com/office/drawing/2014/main" id="{4034C4FD-02F3-2178-0052-6988360585A9}"/>
                    </a:ext>
                  </a:extLst>
                </p14:cNvPr>
                <p14:cNvContentPartPr/>
                <p14:nvPr/>
              </p14:nvContentPartPr>
              <p14:xfrm>
                <a:off x="4973554" y="4866291"/>
                <a:ext cx="111600" cy="920880"/>
              </p14:xfrm>
            </p:contentPart>
          </mc:Choice>
          <mc:Fallback xmlns="">
            <p:pic>
              <p:nvPicPr>
                <p:cNvPr id="1603" name="Ink 1602">
                  <a:extLst>
                    <a:ext uri="{FF2B5EF4-FFF2-40B4-BE49-F238E27FC236}">
                      <a16:creationId xmlns:a16="http://schemas.microsoft.com/office/drawing/2014/main" id="{4034C4FD-02F3-2178-0052-6988360585A9}"/>
                    </a:ext>
                  </a:extLst>
                </p:cNvPr>
                <p:cNvPicPr/>
                <p:nvPr/>
              </p:nvPicPr>
              <p:blipFill>
                <a:blip r:embed="rId2841"/>
                <a:stretch>
                  <a:fillRect/>
                </a:stretch>
              </p:blipFill>
              <p:spPr>
                <a:xfrm>
                  <a:off x="4910914" y="4488291"/>
                  <a:ext cx="237240" cy="167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42">
              <p14:nvContentPartPr>
                <p14:cNvPr id="1604" name="Ink 1603">
                  <a:extLst>
                    <a:ext uri="{FF2B5EF4-FFF2-40B4-BE49-F238E27FC236}">
                      <a16:creationId xmlns:a16="http://schemas.microsoft.com/office/drawing/2014/main" id="{A772F381-3D21-30D0-CD75-B285DEEE0734}"/>
                    </a:ext>
                  </a:extLst>
                </p14:cNvPr>
                <p14:cNvContentPartPr/>
                <p14:nvPr/>
              </p14:nvContentPartPr>
              <p14:xfrm>
                <a:off x="5032594" y="5345451"/>
                <a:ext cx="47160" cy="253080"/>
              </p14:xfrm>
            </p:contentPart>
          </mc:Choice>
          <mc:Fallback xmlns="">
            <p:pic>
              <p:nvPicPr>
                <p:cNvPr id="1604" name="Ink 1603">
                  <a:extLst>
                    <a:ext uri="{FF2B5EF4-FFF2-40B4-BE49-F238E27FC236}">
                      <a16:creationId xmlns:a16="http://schemas.microsoft.com/office/drawing/2014/main" id="{A772F381-3D21-30D0-CD75-B285DEEE0734}"/>
                    </a:ext>
                  </a:extLst>
                </p:cNvPr>
                <p:cNvPicPr/>
                <p:nvPr/>
              </p:nvPicPr>
              <p:blipFill>
                <a:blip r:embed="rId2843"/>
                <a:stretch>
                  <a:fillRect/>
                </a:stretch>
              </p:blipFill>
              <p:spPr>
                <a:xfrm>
                  <a:off x="4969594" y="4967451"/>
                  <a:ext cx="172800" cy="10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44">
              <p14:nvContentPartPr>
                <p14:cNvPr id="1605" name="Ink 1604">
                  <a:extLst>
                    <a:ext uri="{FF2B5EF4-FFF2-40B4-BE49-F238E27FC236}">
                      <a16:creationId xmlns:a16="http://schemas.microsoft.com/office/drawing/2014/main" id="{DF2C5ACE-D45C-2C39-B8ED-944C2FEE399B}"/>
                    </a:ext>
                  </a:extLst>
                </p14:cNvPr>
                <p14:cNvContentPartPr/>
                <p14:nvPr/>
              </p14:nvContentPartPr>
              <p14:xfrm>
                <a:off x="5013874" y="6080211"/>
                <a:ext cx="17640" cy="188280"/>
              </p14:xfrm>
            </p:contentPart>
          </mc:Choice>
          <mc:Fallback xmlns="">
            <p:pic>
              <p:nvPicPr>
                <p:cNvPr id="1605" name="Ink 1604">
                  <a:extLst>
                    <a:ext uri="{FF2B5EF4-FFF2-40B4-BE49-F238E27FC236}">
                      <a16:creationId xmlns:a16="http://schemas.microsoft.com/office/drawing/2014/main" id="{DF2C5ACE-D45C-2C39-B8ED-944C2FEE399B}"/>
                    </a:ext>
                  </a:extLst>
                </p:cNvPr>
                <p:cNvPicPr/>
                <p:nvPr/>
              </p:nvPicPr>
              <p:blipFill>
                <a:blip r:embed="rId2845"/>
                <a:stretch>
                  <a:fillRect/>
                </a:stretch>
              </p:blipFill>
              <p:spPr>
                <a:xfrm>
                  <a:off x="4951234" y="5702571"/>
                  <a:ext cx="143280" cy="9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46">
              <p14:nvContentPartPr>
                <p14:cNvPr id="1606" name="Ink 1605">
                  <a:extLst>
                    <a:ext uri="{FF2B5EF4-FFF2-40B4-BE49-F238E27FC236}">
                      <a16:creationId xmlns:a16="http://schemas.microsoft.com/office/drawing/2014/main" id="{13225608-2718-EDC5-B212-79B677A9DBAF}"/>
                    </a:ext>
                  </a:extLst>
                </p14:cNvPr>
                <p14:cNvContentPartPr/>
                <p14:nvPr/>
              </p14:nvContentPartPr>
              <p14:xfrm>
                <a:off x="4983634" y="5821011"/>
                <a:ext cx="126360" cy="539280"/>
              </p14:xfrm>
            </p:contentPart>
          </mc:Choice>
          <mc:Fallback xmlns="">
            <p:pic>
              <p:nvPicPr>
                <p:cNvPr id="1606" name="Ink 1605">
                  <a:extLst>
                    <a:ext uri="{FF2B5EF4-FFF2-40B4-BE49-F238E27FC236}">
                      <a16:creationId xmlns:a16="http://schemas.microsoft.com/office/drawing/2014/main" id="{13225608-2718-EDC5-B212-79B677A9DBAF}"/>
                    </a:ext>
                  </a:extLst>
                </p:cNvPr>
                <p:cNvPicPr/>
                <p:nvPr/>
              </p:nvPicPr>
              <p:blipFill>
                <a:blip r:embed="rId2847"/>
                <a:stretch>
                  <a:fillRect/>
                </a:stretch>
              </p:blipFill>
              <p:spPr>
                <a:xfrm>
                  <a:off x="4920994" y="5443371"/>
                  <a:ext cx="252000" cy="12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48">
              <p14:nvContentPartPr>
                <p14:cNvPr id="1607" name="Ink 1606">
                  <a:extLst>
                    <a:ext uri="{FF2B5EF4-FFF2-40B4-BE49-F238E27FC236}">
                      <a16:creationId xmlns:a16="http://schemas.microsoft.com/office/drawing/2014/main" id="{B08060ED-20E6-183B-0827-FCF383FA45C2}"/>
                    </a:ext>
                  </a:extLst>
                </p14:cNvPr>
                <p14:cNvContentPartPr/>
                <p14:nvPr/>
              </p14:nvContentPartPr>
              <p14:xfrm>
                <a:off x="4927834" y="5996331"/>
                <a:ext cx="34200" cy="616680"/>
              </p14:xfrm>
            </p:contentPart>
          </mc:Choice>
          <mc:Fallback xmlns="">
            <p:pic>
              <p:nvPicPr>
                <p:cNvPr id="1607" name="Ink 1606">
                  <a:extLst>
                    <a:ext uri="{FF2B5EF4-FFF2-40B4-BE49-F238E27FC236}">
                      <a16:creationId xmlns:a16="http://schemas.microsoft.com/office/drawing/2014/main" id="{B08060ED-20E6-183B-0827-FCF383FA45C2}"/>
                    </a:ext>
                  </a:extLst>
                </p:cNvPr>
                <p:cNvPicPr/>
                <p:nvPr/>
              </p:nvPicPr>
              <p:blipFill>
                <a:blip r:embed="rId2849"/>
                <a:stretch>
                  <a:fillRect/>
                </a:stretch>
              </p:blipFill>
              <p:spPr>
                <a:xfrm>
                  <a:off x="4865194" y="5618331"/>
                  <a:ext cx="159840" cy="13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50">
              <p14:nvContentPartPr>
                <p14:cNvPr id="1608" name="Ink 1607">
                  <a:extLst>
                    <a:ext uri="{FF2B5EF4-FFF2-40B4-BE49-F238E27FC236}">
                      <a16:creationId xmlns:a16="http://schemas.microsoft.com/office/drawing/2014/main" id="{A6AEB3EE-BA62-886C-54FD-1731ABF3BE8C}"/>
                    </a:ext>
                  </a:extLst>
                </p14:cNvPr>
                <p14:cNvContentPartPr/>
                <p14:nvPr/>
              </p14:nvContentPartPr>
              <p14:xfrm>
                <a:off x="4927114" y="6078051"/>
                <a:ext cx="8280" cy="305640"/>
              </p14:xfrm>
            </p:contentPart>
          </mc:Choice>
          <mc:Fallback xmlns="">
            <p:pic>
              <p:nvPicPr>
                <p:cNvPr id="1608" name="Ink 1607">
                  <a:extLst>
                    <a:ext uri="{FF2B5EF4-FFF2-40B4-BE49-F238E27FC236}">
                      <a16:creationId xmlns:a16="http://schemas.microsoft.com/office/drawing/2014/main" id="{A6AEB3EE-BA62-886C-54FD-1731ABF3BE8C}"/>
                    </a:ext>
                  </a:extLst>
                </p:cNvPr>
                <p:cNvPicPr/>
                <p:nvPr/>
              </p:nvPicPr>
              <p:blipFill>
                <a:blip r:embed="rId2851"/>
                <a:stretch>
                  <a:fillRect/>
                </a:stretch>
              </p:blipFill>
              <p:spPr>
                <a:xfrm>
                  <a:off x="4864474" y="5700051"/>
                  <a:ext cx="133920" cy="10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52">
              <p14:nvContentPartPr>
                <p14:cNvPr id="1609" name="Ink 1608">
                  <a:extLst>
                    <a:ext uri="{FF2B5EF4-FFF2-40B4-BE49-F238E27FC236}">
                      <a16:creationId xmlns:a16="http://schemas.microsoft.com/office/drawing/2014/main" id="{BD3FEB11-CE23-538A-662E-797D245425DB}"/>
                    </a:ext>
                  </a:extLst>
                </p14:cNvPr>
                <p14:cNvContentPartPr/>
                <p14:nvPr/>
              </p14:nvContentPartPr>
              <p14:xfrm>
                <a:off x="4869154" y="5599251"/>
                <a:ext cx="57960" cy="867600"/>
              </p14:xfrm>
            </p:contentPart>
          </mc:Choice>
          <mc:Fallback xmlns="">
            <p:pic>
              <p:nvPicPr>
                <p:cNvPr id="1609" name="Ink 1608">
                  <a:extLst>
                    <a:ext uri="{FF2B5EF4-FFF2-40B4-BE49-F238E27FC236}">
                      <a16:creationId xmlns:a16="http://schemas.microsoft.com/office/drawing/2014/main" id="{BD3FEB11-CE23-538A-662E-797D245425DB}"/>
                    </a:ext>
                  </a:extLst>
                </p:cNvPr>
                <p:cNvPicPr/>
                <p:nvPr/>
              </p:nvPicPr>
              <p:blipFill>
                <a:blip r:embed="rId2853"/>
                <a:stretch>
                  <a:fillRect/>
                </a:stretch>
              </p:blipFill>
              <p:spPr>
                <a:xfrm>
                  <a:off x="4806154" y="5221251"/>
                  <a:ext cx="183600" cy="162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54">
              <p14:nvContentPartPr>
                <p14:cNvPr id="1610" name="Ink 1609">
                  <a:extLst>
                    <a:ext uri="{FF2B5EF4-FFF2-40B4-BE49-F238E27FC236}">
                      <a16:creationId xmlns:a16="http://schemas.microsoft.com/office/drawing/2014/main" id="{1614F93A-38A7-E437-E29A-42228A90AAD9}"/>
                    </a:ext>
                  </a:extLst>
                </p14:cNvPr>
                <p14:cNvContentPartPr/>
                <p14:nvPr/>
              </p14:nvContentPartPr>
              <p14:xfrm>
                <a:off x="4939714" y="5763051"/>
                <a:ext cx="15480" cy="114840"/>
              </p14:xfrm>
            </p:contentPart>
          </mc:Choice>
          <mc:Fallback xmlns="">
            <p:pic>
              <p:nvPicPr>
                <p:cNvPr id="1610" name="Ink 1609">
                  <a:extLst>
                    <a:ext uri="{FF2B5EF4-FFF2-40B4-BE49-F238E27FC236}">
                      <a16:creationId xmlns:a16="http://schemas.microsoft.com/office/drawing/2014/main" id="{1614F93A-38A7-E437-E29A-42228A90AAD9}"/>
                    </a:ext>
                  </a:extLst>
                </p:cNvPr>
                <p:cNvPicPr/>
                <p:nvPr/>
              </p:nvPicPr>
              <p:blipFill>
                <a:blip r:embed="rId1546"/>
                <a:stretch>
                  <a:fillRect/>
                </a:stretch>
              </p:blipFill>
              <p:spPr>
                <a:xfrm>
                  <a:off x="4876714" y="5385411"/>
                  <a:ext cx="141120" cy="87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55">
              <p14:nvContentPartPr>
                <p14:cNvPr id="1611" name="Ink 1610">
                  <a:extLst>
                    <a:ext uri="{FF2B5EF4-FFF2-40B4-BE49-F238E27FC236}">
                      <a16:creationId xmlns:a16="http://schemas.microsoft.com/office/drawing/2014/main" id="{13A5B5E9-A7A7-113F-73D0-5A1A8631FAB0}"/>
                    </a:ext>
                  </a:extLst>
                </p14:cNvPr>
                <p14:cNvContentPartPr/>
                <p14:nvPr/>
              </p14:nvContentPartPr>
              <p14:xfrm>
                <a:off x="4959514" y="5371371"/>
                <a:ext cx="138600" cy="1342080"/>
              </p14:xfrm>
            </p:contentPart>
          </mc:Choice>
          <mc:Fallback xmlns="">
            <p:pic>
              <p:nvPicPr>
                <p:cNvPr id="1611" name="Ink 1610">
                  <a:extLst>
                    <a:ext uri="{FF2B5EF4-FFF2-40B4-BE49-F238E27FC236}">
                      <a16:creationId xmlns:a16="http://schemas.microsoft.com/office/drawing/2014/main" id="{13A5B5E9-A7A7-113F-73D0-5A1A8631FAB0}"/>
                    </a:ext>
                  </a:extLst>
                </p:cNvPr>
                <p:cNvPicPr/>
                <p:nvPr/>
              </p:nvPicPr>
              <p:blipFill>
                <a:blip r:embed="rId2856"/>
                <a:stretch>
                  <a:fillRect/>
                </a:stretch>
              </p:blipFill>
              <p:spPr>
                <a:xfrm>
                  <a:off x="4896514" y="4993371"/>
                  <a:ext cx="264240" cy="20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57">
              <p14:nvContentPartPr>
                <p14:cNvPr id="1612" name="Ink 1611">
                  <a:extLst>
                    <a:ext uri="{FF2B5EF4-FFF2-40B4-BE49-F238E27FC236}">
                      <a16:creationId xmlns:a16="http://schemas.microsoft.com/office/drawing/2014/main" id="{94795538-790B-392A-10D2-99A09B093550}"/>
                    </a:ext>
                  </a:extLst>
                </p14:cNvPr>
                <p14:cNvContentPartPr/>
                <p14:nvPr/>
              </p14:nvContentPartPr>
              <p14:xfrm>
                <a:off x="4883194" y="5974011"/>
                <a:ext cx="252000" cy="829080"/>
              </p14:xfrm>
            </p:contentPart>
          </mc:Choice>
          <mc:Fallback xmlns="">
            <p:pic>
              <p:nvPicPr>
                <p:cNvPr id="1612" name="Ink 1611">
                  <a:extLst>
                    <a:ext uri="{FF2B5EF4-FFF2-40B4-BE49-F238E27FC236}">
                      <a16:creationId xmlns:a16="http://schemas.microsoft.com/office/drawing/2014/main" id="{94795538-790B-392A-10D2-99A09B093550}"/>
                    </a:ext>
                  </a:extLst>
                </p:cNvPr>
                <p:cNvPicPr/>
                <p:nvPr/>
              </p:nvPicPr>
              <p:blipFill>
                <a:blip r:embed="rId2858"/>
                <a:stretch>
                  <a:fillRect/>
                </a:stretch>
              </p:blipFill>
              <p:spPr>
                <a:xfrm>
                  <a:off x="4820554" y="5596011"/>
                  <a:ext cx="377640" cy="158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59">
              <p14:nvContentPartPr>
                <p14:cNvPr id="1613" name="Ink 1612">
                  <a:extLst>
                    <a:ext uri="{FF2B5EF4-FFF2-40B4-BE49-F238E27FC236}">
                      <a16:creationId xmlns:a16="http://schemas.microsoft.com/office/drawing/2014/main" id="{6AEDEC5E-E2EB-E7F3-FFAD-7F532222C00B}"/>
                    </a:ext>
                  </a:extLst>
                </p14:cNvPr>
                <p14:cNvContentPartPr/>
                <p14:nvPr/>
              </p14:nvContentPartPr>
              <p14:xfrm>
                <a:off x="4831714" y="6312771"/>
                <a:ext cx="91440" cy="292680"/>
              </p14:xfrm>
            </p:contentPart>
          </mc:Choice>
          <mc:Fallback xmlns="">
            <p:pic>
              <p:nvPicPr>
                <p:cNvPr id="1613" name="Ink 1612">
                  <a:extLst>
                    <a:ext uri="{FF2B5EF4-FFF2-40B4-BE49-F238E27FC236}">
                      <a16:creationId xmlns:a16="http://schemas.microsoft.com/office/drawing/2014/main" id="{6AEDEC5E-E2EB-E7F3-FFAD-7F532222C00B}"/>
                    </a:ext>
                  </a:extLst>
                </p:cNvPr>
                <p:cNvPicPr/>
                <p:nvPr/>
              </p:nvPicPr>
              <p:blipFill>
                <a:blip r:embed="rId2860"/>
                <a:stretch>
                  <a:fillRect/>
                </a:stretch>
              </p:blipFill>
              <p:spPr>
                <a:xfrm>
                  <a:off x="4769074" y="5934771"/>
                  <a:ext cx="217080" cy="10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61">
              <p14:nvContentPartPr>
                <p14:cNvPr id="1614" name="Ink 1613">
                  <a:extLst>
                    <a:ext uri="{FF2B5EF4-FFF2-40B4-BE49-F238E27FC236}">
                      <a16:creationId xmlns:a16="http://schemas.microsoft.com/office/drawing/2014/main" id="{40E74E2B-E467-556C-C06A-058FDDDDCD47}"/>
                    </a:ext>
                  </a:extLst>
                </p14:cNvPr>
                <p14:cNvContentPartPr/>
                <p14:nvPr/>
              </p14:nvContentPartPr>
              <p14:xfrm>
                <a:off x="4759354" y="6210891"/>
                <a:ext cx="213480" cy="810000"/>
              </p14:xfrm>
            </p:contentPart>
          </mc:Choice>
          <mc:Fallback xmlns="">
            <p:pic>
              <p:nvPicPr>
                <p:cNvPr id="1614" name="Ink 1613">
                  <a:extLst>
                    <a:ext uri="{FF2B5EF4-FFF2-40B4-BE49-F238E27FC236}">
                      <a16:creationId xmlns:a16="http://schemas.microsoft.com/office/drawing/2014/main" id="{40E74E2B-E467-556C-C06A-058FDDDDCD47}"/>
                    </a:ext>
                  </a:extLst>
                </p:cNvPr>
                <p:cNvPicPr/>
                <p:nvPr/>
              </p:nvPicPr>
              <p:blipFill>
                <a:blip r:embed="rId2862"/>
                <a:stretch>
                  <a:fillRect/>
                </a:stretch>
              </p:blipFill>
              <p:spPr>
                <a:xfrm>
                  <a:off x="4696714" y="5832891"/>
                  <a:ext cx="339120" cy="156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63">
              <p14:nvContentPartPr>
                <p14:cNvPr id="1615" name="Ink 1614">
                  <a:extLst>
                    <a:ext uri="{FF2B5EF4-FFF2-40B4-BE49-F238E27FC236}">
                      <a16:creationId xmlns:a16="http://schemas.microsoft.com/office/drawing/2014/main" id="{9E7FA1D1-AA97-B2CB-A027-E39BD550DC0A}"/>
                    </a:ext>
                  </a:extLst>
                </p14:cNvPr>
                <p14:cNvContentPartPr/>
                <p14:nvPr/>
              </p14:nvContentPartPr>
              <p14:xfrm>
                <a:off x="4727314" y="6828651"/>
                <a:ext cx="48960" cy="181080"/>
              </p14:xfrm>
            </p:contentPart>
          </mc:Choice>
          <mc:Fallback xmlns="">
            <p:pic>
              <p:nvPicPr>
                <p:cNvPr id="1615" name="Ink 1614">
                  <a:extLst>
                    <a:ext uri="{FF2B5EF4-FFF2-40B4-BE49-F238E27FC236}">
                      <a16:creationId xmlns:a16="http://schemas.microsoft.com/office/drawing/2014/main" id="{9E7FA1D1-AA97-B2CB-A027-E39BD550DC0A}"/>
                    </a:ext>
                  </a:extLst>
                </p:cNvPr>
                <p:cNvPicPr/>
                <p:nvPr/>
              </p:nvPicPr>
              <p:blipFill>
                <a:blip r:embed="rId2864"/>
                <a:stretch>
                  <a:fillRect/>
                </a:stretch>
              </p:blipFill>
              <p:spPr>
                <a:xfrm>
                  <a:off x="4664314" y="6450651"/>
                  <a:ext cx="174600" cy="9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65">
              <p14:nvContentPartPr>
                <p14:cNvPr id="1616" name="Ink 1615">
                  <a:extLst>
                    <a:ext uri="{FF2B5EF4-FFF2-40B4-BE49-F238E27FC236}">
                      <a16:creationId xmlns:a16="http://schemas.microsoft.com/office/drawing/2014/main" id="{F4EB44CC-3701-CD08-8D69-7D9A078EAA9E}"/>
                    </a:ext>
                  </a:extLst>
                </p14:cNvPr>
                <p14:cNvContentPartPr/>
                <p14:nvPr/>
              </p14:nvContentPartPr>
              <p14:xfrm>
                <a:off x="4666474" y="6258051"/>
                <a:ext cx="354960" cy="823680"/>
              </p14:xfrm>
            </p:contentPart>
          </mc:Choice>
          <mc:Fallback xmlns="">
            <p:pic>
              <p:nvPicPr>
                <p:cNvPr id="1616" name="Ink 1615">
                  <a:extLst>
                    <a:ext uri="{FF2B5EF4-FFF2-40B4-BE49-F238E27FC236}">
                      <a16:creationId xmlns:a16="http://schemas.microsoft.com/office/drawing/2014/main" id="{F4EB44CC-3701-CD08-8D69-7D9A078EAA9E}"/>
                    </a:ext>
                  </a:extLst>
                </p:cNvPr>
                <p:cNvPicPr/>
                <p:nvPr/>
              </p:nvPicPr>
              <p:blipFill>
                <a:blip r:embed="rId2866"/>
                <a:stretch>
                  <a:fillRect/>
                </a:stretch>
              </p:blipFill>
              <p:spPr>
                <a:xfrm>
                  <a:off x="4603834" y="5880051"/>
                  <a:ext cx="480600" cy="157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67">
              <p14:nvContentPartPr>
                <p14:cNvPr id="1617" name="Ink 1616">
                  <a:extLst>
                    <a:ext uri="{FF2B5EF4-FFF2-40B4-BE49-F238E27FC236}">
                      <a16:creationId xmlns:a16="http://schemas.microsoft.com/office/drawing/2014/main" id="{24B79245-BFD1-BD61-A3B8-F3F877A0D123}"/>
                    </a:ext>
                  </a:extLst>
                </p14:cNvPr>
                <p14:cNvContentPartPr/>
                <p14:nvPr/>
              </p14:nvContentPartPr>
              <p14:xfrm>
                <a:off x="4784914" y="6405651"/>
                <a:ext cx="209160" cy="398160"/>
              </p14:xfrm>
            </p:contentPart>
          </mc:Choice>
          <mc:Fallback xmlns="">
            <p:pic>
              <p:nvPicPr>
                <p:cNvPr id="1617" name="Ink 1616">
                  <a:extLst>
                    <a:ext uri="{FF2B5EF4-FFF2-40B4-BE49-F238E27FC236}">
                      <a16:creationId xmlns:a16="http://schemas.microsoft.com/office/drawing/2014/main" id="{24B79245-BFD1-BD61-A3B8-F3F877A0D123}"/>
                    </a:ext>
                  </a:extLst>
                </p:cNvPr>
                <p:cNvPicPr/>
                <p:nvPr/>
              </p:nvPicPr>
              <p:blipFill>
                <a:blip r:embed="rId2868"/>
                <a:stretch>
                  <a:fillRect/>
                </a:stretch>
              </p:blipFill>
              <p:spPr>
                <a:xfrm>
                  <a:off x="4722274" y="6028011"/>
                  <a:ext cx="334800" cy="11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69">
              <p14:nvContentPartPr>
                <p14:cNvPr id="1618" name="Ink 1617">
                  <a:extLst>
                    <a:ext uri="{FF2B5EF4-FFF2-40B4-BE49-F238E27FC236}">
                      <a16:creationId xmlns:a16="http://schemas.microsoft.com/office/drawing/2014/main" id="{2D4AF17B-6D42-BCF6-91B9-E510970199EB}"/>
                    </a:ext>
                  </a:extLst>
                </p14:cNvPr>
                <p14:cNvContentPartPr/>
                <p14:nvPr/>
              </p14:nvContentPartPr>
              <p14:xfrm>
                <a:off x="4626874" y="6372891"/>
                <a:ext cx="480600" cy="654480"/>
              </p14:xfrm>
            </p:contentPart>
          </mc:Choice>
          <mc:Fallback xmlns="">
            <p:pic>
              <p:nvPicPr>
                <p:cNvPr id="1618" name="Ink 1617">
                  <a:extLst>
                    <a:ext uri="{FF2B5EF4-FFF2-40B4-BE49-F238E27FC236}">
                      <a16:creationId xmlns:a16="http://schemas.microsoft.com/office/drawing/2014/main" id="{2D4AF17B-6D42-BCF6-91B9-E510970199EB}"/>
                    </a:ext>
                  </a:extLst>
                </p:cNvPr>
                <p:cNvPicPr/>
                <p:nvPr/>
              </p:nvPicPr>
              <p:blipFill>
                <a:blip r:embed="rId2870"/>
                <a:stretch>
                  <a:fillRect/>
                </a:stretch>
              </p:blipFill>
              <p:spPr>
                <a:xfrm>
                  <a:off x="4564234" y="5994891"/>
                  <a:ext cx="606240" cy="14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71">
              <p14:nvContentPartPr>
                <p14:cNvPr id="1619" name="Ink 1618">
                  <a:extLst>
                    <a:ext uri="{FF2B5EF4-FFF2-40B4-BE49-F238E27FC236}">
                      <a16:creationId xmlns:a16="http://schemas.microsoft.com/office/drawing/2014/main" id="{3B806CCB-C5B2-839D-80C9-EC63410BAF16}"/>
                    </a:ext>
                  </a:extLst>
                </p14:cNvPr>
                <p14:cNvContentPartPr/>
                <p14:nvPr/>
              </p14:nvContentPartPr>
              <p14:xfrm>
                <a:off x="4786714" y="5810931"/>
                <a:ext cx="423000" cy="1175760"/>
              </p14:xfrm>
            </p:contentPart>
          </mc:Choice>
          <mc:Fallback xmlns="">
            <p:pic>
              <p:nvPicPr>
                <p:cNvPr id="1619" name="Ink 1618">
                  <a:extLst>
                    <a:ext uri="{FF2B5EF4-FFF2-40B4-BE49-F238E27FC236}">
                      <a16:creationId xmlns:a16="http://schemas.microsoft.com/office/drawing/2014/main" id="{3B806CCB-C5B2-839D-80C9-EC63410BAF16}"/>
                    </a:ext>
                  </a:extLst>
                </p:cNvPr>
                <p:cNvPicPr/>
                <p:nvPr/>
              </p:nvPicPr>
              <p:blipFill>
                <a:blip r:embed="rId2872"/>
                <a:stretch>
                  <a:fillRect/>
                </a:stretch>
              </p:blipFill>
              <p:spPr>
                <a:xfrm>
                  <a:off x="4724074" y="5433291"/>
                  <a:ext cx="548640" cy="19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73">
              <p14:nvContentPartPr>
                <p14:cNvPr id="1622" name="Ink 1621">
                  <a:extLst>
                    <a:ext uri="{FF2B5EF4-FFF2-40B4-BE49-F238E27FC236}">
                      <a16:creationId xmlns:a16="http://schemas.microsoft.com/office/drawing/2014/main" id="{C19DC317-91D7-761F-8FB9-9238BEC058F7}"/>
                    </a:ext>
                  </a:extLst>
                </p14:cNvPr>
                <p14:cNvContentPartPr/>
                <p14:nvPr/>
              </p14:nvContentPartPr>
              <p14:xfrm>
                <a:off x="5025394" y="4052691"/>
                <a:ext cx="234000" cy="1111320"/>
              </p14:xfrm>
            </p:contentPart>
          </mc:Choice>
          <mc:Fallback xmlns="">
            <p:pic>
              <p:nvPicPr>
                <p:cNvPr id="1622" name="Ink 1621">
                  <a:extLst>
                    <a:ext uri="{FF2B5EF4-FFF2-40B4-BE49-F238E27FC236}">
                      <a16:creationId xmlns:a16="http://schemas.microsoft.com/office/drawing/2014/main" id="{C19DC317-91D7-761F-8FB9-9238BEC058F7}"/>
                    </a:ext>
                  </a:extLst>
                </p:cNvPr>
                <p:cNvPicPr/>
                <p:nvPr/>
              </p:nvPicPr>
              <p:blipFill>
                <a:blip r:embed="rId2874"/>
                <a:stretch>
                  <a:fillRect/>
                </a:stretch>
              </p:blipFill>
              <p:spPr>
                <a:xfrm>
                  <a:off x="4962754" y="3675051"/>
                  <a:ext cx="359640" cy="18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75">
              <p14:nvContentPartPr>
                <p14:cNvPr id="1623" name="Ink 1622">
                  <a:extLst>
                    <a:ext uri="{FF2B5EF4-FFF2-40B4-BE49-F238E27FC236}">
                      <a16:creationId xmlns:a16="http://schemas.microsoft.com/office/drawing/2014/main" id="{71ABE1DB-3D8D-FF67-E506-138DA3E25B98}"/>
                    </a:ext>
                  </a:extLst>
                </p14:cNvPr>
                <p14:cNvContentPartPr/>
                <p14:nvPr/>
              </p14:nvContentPartPr>
              <p14:xfrm>
                <a:off x="5162914" y="4417731"/>
                <a:ext cx="16920" cy="879120"/>
              </p14:xfrm>
            </p:contentPart>
          </mc:Choice>
          <mc:Fallback xmlns="">
            <p:pic>
              <p:nvPicPr>
                <p:cNvPr id="1623" name="Ink 1622">
                  <a:extLst>
                    <a:ext uri="{FF2B5EF4-FFF2-40B4-BE49-F238E27FC236}">
                      <a16:creationId xmlns:a16="http://schemas.microsoft.com/office/drawing/2014/main" id="{71ABE1DB-3D8D-FF67-E506-138DA3E25B98}"/>
                    </a:ext>
                  </a:extLst>
                </p:cNvPr>
                <p:cNvPicPr/>
                <p:nvPr/>
              </p:nvPicPr>
              <p:blipFill>
                <a:blip r:embed="rId2876"/>
                <a:stretch>
                  <a:fillRect/>
                </a:stretch>
              </p:blipFill>
              <p:spPr>
                <a:xfrm>
                  <a:off x="5100274" y="4040091"/>
                  <a:ext cx="142560" cy="163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77">
              <p14:nvContentPartPr>
                <p14:cNvPr id="1624" name="Ink 1623">
                  <a:extLst>
                    <a:ext uri="{FF2B5EF4-FFF2-40B4-BE49-F238E27FC236}">
                      <a16:creationId xmlns:a16="http://schemas.microsoft.com/office/drawing/2014/main" id="{4B383535-9A51-BA45-DEC8-9B56830DAA45}"/>
                    </a:ext>
                  </a:extLst>
                </p14:cNvPr>
                <p14:cNvContentPartPr/>
                <p14:nvPr/>
              </p14:nvContentPartPr>
              <p14:xfrm>
                <a:off x="5101354" y="4755411"/>
                <a:ext cx="126720" cy="1337760"/>
              </p14:xfrm>
            </p:contentPart>
          </mc:Choice>
          <mc:Fallback xmlns="">
            <p:pic>
              <p:nvPicPr>
                <p:cNvPr id="1624" name="Ink 1623">
                  <a:extLst>
                    <a:ext uri="{FF2B5EF4-FFF2-40B4-BE49-F238E27FC236}">
                      <a16:creationId xmlns:a16="http://schemas.microsoft.com/office/drawing/2014/main" id="{4B383535-9A51-BA45-DEC8-9B56830DAA45}"/>
                    </a:ext>
                  </a:extLst>
                </p:cNvPr>
                <p:cNvPicPr/>
                <p:nvPr/>
              </p:nvPicPr>
              <p:blipFill>
                <a:blip r:embed="rId2878"/>
                <a:stretch>
                  <a:fillRect/>
                </a:stretch>
              </p:blipFill>
              <p:spPr>
                <a:xfrm>
                  <a:off x="5038354" y="4377411"/>
                  <a:ext cx="252360" cy="20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79">
              <p14:nvContentPartPr>
                <p14:cNvPr id="1625" name="Ink 1624">
                  <a:extLst>
                    <a:ext uri="{FF2B5EF4-FFF2-40B4-BE49-F238E27FC236}">
                      <a16:creationId xmlns:a16="http://schemas.microsoft.com/office/drawing/2014/main" id="{426F07B9-0DE5-F50E-6E94-20627996E264}"/>
                    </a:ext>
                  </a:extLst>
                </p14:cNvPr>
                <p14:cNvContentPartPr/>
                <p14:nvPr/>
              </p14:nvContentPartPr>
              <p14:xfrm>
                <a:off x="5167234" y="4958811"/>
                <a:ext cx="20520" cy="1098000"/>
              </p14:xfrm>
            </p:contentPart>
          </mc:Choice>
          <mc:Fallback xmlns="">
            <p:pic>
              <p:nvPicPr>
                <p:cNvPr id="1625" name="Ink 1624">
                  <a:extLst>
                    <a:ext uri="{FF2B5EF4-FFF2-40B4-BE49-F238E27FC236}">
                      <a16:creationId xmlns:a16="http://schemas.microsoft.com/office/drawing/2014/main" id="{426F07B9-0DE5-F50E-6E94-20627996E264}"/>
                    </a:ext>
                  </a:extLst>
                </p:cNvPr>
                <p:cNvPicPr/>
                <p:nvPr/>
              </p:nvPicPr>
              <p:blipFill>
                <a:blip r:embed="rId2880"/>
                <a:stretch>
                  <a:fillRect/>
                </a:stretch>
              </p:blipFill>
              <p:spPr>
                <a:xfrm>
                  <a:off x="5104234" y="4581171"/>
                  <a:ext cx="146160" cy="18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81">
              <p14:nvContentPartPr>
                <p14:cNvPr id="1627" name="Ink 1626">
                  <a:extLst>
                    <a:ext uri="{FF2B5EF4-FFF2-40B4-BE49-F238E27FC236}">
                      <a16:creationId xmlns:a16="http://schemas.microsoft.com/office/drawing/2014/main" id="{0CD59CEA-A4FA-23A6-98E8-873F53B90AE4}"/>
                    </a:ext>
                  </a:extLst>
                </p14:cNvPr>
                <p14:cNvContentPartPr/>
                <p14:nvPr/>
              </p14:nvContentPartPr>
              <p14:xfrm>
                <a:off x="2584594" y="8012820"/>
                <a:ext cx="10800" cy="1440"/>
              </p14:xfrm>
            </p:contentPart>
          </mc:Choice>
          <mc:Fallback xmlns="">
            <p:pic>
              <p:nvPicPr>
                <p:cNvPr id="1627" name="Ink 1626">
                  <a:extLst>
                    <a:ext uri="{FF2B5EF4-FFF2-40B4-BE49-F238E27FC236}">
                      <a16:creationId xmlns:a16="http://schemas.microsoft.com/office/drawing/2014/main" id="{0CD59CEA-A4FA-23A6-98E8-873F53B90AE4}"/>
                    </a:ext>
                  </a:extLst>
                </p:cNvPr>
                <p:cNvPicPr/>
                <p:nvPr/>
              </p:nvPicPr>
              <p:blipFill>
                <a:blip r:embed="rId2882"/>
                <a:stretch>
                  <a:fillRect/>
                </a:stretch>
              </p:blipFill>
              <p:spPr>
                <a:xfrm>
                  <a:off x="2521954" y="7635180"/>
                  <a:ext cx="136440" cy="75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83">
              <p14:nvContentPartPr>
                <p14:cNvPr id="1628" name="Ink 1627">
                  <a:extLst>
                    <a:ext uri="{FF2B5EF4-FFF2-40B4-BE49-F238E27FC236}">
                      <a16:creationId xmlns:a16="http://schemas.microsoft.com/office/drawing/2014/main" id="{65C0C0CF-C4EC-D11F-3BDC-F9BB5EA0470D}"/>
                    </a:ext>
                  </a:extLst>
                </p14:cNvPr>
                <p14:cNvContentPartPr/>
                <p14:nvPr/>
              </p14:nvContentPartPr>
              <p14:xfrm>
                <a:off x="2538514" y="7735620"/>
                <a:ext cx="842400" cy="276120"/>
              </p14:xfrm>
            </p:contentPart>
          </mc:Choice>
          <mc:Fallback xmlns="">
            <p:pic>
              <p:nvPicPr>
                <p:cNvPr id="1628" name="Ink 1627">
                  <a:extLst>
                    <a:ext uri="{FF2B5EF4-FFF2-40B4-BE49-F238E27FC236}">
                      <a16:creationId xmlns:a16="http://schemas.microsoft.com/office/drawing/2014/main" id="{65C0C0CF-C4EC-D11F-3BDC-F9BB5EA0470D}"/>
                    </a:ext>
                  </a:extLst>
                </p:cNvPr>
                <p:cNvPicPr/>
                <p:nvPr/>
              </p:nvPicPr>
              <p:blipFill>
                <a:blip r:embed="rId2884"/>
                <a:stretch>
                  <a:fillRect/>
                </a:stretch>
              </p:blipFill>
              <p:spPr>
                <a:xfrm>
                  <a:off x="2475514" y="7357980"/>
                  <a:ext cx="968040" cy="10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85">
              <p14:nvContentPartPr>
                <p14:cNvPr id="1629" name="Ink 1628">
                  <a:extLst>
                    <a:ext uri="{FF2B5EF4-FFF2-40B4-BE49-F238E27FC236}">
                      <a16:creationId xmlns:a16="http://schemas.microsoft.com/office/drawing/2014/main" id="{C81F8BD1-360E-2E29-765B-1866630395E2}"/>
                    </a:ext>
                  </a:extLst>
                </p14:cNvPr>
                <p14:cNvContentPartPr/>
                <p14:nvPr/>
              </p14:nvContentPartPr>
              <p14:xfrm>
                <a:off x="2627794" y="7769100"/>
                <a:ext cx="713160" cy="217800"/>
              </p14:xfrm>
            </p:contentPart>
          </mc:Choice>
          <mc:Fallback xmlns="">
            <p:pic>
              <p:nvPicPr>
                <p:cNvPr id="1629" name="Ink 1628">
                  <a:extLst>
                    <a:ext uri="{FF2B5EF4-FFF2-40B4-BE49-F238E27FC236}">
                      <a16:creationId xmlns:a16="http://schemas.microsoft.com/office/drawing/2014/main" id="{C81F8BD1-360E-2E29-765B-1866630395E2}"/>
                    </a:ext>
                  </a:extLst>
                </p:cNvPr>
                <p:cNvPicPr/>
                <p:nvPr/>
              </p:nvPicPr>
              <p:blipFill>
                <a:blip r:embed="rId2886"/>
                <a:stretch>
                  <a:fillRect/>
                </a:stretch>
              </p:blipFill>
              <p:spPr>
                <a:xfrm>
                  <a:off x="2565154" y="7391460"/>
                  <a:ext cx="838800" cy="9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87">
              <p14:nvContentPartPr>
                <p14:cNvPr id="1630" name="Ink 1629">
                  <a:extLst>
                    <a:ext uri="{FF2B5EF4-FFF2-40B4-BE49-F238E27FC236}">
                      <a16:creationId xmlns:a16="http://schemas.microsoft.com/office/drawing/2014/main" id="{27828822-A1E4-5DE9-3F3F-30B780158B2A}"/>
                    </a:ext>
                  </a:extLst>
                </p14:cNvPr>
                <p14:cNvContentPartPr/>
                <p14:nvPr/>
              </p14:nvContentPartPr>
              <p14:xfrm>
                <a:off x="2441314" y="7153860"/>
                <a:ext cx="2021400" cy="870840"/>
              </p14:xfrm>
            </p:contentPart>
          </mc:Choice>
          <mc:Fallback xmlns="">
            <p:pic>
              <p:nvPicPr>
                <p:cNvPr id="1630" name="Ink 1629">
                  <a:extLst>
                    <a:ext uri="{FF2B5EF4-FFF2-40B4-BE49-F238E27FC236}">
                      <a16:creationId xmlns:a16="http://schemas.microsoft.com/office/drawing/2014/main" id="{27828822-A1E4-5DE9-3F3F-30B780158B2A}"/>
                    </a:ext>
                  </a:extLst>
                </p:cNvPr>
                <p:cNvPicPr/>
                <p:nvPr/>
              </p:nvPicPr>
              <p:blipFill>
                <a:blip r:embed="rId2888"/>
                <a:stretch>
                  <a:fillRect/>
                </a:stretch>
              </p:blipFill>
              <p:spPr>
                <a:xfrm>
                  <a:off x="2378674" y="6776220"/>
                  <a:ext cx="2147040" cy="162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89">
              <p14:nvContentPartPr>
                <p14:cNvPr id="1631" name="Ink 1630">
                  <a:extLst>
                    <a:ext uri="{FF2B5EF4-FFF2-40B4-BE49-F238E27FC236}">
                      <a16:creationId xmlns:a16="http://schemas.microsoft.com/office/drawing/2014/main" id="{4644F0D8-10F2-1F2C-EC2B-574F9BBE916B}"/>
                    </a:ext>
                  </a:extLst>
                </p14:cNvPr>
                <p14:cNvContentPartPr/>
                <p14:nvPr/>
              </p14:nvContentPartPr>
              <p14:xfrm>
                <a:off x="2448514" y="6975660"/>
                <a:ext cx="2121120" cy="1127520"/>
              </p14:xfrm>
            </p:contentPart>
          </mc:Choice>
          <mc:Fallback xmlns="">
            <p:pic>
              <p:nvPicPr>
                <p:cNvPr id="1631" name="Ink 1630">
                  <a:extLst>
                    <a:ext uri="{FF2B5EF4-FFF2-40B4-BE49-F238E27FC236}">
                      <a16:creationId xmlns:a16="http://schemas.microsoft.com/office/drawing/2014/main" id="{4644F0D8-10F2-1F2C-EC2B-574F9BBE916B}"/>
                    </a:ext>
                  </a:extLst>
                </p:cNvPr>
                <p:cNvPicPr/>
                <p:nvPr/>
              </p:nvPicPr>
              <p:blipFill>
                <a:blip r:embed="rId2890"/>
                <a:stretch>
                  <a:fillRect/>
                </a:stretch>
              </p:blipFill>
              <p:spPr>
                <a:xfrm>
                  <a:off x="2385514" y="6598020"/>
                  <a:ext cx="2246760" cy="18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91">
              <p14:nvContentPartPr>
                <p14:cNvPr id="1632" name="Ink 1631">
                  <a:extLst>
                    <a:ext uri="{FF2B5EF4-FFF2-40B4-BE49-F238E27FC236}">
                      <a16:creationId xmlns:a16="http://schemas.microsoft.com/office/drawing/2014/main" id="{306B0072-2947-C06B-77D4-965A3B6DE229}"/>
                    </a:ext>
                  </a:extLst>
                </p14:cNvPr>
                <p14:cNvContentPartPr/>
                <p14:nvPr/>
              </p14:nvContentPartPr>
              <p14:xfrm>
                <a:off x="2659834" y="7353660"/>
                <a:ext cx="1311840" cy="694440"/>
              </p14:xfrm>
            </p:contentPart>
          </mc:Choice>
          <mc:Fallback xmlns="">
            <p:pic>
              <p:nvPicPr>
                <p:cNvPr id="1632" name="Ink 1631">
                  <a:extLst>
                    <a:ext uri="{FF2B5EF4-FFF2-40B4-BE49-F238E27FC236}">
                      <a16:creationId xmlns:a16="http://schemas.microsoft.com/office/drawing/2014/main" id="{306B0072-2947-C06B-77D4-965A3B6DE229}"/>
                    </a:ext>
                  </a:extLst>
                </p:cNvPr>
                <p:cNvPicPr/>
                <p:nvPr/>
              </p:nvPicPr>
              <p:blipFill>
                <a:blip r:embed="rId2892"/>
                <a:stretch>
                  <a:fillRect/>
                </a:stretch>
              </p:blipFill>
              <p:spPr>
                <a:xfrm>
                  <a:off x="2597194" y="6976020"/>
                  <a:ext cx="1437480" cy="14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93">
              <p14:nvContentPartPr>
                <p14:cNvPr id="1633" name="Ink 1632">
                  <a:extLst>
                    <a:ext uri="{FF2B5EF4-FFF2-40B4-BE49-F238E27FC236}">
                      <a16:creationId xmlns:a16="http://schemas.microsoft.com/office/drawing/2014/main" id="{E1D8FD36-AE45-0D20-DD72-F5425FD00E36}"/>
                    </a:ext>
                  </a:extLst>
                </p14:cNvPr>
                <p14:cNvContentPartPr/>
                <p14:nvPr/>
              </p14:nvContentPartPr>
              <p14:xfrm>
                <a:off x="2090314" y="6771900"/>
                <a:ext cx="2613960" cy="1437480"/>
              </p14:xfrm>
            </p:contentPart>
          </mc:Choice>
          <mc:Fallback xmlns="">
            <p:pic>
              <p:nvPicPr>
                <p:cNvPr id="1633" name="Ink 1632">
                  <a:extLst>
                    <a:ext uri="{FF2B5EF4-FFF2-40B4-BE49-F238E27FC236}">
                      <a16:creationId xmlns:a16="http://schemas.microsoft.com/office/drawing/2014/main" id="{E1D8FD36-AE45-0D20-DD72-F5425FD00E36}"/>
                    </a:ext>
                  </a:extLst>
                </p:cNvPr>
                <p:cNvPicPr/>
                <p:nvPr/>
              </p:nvPicPr>
              <p:blipFill>
                <a:blip r:embed="rId2894"/>
                <a:stretch>
                  <a:fillRect/>
                </a:stretch>
              </p:blipFill>
              <p:spPr>
                <a:xfrm>
                  <a:off x="2027674" y="6394260"/>
                  <a:ext cx="2739600" cy="21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95">
              <p14:nvContentPartPr>
                <p14:cNvPr id="1634" name="Ink 1633">
                  <a:extLst>
                    <a:ext uri="{FF2B5EF4-FFF2-40B4-BE49-F238E27FC236}">
                      <a16:creationId xmlns:a16="http://schemas.microsoft.com/office/drawing/2014/main" id="{280C0EDA-4609-F83E-D61F-64CD59D0328A}"/>
                    </a:ext>
                  </a:extLst>
                </p14:cNvPr>
                <p14:cNvContentPartPr/>
                <p14:nvPr/>
              </p14:nvContentPartPr>
              <p14:xfrm>
                <a:off x="2146474" y="7313340"/>
                <a:ext cx="1965240" cy="861480"/>
              </p14:xfrm>
            </p:contentPart>
          </mc:Choice>
          <mc:Fallback xmlns="">
            <p:pic>
              <p:nvPicPr>
                <p:cNvPr id="1634" name="Ink 1633">
                  <a:extLst>
                    <a:ext uri="{FF2B5EF4-FFF2-40B4-BE49-F238E27FC236}">
                      <a16:creationId xmlns:a16="http://schemas.microsoft.com/office/drawing/2014/main" id="{280C0EDA-4609-F83E-D61F-64CD59D0328A}"/>
                    </a:ext>
                  </a:extLst>
                </p:cNvPr>
                <p:cNvPicPr/>
                <p:nvPr/>
              </p:nvPicPr>
              <p:blipFill>
                <a:blip r:embed="rId2896"/>
                <a:stretch>
                  <a:fillRect/>
                </a:stretch>
              </p:blipFill>
              <p:spPr>
                <a:xfrm>
                  <a:off x="2083474" y="6935700"/>
                  <a:ext cx="2090880" cy="161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97">
              <p14:nvContentPartPr>
                <p14:cNvPr id="1635" name="Ink 1634">
                  <a:extLst>
                    <a:ext uri="{FF2B5EF4-FFF2-40B4-BE49-F238E27FC236}">
                      <a16:creationId xmlns:a16="http://schemas.microsoft.com/office/drawing/2014/main" id="{1190C9C0-7BF8-300F-14A3-9BCCF914D6E7}"/>
                    </a:ext>
                  </a:extLst>
                </p14:cNvPr>
                <p14:cNvContentPartPr/>
                <p14:nvPr/>
              </p14:nvContentPartPr>
              <p14:xfrm>
                <a:off x="3165274" y="7146660"/>
                <a:ext cx="1141560" cy="723960"/>
              </p14:xfrm>
            </p:contentPart>
          </mc:Choice>
          <mc:Fallback xmlns="">
            <p:pic>
              <p:nvPicPr>
                <p:cNvPr id="1635" name="Ink 1634">
                  <a:extLst>
                    <a:ext uri="{FF2B5EF4-FFF2-40B4-BE49-F238E27FC236}">
                      <a16:creationId xmlns:a16="http://schemas.microsoft.com/office/drawing/2014/main" id="{1190C9C0-7BF8-300F-14A3-9BCCF914D6E7}"/>
                    </a:ext>
                  </a:extLst>
                </p:cNvPr>
                <p:cNvPicPr/>
                <p:nvPr/>
              </p:nvPicPr>
              <p:blipFill>
                <a:blip r:embed="rId2898"/>
                <a:stretch>
                  <a:fillRect/>
                </a:stretch>
              </p:blipFill>
              <p:spPr>
                <a:xfrm>
                  <a:off x="3102274" y="6768660"/>
                  <a:ext cx="1267200" cy="147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99">
              <p14:nvContentPartPr>
                <p14:cNvPr id="1636" name="Ink 1635">
                  <a:extLst>
                    <a:ext uri="{FF2B5EF4-FFF2-40B4-BE49-F238E27FC236}">
                      <a16:creationId xmlns:a16="http://schemas.microsoft.com/office/drawing/2014/main" id="{24D6876F-6B30-D367-D62F-615B6C4791F1}"/>
                    </a:ext>
                  </a:extLst>
                </p14:cNvPr>
                <p14:cNvContentPartPr/>
                <p14:nvPr/>
              </p14:nvContentPartPr>
              <p14:xfrm>
                <a:off x="1887274" y="7417740"/>
                <a:ext cx="2367720" cy="933120"/>
              </p14:xfrm>
            </p:contentPart>
          </mc:Choice>
          <mc:Fallback xmlns="">
            <p:pic>
              <p:nvPicPr>
                <p:cNvPr id="1636" name="Ink 1635">
                  <a:extLst>
                    <a:ext uri="{FF2B5EF4-FFF2-40B4-BE49-F238E27FC236}">
                      <a16:creationId xmlns:a16="http://schemas.microsoft.com/office/drawing/2014/main" id="{24D6876F-6B30-D367-D62F-615B6C4791F1}"/>
                    </a:ext>
                  </a:extLst>
                </p:cNvPr>
                <p:cNvPicPr/>
                <p:nvPr/>
              </p:nvPicPr>
              <p:blipFill>
                <a:blip r:embed="rId2900"/>
                <a:stretch>
                  <a:fillRect/>
                </a:stretch>
              </p:blipFill>
              <p:spPr>
                <a:xfrm>
                  <a:off x="1824274" y="7039740"/>
                  <a:ext cx="2493360" cy="168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01">
              <p14:nvContentPartPr>
                <p14:cNvPr id="1637" name="Ink 1636">
                  <a:extLst>
                    <a:ext uri="{FF2B5EF4-FFF2-40B4-BE49-F238E27FC236}">
                      <a16:creationId xmlns:a16="http://schemas.microsoft.com/office/drawing/2014/main" id="{AA7E57DD-F275-E3D0-1ED9-CF723C3030A3}"/>
                    </a:ext>
                  </a:extLst>
                </p14:cNvPr>
                <p14:cNvContentPartPr/>
                <p14:nvPr/>
              </p14:nvContentPartPr>
              <p14:xfrm>
                <a:off x="1781074" y="7048740"/>
                <a:ext cx="2705400" cy="1352160"/>
              </p14:xfrm>
            </p:contentPart>
          </mc:Choice>
          <mc:Fallback xmlns="">
            <p:pic>
              <p:nvPicPr>
                <p:cNvPr id="1637" name="Ink 1636">
                  <a:extLst>
                    <a:ext uri="{FF2B5EF4-FFF2-40B4-BE49-F238E27FC236}">
                      <a16:creationId xmlns:a16="http://schemas.microsoft.com/office/drawing/2014/main" id="{AA7E57DD-F275-E3D0-1ED9-CF723C3030A3}"/>
                    </a:ext>
                  </a:extLst>
                </p:cNvPr>
                <p:cNvPicPr/>
                <p:nvPr/>
              </p:nvPicPr>
              <p:blipFill>
                <a:blip r:embed="rId2902"/>
                <a:stretch>
                  <a:fillRect/>
                </a:stretch>
              </p:blipFill>
              <p:spPr>
                <a:xfrm>
                  <a:off x="1718074" y="6671100"/>
                  <a:ext cx="2831040" cy="21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03">
              <p14:nvContentPartPr>
                <p14:cNvPr id="1638" name="Ink 1637">
                  <a:extLst>
                    <a:ext uri="{FF2B5EF4-FFF2-40B4-BE49-F238E27FC236}">
                      <a16:creationId xmlns:a16="http://schemas.microsoft.com/office/drawing/2014/main" id="{E780A673-25C6-105A-1E01-11AF97A8D91E}"/>
                    </a:ext>
                  </a:extLst>
                </p14:cNvPr>
                <p14:cNvContentPartPr/>
                <p14:nvPr/>
              </p14:nvContentPartPr>
              <p14:xfrm>
                <a:off x="2160514" y="7341420"/>
                <a:ext cx="2001240" cy="933840"/>
              </p14:xfrm>
            </p:contentPart>
          </mc:Choice>
          <mc:Fallback xmlns="">
            <p:pic>
              <p:nvPicPr>
                <p:cNvPr id="1638" name="Ink 1637">
                  <a:extLst>
                    <a:ext uri="{FF2B5EF4-FFF2-40B4-BE49-F238E27FC236}">
                      <a16:creationId xmlns:a16="http://schemas.microsoft.com/office/drawing/2014/main" id="{E780A673-25C6-105A-1E01-11AF97A8D91E}"/>
                    </a:ext>
                  </a:extLst>
                </p:cNvPr>
                <p:cNvPicPr/>
                <p:nvPr/>
              </p:nvPicPr>
              <p:blipFill>
                <a:blip r:embed="rId2904"/>
                <a:stretch>
                  <a:fillRect/>
                </a:stretch>
              </p:blipFill>
              <p:spPr>
                <a:xfrm>
                  <a:off x="2097514" y="6963780"/>
                  <a:ext cx="2126880" cy="168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05">
              <p14:nvContentPartPr>
                <p14:cNvPr id="1639" name="Ink 1638">
                  <a:extLst>
                    <a:ext uri="{FF2B5EF4-FFF2-40B4-BE49-F238E27FC236}">
                      <a16:creationId xmlns:a16="http://schemas.microsoft.com/office/drawing/2014/main" id="{FC716823-6FC8-3182-7A9B-5B15AB850777}"/>
                    </a:ext>
                  </a:extLst>
                </p14:cNvPr>
                <p14:cNvContentPartPr/>
                <p14:nvPr/>
              </p14:nvContentPartPr>
              <p14:xfrm>
                <a:off x="2029834" y="7252140"/>
                <a:ext cx="2311920" cy="1087200"/>
              </p14:xfrm>
            </p:contentPart>
          </mc:Choice>
          <mc:Fallback xmlns="">
            <p:pic>
              <p:nvPicPr>
                <p:cNvPr id="1639" name="Ink 1638">
                  <a:extLst>
                    <a:ext uri="{FF2B5EF4-FFF2-40B4-BE49-F238E27FC236}">
                      <a16:creationId xmlns:a16="http://schemas.microsoft.com/office/drawing/2014/main" id="{FC716823-6FC8-3182-7A9B-5B15AB850777}"/>
                    </a:ext>
                  </a:extLst>
                </p:cNvPr>
                <p:cNvPicPr/>
                <p:nvPr/>
              </p:nvPicPr>
              <p:blipFill>
                <a:blip r:embed="rId2906"/>
                <a:stretch>
                  <a:fillRect/>
                </a:stretch>
              </p:blipFill>
              <p:spPr>
                <a:xfrm>
                  <a:off x="1966834" y="6874140"/>
                  <a:ext cx="2437560" cy="18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07">
              <p14:nvContentPartPr>
                <p14:cNvPr id="1640" name="Ink 1639">
                  <a:extLst>
                    <a:ext uri="{FF2B5EF4-FFF2-40B4-BE49-F238E27FC236}">
                      <a16:creationId xmlns:a16="http://schemas.microsoft.com/office/drawing/2014/main" id="{FCAF2652-F9BC-3049-AD20-1BF0CC3949EF}"/>
                    </a:ext>
                  </a:extLst>
                </p14:cNvPr>
                <p14:cNvContentPartPr/>
                <p14:nvPr/>
              </p14:nvContentPartPr>
              <p14:xfrm>
                <a:off x="2925874" y="7040460"/>
                <a:ext cx="1784520" cy="1046880"/>
              </p14:xfrm>
            </p:contentPart>
          </mc:Choice>
          <mc:Fallback xmlns="">
            <p:pic>
              <p:nvPicPr>
                <p:cNvPr id="1640" name="Ink 1639">
                  <a:extLst>
                    <a:ext uri="{FF2B5EF4-FFF2-40B4-BE49-F238E27FC236}">
                      <a16:creationId xmlns:a16="http://schemas.microsoft.com/office/drawing/2014/main" id="{FCAF2652-F9BC-3049-AD20-1BF0CC3949EF}"/>
                    </a:ext>
                  </a:extLst>
                </p:cNvPr>
                <p:cNvPicPr/>
                <p:nvPr/>
              </p:nvPicPr>
              <p:blipFill>
                <a:blip r:embed="rId2908"/>
                <a:stretch>
                  <a:fillRect/>
                </a:stretch>
              </p:blipFill>
              <p:spPr>
                <a:xfrm>
                  <a:off x="2862874" y="6662460"/>
                  <a:ext cx="1910160" cy="180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09">
              <p14:nvContentPartPr>
                <p14:cNvPr id="1642" name="Ink 1641">
                  <a:extLst>
                    <a:ext uri="{FF2B5EF4-FFF2-40B4-BE49-F238E27FC236}">
                      <a16:creationId xmlns:a16="http://schemas.microsoft.com/office/drawing/2014/main" id="{FAE3E7EE-DE4A-C7FE-F6F3-DC59856737CB}"/>
                    </a:ext>
                  </a:extLst>
                </p14:cNvPr>
                <p14:cNvContentPartPr/>
                <p14:nvPr/>
              </p14:nvContentPartPr>
              <p14:xfrm>
                <a:off x="-45566" y="8257620"/>
                <a:ext cx="1904760" cy="229680"/>
              </p14:xfrm>
            </p:contentPart>
          </mc:Choice>
          <mc:Fallback xmlns="">
            <p:pic>
              <p:nvPicPr>
                <p:cNvPr id="1642" name="Ink 1641">
                  <a:extLst>
                    <a:ext uri="{FF2B5EF4-FFF2-40B4-BE49-F238E27FC236}">
                      <a16:creationId xmlns:a16="http://schemas.microsoft.com/office/drawing/2014/main" id="{FAE3E7EE-DE4A-C7FE-F6F3-DC59856737CB}"/>
                    </a:ext>
                  </a:extLst>
                </p:cNvPr>
                <p:cNvPicPr/>
                <p:nvPr/>
              </p:nvPicPr>
              <p:blipFill>
                <a:blip r:embed="rId2910"/>
                <a:stretch>
                  <a:fillRect/>
                </a:stretch>
              </p:blipFill>
              <p:spPr>
                <a:xfrm>
                  <a:off x="-108206" y="7879980"/>
                  <a:ext cx="2030400" cy="9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11">
              <p14:nvContentPartPr>
                <p14:cNvPr id="1643" name="Ink 1642">
                  <a:extLst>
                    <a:ext uri="{FF2B5EF4-FFF2-40B4-BE49-F238E27FC236}">
                      <a16:creationId xmlns:a16="http://schemas.microsoft.com/office/drawing/2014/main" id="{443BF03E-872A-3F3D-A1EC-E5EAA5B44662}"/>
                    </a:ext>
                  </a:extLst>
                </p14:cNvPr>
                <p14:cNvContentPartPr/>
                <p14:nvPr/>
              </p14:nvContentPartPr>
              <p14:xfrm>
                <a:off x="-129446" y="8422140"/>
                <a:ext cx="531360" cy="58680"/>
              </p14:xfrm>
            </p:contentPart>
          </mc:Choice>
          <mc:Fallback xmlns="">
            <p:pic>
              <p:nvPicPr>
                <p:cNvPr id="1643" name="Ink 1642">
                  <a:extLst>
                    <a:ext uri="{FF2B5EF4-FFF2-40B4-BE49-F238E27FC236}">
                      <a16:creationId xmlns:a16="http://schemas.microsoft.com/office/drawing/2014/main" id="{443BF03E-872A-3F3D-A1EC-E5EAA5B44662}"/>
                    </a:ext>
                  </a:extLst>
                </p:cNvPr>
                <p:cNvPicPr/>
                <p:nvPr/>
              </p:nvPicPr>
              <p:blipFill>
                <a:blip r:embed="rId2912"/>
                <a:stretch>
                  <a:fillRect/>
                </a:stretch>
              </p:blipFill>
              <p:spPr>
                <a:xfrm>
                  <a:off x="-192086" y="8044140"/>
                  <a:ext cx="657000" cy="81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13">
              <p14:nvContentPartPr>
                <p14:cNvPr id="1645" name="Ink 1644">
                  <a:extLst>
                    <a:ext uri="{FF2B5EF4-FFF2-40B4-BE49-F238E27FC236}">
                      <a16:creationId xmlns:a16="http://schemas.microsoft.com/office/drawing/2014/main" id="{D35EF8DF-A4FF-292E-9C1C-7A9486126E35}"/>
                    </a:ext>
                  </a:extLst>
                </p14:cNvPr>
                <p14:cNvContentPartPr/>
                <p14:nvPr/>
              </p14:nvContentPartPr>
              <p14:xfrm>
                <a:off x="-118646" y="7975380"/>
                <a:ext cx="2943000" cy="501120"/>
              </p14:xfrm>
            </p:contentPart>
          </mc:Choice>
          <mc:Fallback xmlns="">
            <p:pic>
              <p:nvPicPr>
                <p:cNvPr id="1645" name="Ink 1644">
                  <a:extLst>
                    <a:ext uri="{FF2B5EF4-FFF2-40B4-BE49-F238E27FC236}">
                      <a16:creationId xmlns:a16="http://schemas.microsoft.com/office/drawing/2014/main" id="{D35EF8DF-A4FF-292E-9C1C-7A9486126E35}"/>
                    </a:ext>
                  </a:extLst>
                </p:cNvPr>
                <p:cNvPicPr/>
                <p:nvPr/>
              </p:nvPicPr>
              <p:blipFill>
                <a:blip r:embed="rId2914"/>
                <a:stretch>
                  <a:fillRect/>
                </a:stretch>
              </p:blipFill>
              <p:spPr>
                <a:xfrm>
                  <a:off x="-181646" y="7597740"/>
                  <a:ext cx="3068640" cy="12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15">
              <p14:nvContentPartPr>
                <p14:cNvPr id="1646" name="Ink 1645">
                  <a:extLst>
                    <a:ext uri="{FF2B5EF4-FFF2-40B4-BE49-F238E27FC236}">
                      <a16:creationId xmlns:a16="http://schemas.microsoft.com/office/drawing/2014/main" id="{6AD91307-5E22-E873-911F-6E90782E2590}"/>
                    </a:ext>
                  </a:extLst>
                </p14:cNvPr>
                <p14:cNvContentPartPr/>
                <p14:nvPr/>
              </p14:nvContentPartPr>
              <p14:xfrm>
                <a:off x="-9206" y="7833540"/>
                <a:ext cx="3109680" cy="721800"/>
              </p14:xfrm>
            </p:contentPart>
          </mc:Choice>
          <mc:Fallback xmlns="">
            <p:pic>
              <p:nvPicPr>
                <p:cNvPr id="1646" name="Ink 1645">
                  <a:extLst>
                    <a:ext uri="{FF2B5EF4-FFF2-40B4-BE49-F238E27FC236}">
                      <a16:creationId xmlns:a16="http://schemas.microsoft.com/office/drawing/2014/main" id="{6AD91307-5E22-E873-911F-6E90782E2590}"/>
                    </a:ext>
                  </a:extLst>
                </p:cNvPr>
                <p:cNvPicPr/>
                <p:nvPr/>
              </p:nvPicPr>
              <p:blipFill>
                <a:blip r:embed="rId2916"/>
                <a:stretch>
                  <a:fillRect/>
                </a:stretch>
              </p:blipFill>
              <p:spPr>
                <a:xfrm>
                  <a:off x="-71846" y="7455900"/>
                  <a:ext cx="3235320" cy="147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17">
              <p14:nvContentPartPr>
                <p14:cNvPr id="1648" name="Ink 1647">
                  <a:extLst>
                    <a:ext uri="{FF2B5EF4-FFF2-40B4-BE49-F238E27FC236}">
                      <a16:creationId xmlns:a16="http://schemas.microsoft.com/office/drawing/2014/main" id="{754F77DA-02B3-CE73-FACB-EB488FA7C5EF}"/>
                    </a:ext>
                  </a:extLst>
                </p14:cNvPr>
                <p14:cNvContentPartPr/>
                <p14:nvPr/>
              </p14:nvContentPartPr>
              <p14:xfrm>
                <a:off x="22834" y="7992660"/>
                <a:ext cx="3093480" cy="612360"/>
              </p14:xfrm>
            </p:contentPart>
          </mc:Choice>
          <mc:Fallback xmlns="">
            <p:pic>
              <p:nvPicPr>
                <p:cNvPr id="1648" name="Ink 1647">
                  <a:extLst>
                    <a:ext uri="{FF2B5EF4-FFF2-40B4-BE49-F238E27FC236}">
                      <a16:creationId xmlns:a16="http://schemas.microsoft.com/office/drawing/2014/main" id="{754F77DA-02B3-CE73-FACB-EB488FA7C5EF}"/>
                    </a:ext>
                  </a:extLst>
                </p:cNvPr>
                <p:cNvPicPr/>
                <p:nvPr/>
              </p:nvPicPr>
              <p:blipFill>
                <a:blip r:embed="rId2918"/>
                <a:stretch>
                  <a:fillRect/>
                </a:stretch>
              </p:blipFill>
              <p:spPr>
                <a:xfrm>
                  <a:off x="-40166" y="7615020"/>
                  <a:ext cx="3219120" cy="13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19">
              <p14:nvContentPartPr>
                <p14:cNvPr id="1649" name="Ink 1648">
                  <a:extLst>
                    <a:ext uri="{FF2B5EF4-FFF2-40B4-BE49-F238E27FC236}">
                      <a16:creationId xmlns:a16="http://schemas.microsoft.com/office/drawing/2014/main" id="{B4F9153B-7B82-A8A8-4B23-6AE51B677038}"/>
                    </a:ext>
                  </a:extLst>
                </p14:cNvPr>
                <p14:cNvContentPartPr/>
                <p14:nvPr/>
              </p14:nvContentPartPr>
              <p14:xfrm>
                <a:off x="1129834" y="8062860"/>
                <a:ext cx="1812600" cy="504000"/>
              </p14:xfrm>
            </p:contentPart>
          </mc:Choice>
          <mc:Fallback xmlns="">
            <p:pic>
              <p:nvPicPr>
                <p:cNvPr id="1649" name="Ink 1648">
                  <a:extLst>
                    <a:ext uri="{FF2B5EF4-FFF2-40B4-BE49-F238E27FC236}">
                      <a16:creationId xmlns:a16="http://schemas.microsoft.com/office/drawing/2014/main" id="{B4F9153B-7B82-A8A8-4B23-6AE51B677038}"/>
                    </a:ext>
                  </a:extLst>
                </p:cNvPr>
                <p:cNvPicPr/>
                <p:nvPr/>
              </p:nvPicPr>
              <p:blipFill>
                <a:blip r:embed="rId2920"/>
                <a:stretch>
                  <a:fillRect/>
                </a:stretch>
              </p:blipFill>
              <p:spPr>
                <a:xfrm>
                  <a:off x="1067194" y="7685220"/>
                  <a:ext cx="1938240" cy="12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21">
              <p14:nvContentPartPr>
                <p14:cNvPr id="1650" name="Ink 1649">
                  <a:extLst>
                    <a:ext uri="{FF2B5EF4-FFF2-40B4-BE49-F238E27FC236}">
                      <a16:creationId xmlns:a16="http://schemas.microsoft.com/office/drawing/2014/main" id="{DEB3F26D-CE6A-055E-BB8F-A4E22FF1DE49}"/>
                    </a:ext>
                  </a:extLst>
                </p14:cNvPr>
                <p14:cNvContentPartPr/>
                <p14:nvPr/>
              </p14:nvContentPartPr>
              <p14:xfrm>
                <a:off x="-22886" y="8096340"/>
                <a:ext cx="2773800" cy="438840"/>
              </p14:xfrm>
            </p:contentPart>
          </mc:Choice>
          <mc:Fallback xmlns="">
            <p:pic>
              <p:nvPicPr>
                <p:cNvPr id="1650" name="Ink 1649">
                  <a:extLst>
                    <a:ext uri="{FF2B5EF4-FFF2-40B4-BE49-F238E27FC236}">
                      <a16:creationId xmlns:a16="http://schemas.microsoft.com/office/drawing/2014/main" id="{DEB3F26D-CE6A-055E-BB8F-A4E22FF1DE49}"/>
                    </a:ext>
                  </a:extLst>
                </p:cNvPr>
                <p:cNvPicPr/>
                <p:nvPr/>
              </p:nvPicPr>
              <p:blipFill>
                <a:blip r:embed="rId2922"/>
                <a:stretch>
                  <a:fillRect/>
                </a:stretch>
              </p:blipFill>
              <p:spPr>
                <a:xfrm>
                  <a:off x="-85886" y="7718700"/>
                  <a:ext cx="2899440" cy="11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23">
              <p14:nvContentPartPr>
                <p14:cNvPr id="1651" name="Ink 1650">
                  <a:extLst>
                    <a:ext uri="{FF2B5EF4-FFF2-40B4-BE49-F238E27FC236}">
                      <a16:creationId xmlns:a16="http://schemas.microsoft.com/office/drawing/2014/main" id="{3CDFC2A8-F0A2-B244-5953-03FEB1741151}"/>
                    </a:ext>
                  </a:extLst>
                </p14:cNvPr>
                <p14:cNvContentPartPr/>
                <p14:nvPr/>
              </p14:nvContentPartPr>
              <p14:xfrm>
                <a:off x="1234" y="8214060"/>
                <a:ext cx="2399760" cy="238320"/>
              </p14:xfrm>
            </p:contentPart>
          </mc:Choice>
          <mc:Fallback xmlns="">
            <p:pic>
              <p:nvPicPr>
                <p:cNvPr id="1651" name="Ink 1650">
                  <a:extLst>
                    <a:ext uri="{FF2B5EF4-FFF2-40B4-BE49-F238E27FC236}">
                      <a16:creationId xmlns:a16="http://schemas.microsoft.com/office/drawing/2014/main" id="{3CDFC2A8-F0A2-B244-5953-03FEB1741151}"/>
                    </a:ext>
                  </a:extLst>
                </p:cNvPr>
                <p:cNvPicPr/>
                <p:nvPr/>
              </p:nvPicPr>
              <p:blipFill>
                <a:blip r:embed="rId2924"/>
                <a:stretch>
                  <a:fillRect/>
                </a:stretch>
              </p:blipFill>
              <p:spPr>
                <a:xfrm>
                  <a:off x="-61766" y="7836420"/>
                  <a:ext cx="2525400" cy="9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25">
              <p14:nvContentPartPr>
                <p14:cNvPr id="1652" name="Ink 1651">
                  <a:extLst>
                    <a:ext uri="{FF2B5EF4-FFF2-40B4-BE49-F238E27FC236}">
                      <a16:creationId xmlns:a16="http://schemas.microsoft.com/office/drawing/2014/main" id="{A27007E5-778A-9627-1F35-7505F6F2CFB4}"/>
                    </a:ext>
                  </a:extLst>
                </p14:cNvPr>
                <p14:cNvContentPartPr/>
                <p14:nvPr/>
              </p14:nvContentPartPr>
              <p14:xfrm>
                <a:off x="252874" y="8255820"/>
                <a:ext cx="2253240" cy="329040"/>
              </p14:xfrm>
            </p:contentPart>
          </mc:Choice>
          <mc:Fallback xmlns="">
            <p:pic>
              <p:nvPicPr>
                <p:cNvPr id="1652" name="Ink 1651">
                  <a:extLst>
                    <a:ext uri="{FF2B5EF4-FFF2-40B4-BE49-F238E27FC236}">
                      <a16:creationId xmlns:a16="http://schemas.microsoft.com/office/drawing/2014/main" id="{A27007E5-778A-9627-1F35-7505F6F2CFB4}"/>
                    </a:ext>
                  </a:extLst>
                </p:cNvPr>
                <p:cNvPicPr/>
                <p:nvPr/>
              </p:nvPicPr>
              <p:blipFill>
                <a:blip r:embed="rId2926"/>
                <a:stretch>
                  <a:fillRect/>
                </a:stretch>
              </p:blipFill>
              <p:spPr>
                <a:xfrm>
                  <a:off x="189874" y="7877820"/>
                  <a:ext cx="2378880" cy="10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27">
              <p14:nvContentPartPr>
                <p14:cNvPr id="1653" name="Ink 1652">
                  <a:extLst>
                    <a:ext uri="{FF2B5EF4-FFF2-40B4-BE49-F238E27FC236}">
                      <a16:creationId xmlns:a16="http://schemas.microsoft.com/office/drawing/2014/main" id="{F1A2BB15-6B5F-875D-9FCC-63F28496E5EA}"/>
                    </a:ext>
                  </a:extLst>
                </p14:cNvPr>
                <p14:cNvContentPartPr/>
                <p14:nvPr/>
              </p14:nvContentPartPr>
              <p14:xfrm>
                <a:off x="494794" y="8063940"/>
                <a:ext cx="2534760" cy="495000"/>
              </p14:xfrm>
            </p:contentPart>
          </mc:Choice>
          <mc:Fallback xmlns="">
            <p:pic>
              <p:nvPicPr>
                <p:cNvPr id="1653" name="Ink 1652">
                  <a:extLst>
                    <a:ext uri="{FF2B5EF4-FFF2-40B4-BE49-F238E27FC236}">
                      <a16:creationId xmlns:a16="http://schemas.microsoft.com/office/drawing/2014/main" id="{F1A2BB15-6B5F-875D-9FCC-63F28496E5EA}"/>
                    </a:ext>
                  </a:extLst>
                </p:cNvPr>
                <p:cNvPicPr/>
                <p:nvPr/>
              </p:nvPicPr>
              <p:blipFill>
                <a:blip r:embed="rId2928"/>
                <a:stretch>
                  <a:fillRect/>
                </a:stretch>
              </p:blipFill>
              <p:spPr>
                <a:xfrm>
                  <a:off x="431794" y="7686300"/>
                  <a:ext cx="2660400" cy="12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29">
              <p14:nvContentPartPr>
                <p14:cNvPr id="1654" name="Ink 1653">
                  <a:extLst>
                    <a:ext uri="{FF2B5EF4-FFF2-40B4-BE49-F238E27FC236}">
                      <a16:creationId xmlns:a16="http://schemas.microsoft.com/office/drawing/2014/main" id="{3E84A896-789C-BF3F-C929-0385B4A57B37}"/>
                    </a:ext>
                  </a:extLst>
                </p14:cNvPr>
                <p14:cNvContentPartPr/>
                <p14:nvPr/>
              </p14:nvContentPartPr>
              <p14:xfrm>
                <a:off x="1293634" y="8209020"/>
                <a:ext cx="1353600" cy="379800"/>
              </p14:xfrm>
            </p:contentPart>
          </mc:Choice>
          <mc:Fallback xmlns="">
            <p:pic>
              <p:nvPicPr>
                <p:cNvPr id="1654" name="Ink 1653">
                  <a:extLst>
                    <a:ext uri="{FF2B5EF4-FFF2-40B4-BE49-F238E27FC236}">
                      <a16:creationId xmlns:a16="http://schemas.microsoft.com/office/drawing/2014/main" id="{3E84A896-789C-BF3F-C929-0385B4A57B37}"/>
                    </a:ext>
                  </a:extLst>
                </p:cNvPr>
                <p:cNvPicPr/>
                <p:nvPr/>
              </p:nvPicPr>
              <p:blipFill>
                <a:blip r:embed="rId2930"/>
                <a:stretch>
                  <a:fillRect/>
                </a:stretch>
              </p:blipFill>
              <p:spPr>
                <a:xfrm>
                  <a:off x="1230634" y="7831020"/>
                  <a:ext cx="1479240" cy="11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31">
              <p14:nvContentPartPr>
                <p14:cNvPr id="1655" name="Ink 1654">
                  <a:extLst>
                    <a:ext uri="{FF2B5EF4-FFF2-40B4-BE49-F238E27FC236}">
                      <a16:creationId xmlns:a16="http://schemas.microsoft.com/office/drawing/2014/main" id="{F9FE265D-4A16-35ED-8EC2-6A0F544A52E5}"/>
                    </a:ext>
                  </a:extLst>
                </p14:cNvPr>
                <p14:cNvContentPartPr/>
                <p14:nvPr/>
              </p14:nvContentPartPr>
              <p14:xfrm>
                <a:off x="762994" y="8540580"/>
                <a:ext cx="604800" cy="147240"/>
              </p14:xfrm>
            </p:contentPart>
          </mc:Choice>
          <mc:Fallback xmlns="">
            <p:pic>
              <p:nvPicPr>
                <p:cNvPr id="1655" name="Ink 1654">
                  <a:extLst>
                    <a:ext uri="{FF2B5EF4-FFF2-40B4-BE49-F238E27FC236}">
                      <a16:creationId xmlns:a16="http://schemas.microsoft.com/office/drawing/2014/main" id="{F9FE265D-4A16-35ED-8EC2-6A0F544A52E5}"/>
                    </a:ext>
                  </a:extLst>
                </p:cNvPr>
                <p:cNvPicPr/>
                <p:nvPr/>
              </p:nvPicPr>
              <p:blipFill>
                <a:blip r:embed="rId2932"/>
                <a:stretch>
                  <a:fillRect/>
                </a:stretch>
              </p:blipFill>
              <p:spPr>
                <a:xfrm>
                  <a:off x="700354" y="8162940"/>
                  <a:ext cx="730440" cy="90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33">
              <p14:nvContentPartPr>
                <p14:cNvPr id="1657" name="Ink 1656">
                  <a:extLst>
                    <a:ext uri="{FF2B5EF4-FFF2-40B4-BE49-F238E27FC236}">
                      <a16:creationId xmlns:a16="http://schemas.microsoft.com/office/drawing/2014/main" id="{CB8D22CC-5DB9-CE09-7895-69BACD075829}"/>
                    </a:ext>
                  </a:extLst>
                </p14:cNvPr>
                <p14:cNvContentPartPr/>
                <p14:nvPr/>
              </p14:nvContentPartPr>
              <p14:xfrm>
                <a:off x="60634" y="8505660"/>
                <a:ext cx="999000" cy="65160"/>
              </p14:xfrm>
            </p:contentPart>
          </mc:Choice>
          <mc:Fallback xmlns="">
            <p:pic>
              <p:nvPicPr>
                <p:cNvPr id="1657" name="Ink 1656">
                  <a:extLst>
                    <a:ext uri="{FF2B5EF4-FFF2-40B4-BE49-F238E27FC236}">
                      <a16:creationId xmlns:a16="http://schemas.microsoft.com/office/drawing/2014/main" id="{CB8D22CC-5DB9-CE09-7895-69BACD075829}"/>
                    </a:ext>
                  </a:extLst>
                </p:cNvPr>
                <p:cNvPicPr/>
                <p:nvPr/>
              </p:nvPicPr>
              <p:blipFill>
                <a:blip r:embed="rId2934"/>
                <a:stretch>
                  <a:fillRect/>
                </a:stretch>
              </p:blipFill>
              <p:spPr>
                <a:xfrm>
                  <a:off x="-2006" y="8127660"/>
                  <a:ext cx="1124640" cy="82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35">
              <p14:nvContentPartPr>
                <p14:cNvPr id="1658" name="Ink 1657">
                  <a:extLst>
                    <a:ext uri="{FF2B5EF4-FFF2-40B4-BE49-F238E27FC236}">
                      <a16:creationId xmlns:a16="http://schemas.microsoft.com/office/drawing/2014/main" id="{1C82F7BF-58C8-170D-5407-A4D00B1544D4}"/>
                    </a:ext>
                  </a:extLst>
                </p14:cNvPr>
                <p14:cNvContentPartPr/>
                <p14:nvPr/>
              </p14:nvContentPartPr>
              <p14:xfrm>
                <a:off x="76114" y="8564700"/>
                <a:ext cx="264600" cy="28440"/>
              </p14:xfrm>
            </p:contentPart>
          </mc:Choice>
          <mc:Fallback xmlns="">
            <p:pic>
              <p:nvPicPr>
                <p:cNvPr id="1658" name="Ink 1657">
                  <a:extLst>
                    <a:ext uri="{FF2B5EF4-FFF2-40B4-BE49-F238E27FC236}">
                      <a16:creationId xmlns:a16="http://schemas.microsoft.com/office/drawing/2014/main" id="{1C82F7BF-58C8-170D-5407-A4D00B1544D4}"/>
                    </a:ext>
                  </a:extLst>
                </p:cNvPr>
                <p:cNvPicPr/>
                <p:nvPr/>
              </p:nvPicPr>
              <p:blipFill>
                <a:blip r:embed="rId2936"/>
                <a:stretch>
                  <a:fillRect/>
                </a:stretch>
              </p:blipFill>
              <p:spPr>
                <a:xfrm>
                  <a:off x="13114" y="8186700"/>
                  <a:ext cx="390240" cy="78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37">
              <p14:nvContentPartPr>
                <p14:cNvPr id="1660" name="Ink 1659">
                  <a:extLst>
                    <a:ext uri="{FF2B5EF4-FFF2-40B4-BE49-F238E27FC236}">
                      <a16:creationId xmlns:a16="http://schemas.microsoft.com/office/drawing/2014/main" id="{4645810C-A6CB-40F6-736E-06D5410861ED}"/>
                    </a:ext>
                  </a:extLst>
                </p14:cNvPr>
                <p14:cNvContentPartPr/>
                <p14:nvPr/>
              </p14:nvContentPartPr>
              <p14:xfrm>
                <a:off x="80794" y="8448060"/>
                <a:ext cx="1148760" cy="77040"/>
              </p14:xfrm>
            </p:contentPart>
          </mc:Choice>
          <mc:Fallback xmlns="">
            <p:pic>
              <p:nvPicPr>
                <p:cNvPr id="1660" name="Ink 1659">
                  <a:extLst>
                    <a:ext uri="{FF2B5EF4-FFF2-40B4-BE49-F238E27FC236}">
                      <a16:creationId xmlns:a16="http://schemas.microsoft.com/office/drawing/2014/main" id="{4645810C-A6CB-40F6-736E-06D5410861ED}"/>
                    </a:ext>
                  </a:extLst>
                </p:cNvPr>
                <p:cNvPicPr/>
                <p:nvPr/>
              </p:nvPicPr>
              <p:blipFill>
                <a:blip r:embed="rId2938"/>
                <a:stretch>
                  <a:fillRect/>
                </a:stretch>
              </p:blipFill>
              <p:spPr>
                <a:xfrm>
                  <a:off x="17794" y="8070060"/>
                  <a:ext cx="1274400" cy="83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39">
              <p14:nvContentPartPr>
                <p14:cNvPr id="1661" name="Ink 1660">
                  <a:extLst>
                    <a:ext uri="{FF2B5EF4-FFF2-40B4-BE49-F238E27FC236}">
                      <a16:creationId xmlns:a16="http://schemas.microsoft.com/office/drawing/2014/main" id="{25714F20-4D2A-7E93-356C-56FC88854A90}"/>
                    </a:ext>
                  </a:extLst>
                </p14:cNvPr>
                <p14:cNvContentPartPr/>
                <p14:nvPr/>
              </p14:nvContentPartPr>
              <p14:xfrm>
                <a:off x="1025074" y="8443020"/>
                <a:ext cx="85320" cy="3240"/>
              </p14:xfrm>
            </p:contentPart>
          </mc:Choice>
          <mc:Fallback xmlns="">
            <p:pic>
              <p:nvPicPr>
                <p:cNvPr id="1661" name="Ink 1660">
                  <a:extLst>
                    <a:ext uri="{FF2B5EF4-FFF2-40B4-BE49-F238E27FC236}">
                      <a16:creationId xmlns:a16="http://schemas.microsoft.com/office/drawing/2014/main" id="{25714F20-4D2A-7E93-356C-56FC88854A90}"/>
                    </a:ext>
                  </a:extLst>
                </p:cNvPr>
                <p:cNvPicPr/>
                <p:nvPr/>
              </p:nvPicPr>
              <p:blipFill>
                <a:blip r:embed="rId2940"/>
                <a:stretch>
                  <a:fillRect/>
                </a:stretch>
              </p:blipFill>
              <p:spPr>
                <a:xfrm>
                  <a:off x="962434" y="8065380"/>
                  <a:ext cx="210960" cy="75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41">
              <p14:nvContentPartPr>
                <p14:cNvPr id="1662" name="Ink 1661">
                  <a:extLst>
                    <a:ext uri="{FF2B5EF4-FFF2-40B4-BE49-F238E27FC236}">
                      <a16:creationId xmlns:a16="http://schemas.microsoft.com/office/drawing/2014/main" id="{8C1A94FA-AAE9-F9E9-749C-C6113660AD24}"/>
                    </a:ext>
                  </a:extLst>
                </p14:cNvPr>
                <p14:cNvContentPartPr/>
                <p14:nvPr/>
              </p14:nvContentPartPr>
              <p14:xfrm>
                <a:off x="679474" y="8162940"/>
                <a:ext cx="1775880" cy="470520"/>
              </p14:xfrm>
            </p:contentPart>
          </mc:Choice>
          <mc:Fallback xmlns="">
            <p:pic>
              <p:nvPicPr>
                <p:cNvPr id="1662" name="Ink 1661">
                  <a:extLst>
                    <a:ext uri="{FF2B5EF4-FFF2-40B4-BE49-F238E27FC236}">
                      <a16:creationId xmlns:a16="http://schemas.microsoft.com/office/drawing/2014/main" id="{8C1A94FA-AAE9-F9E9-749C-C6113660AD24}"/>
                    </a:ext>
                  </a:extLst>
                </p:cNvPr>
                <p:cNvPicPr/>
                <p:nvPr/>
              </p:nvPicPr>
              <p:blipFill>
                <a:blip r:embed="rId2942"/>
                <a:stretch>
                  <a:fillRect/>
                </a:stretch>
              </p:blipFill>
              <p:spPr>
                <a:xfrm>
                  <a:off x="616834" y="7784940"/>
                  <a:ext cx="1901520" cy="12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43">
              <p14:nvContentPartPr>
                <p14:cNvPr id="1663" name="Ink 1662">
                  <a:extLst>
                    <a:ext uri="{FF2B5EF4-FFF2-40B4-BE49-F238E27FC236}">
                      <a16:creationId xmlns:a16="http://schemas.microsoft.com/office/drawing/2014/main" id="{C0229358-B04B-6259-466D-9B497F16148F}"/>
                    </a:ext>
                  </a:extLst>
                </p14:cNvPr>
                <p14:cNvContentPartPr/>
                <p14:nvPr/>
              </p14:nvContentPartPr>
              <p14:xfrm>
                <a:off x="1387234" y="7866300"/>
                <a:ext cx="1709640" cy="662400"/>
              </p14:xfrm>
            </p:contentPart>
          </mc:Choice>
          <mc:Fallback xmlns="">
            <p:pic>
              <p:nvPicPr>
                <p:cNvPr id="1663" name="Ink 1662">
                  <a:extLst>
                    <a:ext uri="{FF2B5EF4-FFF2-40B4-BE49-F238E27FC236}">
                      <a16:creationId xmlns:a16="http://schemas.microsoft.com/office/drawing/2014/main" id="{C0229358-B04B-6259-466D-9B497F16148F}"/>
                    </a:ext>
                  </a:extLst>
                </p:cNvPr>
                <p:cNvPicPr/>
                <p:nvPr/>
              </p:nvPicPr>
              <p:blipFill>
                <a:blip r:embed="rId2944"/>
                <a:stretch>
                  <a:fillRect/>
                </a:stretch>
              </p:blipFill>
              <p:spPr>
                <a:xfrm>
                  <a:off x="1324594" y="7488300"/>
                  <a:ext cx="1835280" cy="14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45">
              <p14:nvContentPartPr>
                <p14:cNvPr id="1664" name="Ink 1663">
                  <a:extLst>
                    <a:ext uri="{FF2B5EF4-FFF2-40B4-BE49-F238E27FC236}">
                      <a16:creationId xmlns:a16="http://schemas.microsoft.com/office/drawing/2014/main" id="{CD532E5A-0704-B808-6C68-A7D64D16AF88}"/>
                    </a:ext>
                  </a:extLst>
                </p14:cNvPr>
                <p14:cNvContentPartPr/>
                <p14:nvPr/>
              </p14:nvContentPartPr>
              <p14:xfrm>
                <a:off x="1448434" y="7876380"/>
                <a:ext cx="1812960" cy="628200"/>
              </p14:xfrm>
            </p:contentPart>
          </mc:Choice>
          <mc:Fallback xmlns="">
            <p:pic>
              <p:nvPicPr>
                <p:cNvPr id="1664" name="Ink 1663">
                  <a:extLst>
                    <a:ext uri="{FF2B5EF4-FFF2-40B4-BE49-F238E27FC236}">
                      <a16:creationId xmlns:a16="http://schemas.microsoft.com/office/drawing/2014/main" id="{CD532E5A-0704-B808-6C68-A7D64D16AF88}"/>
                    </a:ext>
                  </a:extLst>
                </p:cNvPr>
                <p:cNvPicPr/>
                <p:nvPr/>
              </p:nvPicPr>
              <p:blipFill>
                <a:blip r:embed="rId2946"/>
                <a:stretch>
                  <a:fillRect/>
                </a:stretch>
              </p:blipFill>
              <p:spPr>
                <a:xfrm>
                  <a:off x="1385794" y="7498380"/>
                  <a:ext cx="1938600" cy="13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47">
              <p14:nvContentPartPr>
                <p14:cNvPr id="1665" name="Ink 1664">
                  <a:extLst>
                    <a:ext uri="{FF2B5EF4-FFF2-40B4-BE49-F238E27FC236}">
                      <a16:creationId xmlns:a16="http://schemas.microsoft.com/office/drawing/2014/main" id="{B0793960-EF20-5104-D1BD-2BA637A7823F}"/>
                    </a:ext>
                  </a:extLst>
                </p14:cNvPr>
                <p14:cNvContentPartPr/>
                <p14:nvPr/>
              </p14:nvContentPartPr>
              <p14:xfrm>
                <a:off x="1971874" y="7752540"/>
                <a:ext cx="1505160" cy="587160"/>
              </p14:xfrm>
            </p:contentPart>
          </mc:Choice>
          <mc:Fallback xmlns="">
            <p:pic>
              <p:nvPicPr>
                <p:cNvPr id="1665" name="Ink 1664">
                  <a:extLst>
                    <a:ext uri="{FF2B5EF4-FFF2-40B4-BE49-F238E27FC236}">
                      <a16:creationId xmlns:a16="http://schemas.microsoft.com/office/drawing/2014/main" id="{B0793960-EF20-5104-D1BD-2BA637A7823F}"/>
                    </a:ext>
                  </a:extLst>
                </p:cNvPr>
                <p:cNvPicPr/>
                <p:nvPr/>
              </p:nvPicPr>
              <p:blipFill>
                <a:blip r:embed="rId2948"/>
                <a:stretch>
                  <a:fillRect/>
                </a:stretch>
              </p:blipFill>
              <p:spPr>
                <a:xfrm>
                  <a:off x="1908874" y="7374900"/>
                  <a:ext cx="1630800" cy="13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49">
              <p14:nvContentPartPr>
                <p14:cNvPr id="1666" name="Ink 1665">
                  <a:extLst>
                    <a:ext uri="{FF2B5EF4-FFF2-40B4-BE49-F238E27FC236}">
                      <a16:creationId xmlns:a16="http://schemas.microsoft.com/office/drawing/2014/main" id="{9E44A799-6D61-FEAF-3A45-C90395148EBF}"/>
                    </a:ext>
                  </a:extLst>
                </p14:cNvPr>
                <p14:cNvContentPartPr/>
                <p14:nvPr/>
              </p14:nvContentPartPr>
              <p14:xfrm>
                <a:off x="2105434" y="8031900"/>
                <a:ext cx="577080" cy="273240"/>
              </p14:xfrm>
            </p:contentPart>
          </mc:Choice>
          <mc:Fallback xmlns="">
            <p:pic>
              <p:nvPicPr>
                <p:cNvPr id="1666" name="Ink 1665">
                  <a:extLst>
                    <a:ext uri="{FF2B5EF4-FFF2-40B4-BE49-F238E27FC236}">
                      <a16:creationId xmlns:a16="http://schemas.microsoft.com/office/drawing/2014/main" id="{9E44A799-6D61-FEAF-3A45-C90395148EBF}"/>
                    </a:ext>
                  </a:extLst>
                </p:cNvPr>
                <p:cNvPicPr/>
                <p:nvPr/>
              </p:nvPicPr>
              <p:blipFill>
                <a:blip r:embed="rId2950"/>
                <a:stretch>
                  <a:fillRect/>
                </a:stretch>
              </p:blipFill>
              <p:spPr>
                <a:xfrm>
                  <a:off x="2042434" y="7654260"/>
                  <a:ext cx="702720" cy="10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51">
              <p14:nvContentPartPr>
                <p14:cNvPr id="1667" name="Ink 1666">
                  <a:extLst>
                    <a:ext uri="{FF2B5EF4-FFF2-40B4-BE49-F238E27FC236}">
                      <a16:creationId xmlns:a16="http://schemas.microsoft.com/office/drawing/2014/main" id="{38B2C8AA-FC3D-E816-CA71-B557A78AC740}"/>
                    </a:ext>
                  </a:extLst>
                </p14:cNvPr>
                <p14:cNvContentPartPr/>
                <p14:nvPr/>
              </p14:nvContentPartPr>
              <p14:xfrm>
                <a:off x="2165194" y="7876740"/>
                <a:ext cx="992160" cy="351360"/>
              </p14:xfrm>
            </p:contentPart>
          </mc:Choice>
          <mc:Fallback xmlns="">
            <p:pic>
              <p:nvPicPr>
                <p:cNvPr id="1667" name="Ink 1666">
                  <a:extLst>
                    <a:ext uri="{FF2B5EF4-FFF2-40B4-BE49-F238E27FC236}">
                      <a16:creationId xmlns:a16="http://schemas.microsoft.com/office/drawing/2014/main" id="{38B2C8AA-FC3D-E816-CA71-B557A78AC740}"/>
                    </a:ext>
                  </a:extLst>
                </p:cNvPr>
                <p:cNvPicPr/>
                <p:nvPr/>
              </p:nvPicPr>
              <p:blipFill>
                <a:blip r:embed="rId2952"/>
                <a:stretch>
                  <a:fillRect/>
                </a:stretch>
              </p:blipFill>
              <p:spPr>
                <a:xfrm>
                  <a:off x="2102554" y="7498740"/>
                  <a:ext cx="1117800" cy="11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53">
              <p14:nvContentPartPr>
                <p14:cNvPr id="1668" name="Ink 1667">
                  <a:extLst>
                    <a:ext uri="{FF2B5EF4-FFF2-40B4-BE49-F238E27FC236}">
                      <a16:creationId xmlns:a16="http://schemas.microsoft.com/office/drawing/2014/main" id="{FF82E123-365A-CB06-16BD-9A1C10ED249A}"/>
                    </a:ext>
                  </a:extLst>
                </p14:cNvPr>
                <p14:cNvContentPartPr/>
                <p14:nvPr/>
              </p14:nvContentPartPr>
              <p14:xfrm>
                <a:off x="2952514" y="7936500"/>
                <a:ext cx="65160" cy="28440"/>
              </p14:xfrm>
            </p:contentPart>
          </mc:Choice>
          <mc:Fallback xmlns="">
            <p:pic>
              <p:nvPicPr>
                <p:cNvPr id="1668" name="Ink 1667">
                  <a:extLst>
                    <a:ext uri="{FF2B5EF4-FFF2-40B4-BE49-F238E27FC236}">
                      <a16:creationId xmlns:a16="http://schemas.microsoft.com/office/drawing/2014/main" id="{FF82E123-365A-CB06-16BD-9A1C10ED249A}"/>
                    </a:ext>
                  </a:extLst>
                </p:cNvPr>
                <p:cNvPicPr/>
                <p:nvPr/>
              </p:nvPicPr>
              <p:blipFill>
                <a:blip r:embed="rId2954"/>
                <a:stretch>
                  <a:fillRect/>
                </a:stretch>
              </p:blipFill>
              <p:spPr>
                <a:xfrm>
                  <a:off x="2889874" y="7558500"/>
                  <a:ext cx="190800" cy="78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55">
              <p14:nvContentPartPr>
                <p14:cNvPr id="1672" name="Ink 1671">
                  <a:extLst>
                    <a:ext uri="{FF2B5EF4-FFF2-40B4-BE49-F238E27FC236}">
                      <a16:creationId xmlns:a16="http://schemas.microsoft.com/office/drawing/2014/main" id="{3E1E0370-2C32-EF78-2C67-EE22B26734B4}"/>
                    </a:ext>
                  </a:extLst>
                </p14:cNvPr>
                <p14:cNvContentPartPr/>
                <p14:nvPr/>
              </p14:nvContentPartPr>
              <p14:xfrm>
                <a:off x="1700434" y="7901580"/>
                <a:ext cx="37440" cy="5400"/>
              </p14:xfrm>
            </p:contentPart>
          </mc:Choice>
          <mc:Fallback xmlns="">
            <p:pic>
              <p:nvPicPr>
                <p:cNvPr id="1672" name="Ink 1671">
                  <a:extLst>
                    <a:ext uri="{FF2B5EF4-FFF2-40B4-BE49-F238E27FC236}">
                      <a16:creationId xmlns:a16="http://schemas.microsoft.com/office/drawing/2014/main" id="{3E1E0370-2C32-EF78-2C67-EE22B26734B4}"/>
                    </a:ext>
                  </a:extLst>
                </p:cNvPr>
                <p:cNvPicPr/>
                <p:nvPr/>
              </p:nvPicPr>
              <p:blipFill>
                <a:blip r:embed="rId2956"/>
                <a:stretch>
                  <a:fillRect/>
                </a:stretch>
              </p:blipFill>
              <p:spPr>
                <a:xfrm>
                  <a:off x="1637794" y="7523580"/>
                  <a:ext cx="163080" cy="76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57">
              <p14:nvContentPartPr>
                <p14:cNvPr id="1673" name="Ink 1672">
                  <a:extLst>
                    <a:ext uri="{FF2B5EF4-FFF2-40B4-BE49-F238E27FC236}">
                      <a16:creationId xmlns:a16="http://schemas.microsoft.com/office/drawing/2014/main" id="{7FCA50AD-4373-CF1D-9C2F-EAE77990E853}"/>
                    </a:ext>
                  </a:extLst>
                </p14:cNvPr>
                <p14:cNvContentPartPr/>
                <p14:nvPr/>
              </p14:nvContentPartPr>
              <p14:xfrm>
                <a:off x="1794394" y="7891860"/>
                <a:ext cx="19800" cy="1800"/>
              </p14:xfrm>
            </p:contentPart>
          </mc:Choice>
          <mc:Fallback xmlns="">
            <p:pic>
              <p:nvPicPr>
                <p:cNvPr id="1673" name="Ink 1672">
                  <a:extLst>
                    <a:ext uri="{FF2B5EF4-FFF2-40B4-BE49-F238E27FC236}">
                      <a16:creationId xmlns:a16="http://schemas.microsoft.com/office/drawing/2014/main" id="{7FCA50AD-4373-CF1D-9C2F-EAE77990E853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731754" y="7514220"/>
                  <a:ext cx="145440" cy="75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58">
              <p14:nvContentPartPr>
                <p14:cNvPr id="1675" name="Ink 1674">
                  <a:extLst>
                    <a:ext uri="{FF2B5EF4-FFF2-40B4-BE49-F238E27FC236}">
                      <a16:creationId xmlns:a16="http://schemas.microsoft.com/office/drawing/2014/main" id="{CF9FB086-483B-8AC4-B83E-811A679CB69C}"/>
                    </a:ext>
                  </a:extLst>
                </p14:cNvPr>
                <p14:cNvContentPartPr/>
                <p14:nvPr/>
              </p14:nvContentPartPr>
              <p14:xfrm>
                <a:off x="3883474" y="7050900"/>
                <a:ext cx="1800" cy="360"/>
              </p14:xfrm>
            </p:contentPart>
          </mc:Choice>
          <mc:Fallback xmlns="">
            <p:pic>
              <p:nvPicPr>
                <p:cNvPr id="1675" name="Ink 1674">
                  <a:extLst>
                    <a:ext uri="{FF2B5EF4-FFF2-40B4-BE49-F238E27FC236}">
                      <a16:creationId xmlns:a16="http://schemas.microsoft.com/office/drawing/2014/main" id="{CF9FB086-483B-8AC4-B83E-811A679CB69C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3820834" y="6672900"/>
                  <a:ext cx="12744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59">
              <p14:nvContentPartPr>
                <p14:cNvPr id="1676" name="Ink 1675">
                  <a:extLst>
                    <a:ext uri="{FF2B5EF4-FFF2-40B4-BE49-F238E27FC236}">
                      <a16:creationId xmlns:a16="http://schemas.microsoft.com/office/drawing/2014/main" id="{29AC9825-A098-58C8-032B-5D2989297BAE}"/>
                    </a:ext>
                  </a:extLst>
                </p14:cNvPr>
                <p14:cNvContentPartPr/>
                <p14:nvPr/>
              </p14:nvContentPartPr>
              <p14:xfrm>
                <a:off x="3859714" y="7054140"/>
                <a:ext cx="1080" cy="720"/>
              </p14:xfrm>
            </p:contentPart>
          </mc:Choice>
          <mc:Fallback xmlns="">
            <p:pic>
              <p:nvPicPr>
                <p:cNvPr id="1676" name="Ink 1675">
                  <a:extLst>
                    <a:ext uri="{FF2B5EF4-FFF2-40B4-BE49-F238E27FC236}">
                      <a16:creationId xmlns:a16="http://schemas.microsoft.com/office/drawing/2014/main" id="{29AC9825-A098-58C8-032B-5D2989297BA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97074" y="6676140"/>
                  <a:ext cx="126720" cy="75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60">
              <p14:nvContentPartPr>
                <p14:cNvPr id="1677" name="Ink 1676">
                  <a:extLst>
                    <a:ext uri="{FF2B5EF4-FFF2-40B4-BE49-F238E27FC236}">
                      <a16:creationId xmlns:a16="http://schemas.microsoft.com/office/drawing/2014/main" id="{0414AE67-F65A-CF9E-6CD8-BFA13DE8DC8A}"/>
                    </a:ext>
                  </a:extLst>
                </p14:cNvPr>
                <p14:cNvContentPartPr/>
                <p14:nvPr/>
              </p14:nvContentPartPr>
              <p14:xfrm>
                <a:off x="3819754" y="7106700"/>
                <a:ext cx="2520" cy="1800"/>
              </p14:xfrm>
            </p:contentPart>
          </mc:Choice>
          <mc:Fallback xmlns="">
            <p:pic>
              <p:nvPicPr>
                <p:cNvPr id="1677" name="Ink 1676">
                  <a:extLst>
                    <a:ext uri="{FF2B5EF4-FFF2-40B4-BE49-F238E27FC236}">
                      <a16:creationId xmlns:a16="http://schemas.microsoft.com/office/drawing/2014/main" id="{0414AE67-F65A-CF9E-6CD8-BFA13DE8DC8A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3757114" y="6729060"/>
                  <a:ext cx="128160" cy="75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61">
              <p14:nvContentPartPr>
                <p14:cNvPr id="1678" name="Ink 1677">
                  <a:extLst>
                    <a:ext uri="{FF2B5EF4-FFF2-40B4-BE49-F238E27FC236}">
                      <a16:creationId xmlns:a16="http://schemas.microsoft.com/office/drawing/2014/main" id="{298C40EA-1DB7-0839-F194-985890A8C4DD}"/>
                    </a:ext>
                  </a:extLst>
                </p14:cNvPr>
                <p14:cNvContentPartPr/>
                <p14:nvPr/>
              </p14:nvContentPartPr>
              <p14:xfrm>
                <a:off x="742474" y="6874140"/>
                <a:ext cx="3368880" cy="1068840"/>
              </p14:xfrm>
            </p:contentPart>
          </mc:Choice>
          <mc:Fallback xmlns="">
            <p:pic>
              <p:nvPicPr>
                <p:cNvPr id="1678" name="Ink 1677">
                  <a:extLst>
                    <a:ext uri="{FF2B5EF4-FFF2-40B4-BE49-F238E27FC236}">
                      <a16:creationId xmlns:a16="http://schemas.microsoft.com/office/drawing/2014/main" id="{298C40EA-1DB7-0839-F194-985890A8C4DD}"/>
                    </a:ext>
                  </a:extLst>
                </p:cNvPr>
                <p:cNvPicPr/>
                <p:nvPr/>
              </p:nvPicPr>
              <p:blipFill>
                <a:blip r:embed="rId2962"/>
                <a:stretch>
                  <a:fillRect/>
                </a:stretch>
              </p:blipFill>
              <p:spPr>
                <a:xfrm>
                  <a:off x="679834" y="6496140"/>
                  <a:ext cx="3494520" cy="18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63">
              <p14:nvContentPartPr>
                <p14:cNvPr id="1679" name="Ink 1678">
                  <a:extLst>
                    <a:ext uri="{FF2B5EF4-FFF2-40B4-BE49-F238E27FC236}">
                      <a16:creationId xmlns:a16="http://schemas.microsoft.com/office/drawing/2014/main" id="{BBE542EC-1BE3-0CAF-6900-D4F9233F2F78}"/>
                    </a:ext>
                  </a:extLst>
                </p14:cNvPr>
                <p14:cNvContentPartPr/>
                <p14:nvPr/>
              </p14:nvContentPartPr>
              <p14:xfrm>
                <a:off x="-77246" y="7616820"/>
                <a:ext cx="2321640" cy="410760"/>
              </p14:xfrm>
            </p:contentPart>
          </mc:Choice>
          <mc:Fallback xmlns="">
            <p:pic>
              <p:nvPicPr>
                <p:cNvPr id="1679" name="Ink 1678">
                  <a:extLst>
                    <a:ext uri="{FF2B5EF4-FFF2-40B4-BE49-F238E27FC236}">
                      <a16:creationId xmlns:a16="http://schemas.microsoft.com/office/drawing/2014/main" id="{BBE542EC-1BE3-0CAF-6900-D4F9233F2F78}"/>
                    </a:ext>
                  </a:extLst>
                </p:cNvPr>
                <p:cNvPicPr/>
                <p:nvPr/>
              </p:nvPicPr>
              <p:blipFill>
                <a:blip r:embed="rId2964"/>
                <a:stretch>
                  <a:fillRect/>
                </a:stretch>
              </p:blipFill>
              <p:spPr>
                <a:xfrm>
                  <a:off x="-140246" y="7238820"/>
                  <a:ext cx="2447280" cy="11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65">
              <p14:nvContentPartPr>
                <p14:cNvPr id="1680" name="Ink 1679">
                  <a:extLst>
                    <a:ext uri="{FF2B5EF4-FFF2-40B4-BE49-F238E27FC236}">
                      <a16:creationId xmlns:a16="http://schemas.microsoft.com/office/drawing/2014/main" id="{9B82B29C-EF7C-0554-EC7E-917F799240BD}"/>
                    </a:ext>
                  </a:extLst>
                </p14:cNvPr>
                <p14:cNvContentPartPr/>
                <p14:nvPr/>
              </p14:nvContentPartPr>
              <p14:xfrm>
                <a:off x="-34046" y="7743180"/>
                <a:ext cx="1360800" cy="255960"/>
              </p14:xfrm>
            </p:contentPart>
          </mc:Choice>
          <mc:Fallback xmlns="">
            <p:pic>
              <p:nvPicPr>
                <p:cNvPr id="1680" name="Ink 1679">
                  <a:extLst>
                    <a:ext uri="{FF2B5EF4-FFF2-40B4-BE49-F238E27FC236}">
                      <a16:creationId xmlns:a16="http://schemas.microsoft.com/office/drawing/2014/main" id="{9B82B29C-EF7C-0554-EC7E-917F799240BD}"/>
                    </a:ext>
                  </a:extLst>
                </p:cNvPr>
                <p:cNvPicPr/>
                <p:nvPr/>
              </p:nvPicPr>
              <p:blipFill>
                <a:blip r:embed="rId2966"/>
                <a:stretch>
                  <a:fillRect/>
                </a:stretch>
              </p:blipFill>
              <p:spPr>
                <a:xfrm>
                  <a:off x="-97046" y="7365540"/>
                  <a:ext cx="1486440" cy="10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67">
              <p14:nvContentPartPr>
                <p14:cNvPr id="1681" name="Ink 1680">
                  <a:extLst>
                    <a:ext uri="{FF2B5EF4-FFF2-40B4-BE49-F238E27FC236}">
                      <a16:creationId xmlns:a16="http://schemas.microsoft.com/office/drawing/2014/main" id="{D7250094-8E61-4629-EA1E-59D9FD03F65B}"/>
                    </a:ext>
                  </a:extLst>
                </p14:cNvPr>
                <p14:cNvContentPartPr/>
                <p14:nvPr/>
              </p14:nvContentPartPr>
              <p14:xfrm>
                <a:off x="63514" y="7568580"/>
                <a:ext cx="2611800" cy="327600"/>
              </p14:xfrm>
            </p:contentPart>
          </mc:Choice>
          <mc:Fallback xmlns="">
            <p:pic>
              <p:nvPicPr>
                <p:cNvPr id="1681" name="Ink 1680">
                  <a:extLst>
                    <a:ext uri="{FF2B5EF4-FFF2-40B4-BE49-F238E27FC236}">
                      <a16:creationId xmlns:a16="http://schemas.microsoft.com/office/drawing/2014/main" id="{D7250094-8E61-4629-EA1E-59D9FD03F65B}"/>
                    </a:ext>
                  </a:extLst>
                </p:cNvPr>
                <p:cNvPicPr/>
                <p:nvPr/>
              </p:nvPicPr>
              <p:blipFill>
                <a:blip r:embed="rId2968"/>
                <a:stretch>
                  <a:fillRect/>
                </a:stretch>
              </p:blipFill>
              <p:spPr>
                <a:xfrm>
                  <a:off x="874" y="7190580"/>
                  <a:ext cx="2737440" cy="10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69">
              <p14:nvContentPartPr>
                <p14:cNvPr id="1682" name="Ink 1681">
                  <a:extLst>
                    <a:ext uri="{FF2B5EF4-FFF2-40B4-BE49-F238E27FC236}">
                      <a16:creationId xmlns:a16="http://schemas.microsoft.com/office/drawing/2014/main" id="{4C9E3490-F931-ADD2-8B1E-C9D667933B3A}"/>
                    </a:ext>
                  </a:extLst>
                </p14:cNvPr>
                <p14:cNvContentPartPr/>
                <p14:nvPr/>
              </p14:nvContentPartPr>
              <p14:xfrm>
                <a:off x="1088434" y="7336380"/>
                <a:ext cx="2390400" cy="520920"/>
              </p14:xfrm>
            </p:contentPart>
          </mc:Choice>
          <mc:Fallback xmlns="">
            <p:pic>
              <p:nvPicPr>
                <p:cNvPr id="1682" name="Ink 1681">
                  <a:extLst>
                    <a:ext uri="{FF2B5EF4-FFF2-40B4-BE49-F238E27FC236}">
                      <a16:creationId xmlns:a16="http://schemas.microsoft.com/office/drawing/2014/main" id="{4C9E3490-F931-ADD2-8B1E-C9D667933B3A}"/>
                    </a:ext>
                  </a:extLst>
                </p:cNvPr>
                <p:cNvPicPr/>
                <p:nvPr/>
              </p:nvPicPr>
              <p:blipFill>
                <a:blip r:embed="rId2970"/>
                <a:stretch>
                  <a:fillRect/>
                </a:stretch>
              </p:blipFill>
              <p:spPr>
                <a:xfrm>
                  <a:off x="1025794" y="6958740"/>
                  <a:ext cx="2516040" cy="12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71">
              <p14:nvContentPartPr>
                <p14:cNvPr id="1683" name="Ink 1682">
                  <a:extLst>
                    <a:ext uri="{FF2B5EF4-FFF2-40B4-BE49-F238E27FC236}">
                      <a16:creationId xmlns:a16="http://schemas.microsoft.com/office/drawing/2014/main" id="{2A6AE1F0-7F16-F1BA-B54B-A8052321A911}"/>
                    </a:ext>
                  </a:extLst>
                </p14:cNvPr>
                <p14:cNvContentPartPr/>
                <p14:nvPr/>
              </p14:nvContentPartPr>
              <p14:xfrm>
                <a:off x="2217034" y="6881700"/>
                <a:ext cx="2018520" cy="802080"/>
              </p14:xfrm>
            </p:contentPart>
          </mc:Choice>
          <mc:Fallback xmlns="">
            <p:pic>
              <p:nvPicPr>
                <p:cNvPr id="1683" name="Ink 1682">
                  <a:extLst>
                    <a:ext uri="{FF2B5EF4-FFF2-40B4-BE49-F238E27FC236}">
                      <a16:creationId xmlns:a16="http://schemas.microsoft.com/office/drawing/2014/main" id="{2A6AE1F0-7F16-F1BA-B54B-A8052321A911}"/>
                    </a:ext>
                  </a:extLst>
                </p:cNvPr>
                <p:cNvPicPr/>
                <p:nvPr/>
              </p:nvPicPr>
              <p:blipFill>
                <a:blip r:embed="rId2972"/>
                <a:stretch>
                  <a:fillRect/>
                </a:stretch>
              </p:blipFill>
              <p:spPr>
                <a:xfrm>
                  <a:off x="2154394" y="6503700"/>
                  <a:ext cx="2144160" cy="155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73">
              <p14:nvContentPartPr>
                <p14:cNvPr id="1684" name="Ink 1683">
                  <a:extLst>
                    <a:ext uri="{FF2B5EF4-FFF2-40B4-BE49-F238E27FC236}">
                      <a16:creationId xmlns:a16="http://schemas.microsoft.com/office/drawing/2014/main" id="{688A15B7-D082-9A6A-C5C3-A922EEE17E8D}"/>
                    </a:ext>
                  </a:extLst>
                </p14:cNvPr>
                <p14:cNvContentPartPr/>
                <p14:nvPr/>
              </p14:nvContentPartPr>
              <p14:xfrm>
                <a:off x="2908234" y="6720420"/>
                <a:ext cx="1453680" cy="765360"/>
              </p14:xfrm>
            </p:contentPart>
          </mc:Choice>
          <mc:Fallback xmlns="">
            <p:pic>
              <p:nvPicPr>
                <p:cNvPr id="1684" name="Ink 1683">
                  <a:extLst>
                    <a:ext uri="{FF2B5EF4-FFF2-40B4-BE49-F238E27FC236}">
                      <a16:creationId xmlns:a16="http://schemas.microsoft.com/office/drawing/2014/main" id="{688A15B7-D082-9A6A-C5C3-A922EEE17E8D}"/>
                    </a:ext>
                  </a:extLst>
                </p:cNvPr>
                <p:cNvPicPr/>
                <p:nvPr/>
              </p:nvPicPr>
              <p:blipFill>
                <a:blip r:embed="rId2974"/>
                <a:stretch>
                  <a:fillRect/>
                </a:stretch>
              </p:blipFill>
              <p:spPr>
                <a:xfrm>
                  <a:off x="2845234" y="6342780"/>
                  <a:ext cx="1579320" cy="152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75">
              <p14:nvContentPartPr>
                <p14:cNvPr id="1686" name="Ink 1685">
                  <a:extLst>
                    <a:ext uri="{FF2B5EF4-FFF2-40B4-BE49-F238E27FC236}">
                      <a16:creationId xmlns:a16="http://schemas.microsoft.com/office/drawing/2014/main" id="{8426F451-44D8-35CC-6822-572C041ADC8B}"/>
                    </a:ext>
                  </a:extLst>
                </p14:cNvPr>
                <p14:cNvContentPartPr/>
                <p14:nvPr/>
              </p14:nvContentPartPr>
              <p14:xfrm>
                <a:off x="-56726" y="7803300"/>
                <a:ext cx="905040" cy="140040"/>
              </p14:xfrm>
            </p:contentPart>
          </mc:Choice>
          <mc:Fallback xmlns="">
            <p:pic>
              <p:nvPicPr>
                <p:cNvPr id="1686" name="Ink 1685">
                  <a:extLst>
                    <a:ext uri="{FF2B5EF4-FFF2-40B4-BE49-F238E27FC236}">
                      <a16:creationId xmlns:a16="http://schemas.microsoft.com/office/drawing/2014/main" id="{8426F451-44D8-35CC-6822-572C041ADC8B}"/>
                    </a:ext>
                  </a:extLst>
                </p:cNvPr>
                <p:cNvPicPr/>
                <p:nvPr/>
              </p:nvPicPr>
              <p:blipFill>
                <a:blip r:embed="rId2976"/>
                <a:stretch>
                  <a:fillRect/>
                </a:stretch>
              </p:blipFill>
              <p:spPr>
                <a:xfrm>
                  <a:off x="-119366" y="7425300"/>
                  <a:ext cx="1030680" cy="89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77">
              <p14:nvContentPartPr>
                <p14:cNvPr id="1688" name="Ink 1687">
                  <a:extLst>
                    <a:ext uri="{FF2B5EF4-FFF2-40B4-BE49-F238E27FC236}">
                      <a16:creationId xmlns:a16="http://schemas.microsoft.com/office/drawing/2014/main" id="{1A61DFCC-3E3D-3607-A506-07612EBF2277}"/>
                    </a:ext>
                  </a:extLst>
                </p14:cNvPr>
                <p14:cNvContentPartPr/>
                <p14:nvPr/>
              </p14:nvContentPartPr>
              <p14:xfrm>
                <a:off x="-87326" y="7798260"/>
                <a:ext cx="676440" cy="65880"/>
              </p14:xfrm>
            </p:contentPart>
          </mc:Choice>
          <mc:Fallback xmlns="">
            <p:pic>
              <p:nvPicPr>
                <p:cNvPr id="1688" name="Ink 1687">
                  <a:extLst>
                    <a:ext uri="{FF2B5EF4-FFF2-40B4-BE49-F238E27FC236}">
                      <a16:creationId xmlns:a16="http://schemas.microsoft.com/office/drawing/2014/main" id="{1A61DFCC-3E3D-3607-A506-07612EBF2277}"/>
                    </a:ext>
                  </a:extLst>
                </p:cNvPr>
                <p:cNvPicPr/>
                <p:nvPr/>
              </p:nvPicPr>
              <p:blipFill>
                <a:blip r:embed="rId2978"/>
                <a:stretch>
                  <a:fillRect/>
                </a:stretch>
              </p:blipFill>
              <p:spPr>
                <a:xfrm>
                  <a:off x="-149966" y="7420620"/>
                  <a:ext cx="802080" cy="82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79">
              <p14:nvContentPartPr>
                <p14:cNvPr id="1689" name="Ink 1688">
                  <a:extLst>
                    <a:ext uri="{FF2B5EF4-FFF2-40B4-BE49-F238E27FC236}">
                      <a16:creationId xmlns:a16="http://schemas.microsoft.com/office/drawing/2014/main" id="{9BFA35B9-0206-4689-3983-727525144FBB}"/>
                    </a:ext>
                  </a:extLst>
                </p14:cNvPr>
                <p14:cNvContentPartPr/>
                <p14:nvPr/>
              </p14:nvContentPartPr>
              <p14:xfrm>
                <a:off x="-39446" y="7869900"/>
                <a:ext cx="552600" cy="35280"/>
              </p14:xfrm>
            </p:contentPart>
          </mc:Choice>
          <mc:Fallback xmlns="">
            <p:pic>
              <p:nvPicPr>
                <p:cNvPr id="1689" name="Ink 1688">
                  <a:extLst>
                    <a:ext uri="{FF2B5EF4-FFF2-40B4-BE49-F238E27FC236}">
                      <a16:creationId xmlns:a16="http://schemas.microsoft.com/office/drawing/2014/main" id="{9BFA35B9-0206-4689-3983-727525144FBB}"/>
                    </a:ext>
                  </a:extLst>
                </p:cNvPr>
                <p:cNvPicPr/>
                <p:nvPr/>
              </p:nvPicPr>
              <p:blipFill>
                <a:blip r:embed="rId2980"/>
                <a:stretch>
                  <a:fillRect/>
                </a:stretch>
              </p:blipFill>
              <p:spPr>
                <a:xfrm>
                  <a:off x="-102446" y="7492260"/>
                  <a:ext cx="678240" cy="79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81">
              <p14:nvContentPartPr>
                <p14:cNvPr id="1690" name="Ink 1689">
                  <a:extLst>
                    <a:ext uri="{FF2B5EF4-FFF2-40B4-BE49-F238E27FC236}">
                      <a16:creationId xmlns:a16="http://schemas.microsoft.com/office/drawing/2014/main" id="{9E306646-FCB6-54F6-EA59-545646E2D2AA}"/>
                    </a:ext>
                  </a:extLst>
                </p14:cNvPr>
                <p14:cNvContentPartPr/>
                <p14:nvPr/>
              </p14:nvContentPartPr>
              <p14:xfrm>
                <a:off x="14194" y="7879620"/>
                <a:ext cx="509040" cy="52560"/>
              </p14:xfrm>
            </p:contentPart>
          </mc:Choice>
          <mc:Fallback xmlns="">
            <p:pic>
              <p:nvPicPr>
                <p:cNvPr id="1690" name="Ink 1689">
                  <a:extLst>
                    <a:ext uri="{FF2B5EF4-FFF2-40B4-BE49-F238E27FC236}">
                      <a16:creationId xmlns:a16="http://schemas.microsoft.com/office/drawing/2014/main" id="{9E306646-FCB6-54F6-EA59-545646E2D2AA}"/>
                    </a:ext>
                  </a:extLst>
                </p:cNvPr>
                <p:cNvPicPr/>
                <p:nvPr/>
              </p:nvPicPr>
              <p:blipFill>
                <a:blip r:embed="rId2982"/>
                <a:stretch>
                  <a:fillRect/>
                </a:stretch>
              </p:blipFill>
              <p:spPr>
                <a:xfrm>
                  <a:off x="-48806" y="7501980"/>
                  <a:ext cx="634680" cy="8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83">
              <p14:nvContentPartPr>
                <p14:cNvPr id="1691" name="Ink 1690">
                  <a:extLst>
                    <a:ext uri="{FF2B5EF4-FFF2-40B4-BE49-F238E27FC236}">
                      <a16:creationId xmlns:a16="http://schemas.microsoft.com/office/drawing/2014/main" id="{A158871E-C51F-C3FF-E57A-61DA80FC9D40}"/>
                    </a:ext>
                  </a:extLst>
                </p14:cNvPr>
                <p14:cNvContentPartPr/>
                <p14:nvPr/>
              </p14:nvContentPartPr>
              <p14:xfrm>
                <a:off x="-45926" y="7896540"/>
                <a:ext cx="699480" cy="28800"/>
              </p14:xfrm>
            </p:contentPart>
          </mc:Choice>
          <mc:Fallback xmlns="">
            <p:pic>
              <p:nvPicPr>
                <p:cNvPr id="1691" name="Ink 1690">
                  <a:extLst>
                    <a:ext uri="{FF2B5EF4-FFF2-40B4-BE49-F238E27FC236}">
                      <a16:creationId xmlns:a16="http://schemas.microsoft.com/office/drawing/2014/main" id="{A158871E-C51F-C3FF-E57A-61DA80FC9D40}"/>
                    </a:ext>
                  </a:extLst>
                </p:cNvPr>
                <p:cNvPicPr/>
                <p:nvPr/>
              </p:nvPicPr>
              <p:blipFill>
                <a:blip r:embed="rId2984"/>
                <a:stretch>
                  <a:fillRect/>
                </a:stretch>
              </p:blipFill>
              <p:spPr>
                <a:xfrm>
                  <a:off x="-108926" y="7518540"/>
                  <a:ext cx="825120" cy="78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85">
              <p14:nvContentPartPr>
                <p14:cNvPr id="1692" name="Ink 1691">
                  <a:extLst>
                    <a:ext uri="{FF2B5EF4-FFF2-40B4-BE49-F238E27FC236}">
                      <a16:creationId xmlns:a16="http://schemas.microsoft.com/office/drawing/2014/main" id="{763F1BC1-1EF8-6511-4D3D-393CB67B0B50}"/>
                    </a:ext>
                  </a:extLst>
                </p14:cNvPr>
                <p14:cNvContentPartPr/>
                <p14:nvPr/>
              </p14:nvContentPartPr>
              <p14:xfrm>
                <a:off x="168994" y="7606020"/>
                <a:ext cx="2070360" cy="277920"/>
              </p14:xfrm>
            </p:contentPart>
          </mc:Choice>
          <mc:Fallback xmlns="">
            <p:pic>
              <p:nvPicPr>
                <p:cNvPr id="1692" name="Ink 1691">
                  <a:extLst>
                    <a:ext uri="{FF2B5EF4-FFF2-40B4-BE49-F238E27FC236}">
                      <a16:creationId xmlns:a16="http://schemas.microsoft.com/office/drawing/2014/main" id="{763F1BC1-1EF8-6511-4D3D-393CB67B0B50}"/>
                    </a:ext>
                  </a:extLst>
                </p:cNvPr>
                <p:cNvPicPr/>
                <p:nvPr/>
              </p:nvPicPr>
              <p:blipFill>
                <a:blip r:embed="rId2986"/>
                <a:stretch>
                  <a:fillRect/>
                </a:stretch>
              </p:blipFill>
              <p:spPr>
                <a:xfrm>
                  <a:off x="106354" y="7228020"/>
                  <a:ext cx="2196000" cy="10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87">
              <p14:nvContentPartPr>
                <p14:cNvPr id="1693" name="Ink 1692">
                  <a:extLst>
                    <a:ext uri="{FF2B5EF4-FFF2-40B4-BE49-F238E27FC236}">
                      <a16:creationId xmlns:a16="http://schemas.microsoft.com/office/drawing/2014/main" id="{EB80B220-5582-9AA3-9C6B-8B0E7C96F731}"/>
                    </a:ext>
                  </a:extLst>
                </p14:cNvPr>
                <p14:cNvContentPartPr/>
                <p14:nvPr/>
              </p14:nvContentPartPr>
              <p14:xfrm>
                <a:off x="185194" y="7410900"/>
                <a:ext cx="2990520" cy="624600"/>
              </p14:xfrm>
            </p:contentPart>
          </mc:Choice>
          <mc:Fallback xmlns="">
            <p:pic>
              <p:nvPicPr>
                <p:cNvPr id="1693" name="Ink 1692">
                  <a:extLst>
                    <a:ext uri="{FF2B5EF4-FFF2-40B4-BE49-F238E27FC236}">
                      <a16:creationId xmlns:a16="http://schemas.microsoft.com/office/drawing/2014/main" id="{EB80B220-5582-9AA3-9C6B-8B0E7C96F731}"/>
                    </a:ext>
                  </a:extLst>
                </p:cNvPr>
                <p:cNvPicPr/>
                <p:nvPr/>
              </p:nvPicPr>
              <p:blipFill>
                <a:blip r:embed="rId2988"/>
                <a:stretch>
                  <a:fillRect/>
                </a:stretch>
              </p:blipFill>
              <p:spPr>
                <a:xfrm>
                  <a:off x="122194" y="7032900"/>
                  <a:ext cx="3116160" cy="13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89">
              <p14:nvContentPartPr>
                <p14:cNvPr id="1694" name="Ink 1693">
                  <a:extLst>
                    <a:ext uri="{FF2B5EF4-FFF2-40B4-BE49-F238E27FC236}">
                      <a16:creationId xmlns:a16="http://schemas.microsoft.com/office/drawing/2014/main" id="{AF7B889E-BCFF-C9E7-A8E1-9EFF45B5480D}"/>
                    </a:ext>
                  </a:extLst>
                </p14:cNvPr>
                <p14:cNvContentPartPr/>
                <p14:nvPr/>
              </p14:nvContentPartPr>
              <p14:xfrm>
                <a:off x="1565794" y="6444300"/>
                <a:ext cx="3139920" cy="1384560"/>
              </p14:xfrm>
            </p:contentPart>
          </mc:Choice>
          <mc:Fallback xmlns="">
            <p:pic>
              <p:nvPicPr>
                <p:cNvPr id="1694" name="Ink 1693">
                  <a:extLst>
                    <a:ext uri="{FF2B5EF4-FFF2-40B4-BE49-F238E27FC236}">
                      <a16:creationId xmlns:a16="http://schemas.microsoft.com/office/drawing/2014/main" id="{AF7B889E-BCFF-C9E7-A8E1-9EFF45B5480D}"/>
                    </a:ext>
                  </a:extLst>
                </p:cNvPr>
                <p:cNvPicPr/>
                <p:nvPr/>
              </p:nvPicPr>
              <p:blipFill>
                <a:blip r:embed="rId2990"/>
                <a:stretch>
                  <a:fillRect/>
                </a:stretch>
              </p:blipFill>
              <p:spPr>
                <a:xfrm>
                  <a:off x="1503154" y="6066660"/>
                  <a:ext cx="3265560" cy="21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91">
              <p14:nvContentPartPr>
                <p14:cNvPr id="1695" name="Ink 1694">
                  <a:extLst>
                    <a:ext uri="{FF2B5EF4-FFF2-40B4-BE49-F238E27FC236}">
                      <a16:creationId xmlns:a16="http://schemas.microsoft.com/office/drawing/2014/main" id="{7B9D1C77-0DC1-DD52-CCF4-3235068E2DBD}"/>
                    </a:ext>
                  </a:extLst>
                </p14:cNvPr>
                <p14:cNvContentPartPr/>
                <p14:nvPr/>
              </p14:nvContentPartPr>
              <p14:xfrm>
                <a:off x="4180834" y="6546540"/>
                <a:ext cx="198360" cy="332640"/>
              </p14:xfrm>
            </p:contentPart>
          </mc:Choice>
          <mc:Fallback xmlns="">
            <p:pic>
              <p:nvPicPr>
                <p:cNvPr id="1695" name="Ink 1694">
                  <a:extLst>
                    <a:ext uri="{FF2B5EF4-FFF2-40B4-BE49-F238E27FC236}">
                      <a16:creationId xmlns:a16="http://schemas.microsoft.com/office/drawing/2014/main" id="{7B9D1C77-0DC1-DD52-CCF4-3235068E2DBD}"/>
                    </a:ext>
                  </a:extLst>
                </p:cNvPr>
                <p:cNvPicPr/>
                <p:nvPr/>
              </p:nvPicPr>
              <p:blipFill>
                <a:blip r:embed="rId2992"/>
                <a:stretch>
                  <a:fillRect/>
                </a:stretch>
              </p:blipFill>
              <p:spPr>
                <a:xfrm>
                  <a:off x="4117834" y="6168540"/>
                  <a:ext cx="324000" cy="10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93">
              <p14:nvContentPartPr>
                <p14:cNvPr id="1697" name="Ink 1696">
                  <a:extLst>
                    <a:ext uri="{FF2B5EF4-FFF2-40B4-BE49-F238E27FC236}">
                      <a16:creationId xmlns:a16="http://schemas.microsoft.com/office/drawing/2014/main" id="{2FF29008-2624-217C-83DE-E636B0007EFF}"/>
                    </a:ext>
                  </a:extLst>
                </p14:cNvPr>
                <p14:cNvContentPartPr/>
                <p14:nvPr/>
              </p14:nvContentPartPr>
              <p14:xfrm>
                <a:off x="3840634" y="6049380"/>
                <a:ext cx="1025640" cy="1006200"/>
              </p14:xfrm>
            </p:contentPart>
          </mc:Choice>
          <mc:Fallback xmlns="">
            <p:pic>
              <p:nvPicPr>
                <p:cNvPr id="1697" name="Ink 1696">
                  <a:extLst>
                    <a:ext uri="{FF2B5EF4-FFF2-40B4-BE49-F238E27FC236}">
                      <a16:creationId xmlns:a16="http://schemas.microsoft.com/office/drawing/2014/main" id="{2FF29008-2624-217C-83DE-E636B0007EFF}"/>
                    </a:ext>
                  </a:extLst>
                </p:cNvPr>
                <p:cNvPicPr/>
                <p:nvPr/>
              </p:nvPicPr>
              <p:blipFill>
                <a:blip r:embed="rId2994"/>
                <a:stretch>
                  <a:fillRect/>
                </a:stretch>
              </p:blipFill>
              <p:spPr>
                <a:xfrm>
                  <a:off x="3777634" y="5671740"/>
                  <a:ext cx="1151280" cy="176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95">
              <p14:nvContentPartPr>
                <p14:cNvPr id="1698" name="Ink 1697">
                  <a:extLst>
                    <a:ext uri="{FF2B5EF4-FFF2-40B4-BE49-F238E27FC236}">
                      <a16:creationId xmlns:a16="http://schemas.microsoft.com/office/drawing/2014/main" id="{E79CC0BE-4E80-29CC-0C25-93CC07228ECC}"/>
                    </a:ext>
                  </a:extLst>
                </p14:cNvPr>
                <p14:cNvContentPartPr/>
                <p14:nvPr/>
              </p14:nvContentPartPr>
              <p14:xfrm>
                <a:off x="3822634" y="5975940"/>
                <a:ext cx="1272600" cy="1099800"/>
              </p14:xfrm>
            </p:contentPart>
          </mc:Choice>
          <mc:Fallback xmlns="">
            <p:pic>
              <p:nvPicPr>
                <p:cNvPr id="1698" name="Ink 1697">
                  <a:extLst>
                    <a:ext uri="{FF2B5EF4-FFF2-40B4-BE49-F238E27FC236}">
                      <a16:creationId xmlns:a16="http://schemas.microsoft.com/office/drawing/2014/main" id="{E79CC0BE-4E80-29CC-0C25-93CC07228ECC}"/>
                    </a:ext>
                  </a:extLst>
                </p:cNvPr>
                <p:cNvPicPr/>
                <p:nvPr/>
              </p:nvPicPr>
              <p:blipFill>
                <a:blip r:embed="rId2996"/>
                <a:stretch>
                  <a:fillRect/>
                </a:stretch>
              </p:blipFill>
              <p:spPr>
                <a:xfrm>
                  <a:off x="3759994" y="5598300"/>
                  <a:ext cx="1398240" cy="18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97">
              <p14:nvContentPartPr>
                <p14:cNvPr id="1699" name="Ink 1698">
                  <a:extLst>
                    <a:ext uri="{FF2B5EF4-FFF2-40B4-BE49-F238E27FC236}">
                      <a16:creationId xmlns:a16="http://schemas.microsoft.com/office/drawing/2014/main" id="{E98DDD0D-FD63-E977-93EB-4CE93954FC67}"/>
                    </a:ext>
                  </a:extLst>
                </p14:cNvPr>
                <p14:cNvContentPartPr/>
                <p14:nvPr/>
              </p14:nvContentPartPr>
              <p14:xfrm>
                <a:off x="4789594" y="6011220"/>
                <a:ext cx="225360" cy="214560"/>
              </p14:xfrm>
            </p:contentPart>
          </mc:Choice>
          <mc:Fallback xmlns="">
            <p:pic>
              <p:nvPicPr>
                <p:cNvPr id="1699" name="Ink 1698">
                  <a:extLst>
                    <a:ext uri="{FF2B5EF4-FFF2-40B4-BE49-F238E27FC236}">
                      <a16:creationId xmlns:a16="http://schemas.microsoft.com/office/drawing/2014/main" id="{E98DDD0D-FD63-E977-93EB-4CE93954FC67}"/>
                    </a:ext>
                  </a:extLst>
                </p:cNvPr>
                <p:cNvPicPr/>
                <p:nvPr/>
              </p:nvPicPr>
              <p:blipFill>
                <a:blip r:embed="rId2998"/>
                <a:stretch>
                  <a:fillRect/>
                </a:stretch>
              </p:blipFill>
              <p:spPr>
                <a:xfrm>
                  <a:off x="4726594" y="5633220"/>
                  <a:ext cx="351000" cy="9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99">
              <p14:nvContentPartPr>
                <p14:cNvPr id="1701" name="Ink 1700">
                  <a:extLst>
                    <a:ext uri="{FF2B5EF4-FFF2-40B4-BE49-F238E27FC236}">
                      <a16:creationId xmlns:a16="http://schemas.microsoft.com/office/drawing/2014/main" id="{BC713E81-75BB-FB8D-EFDC-586752648120}"/>
                    </a:ext>
                  </a:extLst>
                </p14:cNvPr>
                <p14:cNvContentPartPr/>
                <p14:nvPr/>
              </p14:nvContentPartPr>
              <p14:xfrm>
                <a:off x="4066714" y="6252780"/>
                <a:ext cx="855360" cy="1152360"/>
              </p14:xfrm>
            </p:contentPart>
          </mc:Choice>
          <mc:Fallback xmlns="">
            <p:pic>
              <p:nvPicPr>
                <p:cNvPr id="1701" name="Ink 1700">
                  <a:extLst>
                    <a:ext uri="{FF2B5EF4-FFF2-40B4-BE49-F238E27FC236}">
                      <a16:creationId xmlns:a16="http://schemas.microsoft.com/office/drawing/2014/main" id="{BC713E81-75BB-FB8D-EFDC-586752648120}"/>
                    </a:ext>
                  </a:extLst>
                </p:cNvPr>
                <p:cNvPicPr/>
                <p:nvPr/>
              </p:nvPicPr>
              <p:blipFill>
                <a:blip r:embed="rId3000"/>
                <a:stretch>
                  <a:fillRect/>
                </a:stretch>
              </p:blipFill>
              <p:spPr>
                <a:xfrm>
                  <a:off x="4004074" y="5875140"/>
                  <a:ext cx="981000" cy="19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01">
              <p14:nvContentPartPr>
                <p14:cNvPr id="1702" name="Ink 1701">
                  <a:extLst>
                    <a:ext uri="{FF2B5EF4-FFF2-40B4-BE49-F238E27FC236}">
                      <a16:creationId xmlns:a16="http://schemas.microsoft.com/office/drawing/2014/main" id="{803D4E0A-2887-BEB3-ACF4-AE4A5054002C}"/>
                    </a:ext>
                  </a:extLst>
                </p14:cNvPr>
                <p14:cNvContentPartPr/>
                <p14:nvPr/>
              </p14:nvContentPartPr>
              <p14:xfrm>
                <a:off x="3539314" y="6395340"/>
                <a:ext cx="1616760" cy="1494000"/>
              </p14:xfrm>
            </p:contentPart>
          </mc:Choice>
          <mc:Fallback xmlns="">
            <p:pic>
              <p:nvPicPr>
                <p:cNvPr id="1702" name="Ink 1701">
                  <a:extLst>
                    <a:ext uri="{FF2B5EF4-FFF2-40B4-BE49-F238E27FC236}">
                      <a16:creationId xmlns:a16="http://schemas.microsoft.com/office/drawing/2014/main" id="{803D4E0A-2887-BEB3-ACF4-AE4A5054002C}"/>
                    </a:ext>
                  </a:extLst>
                </p:cNvPr>
                <p:cNvPicPr/>
                <p:nvPr/>
              </p:nvPicPr>
              <p:blipFill>
                <a:blip r:embed="rId3002"/>
                <a:stretch>
                  <a:fillRect/>
                </a:stretch>
              </p:blipFill>
              <p:spPr>
                <a:xfrm>
                  <a:off x="3476674" y="6017340"/>
                  <a:ext cx="1742400" cy="22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03">
              <p14:nvContentPartPr>
                <p14:cNvPr id="1704" name="Ink 1703">
                  <a:extLst>
                    <a:ext uri="{FF2B5EF4-FFF2-40B4-BE49-F238E27FC236}">
                      <a16:creationId xmlns:a16="http://schemas.microsoft.com/office/drawing/2014/main" id="{8060441C-BE8D-0044-D4B4-598216AB31C5}"/>
                    </a:ext>
                  </a:extLst>
                </p14:cNvPr>
                <p14:cNvContentPartPr/>
                <p14:nvPr/>
              </p14:nvContentPartPr>
              <p14:xfrm>
                <a:off x="2035954" y="7818060"/>
                <a:ext cx="1735200" cy="530640"/>
              </p14:xfrm>
            </p:contentPart>
          </mc:Choice>
          <mc:Fallback xmlns="">
            <p:pic>
              <p:nvPicPr>
                <p:cNvPr id="1704" name="Ink 1703">
                  <a:extLst>
                    <a:ext uri="{FF2B5EF4-FFF2-40B4-BE49-F238E27FC236}">
                      <a16:creationId xmlns:a16="http://schemas.microsoft.com/office/drawing/2014/main" id="{8060441C-BE8D-0044-D4B4-598216AB31C5}"/>
                    </a:ext>
                  </a:extLst>
                </p:cNvPr>
                <p:cNvPicPr/>
                <p:nvPr/>
              </p:nvPicPr>
              <p:blipFill>
                <a:blip r:embed="rId3004"/>
                <a:stretch>
                  <a:fillRect/>
                </a:stretch>
              </p:blipFill>
              <p:spPr>
                <a:xfrm>
                  <a:off x="1973314" y="7440060"/>
                  <a:ext cx="1860840" cy="12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05">
              <p14:nvContentPartPr>
                <p14:cNvPr id="1706" name="Ink 1705">
                  <a:extLst>
                    <a:ext uri="{FF2B5EF4-FFF2-40B4-BE49-F238E27FC236}">
                      <a16:creationId xmlns:a16="http://schemas.microsoft.com/office/drawing/2014/main" id="{6BD925A6-E513-6706-06D9-EC0817AD31D4}"/>
                    </a:ext>
                  </a:extLst>
                </p14:cNvPr>
                <p14:cNvContentPartPr/>
                <p14:nvPr/>
              </p14:nvContentPartPr>
              <p14:xfrm>
                <a:off x="28234" y="6689820"/>
                <a:ext cx="1378080" cy="154080"/>
              </p14:xfrm>
            </p:contentPart>
          </mc:Choice>
          <mc:Fallback xmlns="">
            <p:pic>
              <p:nvPicPr>
                <p:cNvPr id="1706" name="Ink 1705">
                  <a:extLst>
                    <a:ext uri="{FF2B5EF4-FFF2-40B4-BE49-F238E27FC236}">
                      <a16:creationId xmlns:a16="http://schemas.microsoft.com/office/drawing/2014/main" id="{6BD925A6-E513-6706-06D9-EC0817AD31D4}"/>
                    </a:ext>
                  </a:extLst>
                </p:cNvPr>
                <p:cNvPicPr/>
                <p:nvPr/>
              </p:nvPicPr>
              <p:blipFill>
                <a:blip r:embed="rId3006"/>
                <a:stretch>
                  <a:fillRect/>
                </a:stretch>
              </p:blipFill>
              <p:spPr>
                <a:xfrm>
                  <a:off x="-34406" y="6312180"/>
                  <a:ext cx="1503720" cy="90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07">
              <p14:nvContentPartPr>
                <p14:cNvPr id="1707" name="Ink 1706">
                  <a:extLst>
                    <a:ext uri="{FF2B5EF4-FFF2-40B4-BE49-F238E27FC236}">
                      <a16:creationId xmlns:a16="http://schemas.microsoft.com/office/drawing/2014/main" id="{B8AA6FD5-F3D4-8A48-896B-508AF789047F}"/>
                    </a:ext>
                  </a:extLst>
                </p14:cNvPr>
                <p14:cNvContentPartPr/>
                <p14:nvPr/>
              </p14:nvContentPartPr>
              <p14:xfrm>
                <a:off x="66034" y="6634380"/>
                <a:ext cx="3224160" cy="208800"/>
              </p14:xfrm>
            </p:contentPart>
          </mc:Choice>
          <mc:Fallback xmlns="">
            <p:pic>
              <p:nvPicPr>
                <p:cNvPr id="1707" name="Ink 1706">
                  <a:extLst>
                    <a:ext uri="{FF2B5EF4-FFF2-40B4-BE49-F238E27FC236}">
                      <a16:creationId xmlns:a16="http://schemas.microsoft.com/office/drawing/2014/main" id="{B8AA6FD5-F3D4-8A48-896B-508AF789047F}"/>
                    </a:ext>
                  </a:extLst>
                </p:cNvPr>
                <p:cNvPicPr/>
                <p:nvPr/>
              </p:nvPicPr>
              <p:blipFill>
                <a:blip r:embed="rId3008"/>
                <a:stretch>
                  <a:fillRect/>
                </a:stretch>
              </p:blipFill>
              <p:spPr>
                <a:xfrm>
                  <a:off x="3394" y="6256740"/>
                  <a:ext cx="3349800" cy="9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09">
              <p14:nvContentPartPr>
                <p14:cNvPr id="1708" name="Ink 1707">
                  <a:extLst>
                    <a:ext uri="{FF2B5EF4-FFF2-40B4-BE49-F238E27FC236}">
                      <a16:creationId xmlns:a16="http://schemas.microsoft.com/office/drawing/2014/main" id="{25D0A31A-AD1B-287E-B91C-EF5566870FB5}"/>
                    </a:ext>
                  </a:extLst>
                </p14:cNvPr>
                <p14:cNvContentPartPr/>
                <p14:nvPr/>
              </p14:nvContentPartPr>
              <p14:xfrm>
                <a:off x="23914" y="6658140"/>
                <a:ext cx="1158840" cy="177840"/>
              </p14:xfrm>
            </p:contentPart>
          </mc:Choice>
          <mc:Fallback xmlns="">
            <p:pic>
              <p:nvPicPr>
                <p:cNvPr id="1708" name="Ink 1707">
                  <a:extLst>
                    <a:ext uri="{FF2B5EF4-FFF2-40B4-BE49-F238E27FC236}">
                      <a16:creationId xmlns:a16="http://schemas.microsoft.com/office/drawing/2014/main" id="{25D0A31A-AD1B-287E-B91C-EF5566870FB5}"/>
                    </a:ext>
                  </a:extLst>
                </p:cNvPr>
                <p:cNvPicPr/>
                <p:nvPr/>
              </p:nvPicPr>
              <p:blipFill>
                <a:blip r:embed="rId3010"/>
                <a:stretch>
                  <a:fillRect/>
                </a:stretch>
              </p:blipFill>
              <p:spPr>
                <a:xfrm>
                  <a:off x="-38726" y="6280140"/>
                  <a:ext cx="1284480" cy="9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11">
              <p14:nvContentPartPr>
                <p14:cNvPr id="1710" name="Ink 1709">
                  <a:extLst>
                    <a:ext uri="{FF2B5EF4-FFF2-40B4-BE49-F238E27FC236}">
                      <a16:creationId xmlns:a16="http://schemas.microsoft.com/office/drawing/2014/main" id="{3CFE8E2F-9571-4500-0DDC-99740FE64D94}"/>
                    </a:ext>
                  </a:extLst>
                </p14:cNvPr>
                <p14:cNvContentPartPr/>
                <p14:nvPr/>
              </p14:nvContentPartPr>
              <p14:xfrm>
                <a:off x="8074" y="6712140"/>
                <a:ext cx="2423520" cy="245160"/>
              </p14:xfrm>
            </p:contentPart>
          </mc:Choice>
          <mc:Fallback xmlns="">
            <p:pic>
              <p:nvPicPr>
                <p:cNvPr id="1710" name="Ink 1709">
                  <a:extLst>
                    <a:ext uri="{FF2B5EF4-FFF2-40B4-BE49-F238E27FC236}">
                      <a16:creationId xmlns:a16="http://schemas.microsoft.com/office/drawing/2014/main" id="{3CFE8E2F-9571-4500-0DDC-99740FE64D94}"/>
                    </a:ext>
                  </a:extLst>
                </p:cNvPr>
                <p:cNvPicPr/>
                <p:nvPr/>
              </p:nvPicPr>
              <p:blipFill>
                <a:blip r:embed="rId3012"/>
                <a:stretch>
                  <a:fillRect/>
                </a:stretch>
              </p:blipFill>
              <p:spPr>
                <a:xfrm>
                  <a:off x="-54926" y="6334140"/>
                  <a:ext cx="2549160" cy="10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13">
              <p14:nvContentPartPr>
                <p14:cNvPr id="1711" name="Ink 1710">
                  <a:extLst>
                    <a:ext uri="{FF2B5EF4-FFF2-40B4-BE49-F238E27FC236}">
                      <a16:creationId xmlns:a16="http://schemas.microsoft.com/office/drawing/2014/main" id="{63A51009-E18C-8942-A5F5-5DBA2AF3A20F}"/>
                    </a:ext>
                  </a:extLst>
                </p14:cNvPr>
                <p14:cNvContentPartPr/>
                <p14:nvPr/>
              </p14:nvContentPartPr>
              <p14:xfrm>
                <a:off x="775234" y="6571740"/>
                <a:ext cx="2774880" cy="360720"/>
              </p14:xfrm>
            </p:contentPart>
          </mc:Choice>
          <mc:Fallback xmlns="">
            <p:pic>
              <p:nvPicPr>
                <p:cNvPr id="1711" name="Ink 1710">
                  <a:extLst>
                    <a:ext uri="{FF2B5EF4-FFF2-40B4-BE49-F238E27FC236}">
                      <a16:creationId xmlns:a16="http://schemas.microsoft.com/office/drawing/2014/main" id="{63A51009-E18C-8942-A5F5-5DBA2AF3A20F}"/>
                    </a:ext>
                  </a:extLst>
                </p:cNvPr>
                <p:cNvPicPr/>
                <p:nvPr/>
              </p:nvPicPr>
              <p:blipFill>
                <a:blip r:embed="rId3014"/>
                <a:stretch>
                  <a:fillRect/>
                </a:stretch>
              </p:blipFill>
              <p:spPr>
                <a:xfrm>
                  <a:off x="712234" y="6193740"/>
                  <a:ext cx="2900520" cy="11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15">
              <p14:nvContentPartPr>
                <p14:cNvPr id="1713" name="Ink 1712">
                  <a:extLst>
                    <a:ext uri="{FF2B5EF4-FFF2-40B4-BE49-F238E27FC236}">
                      <a16:creationId xmlns:a16="http://schemas.microsoft.com/office/drawing/2014/main" id="{3DFA92B0-07C8-8506-F021-C50CF0A62BFB}"/>
                    </a:ext>
                  </a:extLst>
                </p14:cNvPr>
                <p14:cNvContentPartPr/>
                <p14:nvPr/>
              </p14:nvContentPartPr>
              <p14:xfrm>
                <a:off x="3155554" y="6970620"/>
                <a:ext cx="4680" cy="18360"/>
              </p14:xfrm>
            </p:contentPart>
          </mc:Choice>
          <mc:Fallback xmlns="">
            <p:pic>
              <p:nvPicPr>
                <p:cNvPr id="1713" name="Ink 1712">
                  <a:extLst>
                    <a:ext uri="{FF2B5EF4-FFF2-40B4-BE49-F238E27FC236}">
                      <a16:creationId xmlns:a16="http://schemas.microsoft.com/office/drawing/2014/main" id="{3DFA92B0-07C8-8506-F021-C50CF0A62BFB}"/>
                    </a:ext>
                  </a:extLst>
                </p:cNvPr>
                <p:cNvPicPr/>
                <p:nvPr/>
              </p:nvPicPr>
              <p:blipFill>
                <a:blip r:embed="rId3016"/>
                <a:stretch>
                  <a:fillRect/>
                </a:stretch>
              </p:blipFill>
              <p:spPr>
                <a:xfrm>
                  <a:off x="3092554" y="6592620"/>
                  <a:ext cx="130320" cy="77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17">
              <p14:nvContentPartPr>
                <p14:cNvPr id="1714" name="Ink 1713">
                  <a:extLst>
                    <a:ext uri="{FF2B5EF4-FFF2-40B4-BE49-F238E27FC236}">
                      <a16:creationId xmlns:a16="http://schemas.microsoft.com/office/drawing/2014/main" id="{4F44800A-AB63-C7CC-27FF-A6CA750A1D84}"/>
                    </a:ext>
                  </a:extLst>
                </p14:cNvPr>
                <p14:cNvContentPartPr/>
                <p14:nvPr/>
              </p14:nvContentPartPr>
              <p14:xfrm>
                <a:off x="3113074" y="7050540"/>
                <a:ext cx="2880" cy="1800"/>
              </p14:xfrm>
            </p:contentPart>
          </mc:Choice>
          <mc:Fallback xmlns="">
            <p:pic>
              <p:nvPicPr>
                <p:cNvPr id="1714" name="Ink 1713">
                  <a:extLst>
                    <a:ext uri="{FF2B5EF4-FFF2-40B4-BE49-F238E27FC236}">
                      <a16:creationId xmlns:a16="http://schemas.microsoft.com/office/drawing/2014/main" id="{4F44800A-AB63-C7CC-27FF-A6CA750A1D84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3050074" y="6672540"/>
                  <a:ext cx="128520" cy="75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18">
              <p14:nvContentPartPr>
                <p14:cNvPr id="1715" name="Ink 1714">
                  <a:extLst>
                    <a:ext uri="{FF2B5EF4-FFF2-40B4-BE49-F238E27FC236}">
                      <a16:creationId xmlns:a16="http://schemas.microsoft.com/office/drawing/2014/main" id="{98CF2B71-D107-3E40-44A6-7690EC4ED2DA}"/>
                    </a:ext>
                  </a:extLst>
                </p14:cNvPr>
                <p14:cNvContentPartPr/>
                <p14:nvPr/>
              </p14:nvContentPartPr>
              <p14:xfrm>
                <a:off x="3057994" y="7057740"/>
                <a:ext cx="41760" cy="44640"/>
              </p14:xfrm>
            </p:contentPart>
          </mc:Choice>
          <mc:Fallback xmlns="">
            <p:pic>
              <p:nvPicPr>
                <p:cNvPr id="1715" name="Ink 1714">
                  <a:extLst>
                    <a:ext uri="{FF2B5EF4-FFF2-40B4-BE49-F238E27FC236}">
                      <a16:creationId xmlns:a16="http://schemas.microsoft.com/office/drawing/2014/main" id="{98CF2B71-D107-3E40-44A6-7690EC4ED2DA}"/>
                    </a:ext>
                  </a:extLst>
                </p:cNvPr>
                <p:cNvPicPr/>
                <p:nvPr/>
              </p:nvPicPr>
              <p:blipFill>
                <a:blip r:embed="rId3019"/>
                <a:stretch>
                  <a:fillRect/>
                </a:stretch>
              </p:blipFill>
              <p:spPr>
                <a:xfrm>
                  <a:off x="2994994" y="6680100"/>
                  <a:ext cx="167400" cy="80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20">
              <p14:nvContentPartPr>
                <p14:cNvPr id="1716" name="Ink 1715">
                  <a:extLst>
                    <a:ext uri="{FF2B5EF4-FFF2-40B4-BE49-F238E27FC236}">
                      <a16:creationId xmlns:a16="http://schemas.microsoft.com/office/drawing/2014/main" id="{426D9B63-E4B4-3AF9-382E-6747B13C79D6}"/>
                    </a:ext>
                  </a:extLst>
                </p14:cNvPr>
                <p14:cNvContentPartPr/>
                <p14:nvPr/>
              </p14:nvContentPartPr>
              <p14:xfrm>
                <a:off x="2960794" y="7135140"/>
                <a:ext cx="1440" cy="720"/>
              </p14:xfrm>
            </p:contentPart>
          </mc:Choice>
          <mc:Fallback xmlns="">
            <p:pic>
              <p:nvPicPr>
                <p:cNvPr id="1716" name="Ink 1715">
                  <a:extLst>
                    <a:ext uri="{FF2B5EF4-FFF2-40B4-BE49-F238E27FC236}">
                      <a16:creationId xmlns:a16="http://schemas.microsoft.com/office/drawing/2014/main" id="{426D9B63-E4B4-3AF9-382E-6747B13C79D6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2897794" y="6757500"/>
                  <a:ext cx="127080" cy="75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21">
              <p14:nvContentPartPr>
                <p14:cNvPr id="1718" name="Ink 1717">
                  <a:extLst>
                    <a:ext uri="{FF2B5EF4-FFF2-40B4-BE49-F238E27FC236}">
                      <a16:creationId xmlns:a16="http://schemas.microsoft.com/office/drawing/2014/main" id="{F50244BF-A680-7275-0892-49748FD301D9}"/>
                    </a:ext>
                  </a:extLst>
                </p14:cNvPr>
                <p14:cNvContentPartPr/>
                <p14:nvPr/>
              </p14:nvContentPartPr>
              <p14:xfrm>
                <a:off x="3453634" y="6747780"/>
                <a:ext cx="207000" cy="253440"/>
              </p14:xfrm>
            </p:contentPart>
          </mc:Choice>
          <mc:Fallback xmlns="">
            <p:pic>
              <p:nvPicPr>
                <p:cNvPr id="1718" name="Ink 1717">
                  <a:extLst>
                    <a:ext uri="{FF2B5EF4-FFF2-40B4-BE49-F238E27FC236}">
                      <a16:creationId xmlns:a16="http://schemas.microsoft.com/office/drawing/2014/main" id="{F50244BF-A680-7275-0892-49748FD301D9}"/>
                    </a:ext>
                  </a:extLst>
                </p:cNvPr>
                <p:cNvPicPr/>
                <p:nvPr/>
              </p:nvPicPr>
              <p:blipFill>
                <a:blip r:embed="rId3022"/>
                <a:stretch>
                  <a:fillRect/>
                </a:stretch>
              </p:blipFill>
              <p:spPr>
                <a:xfrm>
                  <a:off x="3390994" y="6369780"/>
                  <a:ext cx="332640" cy="10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23">
              <p14:nvContentPartPr>
                <p14:cNvPr id="1719" name="Ink 1718">
                  <a:extLst>
                    <a:ext uri="{FF2B5EF4-FFF2-40B4-BE49-F238E27FC236}">
                      <a16:creationId xmlns:a16="http://schemas.microsoft.com/office/drawing/2014/main" id="{A8AE7DA4-6975-1CD7-6E39-373F44FA054B}"/>
                    </a:ext>
                  </a:extLst>
                </p14:cNvPr>
                <p14:cNvContentPartPr/>
                <p14:nvPr/>
              </p14:nvContentPartPr>
              <p14:xfrm>
                <a:off x="1987354" y="7005900"/>
                <a:ext cx="1504440" cy="212040"/>
              </p14:xfrm>
            </p:contentPart>
          </mc:Choice>
          <mc:Fallback xmlns="">
            <p:pic>
              <p:nvPicPr>
                <p:cNvPr id="1719" name="Ink 1718">
                  <a:extLst>
                    <a:ext uri="{FF2B5EF4-FFF2-40B4-BE49-F238E27FC236}">
                      <a16:creationId xmlns:a16="http://schemas.microsoft.com/office/drawing/2014/main" id="{A8AE7DA4-6975-1CD7-6E39-373F44FA054B}"/>
                    </a:ext>
                  </a:extLst>
                </p:cNvPr>
                <p:cNvPicPr/>
                <p:nvPr/>
              </p:nvPicPr>
              <p:blipFill>
                <a:blip r:embed="rId3024"/>
                <a:stretch>
                  <a:fillRect/>
                </a:stretch>
              </p:blipFill>
              <p:spPr>
                <a:xfrm>
                  <a:off x="1924354" y="6628260"/>
                  <a:ext cx="1630080" cy="9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25">
              <p14:nvContentPartPr>
                <p14:cNvPr id="1720" name="Ink 1719">
                  <a:extLst>
                    <a:ext uri="{FF2B5EF4-FFF2-40B4-BE49-F238E27FC236}">
                      <a16:creationId xmlns:a16="http://schemas.microsoft.com/office/drawing/2014/main" id="{7F381761-5A94-E634-3E15-60C601B9060E}"/>
                    </a:ext>
                  </a:extLst>
                </p14:cNvPr>
                <p14:cNvContentPartPr/>
                <p14:nvPr/>
              </p14:nvContentPartPr>
              <p14:xfrm>
                <a:off x="1761994" y="6783060"/>
                <a:ext cx="1740240" cy="441000"/>
              </p14:xfrm>
            </p:contentPart>
          </mc:Choice>
          <mc:Fallback xmlns="">
            <p:pic>
              <p:nvPicPr>
                <p:cNvPr id="1720" name="Ink 1719">
                  <a:extLst>
                    <a:ext uri="{FF2B5EF4-FFF2-40B4-BE49-F238E27FC236}">
                      <a16:creationId xmlns:a16="http://schemas.microsoft.com/office/drawing/2014/main" id="{7F381761-5A94-E634-3E15-60C601B9060E}"/>
                    </a:ext>
                  </a:extLst>
                </p:cNvPr>
                <p:cNvPicPr/>
                <p:nvPr/>
              </p:nvPicPr>
              <p:blipFill>
                <a:blip r:embed="rId3026"/>
                <a:stretch>
                  <a:fillRect/>
                </a:stretch>
              </p:blipFill>
              <p:spPr>
                <a:xfrm>
                  <a:off x="1698994" y="6405420"/>
                  <a:ext cx="1865880" cy="11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27">
              <p14:nvContentPartPr>
                <p14:cNvPr id="1721" name="Ink 1720">
                  <a:extLst>
                    <a:ext uri="{FF2B5EF4-FFF2-40B4-BE49-F238E27FC236}">
                      <a16:creationId xmlns:a16="http://schemas.microsoft.com/office/drawing/2014/main" id="{0324EF8B-CCE4-32A3-029F-46983DFE36B9}"/>
                    </a:ext>
                  </a:extLst>
                </p14:cNvPr>
                <p14:cNvContentPartPr/>
                <p14:nvPr/>
              </p14:nvContentPartPr>
              <p14:xfrm>
                <a:off x="2017594" y="6931020"/>
                <a:ext cx="1207080" cy="294480"/>
              </p14:xfrm>
            </p:contentPart>
          </mc:Choice>
          <mc:Fallback xmlns="">
            <p:pic>
              <p:nvPicPr>
                <p:cNvPr id="1721" name="Ink 1720">
                  <a:extLst>
                    <a:ext uri="{FF2B5EF4-FFF2-40B4-BE49-F238E27FC236}">
                      <a16:creationId xmlns:a16="http://schemas.microsoft.com/office/drawing/2014/main" id="{0324EF8B-CCE4-32A3-029F-46983DFE36B9}"/>
                    </a:ext>
                  </a:extLst>
                </p:cNvPr>
                <p:cNvPicPr/>
                <p:nvPr/>
              </p:nvPicPr>
              <p:blipFill>
                <a:blip r:embed="rId3028"/>
                <a:stretch>
                  <a:fillRect/>
                </a:stretch>
              </p:blipFill>
              <p:spPr>
                <a:xfrm>
                  <a:off x="1954594" y="6553020"/>
                  <a:ext cx="1332720" cy="10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29">
              <p14:nvContentPartPr>
                <p14:cNvPr id="1722" name="Ink 1721">
                  <a:extLst>
                    <a:ext uri="{FF2B5EF4-FFF2-40B4-BE49-F238E27FC236}">
                      <a16:creationId xmlns:a16="http://schemas.microsoft.com/office/drawing/2014/main" id="{28DD8217-5BD3-A472-7B41-6324D33534DB}"/>
                    </a:ext>
                  </a:extLst>
                </p14:cNvPr>
                <p14:cNvContentPartPr/>
                <p14:nvPr/>
              </p14:nvContentPartPr>
              <p14:xfrm>
                <a:off x="1931554" y="7199220"/>
                <a:ext cx="523440" cy="25560"/>
              </p14:xfrm>
            </p:contentPart>
          </mc:Choice>
          <mc:Fallback xmlns="">
            <p:pic>
              <p:nvPicPr>
                <p:cNvPr id="1722" name="Ink 1721">
                  <a:extLst>
                    <a:ext uri="{FF2B5EF4-FFF2-40B4-BE49-F238E27FC236}">
                      <a16:creationId xmlns:a16="http://schemas.microsoft.com/office/drawing/2014/main" id="{28DD8217-5BD3-A472-7B41-6324D33534DB}"/>
                    </a:ext>
                  </a:extLst>
                </p:cNvPr>
                <p:cNvPicPr/>
                <p:nvPr/>
              </p:nvPicPr>
              <p:blipFill>
                <a:blip r:embed="rId3030"/>
                <a:stretch>
                  <a:fillRect/>
                </a:stretch>
              </p:blipFill>
              <p:spPr>
                <a:xfrm>
                  <a:off x="1868554" y="6821580"/>
                  <a:ext cx="649080" cy="78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31">
              <p14:nvContentPartPr>
                <p14:cNvPr id="1723" name="Ink 1722">
                  <a:extLst>
                    <a:ext uri="{FF2B5EF4-FFF2-40B4-BE49-F238E27FC236}">
                      <a16:creationId xmlns:a16="http://schemas.microsoft.com/office/drawing/2014/main" id="{87898CAD-E848-5FEB-DC8D-23C78B2AE39E}"/>
                    </a:ext>
                  </a:extLst>
                </p14:cNvPr>
                <p14:cNvContentPartPr/>
                <p14:nvPr/>
              </p14:nvContentPartPr>
              <p14:xfrm>
                <a:off x="2458234" y="7204260"/>
                <a:ext cx="5400" cy="1440"/>
              </p14:xfrm>
            </p:contentPart>
          </mc:Choice>
          <mc:Fallback xmlns="">
            <p:pic>
              <p:nvPicPr>
                <p:cNvPr id="1723" name="Ink 1722">
                  <a:extLst>
                    <a:ext uri="{FF2B5EF4-FFF2-40B4-BE49-F238E27FC236}">
                      <a16:creationId xmlns:a16="http://schemas.microsoft.com/office/drawing/2014/main" id="{87898CAD-E848-5FEB-DC8D-23C78B2AE39E}"/>
                    </a:ext>
                  </a:extLst>
                </p:cNvPr>
                <p:cNvPicPr/>
                <p:nvPr/>
              </p:nvPicPr>
              <p:blipFill>
                <a:blip r:embed="rId3032"/>
                <a:stretch>
                  <a:fillRect/>
                </a:stretch>
              </p:blipFill>
              <p:spPr>
                <a:xfrm>
                  <a:off x="2395594" y="6826620"/>
                  <a:ext cx="131040" cy="75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33">
              <p14:nvContentPartPr>
                <p14:cNvPr id="1724" name="Ink 1723">
                  <a:extLst>
                    <a:ext uri="{FF2B5EF4-FFF2-40B4-BE49-F238E27FC236}">
                      <a16:creationId xmlns:a16="http://schemas.microsoft.com/office/drawing/2014/main" id="{28030011-7CE0-81C0-73FE-183F50EE56BC}"/>
                    </a:ext>
                  </a:extLst>
                </p14:cNvPr>
                <p14:cNvContentPartPr/>
                <p14:nvPr/>
              </p14:nvContentPartPr>
              <p14:xfrm>
                <a:off x="2350234" y="7212900"/>
                <a:ext cx="8640" cy="1440"/>
              </p14:xfrm>
            </p:contentPart>
          </mc:Choice>
          <mc:Fallback xmlns="">
            <p:pic>
              <p:nvPicPr>
                <p:cNvPr id="1724" name="Ink 1723">
                  <a:extLst>
                    <a:ext uri="{FF2B5EF4-FFF2-40B4-BE49-F238E27FC236}">
                      <a16:creationId xmlns:a16="http://schemas.microsoft.com/office/drawing/2014/main" id="{28030011-7CE0-81C0-73FE-183F50EE56BC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2287234" y="6834900"/>
                  <a:ext cx="134280" cy="75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34">
              <p14:nvContentPartPr>
                <p14:cNvPr id="1725" name="Ink 1724">
                  <a:extLst>
                    <a:ext uri="{FF2B5EF4-FFF2-40B4-BE49-F238E27FC236}">
                      <a16:creationId xmlns:a16="http://schemas.microsoft.com/office/drawing/2014/main" id="{EB0451A5-3896-C40A-CB85-ECA9BDFF6762}"/>
                    </a:ext>
                  </a:extLst>
                </p14:cNvPr>
                <p14:cNvContentPartPr/>
                <p14:nvPr/>
              </p14:nvContentPartPr>
              <p14:xfrm>
                <a:off x="2163034" y="7210740"/>
                <a:ext cx="128880" cy="19440"/>
              </p14:xfrm>
            </p:contentPart>
          </mc:Choice>
          <mc:Fallback xmlns="">
            <p:pic>
              <p:nvPicPr>
                <p:cNvPr id="1725" name="Ink 1724">
                  <a:extLst>
                    <a:ext uri="{FF2B5EF4-FFF2-40B4-BE49-F238E27FC236}">
                      <a16:creationId xmlns:a16="http://schemas.microsoft.com/office/drawing/2014/main" id="{EB0451A5-3896-C40A-CB85-ECA9BDFF6762}"/>
                    </a:ext>
                  </a:extLst>
                </p:cNvPr>
                <p:cNvPicPr/>
                <p:nvPr/>
              </p:nvPicPr>
              <p:blipFill>
                <a:blip r:embed="rId3035"/>
                <a:stretch>
                  <a:fillRect/>
                </a:stretch>
              </p:blipFill>
              <p:spPr>
                <a:xfrm>
                  <a:off x="2100034" y="6833100"/>
                  <a:ext cx="254520" cy="77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36">
              <p14:nvContentPartPr>
                <p14:cNvPr id="1726" name="Ink 1725">
                  <a:extLst>
                    <a:ext uri="{FF2B5EF4-FFF2-40B4-BE49-F238E27FC236}">
                      <a16:creationId xmlns:a16="http://schemas.microsoft.com/office/drawing/2014/main" id="{834AEF6E-9828-61D9-7120-C660E67BA3C4}"/>
                    </a:ext>
                  </a:extLst>
                </p14:cNvPr>
                <p14:cNvContentPartPr/>
                <p14:nvPr/>
              </p14:nvContentPartPr>
              <p14:xfrm>
                <a:off x="2159074" y="7219380"/>
                <a:ext cx="720" cy="360"/>
              </p14:xfrm>
            </p:contentPart>
          </mc:Choice>
          <mc:Fallback xmlns="">
            <p:pic>
              <p:nvPicPr>
                <p:cNvPr id="1726" name="Ink 1725">
                  <a:extLst>
                    <a:ext uri="{FF2B5EF4-FFF2-40B4-BE49-F238E27FC236}">
                      <a16:creationId xmlns:a16="http://schemas.microsoft.com/office/drawing/2014/main" id="{834AEF6E-9828-61D9-7120-C660E67BA3C4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2096434" y="6841380"/>
                  <a:ext cx="12636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37">
              <p14:nvContentPartPr>
                <p14:cNvPr id="1728" name="Ink 1727">
                  <a:extLst>
                    <a:ext uri="{FF2B5EF4-FFF2-40B4-BE49-F238E27FC236}">
                      <a16:creationId xmlns:a16="http://schemas.microsoft.com/office/drawing/2014/main" id="{CD2C3CD3-1E39-DF20-0FAD-7D64E3136A52}"/>
                    </a:ext>
                  </a:extLst>
                </p14:cNvPr>
                <p14:cNvContentPartPr/>
                <p14:nvPr/>
              </p14:nvContentPartPr>
              <p14:xfrm>
                <a:off x="62074" y="6851460"/>
                <a:ext cx="635760" cy="134640"/>
              </p14:xfrm>
            </p:contentPart>
          </mc:Choice>
          <mc:Fallback xmlns="">
            <p:pic>
              <p:nvPicPr>
                <p:cNvPr id="1728" name="Ink 1727">
                  <a:extLst>
                    <a:ext uri="{FF2B5EF4-FFF2-40B4-BE49-F238E27FC236}">
                      <a16:creationId xmlns:a16="http://schemas.microsoft.com/office/drawing/2014/main" id="{CD2C3CD3-1E39-DF20-0FAD-7D64E3136A52}"/>
                    </a:ext>
                  </a:extLst>
                </p:cNvPr>
                <p:cNvPicPr/>
                <p:nvPr/>
              </p:nvPicPr>
              <p:blipFill>
                <a:blip r:embed="rId3038"/>
                <a:stretch>
                  <a:fillRect/>
                </a:stretch>
              </p:blipFill>
              <p:spPr>
                <a:xfrm>
                  <a:off x="-566" y="6473460"/>
                  <a:ext cx="761400" cy="89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39">
              <p14:nvContentPartPr>
                <p14:cNvPr id="1729" name="Ink 1728">
                  <a:extLst>
                    <a:ext uri="{FF2B5EF4-FFF2-40B4-BE49-F238E27FC236}">
                      <a16:creationId xmlns:a16="http://schemas.microsoft.com/office/drawing/2014/main" id="{DBA05D9B-5E39-94F2-E718-A3054AB6E285}"/>
                    </a:ext>
                  </a:extLst>
                </p14:cNvPr>
                <p14:cNvContentPartPr/>
                <p14:nvPr/>
              </p14:nvContentPartPr>
              <p14:xfrm>
                <a:off x="56674" y="6826980"/>
                <a:ext cx="567360" cy="122040"/>
              </p14:xfrm>
            </p:contentPart>
          </mc:Choice>
          <mc:Fallback xmlns="">
            <p:pic>
              <p:nvPicPr>
                <p:cNvPr id="1729" name="Ink 1728">
                  <a:extLst>
                    <a:ext uri="{FF2B5EF4-FFF2-40B4-BE49-F238E27FC236}">
                      <a16:creationId xmlns:a16="http://schemas.microsoft.com/office/drawing/2014/main" id="{DBA05D9B-5E39-94F2-E718-A3054AB6E285}"/>
                    </a:ext>
                  </a:extLst>
                </p:cNvPr>
                <p:cNvPicPr/>
                <p:nvPr/>
              </p:nvPicPr>
              <p:blipFill>
                <a:blip r:embed="rId3040"/>
                <a:stretch>
                  <a:fillRect/>
                </a:stretch>
              </p:blipFill>
              <p:spPr>
                <a:xfrm>
                  <a:off x="-6326" y="6448980"/>
                  <a:ext cx="693000" cy="87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41">
              <p14:nvContentPartPr>
                <p14:cNvPr id="1730" name="Ink 1729">
                  <a:extLst>
                    <a:ext uri="{FF2B5EF4-FFF2-40B4-BE49-F238E27FC236}">
                      <a16:creationId xmlns:a16="http://schemas.microsoft.com/office/drawing/2014/main" id="{6FFB4A41-0947-8DD8-7387-83DC6732C7AC}"/>
                    </a:ext>
                  </a:extLst>
                </p14:cNvPr>
                <p14:cNvContentPartPr/>
                <p14:nvPr/>
              </p14:nvContentPartPr>
              <p14:xfrm>
                <a:off x="322354" y="6973500"/>
                <a:ext cx="145800" cy="5760"/>
              </p14:xfrm>
            </p:contentPart>
          </mc:Choice>
          <mc:Fallback xmlns="">
            <p:pic>
              <p:nvPicPr>
                <p:cNvPr id="1730" name="Ink 1729">
                  <a:extLst>
                    <a:ext uri="{FF2B5EF4-FFF2-40B4-BE49-F238E27FC236}">
                      <a16:creationId xmlns:a16="http://schemas.microsoft.com/office/drawing/2014/main" id="{6FFB4A41-0947-8DD8-7387-83DC6732C7AC}"/>
                    </a:ext>
                  </a:extLst>
                </p:cNvPr>
                <p:cNvPicPr/>
                <p:nvPr/>
              </p:nvPicPr>
              <p:blipFill>
                <a:blip r:embed="rId3042"/>
                <a:stretch>
                  <a:fillRect/>
                </a:stretch>
              </p:blipFill>
              <p:spPr>
                <a:xfrm>
                  <a:off x="259354" y="6595500"/>
                  <a:ext cx="271440" cy="76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43">
              <p14:nvContentPartPr>
                <p14:cNvPr id="1731" name="Ink 1730">
                  <a:extLst>
                    <a:ext uri="{FF2B5EF4-FFF2-40B4-BE49-F238E27FC236}">
                      <a16:creationId xmlns:a16="http://schemas.microsoft.com/office/drawing/2014/main" id="{7F45A9DB-1196-FDDC-6C67-A5395F2DA1C9}"/>
                    </a:ext>
                  </a:extLst>
                </p14:cNvPr>
                <p14:cNvContentPartPr/>
                <p14:nvPr/>
              </p14:nvContentPartPr>
              <p14:xfrm>
                <a:off x="185554" y="7751460"/>
                <a:ext cx="339840" cy="30600"/>
              </p14:xfrm>
            </p:contentPart>
          </mc:Choice>
          <mc:Fallback xmlns="">
            <p:pic>
              <p:nvPicPr>
                <p:cNvPr id="1731" name="Ink 1730">
                  <a:extLst>
                    <a:ext uri="{FF2B5EF4-FFF2-40B4-BE49-F238E27FC236}">
                      <a16:creationId xmlns:a16="http://schemas.microsoft.com/office/drawing/2014/main" id="{7F45A9DB-1196-FDDC-6C67-A5395F2DA1C9}"/>
                    </a:ext>
                  </a:extLst>
                </p:cNvPr>
                <p:cNvPicPr/>
                <p:nvPr/>
              </p:nvPicPr>
              <p:blipFill>
                <a:blip r:embed="rId3044"/>
                <a:stretch>
                  <a:fillRect/>
                </a:stretch>
              </p:blipFill>
              <p:spPr>
                <a:xfrm>
                  <a:off x="122914" y="7373820"/>
                  <a:ext cx="465480" cy="78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45">
              <p14:nvContentPartPr>
                <p14:cNvPr id="1733" name="Ink 1732">
                  <a:extLst>
                    <a:ext uri="{FF2B5EF4-FFF2-40B4-BE49-F238E27FC236}">
                      <a16:creationId xmlns:a16="http://schemas.microsoft.com/office/drawing/2014/main" id="{46E5416C-054D-BCA0-2A7E-9E2EF2F031B9}"/>
                    </a:ext>
                  </a:extLst>
                </p14:cNvPr>
                <p14:cNvContentPartPr/>
                <p14:nvPr/>
              </p14:nvContentPartPr>
              <p14:xfrm>
                <a:off x="154594" y="8045940"/>
                <a:ext cx="3240" cy="1440"/>
              </p14:xfrm>
            </p:contentPart>
          </mc:Choice>
          <mc:Fallback xmlns="">
            <p:pic>
              <p:nvPicPr>
                <p:cNvPr id="1733" name="Ink 1732">
                  <a:extLst>
                    <a:ext uri="{FF2B5EF4-FFF2-40B4-BE49-F238E27FC236}">
                      <a16:creationId xmlns:a16="http://schemas.microsoft.com/office/drawing/2014/main" id="{46E5416C-054D-BCA0-2A7E-9E2EF2F031B9}"/>
                    </a:ext>
                  </a:extLst>
                </p:cNvPr>
                <p:cNvPicPr/>
                <p:nvPr/>
              </p:nvPicPr>
              <p:blipFill>
                <a:blip r:embed="rId2271"/>
                <a:stretch>
                  <a:fillRect/>
                </a:stretch>
              </p:blipFill>
              <p:spPr>
                <a:xfrm>
                  <a:off x="91594" y="7668300"/>
                  <a:ext cx="128880" cy="75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46">
              <p14:nvContentPartPr>
                <p14:cNvPr id="1734" name="Ink 1733">
                  <a:extLst>
                    <a:ext uri="{FF2B5EF4-FFF2-40B4-BE49-F238E27FC236}">
                      <a16:creationId xmlns:a16="http://schemas.microsoft.com/office/drawing/2014/main" id="{E6A20BF9-1D5D-7814-6D96-0A1A6886E4A6}"/>
                    </a:ext>
                  </a:extLst>
                </p14:cNvPr>
                <p14:cNvContentPartPr/>
                <p14:nvPr/>
              </p14:nvContentPartPr>
              <p14:xfrm>
                <a:off x="175474" y="7968540"/>
                <a:ext cx="405360" cy="99720"/>
              </p14:xfrm>
            </p:contentPart>
          </mc:Choice>
          <mc:Fallback xmlns="">
            <p:pic>
              <p:nvPicPr>
                <p:cNvPr id="1734" name="Ink 1733">
                  <a:extLst>
                    <a:ext uri="{FF2B5EF4-FFF2-40B4-BE49-F238E27FC236}">
                      <a16:creationId xmlns:a16="http://schemas.microsoft.com/office/drawing/2014/main" id="{E6A20BF9-1D5D-7814-6D96-0A1A6886E4A6}"/>
                    </a:ext>
                  </a:extLst>
                </p:cNvPr>
                <p:cNvPicPr/>
                <p:nvPr/>
              </p:nvPicPr>
              <p:blipFill>
                <a:blip r:embed="rId3047"/>
                <a:stretch>
                  <a:fillRect/>
                </a:stretch>
              </p:blipFill>
              <p:spPr>
                <a:xfrm>
                  <a:off x="112474" y="7590900"/>
                  <a:ext cx="531000" cy="85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48">
              <p14:nvContentPartPr>
                <p14:cNvPr id="1735" name="Ink 1734">
                  <a:extLst>
                    <a:ext uri="{FF2B5EF4-FFF2-40B4-BE49-F238E27FC236}">
                      <a16:creationId xmlns:a16="http://schemas.microsoft.com/office/drawing/2014/main" id="{F654EB0F-80AE-65E9-7A8C-05C2936EAD0E}"/>
                    </a:ext>
                  </a:extLst>
                </p14:cNvPr>
                <p14:cNvContentPartPr/>
                <p14:nvPr/>
              </p14:nvContentPartPr>
              <p14:xfrm>
                <a:off x="54154" y="7797540"/>
                <a:ext cx="1001520" cy="172800"/>
              </p14:xfrm>
            </p:contentPart>
          </mc:Choice>
          <mc:Fallback xmlns="">
            <p:pic>
              <p:nvPicPr>
                <p:cNvPr id="1735" name="Ink 1734">
                  <a:extLst>
                    <a:ext uri="{FF2B5EF4-FFF2-40B4-BE49-F238E27FC236}">
                      <a16:creationId xmlns:a16="http://schemas.microsoft.com/office/drawing/2014/main" id="{F654EB0F-80AE-65E9-7A8C-05C2936EAD0E}"/>
                    </a:ext>
                  </a:extLst>
                </p:cNvPr>
                <p:cNvPicPr/>
                <p:nvPr/>
              </p:nvPicPr>
              <p:blipFill>
                <a:blip r:embed="rId3049"/>
                <a:stretch>
                  <a:fillRect/>
                </a:stretch>
              </p:blipFill>
              <p:spPr>
                <a:xfrm>
                  <a:off x="-8846" y="7419900"/>
                  <a:ext cx="1127160" cy="9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50">
              <p14:nvContentPartPr>
                <p14:cNvPr id="1736" name="Ink 1735">
                  <a:extLst>
                    <a:ext uri="{FF2B5EF4-FFF2-40B4-BE49-F238E27FC236}">
                      <a16:creationId xmlns:a16="http://schemas.microsoft.com/office/drawing/2014/main" id="{B5031368-D614-2767-BD99-410FF620DB13}"/>
                    </a:ext>
                  </a:extLst>
                </p14:cNvPr>
                <p14:cNvContentPartPr/>
                <p14:nvPr/>
              </p14:nvContentPartPr>
              <p14:xfrm>
                <a:off x="-104606" y="7800420"/>
                <a:ext cx="1343160" cy="401040"/>
              </p14:xfrm>
            </p:contentPart>
          </mc:Choice>
          <mc:Fallback xmlns="">
            <p:pic>
              <p:nvPicPr>
                <p:cNvPr id="1736" name="Ink 1735">
                  <a:extLst>
                    <a:ext uri="{FF2B5EF4-FFF2-40B4-BE49-F238E27FC236}">
                      <a16:creationId xmlns:a16="http://schemas.microsoft.com/office/drawing/2014/main" id="{B5031368-D614-2767-BD99-410FF620DB13}"/>
                    </a:ext>
                  </a:extLst>
                </p:cNvPr>
                <p:cNvPicPr/>
                <p:nvPr/>
              </p:nvPicPr>
              <p:blipFill>
                <a:blip r:embed="rId3051"/>
                <a:stretch>
                  <a:fillRect/>
                </a:stretch>
              </p:blipFill>
              <p:spPr>
                <a:xfrm>
                  <a:off x="-167246" y="7422420"/>
                  <a:ext cx="1468800" cy="11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52">
              <p14:nvContentPartPr>
                <p14:cNvPr id="1737" name="Ink 1736">
                  <a:extLst>
                    <a:ext uri="{FF2B5EF4-FFF2-40B4-BE49-F238E27FC236}">
                      <a16:creationId xmlns:a16="http://schemas.microsoft.com/office/drawing/2014/main" id="{4ACCC805-FA17-4711-C77F-59AD50E5F7DD}"/>
                    </a:ext>
                  </a:extLst>
                </p14:cNvPr>
                <p14:cNvContentPartPr/>
                <p14:nvPr/>
              </p14:nvContentPartPr>
              <p14:xfrm>
                <a:off x="-111086" y="7755420"/>
                <a:ext cx="1466280" cy="610560"/>
              </p14:xfrm>
            </p:contentPart>
          </mc:Choice>
          <mc:Fallback xmlns="">
            <p:pic>
              <p:nvPicPr>
                <p:cNvPr id="1737" name="Ink 1736">
                  <a:extLst>
                    <a:ext uri="{FF2B5EF4-FFF2-40B4-BE49-F238E27FC236}">
                      <a16:creationId xmlns:a16="http://schemas.microsoft.com/office/drawing/2014/main" id="{4ACCC805-FA17-4711-C77F-59AD50E5F7DD}"/>
                    </a:ext>
                  </a:extLst>
                </p:cNvPr>
                <p:cNvPicPr/>
                <p:nvPr/>
              </p:nvPicPr>
              <p:blipFill>
                <a:blip r:embed="rId3053"/>
                <a:stretch>
                  <a:fillRect/>
                </a:stretch>
              </p:blipFill>
              <p:spPr>
                <a:xfrm>
                  <a:off x="-174086" y="7377420"/>
                  <a:ext cx="1591920" cy="13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54">
              <p14:nvContentPartPr>
                <p14:cNvPr id="1738" name="Ink 1737">
                  <a:extLst>
                    <a:ext uri="{FF2B5EF4-FFF2-40B4-BE49-F238E27FC236}">
                      <a16:creationId xmlns:a16="http://schemas.microsoft.com/office/drawing/2014/main" id="{4A22EE10-C253-1DC5-B535-A77F750EB18F}"/>
                    </a:ext>
                  </a:extLst>
                </p14:cNvPr>
                <p14:cNvContentPartPr/>
                <p14:nvPr/>
              </p14:nvContentPartPr>
              <p14:xfrm>
                <a:off x="-37286" y="7786020"/>
                <a:ext cx="1366560" cy="579960"/>
              </p14:xfrm>
            </p:contentPart>
          </mc:Choice>
          <mc:Fallback xmlns="">
            <p:pic>
              <p:nvPicPr>
                <p:cNvPr id="1738" name="Ink 1737">
                  <a:extLst>
                    <a:ext uri="{FF2B5EF4-FFF2-40B4-BE49-F238E27FC236}">
                      <a16:creationId xmlns:a16="http://schemas.microsoft.com/office/drawing/2014/main" id="{4A22EE10-C253-1DC5-B535-A77F750EB18F}"/>
                    </a:ext>
                  </a:extLst>
                </p:cNvPr>
                <p:cNvPicPr/>
                <p:nvPr/>
              </p:nvPicPr>
              <p:blipFill>
                <a:blip r:embed="rId3055"/>
                <a:stretch>
                  <a:fillRect/>
                </a:stretch>
              </p:blipFill>
              <p:spPr>
                <a:xfrm>
                  <a:off x="-100286" y="7408020"/>
                  <a:ext cx="1492200" cy="13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56">
              <p14:nvContentPartPr>
                <p14:cNvPr id="1739" name="Ink 1738">
                  <a:extLst>
                    <a:ext uri="{FF2B5EF4-FFF2-40B4-BE49-F238E27FC236}">
                      <a16:creationId xmlns:a16="http://schemas.microsoft.com/office/drawing/2014/main" id="{3C0EE7A7-6E7F-50B7-ACBE-C8C50C2D33B5}"/>
                    </a:ext>
                  </a:extLst>
                </p14:cNvPr>
                <p14:cNvContentPartPr/>
                <p14:nvPr/>
              </p14:nvContentPartPr>
              <p14:xfrm>
                <a:off x="883234" y="7634100"/>
                <a:ext cx="1339920" cy="256320"/>
              </p14:xfrm>
            </p:contentPart>
          </mc:Choice>
          <mc:Fallback xmlns="">
            <p:pic>
              <p:nvPicPr>
                <p:cNvPr id="1739" name="Ink 1738">
                  <a:extLst>
                    <a:ext uri="{FF2B5EF4-FFF2-40B4-BE49-F238E27FC236}">
                      <a16:creationId xmlns:a16="http://schemas.microsoft.com/office/drawing/2014/main" id="{3C0EE7A7-6E7F-50B7-ACBE-C8C50C2D33B5}"/>
                    </a:ext>
                  </a:extLst>
                </p:cNvPr>
                <p:cNvPicPr/>
                <p:nvPr/>
              </p:nvPicPr>
              <p:blipFill>
                <a:blip r:embed="rId3057"/>
                <a:stretch>
                  <a:fillRect/>
                </a:stretch>
              </p:blipFill>
              <p:spPr>
                <a:xfrm>
                  <a:off x="820594" y="7256100"/>
                  <a:ext cx="1465560" cy="10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58">
              <p14:nvContentPartPr>
                <p14:cNvPr id="1740" name="Ink 1739">
                  <a:extLst>
                    <a:ext uri="{FF2B5EF4-FFF2-40B4-BE49-F238E27FC236}">
                      <a16:creationId xmlns:a16="http://schemas.microsoft.com/office/drawing/2014/main" id="{9EE76289-3797-AA63-23BD-B806ACE8E622}"/>
                    </a:ext>
                  </a:extLst>
                </p14:cNvPr>
                <p14:cNvContentPartPr/>
                <p14:nvPr/>
              </p14:nvContentPartPr>
              <p14:xfrm>
                <a:off x="796474" y="7508100"/>
                <a:ext cx="2010960" cy="579240"/>
              </p14:xfrm>
            </p:contentPart>
          </mc:Choice>
          <mc:Fallback xmlns="">
            <p:pic>
              <p:nvPicPr>
                <p:cNvPr id="1740" name="Ink 1739">
                  <a:extLst>
                    <a:ext uri="{FF2B5EF4-FFF2-40B4-BE49-F238E27FC236}">
                      <a16:creationId xmlns:a16="http://schemas.microsoft.com/office/drawing/2014/main" id="{9EE76289-3797-AA63-23BD-B806ACE8E622}"/>
                    </a:ext>
                  </a:extLst>
                </p:cNvPr>
                <p:cNvPicPr/>
                <p:nvPr/>
              </p:nvPicPr>
              <p:blipFill>
                <a:blip r:embed="rId3059"/>
                <a:stretch>
                  <a:fillRect/>
                </a:stretch>
              </p:blipFill>
              <p:spPr>
                <a:xfrm>
                  <a:off x="733834" y="7130460"/>
                  <a:ext cx="2136600" cy="13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60">
              <p14:nvContentPartPr>
                <p14:cNvPr id="1741" name="Ink 1740">
                  <a:extLst>
                    <a:ext uri="{FF2B5EF4-FFF2-40B4-BE49-F238E27FC236}">
                      <a16:creationId xmlns:a16="http://schemas.microsoft.com/office/drawing/2014/main" id="{8860EE10-46E6-BB0B-BF8F-5C16ACF0C541}"/>
                    </a:ext>
                  </a:extLst>
                </p14:cNvPr>
                <p14:cNvContentPartPr/>
                <p14:nvPr/>
              </p14:nvContentPartPr>
              <p14:xfrm>
                <a:off x="1719154" y="6680100"/>
                <a:ext cx="1613160" cy="403920"/>
              </p14:xfrm>
            </p:contentPart>
          </mc:Choice>
          <mc:Fallback xmlns="">
            <p:pic>
              <p:nvPicPr>
                <p:cNvPr id="1741" name="Ink 1740">
                  <a:extLst>
                    <a:ext uri="{FF2B5EF4-FFF2-40B4-BE49-F238E27FC236}">
                      <a16:creationId xmlns:a16="http://schemas.microsoft.com/office/drawing/2014/main" id="{8860EE10-46E6-BB0B-BF8F-5C16ACF0C541}"/>
                    </a:ext>
                  </a:extLst>
                </p:cNvPr>
                <p:cNvPicPr/>
                <p:nvPr/>
              </p:nvPicPr>
              <p:blipFill>
                <a:blip r:embed="rId3061"/>
                <a:stretch>
                  <a:fillRect/>
                </a:stretch>
              </p:blipFill>
              <p:spPr>
                <a:xfrm>
                  <a:off x="1656514" y="6302100"/>
                  <a:ext cx="1738800" cy="11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62">
              <p14:nvContentPartPr>
                <p14:cNvPr id="1742" name="Ink 1741">
                  <a:extLst>
                    <a:ext uri="{FF2B5EF4-FFF2-40B4-BE49-F238E27FC236}">
                      <a16:creationId xmlns:a16="http://schemas.microsoft.com/office/drawing/2014/main" id="{199EC11D-768D-E51F-B109-71D430DBE4E8}"/>
                    </a:ext>
                  </a:extLst>
                </p14:cNvPr>
                <p14:cNvContentPartPr/>
                <p14:nvPr/>
              </p14:nvContentPartPr>
              <p14:xfrm>
                <a:off x="2053954" y="6819420"/>
                <a:ext cx="1005480" cy="290880"/>
              </p14:xfrm>
            </p:contentPart>
          </mc:Choice>
          <mc:Fallback xmlns="">
            <p:pic>
              <p:nvPicPr>
                <p:cNvPr id="1742" name="Ink 1741">
                  <a:extLst>
                    <a:ext uri="{FF2B5EF4-FFF2-40B4-BE49-F238E27FC236}">
                      <a16:creationId xmlns:a16="http://schemas.microsoft.com/office/drawing/2014/main" id="{199EC11D-768D-E51F-B109-71D430DBE4E8}"/>
                    </a:ext>
                  </a:extLst>
                </p:cNvPr>
                <p:cNvPicPr/>
                <p:nvPr/>
              </p:nvPicPr>
              <p:blipFill>
                <a:blip r:embed="rId3063"/>
                <a:stretch>
                  <a:fillRect/>
                </a:stretch>
              </p:blipFill>
              <p:spPr>
                <a:xfrm>
                  <a:off x="1990954" y="6441780"/>
                  <a:ext cx="1131120" cy="10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64">
              <p14:nvContentPartPr>
                <p14:cNvPr id="1743" name="Ink 1742">
                  <a:extLst>
                    <a:ext uri="{FF2B5EF4-FFF2-40B4-BE49-F238E27FC236}">
                      <a16:creationId xmlns:a16="http://schemas.microsoft.com/office/drawing/2014/main" id="{3719155D-F658-31B3-EB57-A0C3E00D24A9}"/>
                    </a:ext>
                  </a:extLst>
                </p14:cNvPr>
                <p14:cNvContentPartPr/>
                <p14:nvPr/>
              </p14:nvContentPartPr>
              <p14:xfrm>
                <a:off x="1715554" y="6538620"/>
                <a:ext cx="1847880" cy="594360"/>
              </p14:xfrm>
            </p:contentPart>
          </mc:Choice>
          <mc:Fallback xmlns="">
            <p:pic>
              <p:nvPicPr>
                <p:cNvPr id="1743" name="Ink 1742">
                  <a:extLst>
                    <a:ext uri="{FF2B5EF4-FFF2-40B4-BE49-F238E27FC236}">
                      <a16:creationId xmlns:a16="http://schemas.microsoft.com/office/drawing/2014/main" id="{3719155D-F658-31B3-EB57-A0C3E00D24A9}"/>
                    </a:ext>
                  </a:extLst>
                </p:cNvPr>
                <p:cNvPicPr/>
                <p:nvPr/>
              </p:nvPicPr>
              <p:blipFill>
                <a:blip r:embed="rId3065"/>
                <a:stretch>
                  <a:fillRect/>
                </a:stretch>
              </p:blipFill>
              <p:spPr>
                <a:xfrm>
                  <a:off x="1652914" y="6160620"/>
                  <a:ext cx="1973520" cy="13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66">
              <p14:nvContentPartPr>
                <p14:cNvPr id="1744" name="Ink 1743">
                  <a:extLst>
                    <a:ext uri="{FF2B5EF4-FFF2-40B4-BE49-F238E27FC236}">
                      <a16:creationId xmlns:a16="http://schemas.microsoft.com/office/drawing/2014/main" id="{4545367E-7CFE-21E1-57E4-145099E1BED3}"/>
                    </a:ext>
                  </a:extLst>
                </p14:cNvPr>
                <p14:cNvContentPartPr/>
                <p14:nvPr/>
              </p14:nvContentPartPr>
              <p14:xfrm>
                <a:off x="2027314" y="7019580"/>
                <a:ext cx="466200" cy="52200"/>
              </p14:xfrm>
            </p:contentPart>
          </mc:Choice>
          <mc:Fallback xmlns="">
            <p:pic>
              <p:nvPicPr>
                <p:cNvPr id="1744" name="Ink 1743">
                  <a:extLst>
                    <a:ext uri="{FF2B5EF4-FFF2-40B4-BE49-F238E27FC236}">
                      <a16:creationId xmlns:a16="http://schemas.microsoft.com/office/drawing/2014/main" id="{4545367E-7CFE-21E1-57E4-145099E1BED3}"/>
                    </a:ext>
                  </a:extLst>
                </p:cNvPr>
                <p:cNvPicPr/>
                <p:nvPr/>
              </p:nvPicPr>
              <p:blipFill>
                <a:blip r:embed="rId3067"/>
                <a:stretch>
                  <a:fillRect/>
                </a:stretch>
              </p:blipFill>
              <p:spPr>
                <a:xfrm>
                  <a:off x="1964314" y="6641940"/>
                  <a:ext cx="591840" cy="80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68">
              <p14:nvContentPartPr>
                <p14:cNvPr id="1745" name="Ink 1744">
                  <a:extLst>
                    <a:ext uri="{FF2B5EF4-FFF2-40B4-BE49-F238E27FC236}">
                      <a16:creationId xmlns:a16="http://schemas.microsoft.com/office/drawing/2014/main" id="{C0829DAD-4E66-E460-16F1-E03C235BE0FE}"/>
                    </a:ext>
                  </a:extLst>
                </p14:cNvPr>
                <p14:cNvContentPartPr/>
                <p14:nvPr/>
              </p14:nvContentPartPr>
              <p14:xfrm>
                <a:off x="2945674" y="6895020"/>
                <a:ext cx="24480" cy="10080"/>
              </p14:xfrm>
            </p:contentPart>
          </mc:Choice>
          <mc:Fallback xmlns="">
            <p:pic>
              <p:nvPicPr>
                <p:cNvPr id="1745" name="Ink 1744">
                  <a:extLst>
                    <a:ext uri="{FF2B5EF4-FFF2-40B4-BE49-F238E27FC236}">
                      <a16:creationId xmlns:a16="http://schemas.microsoft.com/office/drawing/2014/main" id="{C0829DAD-4E66-E460-16F1-E03C235BE0FE}"/>
                    </a:ext>
                  </a:extLst>
                </p:cNvPr>
                <p:cNvPicPr/>
                <p:nvPr/>
              </p:nvPicPr>
              <p:blipFill>
                <a:blip r:embed="rId3069"/>
                <a:stretch>
                  <a:fillRect/>
                </a:stretch>
              </p:blipFill>
              <p:spPr>
                <a:xfrm>
                  <a:off x="2883034" y="6517020"/>
                  <a:ext cx="150120" cy="76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70">
              <p14:nvContentPartPr>
                <p14:cNvPr id="1746" name="Ink 1745">
                  <a:extLst>
                    <a:ext uri="{FF2B5EF4-FFF2-40B4-BE49-F238E27FC236}">
                      <a16:creationId xmlns:a16="http://schemas.microsoft.com/office/drawing/2014/main" id="{7F12B894-A161-B468-C71A-1076900529FA}"/>
                    </a:ext>
                  </a:extLst>
                </p14:cNvPr>
                <p14:cNvContentPartPr/>
                <p14:nvPr/>
              </p14:nvContentPartPr>
              <p14:xfrm>
                <a:off x="2641114" y="7005540"/>
                <a:ext cx="18720" cy="6120"/>
              </p14:xfrm>
            </p:contentPart>
          </mc:Choice>
          <mc:Fallback xmlns="">
            <p:pic>
              <p:nvPicPr>
                <p:cNvPr id="1746" name="Ink 1745">
                  <a:extLst>
                    <a:ext uri="{FF2B5EF4-FFF2-40B4-BE49-F238E27FC236}">
                      <a16:creationId xmlns:a16="http://schemas.microsoft.com/office/drawing/2014/main" id="{7F12B894-A161-B468-C71A-1076900529FA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2578114" y="6627540"/>
                  <a:ext cx="144360" cy="76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71">
              <p14:nvContentPartPr>
                <p14:cNvPr id="1747" name="Ink 1746">
                  <a:extLst>
                    <a:ext uri="{FF2B5EF4-FFF2-40B4-BE49-F238E27FC236}">
                      <a16:creationId xmlns:a16="http://schemas.microsoft.com/office/drawing/2014/main" id="{0C839A70-AFB4-7B62-DEEE-46DD27ECC767}"/>
                    </a:ext>
                  </a:extLst>
                </p14:cNvPr>
                <p14:cNvContentPartPr/>
                <p14:nvPr/>
              </p14:nvContentPartPr>
              <p14:xfrm>
                <a:off x="2000314" y="7199940"/>
                <a:ext cx="445320" cy="50760"/>
              </p14:xfrm>
            </p:contentPart>
          </mc:Choice>
          <mc:Fallback xmlns="">
            <p:pic>
              <p:nvPicPr>
                <p:cNvPr id="1747" name="Ink 1746">
                  <a:extLst>
                    <a:ext uri="{FF2B5EF4-FFF2-40B4-BE49-F238E27FC236}">
                      <a16:creationId xmlns:a16="http://schemas.microsoft.com/office/drawing/2014/main" id="{0C839A70-AFB4-7B62-DEEE-46DD27ECC767}"/>
                    </a:ext>
                  </a:extLst>
                </p:cNvPr>
                <p:cNvPicPr/>
                <p:nvPr/>
              </p:nvPicPr>
              <p:blipFill>
                <a:blip r:embed="rId3072"/>
                <a:stretch>
                  <a:fillRect/>
                </a:stretch>
              </p:blipFill>
              <p:spPr>
                <a:xfrm>
                  <a:off x="1937314" y="6822300"/>
                  <a:ext cx="570960" cy="80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73">
              <p14:nvContentPartPr>
                <p14:cNvPr id="1748" name="Ink 1747">
                  <a:extLst>
                    <a:ext uri="{FF2B5EF4-FFF2-40B4-BE49-F238E27FC236}">
                      <a16:creationId xmlns:a16="http://schemas.microsoft.com/office/drawing/2014/main" id="{4AC83AD6-C7ED-C7CF-A252-A83583FD66C7}"/>
                    </a:ext>
                  </a:extLst>
                </p14:cNvPr>
                <p14:cNvContentPartPr/>
                <p14:nvPr/>
              </p14:nvContentPartPr>
              <p14:xfrm>
                <a:off x="2400274" y="7369500"/>
                <a:ext cx="59400" cy="24480"/>
              </p14:xfrm>
            </p:contentPart>
          </mc:Choice>
          <mc:Fallback xmlns="">
            <p:pic>
              <p:nvPicPr>
                <p:cNvPr id="1748" name="Ink 1747">
                  <a:extLst>
                    <a:ext uri="{FF2B5EF4-FFF2-40B4-BE49-F238E27FC236}">
                      <a16:creationId xmlns:a16="http://schemas.microsoft.com/office/drawing/2014/main" id="{4AC83AD6-C7ED-C7CF-A252-A83583FD66C7}"/>
                    </a:ext>
                  </a:extLst>
                </p:cNvPr>
                <p:cNvPicPr/>
                <p:nvPr/>
              </p:nvPicPr>
              <p:blipFill>
                <a:blip r:embed="rId3074"/>
                <a:stretch>
                  <a:fillRect/>
                </a:stretch>
              </p:blipFill>
              <p:spPr>
                <a:xfrm>
                  <a:off x="2337634" y="6991500"/>
                  <a:ext cx="185040" cy="78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75">
              <p14:nvContentPartPr>
                <p14:cNvPr id="1749" name="Ink 1748">
                  <a:extLst>
                    <a:ext uri="{FF2B5EF4-FFF2-40B4-BE49-F238E27FC236}">
                      <a16:creationId xmlns:a16="http://schemas.microsoft.com/office/drawing/2014/main" id="{3177EDD6-83E0-71D5-2C02-A5343D5E2FAA}"/>
                    </a:ext>
                  </a:extLst>
                </p14:cNvPr>
                <p14:cNvContentPartPr/>
                <p14:nvPr/>
              </p14:nvContentPartPr>
              <p14:xfrm>
                <a:off x="2055394" y="6912300"/>
                <a:ext cx="1121760" cy="221760"/>
              </p14:xfrm>
            </p:contentPart>
          </mc:Choice>
          <mc:Fallback xmlns="">
            <p:pic>
              <p:nvPicPr>
                <p:cNvPr id="1749" name="Ink 1748">
                  <a:extLst>
                    <a:ext uri="{FF2B5EF4-FFF2-40B4-BE49-F238E27FC236}">
                      <a16:creationId xmlns:a16="http://schemas.microsoft.com/office/drawing/2014/main" id="{3177EDD6-83E0-71D5-2C02-A5343D5E2FAA}"/>
                    </a:ext>
                  </a:extLst>
                </p:cNvPr>
                <p:cNvPicPr/>
                <p:nvPr/>
              </p:nvPicPr>
              <p:blipFill>
                <a:blip r:embed="rId3076"/>
                <a:stretch>
                  <a:fillRect/>
                </a:stretch>
              </p:blipFill>
              <p:spPr>
                <a:xfrm>
                  <a:off x="1992754" y="6534660"/>
                  <a:ext cx="1247400" cy="9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77">
              <p14:nvContentPartPr>
                <p14:cNvPr id="1750" name="Ink 1749">
                  <a:extLst>
                    <a:ext uri="{FF2B5EF4-FFF2-40B4-BE49-F238E27FC236}">
                      <a16:creationId xmlns:a16="http://schemas.microsoft.com/office/drawing/2014/main" id="{4DBF346B-FC71-10CD-5C82-DB7BC2EC711A}"/>
                    </a:ext>
                  </a:extLst>
                </p14:cNvPr>
                <p14:cNvContentPartPr/>
                <p14:nvPr/>
              </p14:nvContentPartPr>
              <p14:xfrm>
                <a:off x="2588914" y="6598740"/>
                <a:ext cx="871920" cy="510480"/>
              </p14:xfrm>
            </p:contentPart>
          </mc:Choice>
          <mc:Fallback xmlns="">
            <p:pic>
              <p:nvPicPr>
                <p:cNvPr id="1750" name="Ink 1749">
                  <a:extLst>
                    <a:ext uri="{FF2B5EF4-FFF2-40B4-BE49-F238E27FC236}">
                      <a16:creationId xmlns:a16="http://schemas.microsoft.com/office/drawing/2014/main" id="{4DBF346B-FC71-10CD-5C82-DB7BC2EC711A}"/>
                    </a:ext>
                  </a:extLst>
                </p:cNvPr>
                <p:cNvPicPr/>
                <p:nvPr/>
              </p:nvPicPr>
              <p:blipFill>
                <a:blip r:embed="rId3078"/>
                <a:stretch>
                  <a:fillRect/>
                </a:stretch>
              </p:blipFill>
              <p:spPr>
                <a:xfrm>
                  <a:off x="2526274" y="6220740"/>
                  <a:ext cx="997560" cy="12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79">
              <p14:nvContentPartPr>
                <p14:cNvPr id="1751" name="Ink 1750">
                  <a:extLst>
                    <a:ext uri="{FF2B5EF4-FFF2-40B4-BE49-F238E27FC236}">
                      <a16:creationId xmlns:a16="http://schemas.microsoft.com/office/drawing/2014/main" id="{96573F90-75F5-CE82-2E23-4720FD9EA5A6}"/>
                    </a:ext>
                  </a:extLst>
                </p14:cNvPr>
                <p14:cNvContentPartPr/>
                <p14:nvPr/>
              </p14:nvContentPartPr>
              <p14:xfrm>
                <a:off x="2226394" y="6839940"/>
                <a:ext cx="1278000" cy="328680"/>
              </p14:xfrm>
            </p:contentPart>
          </mc:Choice>
          <mc:Fallback xmlns="">
            <p:pic>
              <p:nvPicPr>
                <p:cNvPr id="1751" name="Ink 1750">
                  <a:extLst>
                    <a:ext uri="{FF2B5EF4-FFF2-40B4-BE49-F238E27FC236}">
                      <a16:creationId xmlns:a16="http://schemas.microsoft.com/office/drawing/2014/main" id="{96573F90-75F5-CE82-2E23-4720FD9EA5A6}"/>
                    </a:ext>
                  </a:extLst>
                </p:cNvPr>
                <p:cNvPicPr/>
                <p:nvPr/>
              </p:nvPicPr>
              <p:blipFill>
                <a:blip r:embed="rId3080"/>
                <a:stretch>
                  <a:fillRect/>
                </a:stretch>
              </p:blipFill>
              <p:spPr>
                <a:xfrm>
                  <a:off x="2163394" y="6462300"/>
                  <a:ext cx="1403640" cy="10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81">
              <p14:nvContentPartPr>
                <p14:cNvPr id="1752" name="Ink 1751">
                  <a:extLst>
                    <a:ext uri="{FF2B5EF4-FFF2-40B4-BE49-F238E27FC236}">
                      <a16:creationId xmlns:a16="http://schemas.microsoft.com/office/drawing/2014/main" id="{2A28AAA5-E608-44CC-BF64-D09EB57603EB}"/>
                    </a:ext>
                  </a:extLst>
                </p14:cNvPr>
                <p14:cNvContentPartPr/>
                <p14:nvPr/>
              </p14:nvContentPartPr>
              <p14:xfrm>
                <a:off x="2778634" y="6636540"/>
                <a:ext cx="722520" cy="452880"/>
              </p14:xfrm>
            </p:contentPart>
          </mc:Choice>
          <mc:Fallback xmlns="">
            <p:pic>
              <p:nvPicPr>
                <p:cNvPr id="1752" name="Ink 1751">
                  <a:extLst>
                    <a:ext uri="{FF2B5EF4-FFF2-40B4-BE49-F238E27FC236}">
                      <a16:creationId xmlns:a16="http://schemas.microsoft.com/office/drawing/2014/main" id="{2A28AAA5-E608-44CC-BF64-D09EB57603EB}"/>
                    </a:ext>
                  </a:extLst>
                </p:cNvPr>
                <p:cNvPicPr/>
                <p:nvPr/>
              </p:nvPicPr>
              <p:blipFill>
                <a:blip r:embed="rId3082"/>
                <a:stretch>
                  <a:fillRect/>
                </a:stretch>
              </p:blipFill>
              <p:spPr>
                <a:xfrm>
                  <a:off x="2715994" y="6258900"/>
                  <a:ext cx="848160" cy="12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83">
              <p14:nvContentPartPr>
                <p14:cNvPr id="1753" name="Ink 1752">
                  <a:extLst>
                    <a:ext uri="{FF2B5EF4-FFF2-40B4-BE49-F238E27FC236}">
                      <a16:creationId xmlns:a16="http://schemas.microsoft.com/office/drawing/2014/main" id="{3E8A369C-1DEB-57FD-A130-0CDCA738CEC5}"/>
                    </a:ext>
                  </a:extLst>
                </p14:cNvPr>
                <p14:cNvContentPartPr/>
                <p14:nvPr/>
              </p14:nvContentPartPr>
              <p14:xfrm>
                <a:off x="2416114" y="6800340"/>
                <a:ext cx="1000080" cy="370800"/>
              </p14:xfrm>
            </p:contentPart>
          </mc:Choice>
          <mc:Fallback xmlns="">
            <p:pic>
              <p:nvPicPr>
                <p:cNvPr id="1753" name="Ink 1752">
                  <a:extLst>
                    <a:ext uri="{FF2B5EF4-FFF2-40B4-BE49-F238E27FC236}">
                      <a16:creationId xmlns:a16="http://schemas.microsoft.com/office/drawing/2014/main" id="{3E8A369C-1DEB-57FD-A130-0CDCA738CEC5}"/>
                    </a:ext>
                  </a:extLst>
                </p:cNvPr>
                <p:cNvPicPr/>
                <p:nvPr/>
              </p:nvPicPr>
              <p:blipFill>
                <a:blip r:embed="rId3084"/>
                <a:stretch>
                  <a:fillRect/>
                </a:stretch>
              </p:blipFill>
              <p:spPr>
                <a:xfrm>
                  <a:off x="2353474" y="6422340"/>
                  <a:ext cx="1125720" cy="11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85">
              <p14:nvContentPartPr>
                <p14:cNvPr id="1754" name="Ink 1753">
                  <a:extLst>
                    <a:ext uri="{FF2B5EF4-FFF2-40B4-BE49-F238E27FC236}">
                      <a16:creationId xmlns:a16="http://schemas.microsoft.com/office/drawing/2014/main" id="{9C145CC2-CCEE-2146-1A9E-47CDE5EFE8C0}"/>
                    </a:ext>
                  </a:extLst>
                </p14:cNvPr>
                <p14:cNvContentPartPr/>
                <p14:nvPr/>
              </p14:nvContentPartPr>
              <p14:xfrm>
                <a:off x="2338354" y="6319020"/>
                <a:ext cx="1411200" cy="789480"/>
              </p14:xfrm>
            </p:contentPart>
          </mc:Choice>
          <mc:Fallback xmlns="">
            <p:pic>
              <p:nvPicPr>
                <p:cNvPr id="1754" name="Ink 1753">
                  <a:extLst>
                    <a:ext uri="{FF2B5EF4-FFF2-40B4-BE49-F238E27FC236}">
                      <a16:creationId xmlns:a16="http://schemas.microsoft.com/office/drawing/2014/main" id="{9C145CC2-CCEE-2146-1A9E-47CDE5EFE8C0}"/>
                    </a:ext>
                  </a:extLst>
                </p:cNvPr>
                <p:cNvPicPr/>
                <p:nvPr/>
              </p:nvPicPr>
              <p:blipFill>
                <a:blip r:embed="rId3086"/>
                <a:stretch>
                  <a:fillRect/>
                </a:stretch>
              </p:blipFill>
              <p:spPr>
                <a:xfrm>
                  <a:off x="2275714" y="5941380"/>
                  <a:ext cx="1536840" cy="154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87">
              <p14:nvContentPartPr>
                <p14:cNvPr id="1755" name="Ink 1754">
                  <a:extLst>
                    <a:ext uri="{FF2B5EF4-FFF2-40B4-BE49-F238E27FC236}">
                      <a16:creationId xmlns:a16="http://schemas.microsoft.com/office/drawing/2014/main" id="{82D219BD-C064-04A6-E31B-211D479729CC}"/>
                    </a:ext>
                  </a:extLst>
                </p14:cNvPr>
                <p14:cNvContentPartPr/>
                <p14:nvPr/>
              </p14:nvContentPartPr>
              <p14:xfrm>
                <a:off x="2179954" y="7088340"/>
                <a:ext cx="32760" cy="8640"/>
              </p14:xfrm>
            </p:contentPart>
          </mc:Choice>
          <mc:Fallback xmlns="">
            <p:pic>
              <p:nvPicPr>
                <p:cNvPr id="1755" name="Ink 1754">
                  <a:extLst>
                    <a:ext uri="{FF2B5EF4-FFF2-40B4-BE49-F238E27FC236}">
                      <a16:creationId xmlns:a16="http://schemas.microsoft.com/office/drawing/2014/main" id="{82D219BD-C064-04A6-E31B-211D479729CC}"/>
                    </a:ext>
                  </a:extLst>
                </p:cNvPr>
                <p:cNvPicPr/>
                <p:nvPr/>
              </p:nvPicPr>
              <p:blipFill>
                <a:blip r:embed="rId3088"/>
                <a:stretch>
                  <a:fillRect/>
                </a:stretch>
              </p:blipFill>
              <p:spPr>
                <a:xfrm>
                  <a:off x="2116954" y="6710700"/>
                  <a:ext cx="158400" cy="76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89">
              <p14:nvContentPartPr>
                <p14:cNvPr id="1756" name="Ink 1755">
                  <a:extLst>
                    <a:ext uri="{FF2B5EF4-FFF2-40B4-BE49-F238E27FC236}">
                      <a16:creationId xmlns:a16="http://schemas.microsoft.com/office/drawing/2014/main" id="{647F194E-C8A1-11EC-EF91-A227FCBF2D8B}"/>
                    </a:ext>
                  </a:extLst>
                </p14:cNvPr>
                <p14:cNvContentPartPr/>
                <p14:nvPr/>
              </p14:nvContentPartPr>
              <p14:xfrm>
                <a:off x="1102114" y="7184100"/>
                <a:ext cx="586080" cy="23760"/>
              </p14:xfrm>
            </p:contentPart>
          </mc:Choice>
          <mc:Fallback xmlns="">
            <p:pic>
              <p:nvPicPr>
                <p:cNvPr id="1756" name="Ink 1755">
                  <a:extLst>
                    <a:ext uri="{FF2B5EF4-FFF2-40B4-BE49-F238E27FC236}">
                      <a16:creationId xmlns:a16="http://schemas.microsoft.com/office/drawing/2014/main" id="{647F194E-C8A1-11EC-EF91-A227FCBF2D8B}"/>
                    </a:ext>
                  </a:extLst>
                </p:cNvPr>
                <p:cNvPicPr/>
                <p:nvPr/>
              </p:nvPicPr>
              <p:blipFill>
                <a:blip r:embed="rId3090"/>
                <a:stretch>
                  <a:fillRect/>
                </a:stretch>
              </p:blipFill>
              <p:spPr>
                <a:xfrm>
                  <a:off x="1039114" y="6806100"/>
                  <a:ext cx="711720" cy="77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91">
              <p14:nvContentPartPr>
                <p14:cNvPr id="1757" name="Ink 1756">
                  <a:extLst>
                    <a:ext uri="{FF2B5EF4-FFF2-40B4-BE49-F238E27FC236}">
                      <a16:creationId xmlns:a16="http://schemas.microsoft.com/office/drawing/2014/main" id="{055C0505-3CF3-150B-A38A-8A115E1147C8}"/>
                    </a:ext>
                  </a:extLst>
                </p14:cNvPr>
                <p14:cNvContentPartPr/>
                <p14:nvPr/>
              </p14:nvContentPartPr>
              <p14:xfrm>
                <a:off x="726274" y="6967380"/>
                <a:ext cx="1513440" cy="136440"/>
              </p14:xfrm>
            </p:contentPart>
          </mc:Choice>
          <mc:Fallback xmlns="">
            <p:pic>
              <p:nvPicPr>
                <p:cNvPr id="1757" name="Ink 1756">
                  <a:extLst>
                    <a:ext uri="{FF2B5EF4-FFF2-40B4-BE49-F238E27FC236}">
                      <a16:creationId xmlns:a16="http://schemas.microsoft.com/office/drawing/2014/main" id="{055C0505-3CF3-150B-A38A-8A115E1147C8}"/>
                    </a:ext>
                  </a:extLst>
                </p:cNvPr>
                <p:cNvPicPr/>
                <p:nvPr/>
              </p:nvPicPr>
              <p:blipFill>
                <a:blip r:embed="rId3092"/>
                <a:stretch>
                  <a:fillRect/>
                </a:stretch>
              </p:blipFill>
              <p:spPr>
                <a:xfrm>
                  <a:off x="663274" y="6589380"/>
                  <a:ext cx="1639080" cy="89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93">
              <p14:nvContentPartPr>
                <p14:cNvPr id="1758" name="Ink 1757">
                  <a:extLst>
                    <a:ext uri="{FF2B5EF4-FFF2-40B4-BE49-F238E27FC236}">
                      <a16:creationId xmlns:a16="http://schemas.microsoft.com/office/drawing/2014/main" id="{15A02A3A-7E73-BF64-A0E6-06BC135FAF4B}"/>
                    </a:ext>
                  </a:extLst>
                </p14:cNvPr>
                <p14:cNvContentPartPr/>
                <p14:nvPr/>
              </p14:nvContentPartPr>
              <p14:xfrm>
                <a:off x="971434" y="6931380"/>
                <a:ext cx="1139040" cy="19080"/>
              </p14:xfrm>
            </p:contentPart>
          </mc:Choice>
          <mc:Fallback xmlns="">
            <p:pic>
              <p:nvPicPr>
                <p:cNvPr id="1758" name="Ink 1757">
                  <a:extLst>
                    <a:ext uri="{FF2B5EF4-FFF2-40B4-BE49-F238E27FC236}">
                      <a16:creationId xmlns:a16="http://schemas.microsoft.com/office/drawing/2014/main" id="{15A02A3A-7E73-BF64-A0E6-06BC135FAF4B}"/>
                    </a:ext>
                  </a:extLst>
                </p:cNvPr>
                <p:cNvPicPr/>
                <p:nvPr/>
              </p:nvPicPr>
              <p:blipFill>
                <a:blip r:embed="rId3094"/>
                <a:stretch>
                  <a:fillRect/>
                </a:stretch>
              </p:blipFill>
              <p:spPr>
                <a:xfrm>
                  <a:off x="908434" y="6553740"/>
                  <a:ext cx="1264680" cy="77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95">
              <p14:nvContentPartPr>
                <p14:cNvPr id="1759" name="Ink 1758">
                  <a:extLst>
                    <a:ext uri="{FF2B5EF4-FFF2-40B4-BE49-F238E27FC236}">
                      <a16:creationId xmlns:a16="http://schemas.microsoft.com/office/drawing/2014/main" id="{5AE93E73-D803-976A-D05B-73B36BAB24EB}"/>
                    </a:ext>
                  </a:extLst>
                </p14:cNvPr>
                <p14:cNvContentPartPr/>
                <p14:nvPr/>
              </p14:nvContentPartPr>
              <p14:xfrm>
                <a:off x="588394" y="6781620"/>
                <a:ext cx="1896480" cy="291960"/>
              </p14:xfrm>
            </p:contentPart>
          </mc:Choice>
          <mc:Fallback xmlns="">
            <p:pic>
              <p:nvPicPr>
                <p:cNvPr id="1759" name="Ink 1758">
                  <a:extLst>
                    <a:ext uri="{FF2B5EF4-FFF2-40B4-BE49-F238E27FC236}">
                      <a16:creationId xmlns:a16="http://schemas.microsoft.com/office/drawing/2014/main" id="{5AE93E73-D803-976A-D05B-73B36BAB24EB}"/>
                    </a:ext>
                  </a:extLst>
                </p:cNvPr>
                <p:cNvPicPr/>
                <p:nvPr/>
              </p:nvPicPr>
              <p:blipFill>
                <a:blip r:embed="rId3096"/>
                <a:stretch>
                  <a:fillRect/>
                </a:stretch>
              </p:blipFill>
              <p:spPr>
                <a:xfrm>
                  <a:off x="525754" y="6403620"/>
                  <a:ext cx="2022120" cy="10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97">
              <p14:nvContentPartPr>
                <p14:cNvPr id="1760" name="Ink 1759">
                  <a:extLst>
                    <a:ext uri="{FF2B5EF4-FFF2-40B4-BE49-F238E27FC236}">
                      <a16:creationId xmlns:a16="http://schemas.microsoft.com/office/drawing/2014/main" id="{4509BA2E-4BBC-1F22-7FF7-78C9860E4C97}"/>
                    </a:ext>
                  </a:extLst>
                </p14:cNvPr>
                <p14:cNvContentPartPr/>
                <p14:nvPr/>
              </p14:nvContentPartPr>
              <p14:xfrm>
                <a:off x="2269234" y="6950460"/>
                <a:ext cx="38160" cy="23040"/>
              </p14:xfrm>
            </p:contentPart>
          </mc:Choice>
          <mc:Fallback xmlns="">
            <p:pic>
              <p:nvPicPr>
                <p:cNvPr id="1760" name="Ink 1759">
                  <a:extLst>
                    <a:ext uri="{FF2B5EF4-FFF2-40B4-BE49-F238E27FC236}">
                      <a16:creationId xmlns:a16="http://schemas.microsoft.com/office/drawing/2014/main" id="{4509BA2E-4BBC-1F22-7FF7-78C9860E4C97}"/>
                    </a:ext>
                  </a:extLst>
                </p:cNvPr>
                <p:cNvPicPr/>
                <p:nvPr/>
              </p:nvPicPr>
              <p:blipFill>
                <a:blip r:embed="rId3098"/>
                <a:stretch>
                  <a:fillRect/>
                </a:stretch>
              </p:blipFill>
              <p:spPr>
                <a:xfrm>
                  <a:off x="2206594" y="6572460"/>
                  <a:ext cx="163800" cy="77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99">
              <p14:nvContentPartPr>
                <p14:cNvPr id="1761" name="Ink 1760">
                  <a:extLst>
                    <a:ext uri="{FF2B5EF4-FFF2-40B4-BE49-F238E27FC236}">
                      <a16:creationId xmlns:a16="http://schemas.microsoft.com/office/drawing/2014/main" id="{D0E578CB-CA61-00A4-4B45-E9D763C74AF8}"/>
                    </a:ext>
                  </a:extLst>
                </p14:cNvPr>
                <p14:cNvContentPartPr/>
                <p14:nvPr/>
              </p14:nvContentPartPr>
              <p14:xfrm>
                <a:off x="2351674" y="6712500"/>
                <a:ext cx="1161000" cy="299520"/>
              </p14:xfrm>
            </p:contentPart>
          </mc:Choice>
          <mc:Fallback xmlns="">
            <p:pic>
              <p:nvPicPr>
                <p:cNvPr id="1761" name="Ink 1760">
                  <a:extLst>
                    <a:ext uri="{FF2B5EF4-FFF2-40B4-BE49-F238E27FC236}">
                      <a16:creationId xmlns:a16="http://schemas.microsoft.com/office/drawing/2014/main" id="{D0E578CB-CA61-00A4-4B45-E9D763C74AF8}"/>
                    </a:ext>
                  </a:extLst>
                </p:cNvPr>
                <p:cNvPicPr/>
                <p:nvPr/>
              </p:nvPicPr>
              <p:blipFill>
                <a:blip r:embed="rId3100"/>
                <a:stretch>
                  <a:fillRect/>
                </a:stretch>
              </p:blipFill>
              <p:spPr>
                <a:xfrm>
                  <a:off x="2288674" y="6334500"/>
                  <a:ext cx="1286640" cy="10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01">
              <p14:nvContentPartPr>
                <p14:cNvPr id="1762" name="Ink 1761">
                  <a:extLst>
                    <a:ext uri="{FF2B5EF4-FFF2-40B4-BE49-F238E27FC236}">
                      <a16:creationId xmlns:a16="http://schemas.microsoft.com/office/drawing/2014/main" id="{5A9B5BFE-25C3-AA09-8DB4-BE4659CBF931}"/>
                    </a:ext>
                  </a:extLst>
                </p14:cNvPr>
                <p14:cNvContentPartPr/>
                <p14:nvPr/>
              </p14:nvContentPartPr>
              <p14:xfrm>
                <a:off x="3393514" y="6205620"/>
                <a:ext cx="815040" cy="597240"/>
              </p14:xfrm>
            </p:contentPart>
          </mc:Choice>
          <mc:Fallback xmlns="">
            <p:pic>
              <p:nvPicPr>
                <p:cNvPr id="1762" name="Ink 1761">
                  <a:extLst>
                    <a:ext uri="{FF2B5EF4-FFF2-40B4-BE49-F238E27FC236}">
                      <a16:creationId xmlns:a16="http://schemas.microsoft.com/office/drawing/2014/main" id="{5A9B5BFE-25C3-AA09-8DB4-BE4659CBF931}"/>
                    </a:ext>
                  </a:extLst>
                </p:cNvPr>
                <p:cNvPicPr/>
                <p:nvPr/>
              </p:nvPicPr>
              <p:blipFill>
                <a:blip r:embed="rId3102"/>
                <a:stretch>
                  <a:fillRect/>
                </a:stretch>
              </p:blipFill>
              <p:spPr>
                <a:xfrm>
                  <a:off x="3330874" y="5827980"/>
                  <a:ext cx="940680" cy="13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03">
              <p14:nvContentPartPr>
                <p14:cNvPr id="1763" name="Ink 1762">
                  <a:extLst>
                    <a:ext uri="{FF2B5EF4-FFF2-40B4-BE49-F238E27FC236}">
                      <a16:creationId xmlns:a16="http://schemas.microsoft.com/office/drawing/2014/main" id="{B21E47ED-29D2-F338-A55B-53ACB21545BB}"/>
                    </a:ext>
                  </a:extLst>
                </p14:cNvPr>
                <p14:cNvContentPartPr/>
                <p14:nvPr/>
              </p14:nvContentPartPr>
              <p14:xfrm>
                <a:off x="2879434" y="6714300"/>
                <a:ext cx="1167120" cy="329760"/>
              </p14:xfrm>
            </p:contentPart>
          </mc:Choice>
          <mc:Fallback xmlns="">
            <p:pic>
              <p:nvPicPr>
                <p:cNvPr id="1763" name="Ink 1762">
                  <a:extLst>
                    <a:ext uri="{FF2B5EF4-FFF2-40B4-BE49-F238E27FC236}">
                      <a16:creationId xmlns:a16="http://schemas.microsoft.com/office/drawing/2014/main" id="{B21E47ED-29D2-F338-A55B-53ACB21545BB}"/>
                    </a:ext>
                  </a:extLst>
                </p:cNvPr>
                <p:cNvPicPr/>
                <p:nvPr/>
              </p:nvPicPr>
              <p:blipFill>
                <a:blip r:embed="rId3104"/>
                <a:stretch>
                  <a:fillRect/>
                </a:stretch>
              </p:blipFill>
              <p:spPr>
                <a:xfrm>
                  <a:off x="2816434" y="6336300"/>
                  <a:ext cx="1292760" cy="108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105">
            <p14:nvContentPartPr>
              <p14:cNvPr id="2010" name="Ink 2009">
                <a:extLst>
                  <a:ext uri="{FF2B5EF4-FFF2-40B4-BE49-F238E27FC236}">
                    <a16:creationId xmlns:a16="http://schemas.microsoft.com/office/drawing/2014/main" id="{D2519DDD-1803-89C7-B7F7-AB3B0B2E6BB4}"/>
                  </a:ext>
                </a:extLst>
              </p14:cNvPr>
              <p14:cNvContentPartPr/>
              <p14:nvPr/>
            </p14:nvContentPartPr>
            <p14:xfrm>
              <a:off x="4689154" y="4905754"/>
              <a:ext cx="241560" cy="860040"/>
            </p14:xfrm>
          </p:contentPart>
        </mc:Choice>
        <mc:Fallback xmlns="">
          <p:pic>
            <p:nvPicPr>
              <p:cNvPr id="2010" name="Ink 2009">
                <a:extLst>
                  <a:ext uri="{FF2B5EF4-FFF2-40B4-BE49-F238E27FC236}">
                    <a16:creationId xmlns:a16="http://schemas.microsoft.com/office/drawing/2014/main" id="{D2519DDD-1803-89C7-B7F7-AB3B0B2E6BB4}"/>
                  </a:ext>
                </a:extLst>
              </p:cNvPr>
              <p:cNvPicPr/>
              <p:nvPr/>
            </p:nvPicPr>
            <p:blipFill>
              <a:blip r:embed="rId3106"/>
              <a:stretch>
                <a:fillRect/>
              </a:stretch>
            </p:blipFill>
            <p:spPr>
              <a:xfrm>
                <a:off x="4626514" y="4527754"/>
                <a:ext cx="367200" cy="161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42" name="Group 2641">
            <a:extLst>
              <a:ext uri="{FF2B5EF4-FFF2-40B4-BE49-F238E27FC236}">
                <a16:creationId xmlns:a16="http://schemas.microsoft.com/office/drawing/2014/main" id="{46C13BE8-AD99-6C53-CDD2-C2E3642115E8}"/>
              </a:ext>
            </a:extLst>
          </p:cNvPr>
          <p:cNvGrpSpPr/>
          <p:nvPr/>
        </p:nvGrpSpPr>
        <p:grpSpPr>
          <a:xfrm>
            <a:off x="-54926" y="2121746"/>
            <a:ext cx="6505200" cy="6500134"/>
            <a:chOff x="-54926" y="2121746"/>
            <a:chExt cx="6505200" cy="6500134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07">
              <p14:nvContentPartPr>
                <p14:cNvPr id="1772" name="Ink 1771">
                  <a:extLst>
                    <a:ext uri="{FF2B5EF4-FFF2-40B4-BE49-F238E27FC236}">
                      <a16:creationId xmlns:a16="http://schemas.microsoft.com/office/drawing/2014/main" id="{E7EFE949-E0A5-2312-A1B1-6BC703455C15}"/>
                    </a:ext>
                  </a:extLst>
                </p14:cNvPr>
                <p14:cNvContentPartPr/>
                <p14:nvPr/>
              </p14:nvContentPartPr>
              <p14:xfrm>
                <a:off x="4904074" y="2720786"/>
                <a:ext cx="88560" cy="906120"/>
              </p14:xfrm>
            </p:contentPart>
          </mc:Choice>
          <mc:Fallback xmlns="">
            <p:pic>
              <p:nvPicPr>
                <p:cNvPr id="1772" name="Ink 1771">
                  <a:extLst>
                    <a:ext uri="{FF2B5EF4-FFF2-40B4-BE49-F238E27FC236}">
                      <a16:creationId xmlns:a16="http://schemas.microsoft.com/office/drawing/2014/main" id="{E7EFE949-E0A5-2312-A1B1-6BC703455C15}"/>
                    </a:ext>
                  </a:extLst>
                </p:cNvPr>
                <p:cNvPicPr/>
                <p:nvPr/>
              </p:nvPicPr>
              <p:blipFill>
                <a:blip r:embed="rId3108"/>
                <a:stretch>
                  <a:fillRect/>
                </a:stretch>
              </p:blipFill>
              <p:spPr>
                <a:xfrm>
                  <a:off x="4841434" y="2342786"/>
                  <a:ext cx="214200" cy="166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09">
              <p14:nvContentPartPr>
                <p14:cNvPr id="1773" name="Ink 1772">
                  <a:extLst>
                    <a:ext uri="{FF2B5EF4-FFF2-40B4-BE49-F238E27FC236}">
                      <a16:creationId xmlns:a16="http://schemas.microsoft.com/office/drawing/2014/main" id="{AF5C7541-01A4-4249-3491-73061F35AD4A}"/>
                    </a:ext>
                  </a:extLst>
                </p14:cNvPr>
                <p14:cNvContentPartPr/>
                <p14:nvPr/>
              </p14:nvContentPartPr>
              <p14:xfrm>
                <a:off x="4752874" y="2943626"/>
                <a:ext cx="223560" cy="913320"/>
              </p14:xfrm>
            </p:contentPart>
          </mc:Choice>
          <mc:Fallback xmlns="">
            <p:pic>
              <p:nvPicPr>
                <p:cNvPr id="1773" name="Ink 1772">
                  <a:extLst>
                    <a:ext uri="{FF2B5EF4-FFF2-40B4-BE49-F238E27FC236}">
                      <a16:creationId xmlns:a16="http://schemas.microsoft.com/office/drawing/2014/main" id="{AF5C7541-01A4-4249-3491-73061F35AD4A}"/>
                    </a:ext>
                  </a:extLst>
                </p:cNvPr>
                <p:cNvPicPr/>
                <p:nvPr/>
              </p:nvPicPr>
              <p:blipFill>
                <a:blip r:embed="rId3110"/>
                <a:stretch>
                  <a:fillRect/>
                </a:stretch>
              </p:blipFill>
              <p:spPr>
                <a:xfrm>
                  <a:off x="4689874" y="2565626"/>
                  <a:ext cx="349200" cy="166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11">
              <p14:nvContentPartPr>
                <p14:cNvPr id="1774" name="Ink 1773">
                  <a:extLst>
                    <a:ext uri="{FF2B5EF4-FFF2-40B4-BE49-F238E27FC236}">
                      <a16:creationId xmlns:a16="http://schemas.microsoft.com/office/drawing/2014/main" id="{0F30434E-8E5D-053E-7F55-6AE548163B0E}"/>
                    </a:ext>
                  </a:extLst>
                </p14:cNvPr>
                <p14:cNvContentPartPr/>
                <p14:nvPr/>
              </p14:nvContentPartPr>
              <p14:xfrm>
                <a:off x="4726954" y="2963066"/>
                <a:ext cx="198720" cy="1041480"/>
              </p14:xfrm>
            </p:contentPart>
          </mc:Choice>
          <mc:Fallback xmlns="">
            <p:pic>
              <p:nvPicPr>
                <p:cNvPr id="1774" name="Ink 1773">
                  <a:extLst>
                    <a:ext uri="{FF2B5EF4-FFF2-40B4-BE49-F238E27FC236}">
                      <a16:creationId xmlns:a16="http://schemas.microsoft.com/office/drawing/2014/main" id="{0F30434E-8E5D-053E-7F55-6AE548163B0E}"/>
                    </a:ext>
                  </a:extLst>
                </p:cNvPr>
                <p:cNvPicPr/>
                <p:nvPr/>
              </p:nvPicPr>
              <p:blipFill>
                <a:blip r:embed="rId3112"/>
                <a:stretch>
                  <a:fillRect/>
                </a:stretch>
              </p:blipFill>
              <p:spPr>
                <a:xfrm>
                  <a:off x="4663954" y="2585066"/>
                  <a:ext cx="324360" cy="179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13">
              <p14:nvContentPartPr>
                <p14:cNvPr id="1775" name="Ink 1774">
                  <a:extLst>
                    <a:ext uri="{FF2B5EF4-FFF2-40B4-BE49-F238E27FC236}">
                      <a16:creationId xmlns:a16="http://schemas.microsoft.com/office/drawing/2014/main" id="{51779669-9C13-D40C-B538-11C30ADB7008}"/>
                    </a:ext>
                  </a:extLst>
                </p14:cNvPr>
                <p14:cNvContentPartPr/>
                <p14:nvPr/>
              </p14:nvContentPartPr>
              <p14:xfrm>
                <a:off x="4802914" y="3030746"/>
                <a:ext cx="142200" cy="815040"/>
              </p14:xfrm>
            </p:contentPart>
          </mc:Choice>
          <mc:Fallback xmlns="">
            <p:pic>
              <p:nvPicPr>
                <p:cNvPr id="1775" name="Ink 1774">
                  <a:extLst>
                    <a:ext uri="{FF2B5EF4-FFF2-40B4-BE49-F238E27FC236}">
                      <a16:creationId xmlns:a16="http://schemas.microsoft.com/office/drawing/2014/main" id="{51779669-9C13-D40C-B538-11C30ADB7008}"/>
                    </a:ext>
                  </a:extLst>
                </p:cNvPr>
                <p:cNvPicPr/>
                <p:nvPr/>
              </p:nvPicPr>
              <p:blipFill>
                <a:blip r:embed="rId3114"/>
                <a:stretch>
                  <a:fillRect/>
                </a:stretch>
              </p:blipFill>
              <p:spPr>
                <a:xfrm>
                  <a:off x="4739914" y="2652746"/>
                  <a:ext cx="267840" cy="157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15">
              <p14:nvContentPartPr>
                <p14:cNvPr id="1776" name="Ink 1775">
                  <a:extLst>
                    <a:ext uri="{FF2B5EF4-FFF2-40B4-BE49-F238E27FC236}">
                      <a16:creationId xmlns:a16="http://schemas.microsoft.com/office/drawing/2014/main" id="{B14D5BB5-0095-8217-236E-592475D75635}"/>
                    </a:ext>
                  </a:extLst>
                </p14:cNvPr>
                <p14:cNvContentPartPr/>
                <p14:nvPr/>
              </p14:nvContentPartPr>
              <p14:xfrm>
                <a:off x="4924234" y="3031466"/>
                <a:ext cx="108720" cy="715680"/>
              </p14:xfrm>
            </p:contentPart>
          </mc:Choice>
          <mc:Fallback xmlns="">
            <p:pic>
              <p:nvPicPr>
                <p:cNvPr id="1776" name="Ink 1775">
                  <a:extLst>
                    <a:ext uri="{FF2B5EF4-FFF2-40B4-BE49-F238E27FC236}">
                      <a16:creationId xmlns:a16="http://schemas.microsoft.com/office/drawing/2014/main" id="{B14D5BB5-0095-8217-236E-592475D75635}"/>
                    </a:ext>
                  </a:extLst>
                </p:cNvPr>
                <p:cNvPicPr/>
                <p:nvPr/>
              </p:nvPicPr>
              <p:blipFill>
                <a:blip r:embed="rId3116"/>
                <a:stretch>
                  <a:fillRect/>
                </a:stretch>
              </p:blipFill>
              <p:spPr>
                <a:xfrm>
                  <a:off x="4861594" y="2653826"/>
                  <a:ext cx="234360" cy="147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17">
              <p14:nvContentPartPr>
                <p14:cNvPr id="1777" name="Ink 1776">
                  <a:extLst>
                    <a:ext uri="{FF2B5EF4-FFF2-40B4-BE49-F238E27FC236}">
                      <a16:creationId xmlns:a16="http://schemas.microsoft.com/office/drawing/2014/main" id="{8C5E37A3-404D-3353-C424-DBB1EF001560}"/>
                    </a:ext>
                  </a:extLst>
                </p14:cNvPr>
                <p14:cNvContentPartPr/>
                <p14:nvPr/>
              </p14:nvContentPartPr>
              <p14:xfrm>
                <a:off x="4955914" y="2974226"/>
                <a:ext cx="132480" cy="894960"/>
              </p14:xfrm>
            </p:contentPart>
          </mc:Choice>
          <mc:Fallback xmlns="">
            <p:pic>
              <p:nvPicPr>
                <p:cNvPr id="1777" name="Ink 1776">
                  <a:extLst>
                    <a:ext uri="{FF2B5EF4-FFF2-40B4-BE49-F238E27FC236}">
                      <a16:creationId xmlns:a16="http://schemas.microsoft.com/office/drawing/2014/main" id="{8C5E37A3-404D-3353-C424-DBB1EF001560}"/>
                    </a:ext>
                  </a:extLst>
                </p:cNvPr>
                <p:cNvPicPr/>
                <p:nvPr/>
              </p:nvPicPr>
              <p:blipFill>
                <a:blip r:embed="rId3118"/>
                <a:stretch>
                  <a:fillRect/>
                </a:stretch>
              </p:blipFill>
              <p:spPr>
                <a:xfrm>
                  <a:off x="4892914" y="2596226"/>
                  <a:ext cx="258120" cy="165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19">
              <p14:nvContentPartPr>
                <p14:cNvPr id="1778" name="Ink 1777">
                  <a:extLst>
                    <a:ext uri="{FF2B5EF4-FFF2-40B4-BE49-F238E27FC236}">
                      <a16:creationId xmlns:a16="http://schemas.microsoft.com/office/drawing/2014/main" id="{E5C40C79-6DE4-2781-7D24-158F06411BAC}"/>
                    </a:ext>
                  </a:extLst>
                </p14:cNvPr>
                <p14:cNvContentPartPr/>
                <p14:nvPr/>
              </p14:nvContentPartPr>
              <p14:xfrm>
                <a:off x="4892194" y="3161066"/>
                <a:ext cx="119160" cy="819000"/>
              </p14:xfrm>
            </p:contentPart>
          </mc:Choice>
          <mc:Fallback xmlns="">
            <p:pic>
              <p:nvPicPr>
                <p:cNvPr id="1778" name="Ink 1777">
                  <a:extLst>
                    <a:ext uri="{FF2B5EF4-FFF2-40B4-BE49-F238E27FC236}">
                      <a16:creationId xmlns:a16="http://schemas.microsoft.com/office/drawing/2014/main" id="{E5C40C79-6DE4-2781-7D24-158F06411BAC}"/>
                    </a:ext>
                  </a:extLst>
                </p:cNvPr>
                <p:cNvPicPr/>
                <p:nvPr/>
              </p:nvPicPr>
              <p:blipFill>
                <a:blip r:embed="rId3120"/>
                <a:stretch>
                  <a:fillRect/>
                </a:stretch>
              </p:blipFill>
              <p:spPr>
                <a:xfrm>
                  <a:off x="4829194" y="2783066"/>
                  <a:ext cx="244800" cy="157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21">
              <p14:nvContentPartPr>
                <p14:cNvPr id="1779" name="Ink 1778">
                  <a:extLst>
                    <a:ext uri="{FF2B5EF4-FFF2-40B4-BE49-F238E27FC236}">
                      <a16:creationId xmlns:a16="http://schemas.microsoft.com/office/drawing/2014/main" id="{5C3851B2-646A-EDE9-FA33-3B026D59755F}"/>
                    </a:ext>
                  </a:extLst>
                </p14:cNvPr>
                <p14:cNvContentPartPr/>
                <p14:nvPr/>
              </p14:nvContentPartPr>
              <p14:xfrm>
                <a:off x="4900474" y="3186626"/>
                <a:ext cx="119520" cy="803520"/>
              </p14:xfrm>
            </p:contentPart>
          </mc:Choice>
          <mc:Fallback xmlns="">
            <p:pic>
              <p:nvPicPr>
                <p:cNvPr id="1779" name="Ink 1778">
                  <a:extLst>
                    <a:ext uri="{FF2B5EF4-FFF2-40B4-BE49-F238E27FC236}">
                      <a16:creationId xmlns:a16="http://schemas.microsoft.com/office/drawing/2014/main" id="{5C3851B2-646A-EDE9-FA33-3B026D59755F}"/>
                    </a:ext>
                  </a:extLst>
                </p:cNvPr>
                <p:cNvPicPr/>
                <p:nvPr/>
              </p:nvPicPr>
              <p:blipFill>
                <a:blip r:embed="rId3122"/>
                <a:stretch>
                  <a:fillRect/>
                </a:stretch>
              </p:blipFill>
              <p:spPr>
                <a:xfrm>
                  <a:off x="4837474" y="2808626"/>
                  <a:ext cx="245160" cy="155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23">
              <p14:nvContentPartPr>
                <p14:cNvPr id="1780" name="Ink 1779">
                  <a:extLst>
                    <a:ext uri="{FF2B5EF4-FFF2-40B4-BE49-F238E27FC236}">
                      <a16:creationId xmlns:a16="http://schemas.microsoft.com/office/drawing/2014/main" id="{FAE638EA-4576-8854-E58B-308DD8455747}"/>
                    </a:ext>
                  </a:extLst>
                </p14:cNvPr>
                <p14:cNvContentPartPr/>
                <p14:nvPr/>
              </p14:nvContentPartPr>
              <p14:xfrm>
                <a:off x="4967434" y="3072866"/>
                <a:ext cx="171360" cy="980280"/>
              </p14:xfrm>
            </p:contentPart>
          </mc:Choice>
          <mc:Fallback xmlns="">
            <p:pic>
              <p:nvPicPr>
                <p:cNvPr id="1780" name="Ink 1779">
                  <a:extLst>
                    <a:ext uri="{FF2B5EF4-FFF2-40B4-BE49-F238E27FC236}">
                      <a16:creationId xmlns:a16="http://schemas.microsoft.com/office/drawing/2014/main" id="{FAE638EA-4576-8854-E58B-308DD8455747}"/>
                    </a:ext>
                  </a:extLst>
                </p:cNvPr>
                <p:cNvPicPr/>
                <p:nvPr/>
              </p:nvPicPr>
              <p:blipFill>
                <a:blip r:embed="rId3124"/>
                <a:stretch>
                  <a:fillRect/>
                </a:stretch>
              </p:blipFill>
              <p:spPr>
                <a:xfrm>
                  <a:off x="4904434" y="2695226"/>
                  <a:ext cx="297000" cy="173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25">
              <p14:nvContentPartPr>
                <p14:cNvPr id="1781" name="Ink 1780">
                  <a:extLst>
                    <a:ext uri="{FF2B5EF4-FFF2-40B4-BE49-F238E27FC236}">
                      <a16:creationId xmlns:a16="http://schemas.microsoft.com/office/drawing/2014/main" id="{2397717D-89DF-9394-F07E-CB1A0FB43E49}"/>
                    </a:ext>
                  </a:extLst>
                </p14:cNvPr>
                <p14:cNvContentPartPr/>
                <p14:nvPr/>
              </p14:nvContentPartPr>
              <p14:xfrm>
                <a:off x="4918114" y="3246746"/>
                <a:ext cx="218160" cy="924120"/>
              </p14:xfrm>
            </p:contentPart>
          </mc:Choice>
          <mc:Fallback xmlns="">
            <p:pic>
              <p:nvPicPr>
                <p:cNvPr id="1781" name="Ink 1780">
                  <a:extLst>
                    <a:ext uri="{FF2B5EF4-FFF2-40B4-BE49-F238E27FC236}">
                      <a16:creationId xmlns:a16="http://schemas.microsoft.com/office/drawing/2014/main" id="{2397717D-89DF-9394-F07E-CB1A0FB43E49}"/>
                    </a:ext>
                  </a:extLst>
                </p:cNvPr>
                <p:cNvPicPr/>
                <p:nvPr/>
              </p:nvPicPr>
              <p:blipFill>
                <a:blip r:embed="rId3126"/>
                <a:stretch>
                  <a:fillRect/>
                </a:stretch>
              </p:blipFill>
              <p:spPr>
                <a:xfrm>
                  <a:off x="4855114" y="2868746"/>
                  <a:ext cx="343800" cy="167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27">
              <p14:nvContentPartPr>
                <p14:cNvPr id="1782" name="Ink 1781">
                  <a:extLst>
                    <a:ext uri="{FF2B5EF4-FFF2-40B4-BE49-F238E27FC236}">
                      <a16:creationId xmlns:a16="http://schemas.microsoft.com/office/drawing/2014/main" id="{20C4544F-A54D-9122-D193-76B24DCBE439}"/>
                    </a:ext>
                  </a:extLst>
                </p14:cNvPr>
                <p14:cNvContentPartPr/>
                <p14:nvPr/>
              </p14:nvContentPartPr>
              <p14:xfrm>
                <a:off x="4906234" y="3292106"/>
                <a:ext cx="222480" cy="1016280"/>
              </p14:xfrm>
            </p:contentPart>
          </mc:Choice>
          <mc:Fallback xmlns="">
            <p:pic>
              <p:nvPicPr>
                <p:cNvPr id="1782" name="Ink 1781">
                  <a:extLst>
                    <a:ext uri="{FF2B5EF4-FFF2-40B4-BE49-F238E27FC236}">
                      <a16:creationId xmlns:a16="http://schemas.microsoft.com/office/drawing/2014/main" id="{20C4544F-A54D-9122-D193-76B24DCBE439}"/>
                    </a:ext>
                  </a:extLst>
                </p:cNvPr>
                <p:cNvPicPr/>
                <p:nvPr/>
              </p:nvPicPr>
              <p:blipFill>
                <a:blip r:embed="rId3128"/>
                <a:stretch>
                  <a:fillRect/>
                </a:stretch>
              </p:blipFill>
              <p:spPr>
                <a:xfrm>
                  <a:off x="4843234" y="2914466"/>
                  <a:ext cx="348120" cy="177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29">
              <p14:nvContentPartPr>
                <p14:cNvPr id="1783" name="Ink 1782">
                  <a:extLst>
                    <a:ext uri="{FF2B5EF4-FFF2-40B4-BE49-F238E27FC236}">
                      <a16:creationId xmlns:a16="http://schemas.microsoft.com/office/drawing/2014/main" id="{CE0D993A-B825-6FE0-6FF2-D2E00A27C8A6}"/>
                    </a:ext>
                  </a:extLst>
                </p14:cNvPr>
                <p14:cNvContentPartPr/>
                <p14:nvPr/>
              </p14:nvContentPartPr>
              <p14:xfrm>
                <a:off x="4854034" y="3407306"/>
                <a:ext cx="36000" cy="663120"/>
              </p14:xfrm>
            </p:contentPart>
          </mc:Choice>
          <mc:Fallback xmlns="">
            <p:pic>
              <p:nvPicPr>
                <p:cNvPr id="1783" name="Ink 1782">
                  <a:extLst>
                    <a:ext uri="{FF2B5EF4-FFF2-40B4-BE49-F238E27FC236}">
                      <a16:creationId xmlns:a16="http://schemas.microsoft.com/office/drawing/2014/main" id="{CE0D993A-B825-6FE0-6FF2-D2E00A27C8A6}"/>
                    </a:ext>
                  </a:extLst>
                </p:cNvPr>
                <p:cNvPicPr/>
                <p:nvPr/>
              </p:nvPicPr>
              <p:blipFill>
                <a:blip r:embed="rId3130"/>
                <a:stretch>
                  <a:fillRect/>
                </a:stretch>
              </p:blipFill>
              <p:spPr>
                <a:xfrm>
                  <a:off x="4791394" y="3029306"/>
                  <a:ext cx="161640" cy="14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31">
              <p14:nvContentPartPr>
                <p14:cNvPr id="1784" name="Ink 1783">
                  <a:extLst>
                    <a:ext uri="{FF2B5EF4-FFF2-40B4-BE49-F238E27FC236}">
                      <a16:creationId xmlns:a16="http://schemas.microsoft.com/office/drawing/2014/main" id="{A8E7AD67-45AF-0ED7-7707-C0F77BAA4E6B}"/>
                    </a:ext>
                  </a:extLst>
                </p14:cNvPr>
                <p14:cNvContentPartPr/>
                <p14:nvPr/>
              </p14:nvContentPartPr>
              <p14:xfrm>
                <a:off x="4852954" y="3466706"/>
                <a:ext cx="97560" cy="637560"/>
              </p14:xfrm>
            </p:contentPart>
          </mc:Choice>
          <mc:Fallback xmlns="">
            <p:pic>
              <p:nvPicPr>
                <p:cNvPr id="1784" name="Ink 1783">
                  <a:extLst>
                    <a:ext uri="{FF2B5EF4-FFF2-40B4-BE49-F238E27FC236}">
                      <a16:creationId xmlns:a16="http://schemas.microsoft.com/office/drawing/2014/main" id="{A8E7AD67-45AF-0ED7-7707-C0F77BAA4E6B}"/>
                    </a:ext>
                  </a:extLst>
                </p:cNvPr>
                <p:cNvPicPr/>
                <p:nvPr/>
              </p:nvPicPr>
              <p:blipFill>
                <a:blip r:embed="rId3132"/>
                <a:stretch>
                  <a:fillRect/>
                </a:stretch>
              </p:blipFill>
              <p:spPr>
                <a:xfrm>
                  <a:off x="4790314" y="3089066"/>
                  <a:ext cx="223200" cy="13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33">
              <p14:nvContentPartPr>
                <p14:cNvPr id="1786" name="Ink 1785">
                  <a:extLst>
                    <a:ext uri="{FF2B5EF4-FFF2-40B4-BE49-F238E27FC236}">
                      <a16:creationId xmlns:a16="http://schemas.microsoft.com/office/drawing/2014/main" id="{C0E18DAD-9F22-2FB1-289C-F157D0EC938D}"/>
                    </a:ext>
                  </a:extLst>
                </p14:cNvPr>
                <p14:cNvContentPartPr/>
                <p14:nvPr/>
              </p14:nvContentPartPr>
              <p14:xfrm>
                <a:off x="4941514" y="3714746"/>
                <a:ext cx="143640" cy="1072440"/>
              </p14:xfrm>
            </p:contentPart>
          </mc:Choice>
          <mc:Fallback xmlns="">
            <p:pic>
              <p:nvPicPr>
                <p:cNvPr id="1786" name="Ink 1785">
                  <a:extLst>
                    <a:ext uri="{FF2B5EF4-FFF2-40B4-BE49-F238E27FC236}">
                      <a16:creationId xmlns:a16="http://schemas.microsoft.com/office/drawing/2014/main" id="{C0E18DAD-9F22-2FB1-289C-F157D0EC938D}"/>
                    </a:ext>
                  </a:extLst>
                </p:cNvPr>
                <p:cNvPicPr/>
                <p:nvPr/>
              </p:nvPicPr>
              <p:blipFill>
                <a:blip r:embed="rId3134"/>
                <a:stretch>
                  <a:fillRect/>
                </a:stretch>
              </p:blipFill>
              <p:spPr>
                <a:xfrm>
                  <a:off x="4878514" y="3337106"/>
                  <a:ext cx="269280" cy="18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35">
              <p14:nvContentPartPr>
                <p14:cNvPr id="1787" name="Ink 1786">
                  <a:extLst>
                    <a:ext uri="{FF2B5EF4-FFF2-40B4-BE49-F238E27FC236}">
                      <a16:creationId xmlns:a16="http://schemas.microsoft.com/office/drawing/2014/main" id="{31CD1447-B8E6-83BA-01FD-3B6B5ADC4C18}"/>
                    </a:ext>
                  </a:extLst>
                </p14:cNvPr>
                <p14:cNvContentPartPr/>
                <p14:nvPr/>
              </p14:nvContentPartPr>
              <p14:xfrm>
                <a:off x="4876354" y="3850466"/>
                <a:ext cx="237600" cy="950040"/>
              </p14:xfrm>
            </p:contentPart>
          </mc:Choice>
          <mc:Fallback xmlns="">
            <p:pic>
              <p:nvPicPr>
                <p:cNvPr id="1787" name="Ink 1786">
                  <a:extLst>
                    <a:ext uri="{FF2B5EF4-FFF2-40B4-BE49-F238E27FC236}">
                      <a16:creationId xmlns:a16="http://schemas.microsoft.com/office/drawing/2014/main" id="{31CD1447-B8E6-83BA-01FD-3B6B5ADC4C18}"/>
                    </a:ext>
                  </a:extLst>
                </p:cNvPr>
                <p:cNvPicPr/>
                <p:nvPr/>
              </p:nvPicPr>
              <p:blipFill>
                <a:blip r:embed="rId3136"/>
                <a:stretch>
                  <a:fillRect/>
                </a:stretch>
              </p:blipFill>
              <p:spPr>
                <a:xfrm>
                  <a:off x="4813714" y="3472466"/>
                  <a:ext cx="363240" cy="170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37">
              <p14:nvContentPartPr>
                <p14:cNvPr id="1788" name="Ink 1787">
                  <a:extLst>
                    <a:ext uri="{FF2B5EF4-FFF2-40B4-BE49-F238E27FC236}">
                      <a16:creationId xmlns:a16="http://schemas.microsoft.com/office/drawing/2014/main" id="{66E9CD1D-465A-36FC-C3DE-2C47CD4F3D52}"/>
                    </a:ext>
                  </a:extLst>
                </p14:cNvPr>
                <p14:cNvContentPartPr/>
                <p14:nvPr/>
              </p14:nvContentPartPr>
              <p14:xfrm>
                <a:off x="4894714" y="3871706"/>
                <a:ext cx="238320" cy="778680"/>
              </p14:xfrm>
            </p:contentPart>
          </mc:Choice>
          <mc:Fallback xmlns="">
            <p:pic>
              <p:nvPicPr>
                <p:cNvPr id="1788" name="Ink 1787">
                  <a:extLst>
                    <a:ext uri="{FF2B5EF4-FFF2-40B4-BE49-F238E27FC236}">
                      <a16:creationId xmlns:a16="http://schemas.microsoft.com/office/drawing/2014/main" id="{66E9CD1D-465A-36FC-C3DE-2C47CD4F3D52}"/>
                    </a:ext>
                  </a:extLst>
                </p:cNvPr>
                <p:cNvPicPr/>
                <p:nvPr/>
              </p:nvPicPr>
              <p:blipFill>
                <a:blip r:embed="rId3138"/>
                <a:stretch>
                  <a:fillRect/>
                </a:stretch>
              </p:blipFill>
              <p:spPr>
                <a:xfrm>
                  <a:off x="4831714" y="3493706"/>
                  <a:ext cx="363960" cy="153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39">
              <p14:nvContentPartPr>
                <p14:cNvPr id="1789" name="Ink 1788">
                  <a:extLst>
                    <a:ext uri="{FF2B5EF4-FFF2-40B4-BE49-F238E27FC236}">
                      <a16:creationId xmlns:a16="http://schemas.microsoft.com/office/drawing/2014/main" id="{70292909-DF72-6DB8-D465-34D000F33352}"/>
                    </a:ext>
                  </a:extLst>
                </p14:cNvPr>
                <p14:cNvContentPartPr/>
                <p14:nvPr/>
              </p14:nvContentPartPr>
              <p14:xfrm>
                <a:off x="4898314" y="3830666"/>
                <a:ext cx="227880" cy="889560"/>
              </p14:xfrm>
            </p:contentPart>
          </mc:Choice>
          <mc:Fallback xmlns="">
            <p:pic>
              <p:nvPicPr>
                <p:cNvPr id="1789" name="Ink 1788">
                  <a:extLst>
                    <a:ext uri="{FF2B5EF4-FFF2-40B4-BE49-F238E27FC236}">
                      <a16:creationId xmlns:a16="http://schemas.microsoft.com/office/drawing/2014/main" id="{70292909-DF72-6DB8-D465-34D000F33352}"/>
                    </a:ext>
                  </a:extLst>
                </p:cNvPr>
                <p:cNvPicPr/>
                <p:nvPr/>
              </p:nvPicPr>
              <p:blipFill>
                <a:blip r:embed="rId3140"/>
                <a:stretch>
                  <a:fillRect/>
                </a:stretch>
              </p:blipFill>
              <p:spPr>
                <a:xfrm>
                  <a:off x="4835314" y="3452666"/>
                  <a:ext cx="353520" cy="164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41">
              <p14:nvContentPartPr>
                <p14:cNvPr id="1790" name="Ink 1789">
                  <a:extLst>
                    <a:ext uri="{FF2B5EF4-FFF2-40B4-BE49-F238E27FC236}">
                      <a16:creationId xmlns:a16="http://schemas.microsoft.com/office/drawing/2014/main" id="{48782BBD-D26B-0227-4ABA-5FEAFE8EA53F}"/>
                    </a:ext>
                  </a:extLst>
                </p14:cNvPr>
                <p14:cNvContentPartPr/>
                <p14:nvPr/>
              </p14:nvContentPartPr>
              <p14:xfrm>
                <a:off x="4828114" y="3954506"/>
                <a:ext cx="108360" cy="717840"/>
              </p14:xfrm>
            </p:contentPart>
          </mc:Choice>
          <mc:Fallback xmlns="">
            <p:pic>
              <p:nvPicPr>
                <p:cNvPr id="1790" name="Ink 1789">
                  <a:extLst>
                    <a:ext uri="{FF2B5EF4-FFF2-40B4-BE49-F238E27FC236}">
                      <a16:creationId xmlns:a16="http://schemas.microsoft.com/office/drawing/2014/main" id="{48782BBD-D26B-0227-4ABA-5FEAFE8EA53F}"/>
                    </a:ext>
                  </a:extLst>
                </p:cNvPr>
                <p:cNvPicPr/>
                <p:nvPr/>
              </p:nvPicPr>
              <p:blipFill>
                <a:blip r:embed="rId3142"/>
                <a:stretch>
                  <a:fillRect/>
                </a:stretch>
              </p:blipFill>
              <p:spPr>
                <a:xfrm>
                  <a:off x="4765474" y="3576506"/>
                  <a:ext cx="234000" cy="147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43">
              <p14:nvContentPartPr>
                <p14:cNvPr id="1791" name="Ink 1790">
                  <a:extLst>
                    <a:ext uri="{FF2B5EF4-FFF2-40B4-BE49-F238E27FC236}">
                      <a16:creationId xmlns:a16="http://schemas.microsoft.com/office/drawing/2014/main" id="{17CCA79D-DD6E-ACCC-F9C2-E64FCF76C772}"/>
                    </a:ext>
                  </a:extLst>
                </p14:cNvPr>
                <p14:cNvContentPartPr/>
                <p14:nvPr/>
              </p14:nvContentPartPr>
              <p14:xfrm>
                <a:off x="4825594" y="3438266"/>
                <a:ext cx="4680" cy="2880"/>
              </p14:xfrm>
            </p:contentPart>
          </mc:Choice>
          <mc:Fallback xmlns="">
            <p:pic>
              <p:nvPicPr>
                <p:cNvPr id="1791" name="Ink 1790">
                  <a:extLst>
                    <a:ext uri="{FF2B5EF4-FFF2-40B4-BE49-F238E27FC236}">
                      <a16:creationId xmlns:a16="http://schemas.microsoft.com/office/drawing/2014/main" id="{17CCA79D-DD6E-ACCC-F9C2-E64FCF76C772}"/>
                    </a:ext>
                  </a:extLst>
                </p:cNvPr>
                <p:cNvPicPr/>
                <p:nvPr/>
              </p:nvPicPr>
              <p:blipFill>
                <a:blip r:embed="rId3144"/>
                <a:stretch>
                  <a:fillRect/>
                </a:stretch>
              </p:blipFill>
              <p:spPr>
                <a:xfrm>
                  <a:off x="4762954" y="3060626"/>
                  <a:ext cx="130320" cy="7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45">
              <p14:nvContentPartPr>
                <p14:cNvPr id="1792" name="Ink 1791">
                  <a:extLst>
                    <a:ext uri="{FF2B5EF4-FFF2-40B4-BE49-F238E27FC236}">
                      <a16:creationId xmlns:a16="http://schemas.microsoft.com/office/drawing/2014/main" id="{BE7F9C4A-7480-5F35-502E-7C2AAB7B78A0}"/>
                    </a:ext>
                  </a:extLst>
                </p14:cNvPr>
                <p14:cNvContentPartPr/>
                <p14:nvPr/>
              </p14:nvContentPartPr>
              <p14:xfrm>
                <a:off x="4704994" y="3125426"/>
                <a:ext cx="294480" cy="1194120"/>
              </p14:xfrm>
            </p:contentPart>
          </mc:Choice>
          <mc:Fallback xmlns="">
            <p:pic>
              <p:nvPicPr>
                <p:cNvPr id="1792" name="Ink 1791">
                  <a:extLst>
                    <a:ext uri="{FF2B5EF4-FFF2-40B4-BE49-F238E27FC236}">
                      <a16:creationId xmlns:a16="http://schemas.microsoft.com/office/drawing/2014/main" id="{BE7F9C4A-7480-5F35-502E-7C2AAB7B78A0}"/>
                    </a:ext>
                  </a:extLst>
                </p:cNvPr>
                <p:cNvPicPr/>
                <p:nvPr/>
              </p:nvPicPr>
              <p:blipFill>
                <a:blip r:embed="rId3146"/>
                <a:stretch>
                  <a:fillRect/>
                </a:stretch>
              </p:blipFill>
              <p:spPr>
                <a:xfrm>
                  <a:off x="4641994" y="2747426"/>
                  <a:ext cx="420120" cy="19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47">
              <p14:nvContentPartPr>
                <p14:cNvPr id="1793" name="Ink 1792">
                  <a:extLst>
                    <a:ext uri="{FF2B5EF4-FFF2-40B4-BE49-F238E27FC236}">
                      <a16:creationId xmlns:a16="http://schemas.microsoft.com/office/drawing/2014/main" id="{7550A467-F1AB-550B-4DF4-22B68831E11C}"/>
                    </a:ext>
                  </a:extLst>
                </p14:cNvPr>
                <p14:cNvContentPartPr/>
                <p14:nvPr/>
              </p14:nvContentPartPr>
              <p14:xfrm>
                <a:off x="4604554" y="3559226"/>
                <a:ext cx="299880" cy="1225440"/>
              </p14:xfrm>
            </p:contentPart>
          </mc:Choice>
          <mc:Fallback xmlns="">
            <p:pic>
              <p:nvPicPr>
                <p:cNvPr id="1793" name="Ink 1792">
                  <a:extLst>
                    <a:ext uri="{FF2B5EF4-FFF2-40B4-BE49-F238E27FC236}">
                      <a16:creationId xmlns:a16="http://schemas.microsoft.com/office/drawing/2014/main" id="{7550A467-F1AB-550B-4DF4-22B68831E11C}"/>
                    </a:ext>
                  </a:extLst>
                </p:cNvPr>
                <p:cNvPicPr/>
                <p:nvPr/>
              </p:nvPicPr>
              <p:blipFill>
                <a:blip r:embed="rId3148"/>
                <a:stretch>
                  <a:fillRect/>
                </a:stretch>
              </p:blipFill>
              <p:spPr>
                <a:xfrm>
                  <a:off x="4541914" y="3181586"/>
                  <a:ext cx="425520" cy="19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49">
              <p14:nvContentPartPr>
                <p14:cNvPr id="1794" name="Ink 1793">
                  <a:extLst>
                    <a:ext uri="{FF2B5EF4-FFF2-40B4-BE49-F238E27FC236}">
                      <a16:creationId xmlns:a16="http://schemas.microsoft.com/office/drawing/2014/main" id="{D20B0C65-CFF1-BDF1-2894-14A264E2843C}"/>
                    </a:ext>
                  </a:extLst>
                </p14:cNvPr>
                <p14:cNvContentPartPr/>
                <p14:nvPr/>
              </p14:nvContentPartPr>
              <p14:xfrm>
                <a:off x="4469554" y="3526106"/>
                <a:ext cx="458640" cy="1543680"/>
              </p14:xfrm>
            </p:contentPart>
          </mc:Choice>
          <mc:Fallback xmlns="">
            <p:pic>
              <p:nvPicPr>
                <p:cNvPr id="1794" name="Ink 1793">
                  <a:extLst>
                    <a:ext uri="{FF2B5EF4-FFF2-40B4-BE49-F238E27FC236}">
                      <a16:creationId xmlns:a16="http://schemas.microsoft.com/office/drawing/2014/main" id="{D20B0C65-CFF1-BDF1-2894-14A264E2843C}"/>
                    </a:ext>
                  </a:extLst>
                </p:cNvPr>
                <p:cNvPicPr/>
                <p:nvPr/>
              </p:nvPicPr>
              <p:blipFill>
                <a:blip r:embed="rId3150"/>
                <a:stretch>
                  <a:fillRect/>
                </a:stretch>
              </p:blipFill>
              <p:spPr>
                <a:xfrm>
                  <a:off x="4406554" y="3148106"/>
                  <a:ext cx="584280" cy="22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51">
              <p14:nvContentPartPr>
                <p14:cNvPr id="1795" name="Ink 1794">
                  <a:extLst>
                    <a:ext uri="{FF2B5EF4-FFF2-40B4-BE49-F238E27FC236}">
                      <a16:creationId xmlns:a16="http://schemas.microsoft.com/office/drawing/2014/main" id="{593E4D2A-3DEA-5D41-2A17-A8C09A75F800}"/>
                    </a:ext>
                  </a:extLst>
                </p14:cNvPr>
                <p14:cNvContentPartPr/>
                <p14:nvPr/>
              </p14:nvContentPartPr>
              <p14:xfrm>
                <a:off x="4558474" y="3597026"/>
                <a:ext cx="406440" cy="1347120"/>
              </p14:xfrm>
            </p:contentPart>
          </mc:Choice>
          <mc:Fallback xmlns="">
            <p:pic>
              <p:nvPicPr>
                <p:cNvPr id="1795" name="Ink 1794">
                  <a:extLst>
                    <a:ext uri="{FF2B5EF4-FFF2-40B4-BE49-F238E27FC236}">
                      <a16:creationId xmlns:a16="http://schemas.microsoft.com/office/drawing/2014/main" id="{593E4D2A-3DEA-5D41-2A17-A8C09A75F800}"/>
                    </a:ext>
                  </a:extLst>
                </p:cNvPr>
                <p:cNvPicPr/>
                <p:nvPr/>
              </p:nvPicPr>
              <p:blipFill>
                <a:blip r:embed="rId3152"/>
                <a:stretch>
                  <a:fillRect/>
                </a:stretch>
              </p:blipFill>
              <p:spPr>
                <a:xfrm>
                  <a:off x="4495834" y="3219386"/>
                  <a:ext cx="532080" cy="21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53">
              <p14:nvContentPartPr>
                <p14:cNvPr id="1796" name="Ink 1795">
                  <a:extLst>
                    <a:ext uri="{FF2B5EF4-FFF2-40B4-BE49-F238E27FC236}">
                      <a16:creationId xmlns:a16="http://schemas.microsoft.com/office/drawing/2014/main" id="{23D63A0D-A9F8-C8FF-C52F-269CD0693EF3}"/>
                    </a:ext>
                  </a:extLst>
                </p14:cNvPr>
                <p14:cNvContentPartPr/>
                <p14:nvPr/>
              </p14:nvContentPartPr>
              <p14:xfrm>
                <a:off x="4784914" y="4020746"/>
                <a:ext cx="225360" cy="1136520"/>
              </p14:xfrm>
            </p:contentPart>
          </mc:Choice>
          <mc:Fallback xmlns="">
            <p:pic>
              <p:nvPicPr>
                <p:cNvPr id="1796" name="Ink 1795">
                  <a:extLst>
                    <a:ext uri="{FF2B5EF4-FFF2-40B4-BE49-F238E27FC236}">
                      <a16:creationId xmlns:a16="http://schemas.microsoft.com/office/drawing/2014/main" id="{23D63A0D-A9F8-C8FF-C52F-269CD0693EF3}"/>
                    </a:ext>
                  </a:extLst>
                </p:cNvPr>
                <p:cNvPicPr/>
                <p:nvPr/>
              </p:nvPicPr>
              <p:blipFill>
                <a:blip r:embed="rId3154"/>
                <a:stretch>
                  <a:fillRect/>
                </a:stretch>
              </p:blipFill>
              <p:spPr>
                <a:xfrm>
                  <a:off x="4722274" y="3642746"/>
                  <a:ext cx="351000" cy="18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55">
              <p14:nvContentPartPr>
                <p14:cNvPr id="1797" name="Ink 1796">
                  <a:extLst>
                    <a:ext uri="{FF2B5EF4-FFF2-40B4-BE49-F238E27FC236}">
                      <a16:creationId xmlns:a16="http://schemas.microsoft.com/office/drawing/2014/main" id="{9444C793-2D7F-E567-21D1-94F405F0B1D2}"/>
                    </a:ext>
                  </a:extLst>
                </p14:cNvPr>
                <p14:cNvContentPartPr/>
                <p14:nvPr/>
              </p14:nvContentPartPr>
              <p14:xfrm>
                <a:off x="4817674" y="4118666"/>
                <a:ext cx="263880" cy="1169280"/>
              </p14:xfrm>
            </p:contentPart>
          </mc:Choice>
          <mc:Fallback xmlns="">
            <p:pic>
              <p:nvPicPr>
                <p:cNvPr id="1797" name="Ink 1796">
                  <a:extLst>
                    <a:ext uri="{FF2B5EF4-FFF2-40B4-BE49-F238E27FC236}">
                      <a16:creationId xmlns:a16="http://schemas.microsoft.com/office/drawing/2014/main" id="{9444C793-2D7F-E567-21D1-94F405F0B1D2}"/>
                    </a:ext>
                  </a:extLst>
                </p:cNvPr>
                <p:cNvPicPr/>
                <p:nvPr/>
              </p:nvPicPr>
              <p:blipFill>
                <a:blip r:embed="rId3156"/>
                <a:stretch>
                  <a:fillRect/>
                </a:stretch>
              </p:blipFill>
              <p:spPr>
                <a:xfrm>
                  <a:off x="4754674" y="3740666"/>
                  <a:ext cx="389520" cy="19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57">
              <p14:nvContentPartPr>
                <p14:cNvPr id="1798" name="Ink 1797">
                  <a:extLst>
                    <a:ext uri="{FF2B5EF4-FFF2-40B4-BE49-F238E27FC236}">
                      <a16:creationId xmlns:a16="http://schemas.microsoft.com/office/drawing/2014/main" id="{0FC8AF86-302C-3BF8-75D1-6227DCB2741A}"/>
                    </a:ext>
                  </a:extLst>
                </p14:cNvPr>
                <p14:cNvContentPartPr/>
                <p14:nvPr/>
              </p14:nvContentPartPr>
              <p14:xfrm>
                <a:off x="4782754" y="4559306"/>
                <a:ext cx="202680" cy="912240"/>
              </p14:xfrm>
            </p:contentPart>
          </mc:Choice>
          <mc:Fallback xmlns="">
            <p:pic>
              <p:nvPicPr>
                <p:cNvPr id="1798" name="Ink 1797">
                  <a:extLst>
                    <a:ext uri="{FF2B5EF4-FFF2-40B4-BE49-F238E27FC236}">
                      <a16:creationId xmlns:a16="http://schemas.microsoft.com/office/drawing/2014/main" id="{0FC8AF86-302C-3BF8-75D1-6227DCB2741A}"/>
                    </a:ext>
                  </a:extLst>
                </p:cNvPr>
                <p:cNvPicPr/>
                <p:nvPr/>
              </p:nvPicPr>
              <p:blipFill>
                <a:blip r:embed="rId3158"/>
                <a:stretch>
                  <a:fillRect/>
                </a:stretch>
              </p:blipFill>
              <p:spPr>
                <a:xfrm>
                  <a:off x="4720114" y="4181666"/>
                  <a:ext cx="328320" cy="166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59">
              <p14:nvContentPartPr>
                <p14:cNvPr id="1799" name="Ink 1798">
                  <a:extLst>
                    <a:ext uri="{FF2B5EF4-FFF2-40B4-BE49-F238E27FC236}">
                      <a16:creationId xmlns:a16="http://schemas.microsoft.com/office/drawing/2014/main" id="{C3ED5151-47D7-752E-2EC5-C95C16AB4A0A}"/>
                    </a:ext>
                  </a:extLst>
                </p14:cNvPr>
                <p14:cNvContentPartPr/>
                <p14:nvPr/>
              </p14:nvContentPartPr>
              <p14:xfrm>
                <a:off x="4843234" y="4756226"/>
                <a:ext cx="92520" cy="700920"/>
              </p14:xfrm>
            </p:contentPart>
          </mc:Choice>
          <mc:Fallback xmlns="">
            <p:pic>
              <p:nvPicPr>
                <p:cNvPr id="1799" name="Ink 1798">
                  <a:extLst>
                    <a:ext uri="{FF2B5EF4-FFF2-40B4-BE49-F238E27FC236}">
                      <a16:creationId xmlns:a16="http://schemas.microsoft.com/office/drawing/2014/main" id="{C3ED5151-47D7-752E-2EC5-C95C16AB4A0A}"/>
                    </a:ext>
                  </a:extLst>
                </p:cNvPr>
                <p:cNvPicPr/>
                <p:nvPr/>
              </p:nvPicPr>
              <p:blipFill>
                <a:blip r:embed="rId3160"/>
                <a:stretch>
                  <a:fillRect/>
                </a:stretch>
              </p:blipFill>
              <p:spPr>
                <a:xfrm>
                  <a:off x="4780594" y="4378586"/>
                  <a:ext cx="218160" cy="14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61">
              <p14:nvContentPartPr>
                <p14:cNvPr id="1800" name="Ink 1799">
                  <a:extLst>
                    <a:ext uri="{FF2B5EF4-FFF2-40B4-BE49-F238E27FC236}">
                      <a16:creationId xmlns:a16="http://schemas.microsoft.com/office/drawing/2014/main" id="{89641A60-DA50-11D4-2C34-9C735788072C}"/>
                    </a:ext>
                  </a:extLst>
                </p14:cNvPr>
                <p14:cNvContentPartPr/>
                <p14:nvPr/>
              </p14:nvContentPartPr>
              <p14:xfrm>
                <a:off x="4826314" y="5128826"/>
                <a:ext cx="41400" cy="51840"/>
              </p14:xfrm>
            </p:contentPart>
          </mc:Choice>
          <mc:Fallback xmlns="">
            <p:pic>
              <p:nvPicPr>
                <p:cNvPr id="1800" name="Ink 1799">
                  <a:extLst>
                    <a:ext uri="{FF2B5EF4-FFF2-40B4-BE49-F238E27FC236}">
                      <a16:creationId xmlns:a16="http://schemas.microsoft.com/office/drawing/2014/main" id="{89641A60-DA50-11D4-2C34-9C735788072C}"/>
                    </a:ext>
                  </a:extLst>
                </p:cNvPr>
                <p:cNvPicPr/>
                <p:nvPr/>
              </p:nvPicPr>
              <p:blipFill>
                <a:blip r:embed="rId3162"/>
                <a:stretch>
                  <a:fillRect/>
                </a:stretch>
              </p:blipFill>
              <p:spPr>
                <a:xfrm>
                  <a:off x="4763674" y="4751186"/>
                  <a:ext cx="167040" cy="80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63">
              <p14:nvContentPartPr>
                <p14:cNvPr id="1802" name="Ink 1801">
                  <a:extLst>
                    <a:ext uri="{FF2B5EF4-FFF2-40B4-BE49-F238E27FC236}">
                      <a16:creationId xmlns:a16="http://schemas.microsoft.com/office/drawing/2014/main" id="{0FA78460-97EE-F6A3-2D00-9CABC645B679}"/>
                    </a:ext>
                  </a:extLst>
                </p14:cNvPr>
                <p14:cNvContentPartPr/>
                <p14:nvPr/>
              </p14:nvContentPartPr>
              <p14:xfrm>
                <a:off x="4856554" y="3569666"/>
                <a:ext cx="385200" cy="1816200"/>
              </p14:xfrm>
            </p:contentPart>
          </mc:Choice>
          <mc:Fallback xmlns="">
            <p:pic>
              <p:nvPicPr>
                <p:cNvPr id="1802" name="Ink 1801">
                  <a:extLst>
                    <a:ext uri="{FF2B5EF4-FFF2-40B4-BE49-F238E27FC236}">
                      <a16:creationId xmlns:a16="http://schemas.microsoft.com/office/drawing/2014/main" id="{0FA78460-97EE-F6A3-2D00-9CABC645B679}"/>
                    </a:ext>
                  </a:extLst>
                </p:cNvPr>
                <p:cNvPicPr/>
                <p:nvPr/>
              </p:nvPicPr>
              <p:blipFill>
                <a:blip r:embed="rId3164"/>
                <a:stretch>
                  <a:fillRect/>
                </a:stretch>
              </p:blipFill>
              <p:spPr>
                <a:xfrm>
                  <a:off x="4793914" y="3192026"/>
                  <a:ext cx="510840" cy="257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65">
              <p14:nvContentPartPr>
                <p14:cNvPr id="1803" name="Ink 1802">
                  <a:extLst>
                    <a:ext uri="{FF2B5EF4-FFF2-40B4-BE49-F238E27FC236}">
                      <a16:creationId xmlns:a16="http://schemas.microsoft.com/office/drawing/2014/main" id="{DB867F2B-1B07-D0F3-60F4-520B6D836C7F}"/>
                    </a:ext>
                  </a:extLst>
                </p14:cNvPr>
                <p14:cNvContentPartPr/>
                <p14:nvPr/>
              </p14:nvContentPartPr>
              <p14:xfrm>
                <a:off x="4883554" y="4423946"/>
                <a:ext cx="109440" cy="767160"/>
              </p14:xfrm>
            </p:contentPart>
          </mc:Choice>
          <mc:Fallback xmlns="">
            <p:pic>
              <p:nvPicPr>
                <p:cNvPr id="1803" name="Ink 1802">
                  <a:extLst>
                    <a:ext uri="{FF2B5EF4-FFF2-40B4-BE49-F238E27FC236}">
                      <a16:creationId xmlns:a16="http://schemas.microsoft.com/office/drawing/2014/main" id="{DB867F2B-1B07-D0F3-60F4-520B6D836C7F}"/>
                    </a:ext>
                  </a:extLst>
                </p:cNvPr>
                <p:cNvPicPr/>
                <p:nvPr/>
              </p:nvPicPr>
              <p:blipFill>
                <a:blip r:embed="rId3166"/>
                <a:stretch>
                  <a:fillRect/>
                </a:stretch>
              </p:blipFill>
              <p:spPr>
                <a:xfrm>
                  <a:off x="4820554" y="4045946"/>
                  <a:ext cx="235080" cy="152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67">
              <p14:nvContentPartPr>
                <p14:cNvPr id="1804" name="Ink 1803">
                  <a:extLst>
                    <a:ext uri="{FF2B5EF4-FFF2-40B4-BE49-F238E27FC236}">
                      <a16:creationId xmlns:a16="http://schemas.microsoft.com/office/drawing/2014/main" id="{D552251F-9E38-956C-6D62-84BF71D1C38C}"/>
                    </a:ext>
                  </a:extLst>
                </p14:cNvPr>
                <p14:cNvContentPartPr/>
                <p14:nvPr/>
              </p14:nvContentPartPr>
              <p14:xfrm>
                <a:off x="4859794" y="4368146"/>
                <a:ext cx="162720" cy="884520"/>
              </p14:xfrm>
            </p:contentPart>
          </mc:Choice>
          <mc:Fallback xmlns="">
            <p:pic>
              <p:nvPicPr>
                <p:cNvPr id="1804" name="Ink 1803">
                  <a:extLst>
                    <a:ext uri="{FF2B5EF4-FFF2-40B4-BE49-F238E27FC236}">
                      <a16:creationId xmlns:a16="http://schemas.microsoft.com/office/drawing/2014/main" id="{D552251F-9E38-956C-6D62-84BF71D1C38C}"/>
                    </a:ext>
                  </a:extLst>
                </p:cNvPr>
                <p:cNvPicPr/>
                <p:nvPr/>
              </p:nvPicPr>
              <p:blipFill>
                <a:blip r:embed="rId3168"/>
                <a:stretch>
                  <a:fillRect/>
                </a:stretch>
              </p:blipFill>
              <p:spPr>
                <a:xfrm>
                  <a:off x="4796794" y="3990506"/>
                  <a:ext cx="288360" cy="164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69">
              <p14:nvContentPartPr>
                <p14:cNvPr id="1805" name="Ink 1804">
                  <a:extLst>
                    <a:ext uri="{FF2B5EF4-FFF2-40B4-BE49-F238E27FC236}">
                      <a16:creationId xmlns:a16="http://schemas.microsoft.com/office/drawing/2014/main" id="{D611779C-3656-375B-07DC-49B314BC4709}"/>
                    </a:ext>
                  </a:extLst>
                </p14:cNvPr>
                <p14:cNvContentPartPr/>
                <p14:nvPr/>
              </p14:nvContentPartPr>
              <p14:xfrm>
                <a:off x="4838914" y="4095626"/>
                <a:ext cx="238680" cy="1256760"/>
              </p14:xfrm>
            </p:contentPart>
          </mc:Choice>
          <mc:Fallback xmlns="">
            <p:pic>
              <p:nvPicPr>
                <p:cNvPr id="1805" name="Ink 1804">
                  <a:extLst>
                    <a:ext uri="{FF2B5EF4-FFF2-40B4-BE49-F238E27FC236}">
                      <a16:creationId xmlns:a16="http://schemas.microsoft.com/office/drawing/2014/main" id="{D611779C-3656-375B-07DC-49B314BC4709}"/>
                    </a:ext>
                  </a:extLst>
                </p:cNvPr>
                <p:cNvPicPr/>
                <p:nvPr/>
              </p:nvPicPr>
              <p:blipFill>
                <a:blip r:embed="rId3170"/>
                <a:stretch>
                  <a:fillRect/>
                </a:stretch>
              </p:blipFill>
              <p:spPr>
                <a:xfrm>
                  <a:off x="4775914" y="3717986"/>
                  <a:ext cx="364320" cy="20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71">
              <p14:nvContentPartPr>
                <p14:cNvPr id="1806" name="Ink 1805">
                  <a:extLst>
                    <a:ext uri="{FF2B5EF4-FFF2-40B4-BE49-F238E27FC236}">
                      <a16:creationId xmlns:a16="http://schemas.microsoft.com/office/drawing/2014/main" id="{3687B1DF-B28A-E765-BFC0-E417A2B631C7}"/>
                    </a:ext>
                  </a:extLst>
                </p14:cNvPr>
                <p14:cNvContentPartPr/>
                <p14:nvPr/>
              </p14:nvContentPartPr>
              <p14:xfrm>
                <a:off x="4976794" y="4012826"/>
                <a:ext cx="213120" cy="1203120"/>
              </p14:xfrm>
            </p:contentPart>
          </mc:Choice>
          <mc:Fallback xmlns="">
            <p:pic>
              <p:nvPicPr>
                <p:cNvPr id="1806" name="Ink 1805">
                  <a:extLst>
                    <a:ext uri="{FF2B5EF4-FFF2-40B4-BE49-F238E27FC236}">
                      <a16:creationId xmlns:a16="http://schemas.microsoft.com/office/drawing/2014/main" id="{3687B1DF-B28A-E765-BFC0-E417A2B631C7}"/>
                    </a:ext>
                  </a:extLst>
                </p:cNvPr>
                <p:cNvPicPr/>
                <p:nvPr/>
              </p:nvPicPr>
              <p:blipFill>
                <a:blip r:embed="rId3172"/>
                <a:stretch>
                  <a:fillRect/>
                </a:stretch>
              </p:blipFill>
              <p:spPr>
                <a:xfrm>
                  <a:off x="4914154" y="3634826"/>
                  <a:ext cx="338760" cy="19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73">
              <p14:nvContentPartPr>
                <p14:cNvPr id="1807" name="Ink 1806">
                  <a:extLst>
                    <a:ext uri="{FF2B5EF4-FFF2-40B4-BE49-F238E27FC236}">
                      <a16:creationId xmlns:a16="http://schemas.microsoft.com/office/drawing/2014/main" id="{2BF6D8B1-5940-9A00-7EF9-CBF70806D32F}"/>
                    </a:ext>
                  </a:extLst>
                </p14:cNvPr>
                <p14:cNvContentPartPr/>
                <p14:nvPr/>
              </p14:nvContentPartPr>
              <p14:xfrm>
                <a:off x="5063194" y="4376066"/>
                <a:ext cx="13320" cy="87480"/>
              </p14:xfrm>
            </p:contentPart>
          </mc:Choice>
          <mc:Fallback xmlns="">
            <p:pic>
              <p:nvPicPr>
                <p:cNvPr id="1807" name="Ink 1806">
                  <a:extLst>
                    <a:ext uri="{FF2B5EF4-FFF2-40B4-BE49-F238E27FC236}">
                      <a16:creationId xmlns:a16="http://schemas.microsoft.com/office/drawing/2014/main" id="{2BF6D8B1-5940-9A00-7EF9-CBF70806D32F}"/>
                    </a:ext>
                  </a:extLst>
                </p:cNvPr>
                <p:cNvPicPr/>
                <p:nvPr/>
              </p:nvPicPr>
              <p:blipFill>
                <a:blip r:embed="rId3174"/>
                <a:stretch>
                  <a:fillRect/>
                </a:stretch>
              </p:blipFill>
              <p:spPr>
                <a:xfrm>
                  <a:off x="5000554" y="3998066"/>
                  <a:ext cx="138960" cy="84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75">
              <p14:nvContentPartPr>
                <p14:cNvPr id="1808" name="Ink 1807">
                  <a:extLst>
                    <a:ext uri="{FF2B5EF4-FFF2-40B4-BE49-F238E27FC236}">
                      <a16:creationId xmlns:a16="http://schemas.microsoft.com/office/drawing/2014/main" id="{4682B4A5-4540-0BBC-AC68-FDC855A3952E}"/>
                    </a:ext>
                  </a:extLst>
                </p14:cNvPr>
                <p14:cNvContentPartPr/>
                <p14:nvPr/>
              </p14:nvContentPartPr>
              <p14:xfrm>
                <a:off x="5104954" y="3820946"/>
                <a:ext cx="182520" cy="1024560"/>
              </p14:xfrm>
            </p:contentPart>
          </mc:Choice>
          <mc:Fallback xmlns="">
            <p:pic>
              <p:nvPicPr>
                <p:cNvPr id="1808" name="Ink 1807">
                  <a:extLst>
                    <a:ext uri="{FF2B5EF4-FFF2-40B4-BE49-F238E27FC236}">
                      <a16:creationId xmlns:a16="http://schemas.microsoft.com/office/drawing/2014/main" id="{4682B4A5-4540-0BBC-AC68-FDC855A3952E}"/>
                    </a:ext>
                  </a:extLst>
                </p:cNvPr>
                <p:cNvPicPr/>
                <p:nvPr/>
              </p:nvPicPr>
              <p:blipFill>
                <a:blip r:embed="rId3176"/>
                <a:stretch>
                  <a:fillRect/>
                </a:stretch>
              </p:blipFill>
              <p:spPr>
                <a:xfrm>
                  <a:off x="5042314" y="3442946"/>
                  <a:ext cx="308160" cy="178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77">
              <p14:nvContentPartPr>
                <p14:cNvPr id="1809" name="Ink 1808">
                  <a:extLst>
                    <a:ext uri="{FF2B5EF4-FFF2-40B4-BE49-F238E27FC236}">
                      <a16:creationId xmlns:a16="http://schemas.microsoft.com/office/drawing/2014/main" id="{07D1A103-9FF1-4364-E02A-DC1A8F3F57BC}"/>
                    </a:ext>
                  </a:extLst>
                </p14:cNvPr>
                <p14:cNvContentPartPr/>
                <p14:nvPr/>
              </p14:nvContentPartPr>
              <p14:xfrm>
                <a:off x="5087674" y="3964586"/>
                <a:ext cx="132480" cy="1133280"/>
              </p14:xfrm>
            </p:contentPart>
          </mc:Choice>
          <mc:Fallback xmlns="">
            <p:pic>
              <p:nvPicPr>
                <p:cNvPr id="1809" name="Ink 1808">
                  <a:extLst>
                    <a:ext uri="{FF2B5EF4-FFF2-40B4-BE49-F238E27FC236}">
                      <a16:creationId xmlns:a16="http://schemas.microsoft.com/office/drawing/2014/main" id="{07D1A103-9FF1-4364-E02A-DC1A8F3F57BC}"/>
                    </a:ext>
                  </a:extLst>
                </p:cNvPr>
                <p:cNvPicPr/>
                <p:nvPr/>
              </p:nvPicPr>
              <p:blipFill>
                <a:blip r:embed="rId3178"/>
                <a:stretch>
                  <a:fillRect/>
                </a:stretch>
              </p:blipFill>
              <p:spPr>
                <a:xfrm>
                  <a:off x="5025034" y="3586586"/>
                  <a:ext cx="258120" cy="18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79">
              <p14:nvContentPartPr>
                <p14:cNvPr id="1810" name="Ink 1809">
                  <a:extLst>
                    <a:ext uri="{FF2B5EF4-FFF2-40B4-BE49-F238E27FC236}">
                      <a16:creationId xmlns:a16="http://schemas.microsoft.com/office/drawing/2014/main" id="{9FEEB906-2710-4789-7656-B0948B435081}"/>
                    </a:ext>
                  </a:extLst>
                </p14:cNvPr>
                <p14:cNvContentPartPr/>
                <p14:nvPr/>
              </p14:nvContentPartPr>
              <p14:xfrm>
                <a:off x="4909474" y="4016786"/>
                <a:ext cx="302040" cy="1442160"/>
              </p14:xfrm>
            </p:contentPart>
          </mc:Choice>
          <mc:Fallback xmlns="">
            <p:pic>
              <p:nvPicPr>
                <p:cNvPr id="1810" name="Ink 1809">
                  <a:extLst>
                    <a:ext uri="{FF2B5EF4-FFF2-40B4-BE49-F238E27FC236}">
                      <a16:creationId xmlns:a16="http://schemas.microsoft.com/office/drawing/2014/main" id="{9FEEB906-2710-4789-7656-B0948B435081}"/>
                    </a:ext>
                  </a:extLst>
                </p:cNvPr>
                <p:cNvPicPr/>
                <p:nvPr/>
              </p:nvPicPr>
              <p:blipFill>
                <a:blip r:embed="rId3180"/>
                <a:stretch>
                  <a:fillRect/>
                </a:stretch>
              </p:blipFill>
              <p:spPr>
                <a:xfrm>
                  <a:off x="4846474" y="3638786"/>
                  <a:ext cx="427680" cy="21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81">
              <p14:nvContentPartPr>
                <p14:cNvPr id="1811" name="Ink 1810">
                  <a:extLst>
                    <a:ext uri="{FF2B5EF4-FFF2-40B4-BE49-F238E27FC236}">
                      <a16:creationId xmlns:a16="http://schemas.microsoft.com/office/drawing/2014/main" id="{A4206EF3-11FF-1DD3-311A-7C01B637BEA6}"/>
                    </a:ext>
                  </a:extLst>
                </p14:cNvPr>
                <p14:cNvContentPartPr/>
                <p14:nvPr/>
              </p14:nvContentPartPr>
              <p14:xfrm>
                <a:off x="4840354" y="4181666"/>
                <a:ext cx="134280" cy="626400"/>
              </p14:xfrm>
            </p:contentPart>
          </mc:Choice>
          <mc:Fallback xmlns="">
            <p:pic>
              <p:nvPicPr>
                <p:cNvPr id="1811" name="Ink 1810">
                  <a:extLst>
                    <a:ext uri="{FF2B5EF4-FFF2-40B4-BE49-F238E27FC236}">
                      <a16:creationId xmlns:a16="http://schemas.microsoft.com/office/drawing/2014/main" id="{A4206EF3-11FF-1DD3-311A-7C01B637BEA6}"/>
                    </a:ext>
                  </a:extLst>
                </p:cNvPr>
                <p:cNvPicPr/>
                <p:nvPr/>
              </p:nvPicPr>
              <p:blipFill>
                <a:blip r:embed="rId3182"/>
                <a:stretch>
                  <a:fillRect/>
                </a:stretch>
              </p:blipFill>
              <p:spPr>
                <a:xfrm>
                  <a:off x="4777354" y="3803666"/>
                  <a:ext cx="259920" cy="13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83">
              <p14:nvContentPartPr>
                <p14:cNvPr id="1812" name="Ink 1811">
                  <a:extLst>
                    <a:ext uri="{FF2B5EF4-FFF2-40B4-BE49-F238E27FC236}">
                      <a16:creationId xmlns:a16="http://schemas.microsoft.com/office/drawing/2014/main" id="{DED4369B-16F1-F0E4-EBA2-0F947BDE5925}"/>
                    </a:ext>
                  </a:extLst>
                </p14:cNvPr>
                <p14:cNvContentPartPr/>
                <p14:nvPr/>
              </p14:nvContentPartPr>
              <p14:xfrm>
                <a:off x="4767274" y="4010306"/>
                <a:ext cx="160560" cy="830880"/>
              </p14:xfrm>
            </p:contentPart>
          </mc:Choice>
          <mc:Fallback xmlns="">
            <p:pic>
              <p:nvPicPr>
                <p:cNvPr id="1812" name="Ink 1811">
                  <a:extLst>
                    <a:ext uri="{FF2B5EF4-FFF2-40B4-BE49-F238E27FC236}">
                      <a16:creationId xmlns:a16="http://schemas.microsoft.com/office/drawing/2014/main" id="{DED4369B-16F1-F0E4-EBA2-0F947BDE5925}"/>
                    </a:ext>
                  </a:extLst>
                </p:cNvPr>
                <p:cNvPicPr/>
                <p:nvPr/>
              </p:nvPicPr>
              <p:blipFill>
                <a:blip r:embed="rId3184"/>
                <a:stretch>
                  <a:fillRect/>
                </a:stretch>
              </p:blipFill>
              <p:spPr>
                <a:xfrm>
                  <a:off x="4704274" y="3632306"/>
                  <a:ext cx="286200" cy="158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85">
              <p14:nvContentPartPr>
                <p14:cNvPr id="1813" name="Ink 1812">
                  <a:extLst>
                    <a:ext uri="{FF2B5EF4-FFF2-40B4-BE49-F238E27FC236}">
                      <a16:creationId xmlns:a16="http://schemas.microsoft.com/office/drawing/2014/main" id="{12F748A7-1D25-D5BB-87EC-35908991ABD7}"/>
                    </a:ext>
                  </a:extLst>
                </p14:cNvPr>
                <p14:cNvContentPartPr/>
                <p14:nvPr/>
              </p14:nvContentPartPr>
              <p14:xfrm>
                <a:off x="4887874" y="3979706"/>
                <a:ext cx="97560" cy="411120"/>
              </p14:xfrm>
            </p:contentPart>
          </mc:Choice>
          <mc:Fallback xmlns="">
            <p:pic>
              <p:nvPicPr>
                <p:cNvPr id="1813" name="Ink 1812">
                  <a:extLst>
                    <a:ext uri="{FF2B5EF4-FFF2-40B4-BE49-F238E27FC236}">
                      <a16:creationId xmlns:a16="http://schemas.microsoft.com/office/drawing/2014/main" id="{12F748A7-1D25-D5BB-87EC-35908991ABD7}"/>
                    </a:ext>
                  </a:extLst>
                </p:cNvPr>
                <p:cNvPicPr/>
                <p:nvPr/>
              </p:nvPicPr>
              <p:blipFill>
                <a:blip r:embed="rId3186"/>
                <a:stretch>
                  <a:fillRect/>
                </a:stretch>
              </p:blipFill>
              <p:spPr>
                <a:xfrm>
                  <a:off x="4825234" y="3602066"/>
                  <a:ext cx="223200" cy="11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87">
              <p14:nvContentPartPr>
                <p14:cNvPr id="1814" name="Ink 1813">
                  <a:extLst>
                    <a:ext uri="{FF2B5EF4-FFF2-40B4-BE49-F238E27FC236}">
                      <a16:creationId xmlns:a16="http://schemas.microsoft.com/office/drawing/2014/main" id="{16D0D644-0747-DB94-9DDD-1C107721F327}"/>
                    </a:ext>
                  </a:extLst>
                </p14:cNvPr>
                <p14:cNvContentPartPr/>
                <p14:nvPr/>
              </p14:nvContentPartPr>
              <p14:xfrm>
                <a:off x="5045914" y="3656786"/>
                <a:ext cx="2880" cy="1440"/>
              </p14:xfrm>
            </p:contentPart>
          </mc:Choice>
          <mc:Fallback xmlns="">
            <p:pic>
              <p:nvPicPr>
                <p:cNvPr id="1814" name="Ink 1813">
                  <a:extLst>
                    <a:ext uri="{FF2B5EF4-FFF2-40B4-BE49-F238E27FC236}">
                      <a16:creationId xmlns:a16="http://schemas.microsoft.com/office/drawing/2014/main" id="{16D0D644-0747-DB94-9DDD-1C107721F327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4982914" y="3278786"/>
                  <a:ext cx="128520" cy="75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88">
              <p14:nvContentPartPr>
                <p14:cNvPr id="1815" name="Ink 1814">
                  <a:extLst>
                    <a:ext uri="{FF2B5EF4-FFF2-40B4-BE49-F238E27FC236}">
                      <a16:creationId xmlns:a16="http://schemas.microsoft.com/office/drawing/2014/main" id="{6D05A518-A755-D385-0B1E-7CA8C5795E38}"/>
                    </a:ext>
                  </a:extLst>
                </p14:cNvPr>
                <p14:cNvContentPartPr/>
                <p14:nvPr/>
              </p14:nvContentPartPr>
              <p14:xfrm>
                <a:off x="4901194" y="3716906"/>
                <a:ext cx="84240" cy="263520"/>
              </p14:xfrm>
            </p:contentPart>
          </mc:Choice>
          <mc:Fallback xmlns="">
            <p:pic>
              <p:nvPicPr>
                <p:cNvPr id="1815" name="Ink 1814">
                  <a:extLst>
                    <a:ext uri="{FF2B5EF4-FFF2-40B4-BE49-F238E27FC236}">
                      <a16:creationId xmlns:a16="http://schemas.microsoft.com/office/drawing/2014/main" id="{6D05A518-A755-D385-0B1E-7CA8C5795E38}"/>
                    </a:ext>
                  </a:extLst>
                </p:cNvPr>
                <p:cNvPicPr/>
                <p:nvPr/>
              </p:nvPicPr>
              <p:blipFill>
                <a:blip r:embed="rId3189"/>
                <a:stretch>
                  <a:fillRect/>
                </a:stretch>
              </p:blipFill>
              <p:spPr>
                <a:xfrm>
                  <a:off x="4838194" y="3339266"/>
                  <a:ext cx="209880" cy="10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90">
              <p14:nvContentPartPr>
                <p14:cNvPr id="1816" name="Ink 1815">
                  <a:extLst>
                    <a:ext uri="{FF2B5EF4-FFF2-40B4-BE49-F238E27FC236}">
                      <a16:creationId xmlns:a16="http://schemas.microsoft.com/office/drawing/2014/main" id="{C8A88E63-64C8-A4CC-35A4-67F2966D6C6D}"/>
                    </a:ext>
                  </a:extLst>
                </p14:cNvPr>
                <p14:cNvContentPartPr/>
                <p14:nvPr/>
              </p14:nvContentPartPr>
              <p14:xfrm>
                <a:off x="4733794" y="4605386"/>
                <a:ext cx="9000" cy="17280"/>
              </p14:xfrm>
            </p:contentPart>
          </mc:Choice>
          <mc:Fallback xmlns="">
            <p:pic>
              <p:nvPicPr>
                <p:cNvPr id="1816" name="Ink 1815">
                  <a:extLst>
                    <a:ext uri="{FF2B5EF4-FFF2-40B4-BE49-F238E27FC236}">
                      <a16:creationId xmlns:a16="http://schemas.microsoft.com/office/drawing/2014/main" id="{C8A88E63-64C8-A4CC-35A4-67F2966D6C6D}"/>
                    </a:ext>
                  </a:extLst>
                </p:cNvPr>
                <p:cNvPicPr/>
                <p:nvPr/>
              </p:nvPicPr>
              <p:blipFill>
                <a:blip r:embed="rId3191"/>
                <a:stretch>
                  <a:fillRect/>
                </a:stretch>
              </p:blipFill>
              <p:spPr>
                <a:xfrm>
                  <a:off x="4670794" y="4227746"/>
                  <a:ext cx="134640" cy="77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92">
              <p14:nvContentPartPr>
                <p14:cNvPr id="1817" name="Ink 1816">
                  <a:extLst>
                    <a:ext uri="{FF2B5EF4-FFF2-40B4-BE49-F238E27FC236}">
                      <a16:creationId xmlns:a16="http://schemas.microsoft.com/office/drawing/2014/main" id="{2F4E1253-19EA-A933-6B15-1C7BCCF1B6FA}"/>
                    </a:ext>
                  </a:extLst>
                </p14:cNvPr>
                <p14:cNvContentPartPr/>
                <p14:nvPr/>
              </p14:nvContentPartPr>
              <p14:xfrm>
                <a:off x="4550914" y="3726626"/>
                <a:ext cx="329760" cy="1068840"/>
              </p14:xfrm>
            </p:contentPart>
          </mc:Choice>
          <mc:Fallback xmlns="">
            <p:pic>
              <p:nvPicPr>
                <p:cNvPr id="1817" name="Ink 1816">
                  <a:extLst>
                    <a:ext uri="{FF2B5EF4-FFF2-40B4-BE49-F238E27FC236}">
                      <a16:creationId xmlns:a16="http://schemas.microsoft.com/office/drawing/2014/main" id="{2F4E1253-19EA-A933-6B15-1C7BCCF1B6FA}"/>
                    </a:ext>
                  </a:extLst>
                </p:cNvPr>
                <p:cNvPicPr/>
                <p:nvPr/>
              </p:nvPicPr>
              <p:blipFill>
                <a:blip r:embed="rId3193"/>
                <a:stretch>
                  <a:fillRect/>
                </a:stretch>
              </p:blipFill>
              <p:spPr>
                <a:xfrm>
                  <a:off x="4487914" y="3348626"/>
                  <a:ext cx="455400" cy="18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94">
              <p14:nvContentPartPr>
                <p14:cNvPr id="1818" name="Ink 1817">
                  <a:extLst>
                    <a:ext uri="{FF2B5EF4-FFF2-40B4-BE49-F238E27FC236}">
                      <a16:creationId xmlns:a16="http://schemas.microsoft.com/office/drawing/2014/main" id="{A43A87D6-98EE-B660-1311-5979E4716D1F}"/>
                    </a:ext>
                  </a:extLst>
                </p14:cNvPr>
                <p14:cNvContentPartPr/>
                <p14:nvPr/>
              </p14:nvContentPartPr>
              <p14:xfrm>
                <a:off x="4496554" y="3722306"/>
                <a:ext cx="302400" cy="1016280"/>
              </p14:xfrm>
            </p:contentPart>
          </mc:Choice>
          <mc:Fallback xmlns="">
            <p:pic>
              <p:nvPicPr>
                <p:cNvPr id="1818" name="Ink 1817">
                  <a:extLst>
                    <a:ext uri="{FF2B5EF4-FFF2-40B4-BE49-F238E27FC236}">
                      <a16:creationId xmlns:a16="http://schemas.microsoft.com/office/drawing/2014/main" id="{A43A87D6-98EE-B660-1311-5979E4716D1F}"/>
                    </a:ext>
                  </a:extLst>
                </p:cNvPr>
                <p:cNvPicPr/>
                <p:nvPr/>
              </p:nvPicPr>
              <p:blipFill>
                <a:blip r:embed="rId3195"/>
                <a:stretch>
                  <a:fillRect/>
                </a:stretch>
              </p:blipFill>
              <p:spPr>
                <a:xfrm>
                  <a:off x="4433914" y="3344666"/>
                  <a:ext cx="428040" cy="177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96">
              <p14:nvContentPartPr>
                <p14:cNvPr id="1819" name="Ink 1818">
                  <a:extLst>
                    <a:ext uri="{FF2B5EF4-FFF2-40B4-BE49-F238E27FC236}">
                      <a16:creationId xmlns:a16="http://schemas.microsoft.com/office/drawing/2014/main" id="{DB2546BE-A185-0554-16E5-8CCBD5683902}"/>
                    </a:ext>
                  </a:extLst>
                </p14:cNvPr>
                <p14:cNvContentPartPr/>
                <p14:nvPr/>
              </p14:nvContentPartPr>
              <p14:xfrm>
                <a:off x="4523554" y="4377146"/>
                <a:ext cx="22320" cy="22680"/>
              </p14:xfrm>
            </p:contentPart>
          </mc:Choice>
          <mc:Fallback xmlns="">
            <p:pic>
              <p:nvPicPr>
                <p:cNvPr id="1819" name="Ink 1818">
                  <a:extLst>
                    <a:ext uri="{FF2B5EF4-FFF2-40B4-BE49-F238E27FC236}">
                      <a16:creationId xmlns:a16="http://schemas.microsoft.com/office/drawing/2014/main" id="{DB2546BE-A185-0554-16E5-8CCBD5683902}"/>
                    </a:ext>
                  </a:extLst>
                </p:cNvPr>
                <p:cNvPicPr/>
                <p:nvPr/>
              </p:nvPicPr>
              <p:blipFill>
                <a:blip r:embed="rId3197"/>
                <a:stretch>
                  <a:fillRect/>
                </a:stretch>
              </p:blipFill>
              <p:spPr>
                <a:xfrm>
                  <a:off x="4460914" y="3999146"/>
                  <a:ext cx="147960" cy="77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98">
              <p14:nvContentPartPr>
                <p14:cNvPr id="1820" name="Ink 1819">
                  <a:extLst>
                    <a:ext uri="{FF2B5EF4-FFF2-40B4-BE49-F238E27FC236}">
                      <a16:creationId xmlns:a16="http://schemas.microsoft.com/office/drawing/2014/main" id="{DFF3E81A-FC5D-96AD-3C07-90F102668B5A}"/>
                    </a:ext>
                  </a:extLst>
                </p14:cNvPr>
                <p14:cNvContentPartPr/>
                <p14:nvPr/>
              </p14:nvContentPartPr>
              <p14:xfrm>
                <a:off x="4626154" y="3251066"/>
                <a:ext cx="212760" cy="897840"/>
              </p14:xfrm>
            </p:contentPart>
          </mc:Choice>
          <mc:Fallback xmlns="">
            <p:pic>
              <p:nvPicPr>
                <p:cNvPr id="1820" name="Ink 1819">
                  <a:extLst>
                    <a:ext uri="{FF2B5EF4-FFF2-40B4-BE49-F238E27FC236}">
                      <a16:creationId xmlns:a16="http://schemas.microsoft.com/office/drawing/2014/main" id="{DFF3E81A-FC5D-96AD-3C07-90F102668B5A}"/>
                    </a:ext>
                  </a:extLst>
                </p:cNvPr>
                <p:cNvPicPr/>
                <p:nvPr/>
              </p:nvPicPr>
              <p:blipFill>
                <a:blip r:embed="rId3199"/>
                <a:stretch>
                  <a:fillRect/>
                </a:stretch>
              </p:blipFill>
              <p:spPr>
                <a:xfrm>
                  <a:off x="4563154" y="2873066"/>
                  <a:ext cx="338400" cy="165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00">
              <p14:nvContentPartPr>
                <p14:cNvPr id="1821" name="Ink 1820">
                  <a:extLst>
                    <a:ext uri="{FF2B5EF4-FFF2-40B4-BE49-F238E27FC236}">
                      <a16:creationId xmlns:a16="http://schemas.microsoft.com/office/drawing/2014/main" id="{87E9FEA9-5196-6B3D-C1D2-3DB4F78571B6}"/>
                    </a:ext>
                  </a:extLst>
                </p14:cNvPr>
                <p14:cNvContentPartPr/>
                <p14:nvPr/>
              </p14:nvContentPartPr>
              <p14:xfrm>
                <a:off x="4816594" y="3291746"/>
                <a:ext cx="22680" cy="140040"/>
              </p14:xfrm>
            </p:contentPart>
          </mc:Choice>
          <mc:Fallback xmlns="">
            <p:pic>
              <p:nvPicPr>
                <p:cNvPr id="1821" name="Ink 1820">
                  <a:extLst>
                    <a:ext uri="{FF2B5EF4-FFF2-40B4-BE49-F238E27FC236}">
                      <a16:creationId xmlns:a16="http://schemas.microsoft.com/office/drawing/2014/main" id="{87E9FEA9-5196-6B3D-C1D2-3DB4F78571B6}"/>
                    </a:ext>
                  </a:extLst>
                </p:cNvPr>
                <p:cNvPicPr/>
                <p:nvPr/>
              </p:nvPicPr>
              <p:blipFill>
                <a:blip r:embed="rId3201"/>
                <a:stretch>
                  <a:fillRect/>
                </a:stretch>
              </p:blipFill>
              <p:spPr>
                <a:xfrm>
                  <a:off x="4753594" y="2913746"/>
                  <a:ext cx="148320" cy="89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02">
              <p14:nvContentPartPr>
                <p14:cNvPr id="1823" name="Ink 1822">
                  <a:extLst>
                    <a:ext uri="{FF2B5EF4-FFF2-40B4-BE49-F238E27FC236}">
                      <a16:creationId xmlns:a16="http://schemas.microsoft.com/office/drawing/2014/main" id="{C0DB02B3-16B3-2DAA-77CE-CCC321D7C9D2}"/>
                    </a:ext>
                  </a:extLst>
                </p14:cNvPr>
                <p14:cNvContentPartPr/>
                <p14:nvPr/>
              </p14:nvContentPartPr>
              <p14:xfrm>
                <a:off x="4725874" y="2660666"/>
                <a:ext cx="277200" cy="601560"/>
              </p14:xfrm>
            </p:contentPart>
          </mc:Choice>
          <mc:Fallback xmlns="">
            <p:pic>
              <p:nvPicPr>
                <p:cNvPr id="1823" name="Ink 1822">
                  <a:extLst>
                    <a:ext uri="{FF2B5EF4-FFF2-40B4-BE49-F238E27FC236}">
                      <a16:creationId xmlns:a16="http://schemas.microsoft.com/office/drawing/2014/main" id="{C0DB02B3-16B3-2DAA-77CE-CCC321D7C9D2}"/>
                    </a:ext>
                  </a:extLst>
                </p:cNvPr>
                <p:cNvPicPr/>
                <p:nvPr/>
              </p:nvPicPr>
              <p:blipFill>
                <a:blip r:embed="rId3203"/>
                <a:stretch>
                  <a:fillRect/>
                </a:stretch>
              </p:blipFill>
              <p:spPr>
                <a:xfrm>
                  <a:off x="4663234" y="2283026"/>
                  <a:ext cx="402840" cy="13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04">
              <p14:nvContentPartPr>
                <p14:cNvPr id="1824" name="Ink 1823">
                  <a:extLst>
                    <a:ext uri="{FF2B5EF4-FFF2-40B4-BE49-F238E27FC236}">
                      <a16:creationId xmlns:a16="http://schemas.microsoft.com/office/drawing/2014/main" id="{D727A708-9C43-E2D5-5349-8E1B56746F51}"/>
                    </a:ext>
                  </a:extLst>
                </p14:cNvPr>
                <p14:cNvContentPartPr/>
                <p14:nvPr/>
              </p14:nvContentPartPr>
              <p14:xfrm>
                <a:off x="4632274" y="2609906"/>
                <a:ext cx="213120" cy="793080"/>
              </p14:xfrm>
            </p:contentPart>
          </mc:Choice>
          <mc:Fallback xmlns="">
            <p:pic>
              <p:nvPicPr>
                <p:cNvPr id="1824" name="Ink 1823">
                  <a:extLst>
                    <a:ext uri="{FF2B5EF4-FFF2-40B4-BE49-F238E27FC236}">
                      <a16:creationId xmlns:a16="http://schemas.microsoft.com/office/drawing/2014/main" id="{D727A708-9C43-E2D5-5349-8E1B56746F51}"/>
                    </a:ext>
                  </a:extLst>
                </p:cNvPr>
                <p:cNvPicPr/>
                <p:nvPr/>
              </p:nvPicPr>
              <p:blipFill>
                <a:blip r:embed="rId3205"/>
                <a:stretch>
                  <a:fillRect/>
                </a:stretch>
              </p:blipFill>
              <p:spPr>
                <a:xfrm>
                  <a:off x="4569274" y="2232266"/>
                  <a:ext cx="338760" cy="154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06">
              <p14:nvContentPartPr>
                <p14:cNvPr id="1825" name="Ink 1824">
                  <a:extLst>
                    <a:ext uri="{FF2B5EF4-FFF2-40B4-BE49-F238E27FC236}">
                      <a16:creationId xmlns:a16="http://schemas.microsoft.com/office/drawing/2014/main" id="{5D228859-F66D-EE25-FD67-8FF9CEA4D003}"/>
                    </a:ext>
                  </a:extLst>
                </p14:cNvPr>
                <p14:cNvContentPartPr/>
                <p14:nvPr/>
              </p14:nvContentPartPr>
              <p14:xfrm>
                <a:off x="4676554" y="2632226"/>
                <a:ext cx="194400" cy="988200"/>
              </p14:xfrm>
            </p:contentPart>
          </mc:Choice>
          <mc:Fallback xmlns="">
            <p:pic>
              <p:nvPicPr>
                <p:cNvPr id="1825" name="Ink 1824">
                  <a:extLst>
                    <a:ext uri="{FF2B5EF4-FFF2-40B4-BE49-F238E27FC236}">
                      <a16:creationId xmlns:a16="http://schemas.microsoft.com/office/drawing/2014/main" id="{5D228859-F66D-EE25-FD67-8FF9CEA4D003}"/>
                    </a:ext>
                  </a:extLst>
                </p:cNvPr>
                <p:cNvPicPr/>
                <p:nvPr/>
              </p:nvPicPr>
              <p:blipFill>
                <a:blip r:embed="rId3207"/>
                <a:stretch>
                  <a:fillRect/>
                </a:stretch>
              </p:blipFill>
              <p:spPr>
                <a:xfrm>
                  <a:off x="4613554" y="2254226"/>
                  <a:ext cx="320040" cy="174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08">
              <p14:nvContentPartPr>
                <p14:cNvPr id="1826" name="Ink 1825">
                  <a:extLst>
                    <a:ext uri="{FF2B5EF4-FFF2-40B4-BE49-F238E27FC236}">
                      <a16:creationId xmlns:a16="http://schemas.microsoft.com/office/drawing/2014/main" id="{7D56FAE3-48B1-3627-4144-EFBA5149FB2C}"/>
                    </a:ext>
                  </a:extLst>
                </p14:cNvPr>
                <p14:cNvContentPartPr/>
                <p14:nvPr/>
              </p14:nvContentPartPr>
              <p14:xfrm>
                <a:off x="4744954" y="2706386"/>
                <a:ext cx="133560" cy="813600"/>
              </p14:xfrm>
            </p:contentPart>
          </mc:Choice>
          <mc:Fallback xmlns="">
            <p:pic>
              <p:nvPicPr>
                <p:cNvPr id="1826" name="Ink 1825">
                  <a:extLst>
                    <a:ext uri="{FF2B5EF4-FFF2-40B4-BE49-F238E27FC236}">
                      <a16:creationId xmlns:a16="http://schemas.microsoft.com/office/drawing/2014/main" id="{7D56FAE3-48B1-3627-4144-EFBA5149FB2C}"/>
                    </a:ext>
                  </a:extLst>
                </p:cNvPr>
                <p:cNvPicPr/>
                <p:nvPr/>
              </p:nvPicPr>
              <p:blipFill>
                <a:blip r:embed="rId3209"/>
                <a:stretch>
                  <a:fillRect/>
                </a:stretch>
              </p:blipFill>
              <p:spPr>
                <a:xfrm>
                  <a:off x="4681954" y="2328746"/>
                  <a:ext cx="259200" cy="156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10">
              <p14:nvContentPartPr>
                <p14:cNvPr id="1827" name="Ink 1826">
                  <a:extLst>
                    <a:ext uri="{FF2B5EF4-FFF2-40B4-BE49-F238E27FC236}">
                      <a16:creationId xmlns:a16="http://schemas.microsoft.com/office/drawing/2014/main" id="{91E31BF8-C372-1A2A-AF3B-FFB8D638F27D}"/>
                    </a:ext>
                  </a:extLst>
                </p14:cNvPr>
                <p14:cNvContentPartPr/>
                <p14:nvPr/>
              </p14:nvContentPartPr>
              <p14:xfrm>
                <a:off x="4780954" y="2718626"/>
                <a:ext cx="132840" cy="642240"/>
              </p14:xfrm>
            </p:contentPart>
          </mc:Choice>
          <mc:Fallback xmlns="">
            <p:pic>
              <p:nvPicPr>
                <p:cNvPr id="1827" name="Ink 1826">
                  <a:extLst>
                    <a:ext uri="{FF2B5EF4-FFF2-40B4-BE49-F238E27FC236}">
                      <a16:creationId xmlns:a16="http://schemas.microsoft.com/office/drawing/2014/main" id="{91E31BF8-C372-1A2A-AF3B-FFB8D638F27D}"/>
                    </a:ext>
                  </a:extLst>
                </p:cNvPr>
                <p:cNvPicPr/>
                <p:nvPr/>
              </p:nvPicPr>
              <p:blipFill>
                <a:blip r:embed="rId3211"/>
                <a:stretch>
                  <a:fillRect/>
                </a:stretch>
              </p:blipFill>
              <p:spPr>
                <a:xfrm>
                  <a:off x="4717954" y="2340626"/>
                  <a:ext cx="258480" cy="13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12">
              <p14:nvContentPartPr>
                <p14:cNvPr id="1828" name="Ink 1827">
                  <a:extLst>
                    <a:ext uri="{FF2B5EF4-FFF2-40B4-BE49-F238E27FC236}">
                      <a16:creationId xmlns:a16="http://schemas.microsoft.com/office/drawing/2014/main" id="{B06C7124-04B2-EFC5-90A0-AB211A0E1980}"/>
                    </a:ext>
                  </a:extLst>
                </p14:cNvPr>
                <p14:cNvContentPartPr/>
                <p14:nvPr/>
              </p14:nvContentPartPr>
              <p14:xfrm>
                <a:off x="4833874" y="2657066"/>
                <a:ext cx="114120" cy="741960"/>
              </p14:xfrm>
            </p:contentPart>
          </mc:Choice>
          <mc:Fallback xmlns="">
            <p:pic>
              <p:nvPicPr>
                <p:cNvPr id="1828" name="Ink 1827">
                  <a:extLst>
                    <a:ext uri="{FF2B5EF4-FFF2-40B4-BE49-F238E27FC236}">
                      <a16:creationId xmlns:a16="http://schemas.microsoft.com/office/drawing/2014/main" id="{B06C7124-04B2-EFC5-90A0-AB211A0E1980}"/>
                    </a:ext>
                  </a:extLst>
                </p:cNvPr>
                <p:cNvPicPr/>
                <p:nvPr/>
              </p:nvPicPr>
              <p:blipFill>
                <a:blip r:embed="rId3213"/>
                <a:stretch>
                  <a:fillRect/>
                </a:stretch>
              </p:blipFill>
              <p:spPr>
                <a:xfrm>
                  <a:off x="4771234" y="2279066"/>
                  <a:ext cx="239760" cy="14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14">
              <p14:nvContentPartPr>
                <p14:cNvPr id="1829" name="Ink 1828">
                  <a:extLst>
                    <a:ext uri="{FF2B5EF4-FFF2-40B4-BE49-F238E27FC236}">
                      <a16:creationId xmlns:a16="http://schemas.microsoft.com/office/drawing/2014/main" id="{C9665690-59A0-383F-9E1F-51AB9949D98B}"/>
                    </a:ext>
                  </a:extLst>
                </p14:cNvPr>
                <p14:cNvContentPartPr/>
                <p14:nvPr/>
              </p14:nvContentPartPr>
              <p14:xfrm>
                <a:off x="4797874" y="2655986"/>
                <a:ext cx="101160" cy="529560"/>
              </p14:xfrm>
            </p:contentPart>
          </mc:Choice>
          <mc:Fallback xmlns="">
            <p:pic>
              <p:nvPicPr>
                <p:cNvPr id="1829" name="Ink 1828">
                  <a:extLst>
                    <a:ext uri="{FF2B5EF4-FFF2-40B4-BE49-F238E27FC236}">
                      <a16:creationId xmlns:a16="http://schemas.microsoft.com/office/drawing/2014/main" id="{C9665690-59A0-383F-9E1F-51AB9949D98B}"/>
                    </a:ext>
                  </a:extLst>
                </p:cNvPr>
                <p:cNvPicPr/>
                <p:nvPr/>
              </p:nvPicPr>
              <p:blipFill>
                <a:blip r:embed="rId3215"/>
                <a:stretch>
                  <a:fillRect/>
                </a:stretch>
              </p:blipFill>
              <p:spPr>
                <a:xfrm>
                  <a:off x="4734874" y="2278346"/>
                  <a:ext cx="226800" cy="12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16">
              <p14:nvContentPartPr>
                <p14:cNvPr id="1830" name="Ink 1829">
                  <a:extLst>
                    <a:ext uri="{FF2B5EF4-FFF2-40B4-BE49-F238E27FC236}">
                      <a16:creationId xmlns:a16="http://schemas.microsoft.com/office/drawing/2014/main" id="{C16CA5E5-B0B5-2D36-D1F8-640F3BBBEB38}"/>
                    </a:ext>
                  </a:extLst>
                </p14:cNvPr>
                <p14:cNvContentPartPr/>
                <p14:nvPr/>
              </p14:nvContentPartPr>
              <p14:xfrm>
                <a:off x="4871314" y="2627186"/>
                <a:ext cx="73080" cy="349200"/>
              </p14:xfrm>
            </p:contentPart>
          </mc:Choice>
          <mc:Fallback xmlns="">
            <p:pic>
              <p:nvPicPr>
                <p:cNvPr id="1830" name="Ink 1829">
                  <a:extLst>
                    <a:ext uri="{FF2B5EF4-FFF2-40B4-BE49-F238E27FC236}">
                      <a16:creationId xmlns:a16="http://schemas.microsoft.com/office/drawing/2014/main" id="{C16CA5E5-B0B5-2D36-D1F8-640F3BBBEB38}"/>
                    </a:ext>
                  </a:extLst>
                </p:cNvPr>
                <p:cNvPicPr/>
                <p:nvPr/>
              </p:nvPicPr>
              <p:blipFill>
                <a:blip r:embed="rId3217"/>
                <a:stretch>
                  <a:fillRect/>
                </a:stretch>
              </p:blipFill>
              <p:spPr>
                <a:xfrm>
                  <a:off x="4808314" y="2249186"/>
                  <a:ext cx="198720" cy="11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18">
              <p14:nvContentPartPr>
                <p14:cNvPr id="1831" name="Ink 1830">
                  <a:extLst>
                    <a:ext uri="{FF2B5EF4-FFF2-40B4-BE49-F238E27FC236}">
                      <a16:creationId xmlns:a16="http://schemas.microsoft.com/office/drawing/2014/main" id="{07AEE2D5-206F-4D32-A464-E6AFD2DE4C83}"/>
                    </a:ext>
                  </a:extLst>
                </p14:cNvPr>
                <p14:cNvContentPartPr/>
                <p14:nvPr/>
              </p14:nvContentPartPr>
              <p14:xfrm>
                <a:off x="4830274" y="2627186"/>
                <a:ext cx="130680" cy="296280"/>
              </p14:xfrm>
            </p:contentPart>
          </mc:Choice>
          <mc:Fallback xmlns="">
            <p:pic>
              <p:nvPicPr>
                <p:cNvPr id="1831" name="Ink 1830">
                  <a:extLst>
                    <a:ext uri="{FF2B5EF4-FFF2-40B4-BE49-F238E27FC236}">
                      <a16:creationId xmlns:a16="http://schemas.microsoft.com/office/drawing/2014/main" id="{07AEE2D5-206F-4D32-A464-E6AFD2DE4C83}"/>
                    </a:ext>
                  </a:extLst>
                </p:cNvPr>
                <p:cNvPicPr/>
                <p:nvPr/>
              </p:nvPicPr>
              <p:blipFill>
                <a:blip r:embed="rId3219"/>
                <a:stretch>
                  <a:fillRect/>
                </a:stretch>
              </p:blipFill>
              <p:spPr>
                <a:xfrm>
                  <a:off x="4767634" y="2249186"/>
                  <a:ext cx="256320" cy="10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20">
              <p14:nvContentPartPr>
                <p14:cNvPr id="1832" name="Ink 1831">
                  <a:extLst>
                    <a:ext uri="{FF2B5EF4-FFF2-40B4-BE49-F238E27FC236}">
                      <a16:creationId xmlns:a16="http://schemas.microsoft.com/office/drawing/2014/main" id="{81ED465C-3127-3BCF-0979-FFB8099F82C6}"/>
                    </a:ext>
                  </a:extLst>
                </p14:cNvPr>
                <p14:cNvContentPartPr/>
                <p14:nvPr/>
              </p14:nvContentPartPr>
              <p14:xfrm>
                <a:off x="4865554" y="2616746"/>
                <a:ext cx="64800" cy="282240"/>
              </p14:xfrm>
            </p:contentPart>
          </mc:Choice>
          <mc:Fallback xmlns="">
            <p:pic>
              <p:nvPicPr>
                <p:cNvPr id="1832" name="Ink 1831">
                  <a:extLst>
                    <a:ext uri="{FF2B5EF4-FFF2-40B4-BE49-F238E27FC236}">
                      <a16:creationId xmlns:a16="http://schemas.microsoft.com/office/drawing/2014/main" id="{81ED465C-3127-3BCF-0979-FFB8099F82C6}"/>
                    </a:ext>
                  </a:extLst>
                </p:cNvPr>
                <p:cNvPicPr/>
                <p:nvPr/>
              </p:nvPicPr>
              <p:blipFill>
                <a:blip r:embed="rId3221"/>
                <a:stretch>
                  <a:fillRect/>
                </a:stretch>
              </p:blipFill>
              <p:spPr>
                <a:xfrm>
                  <a:off x="4802554" y="2239106"/>
                  <a:ext cx="190440" cy="10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22">
              <p14:nvContentPartPr>
                <p14:cNvPr id="1834" name="Ink 1833">
                  <a:extLst>
                    <a:ext uri="{FF2B5EF4-FFF2-40B4-BE49-F238E27FC236}">
                      <a16:creationId xmlns:a16="http://schemas.microsoft.com/office/drawing/2014/main" id="{6245CC94-0DE2-EF7D-7A35-14FBC3E392D0}"/>
                    </a:ext>
                  </a:extLst>
                </p14:cNvPr>
                <p14:cNvContentPartPr/>
                <p14:nvPr/>
              </p14:nvContentPartPr>
              <p14:xfrm>
                <a:off x="4276594" y="2248106"/>
                <a:ext cx="91080" cy="237600"/>
              </p14:xfrm>
            </p:contentPart>
          </mc:Choice>
          <mc:Fallback xmlns="">
            <p:pic>
              <p:nvPicPr>
                <p:cNvPr id="1834" name="Ink 1833">
                  <a:extLst>
                    <a:ext uri="{FF2B5EF4-FFF2-40B4-BE49-F238E27FC236}">
                      <a16:creationId xmlns:a16="http://schemas.microsoft.com/office/drawing/2014/main" id="{6245CC94-0DE2-EF7D-7A35-14FBC3E392D0}"/>
                    </a:ext>
                  </a:extLst>
                </p:cNvPr>
                <p:cNvPicPr/>
                <p:nvPr/>
              </p:nvPicPr>
              <p:blipFill>
                <a:blip r:embed="rId3223"/>
                <a:stretch>
                  <a:fillRect/>
                </a:stretch>
              </p:blipFill>
              <p:spPr>
                <a:xfrm>
                  <a:off x="4213954" y="1870466"/>
                  <a:ext cx="216720" cy="9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24">
              <p14:nvContentPartPr>
                <p14:cNvPr id="1835" name="Ink 1834">
                  <a:extLst>
                    <a:ext uri="{FF2B5EF4-FFF2-40B4-BE49-F238E27FC236}">
                      <a16:creationId xmlns:a16="http://schemas.microsoft.com/office/drawing/2014/main" id="{88AB70A8-6F45-290A-C2D0-FD03490DC837}"/>
                    </a:ext>
                  </a:extLst>
                </p14:cNvPr>
                <p14:cNvContentPartPr/>
                <p14:nvPr/>
              </p14:nvContentPartPr>
              <p14:xfrm>
                <a:off x="4252834" y="2257826"/>
                <a:ext cx="96840" cy="267480"/>
              </p14:xfrm>
            </p:contentPart>
          </mc:Choice>
          <mc:Fallback xmlns="">
            <p:pic>
              <p:nvPicPr>
                <p:cNvPr id="1835" name="Ink 1834">
                  <a:extLst>
                    <a:ext uri="{FF2B5EF4-FFF2-40B4-BE49-F238E27FC236}">
                      <a16:creationId xmlns:a16="http://schemas.microsoft.com/office/drawing/2014/main" id="{88AB70A8-6F45-290A-C2D0-FD03490DC837}"/>
                    </a:ext>
                  </a:extLst>
                </p:cNvPr>
                <p:cNvPicPr/>
                <p:nvPr/>
              </p:nvPicPr>
              <p:blipFill>
                <a:blip r:embed="rId3225"/>
                <a:stretch>
                  <a:fillRect/>
                </a:stretch>
              </p:blipFill>
              <p:spPr>
                <a:xfrm>
                  <a:off x="4190194" y="1879826"/>
                  <a:ext cx="222480" cy="10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26">
              <p14:nvContentPartPr>
                <p14:cNvPr id="1836" name="Ink 1835">
                  <a:extLst>
                    <a:ext uri="{FF2B5EF4-FFF2-40B4-BE49-F238E27FC236}">
                      <a16:creationId xmlns:a16="http://schemas.microsoft.com/office/drawing/2014/main" id="{E8E596AF-16A1-9203-5633-5EDE784BD2C1}"/>
                    </a:ext>
                  </a:extLst>
                </p14:cNvPr>
                <p14:cNvContentPartPr/>
                <p14:nvPr/>
              </p14:nvContentPartPr>
              <p14:xfrm>
                <a:off x="4222234" y="2305706"/>
                <a:ext cx="78840" cy="167760"/>
              </p14:xfrm>
            </p:contentPart>
          </mc:Choice>
          <mc:Fallback xmlns="">
            <p:pic>
              <p:nvPicPr>
                <p:cNvPr id="1836" name="Ink 1835">
                  <a:extLst>
                    <a:ext uri="{FF2B5EF4-FFF2-40B4-BE49-F238E27FC236}">
                      <a16:creationId xmlns:a16="http://schemas.microsoft.com/office/drawing/2014/main" id="{E8E596AF-16A1-9203-5633-5EDE784BD2C1}"/>
                    </a:ext>
                  </a:extLst>
                </p:cNvPr>
                <p:cNvPicPr/>
                <p:nvPr/>
              </p:nvPicPr>
              <p:blipFill>
                <a:blip r:embed="rId3227"/>
                <a:stretch>
                  <a:fillRect/>
                </a:stretch>
              </p:blipFill>
              <p:spPr>
                <a:xfrm>
                  <a:off x="4159234" y="1928066"/>
                  <a:ext cx="204480" cy="9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28">
              <p14:nvContentPartPr>
                <p14:cNvPr id="1837" name="Ink 1836">
                  <a:extLst>
                    <a:ext uri="{FF2B5EF4-FFF2-40B4-BE49-F238E27FC236}">
                      <a16:creationId xmlns:a16="http://schemas.microsoft.com/office/drawing/2014/main" id="{155686BC-5F4F-E405-20BA-DFB7125FAEF3}"/>
                    </a:ext>
                  </a:extLst>
                </p14:cNvPr>
                <p14:cNvContentPartPr/>
                <p14:nvPr/>
              </p14:nvContentPartPr>
              <p14:xfrm>
                <a:off x="4185874" y="2334866"/>
                <a:ext cx="71280" cy="184320"/>
              </p14:xfrm>
            </p:contentPart>
          </mc:Choice>
          <mc:Fallback xmlns="">
            <p:pic>
              <p:nvPicPr>
                <p:cNvPr id="1837" name="Ink 1836">
                  <a:extLst>
                    <a:ext uri="{FF2B5EF4-FFF2-40B4-BE49-F238E27FC236}">
                      <a16:creationId xmlns:a16="http://schemas.microsoft.com/office/drawing/2014/main" id="{155686BC-5F4F-E405-20BA-DFB7125FAEF3}"/>
                    </a:ext>
                  </a:extLst>
                </p:cNvPr>
                <p:cNvPicPr/>
                <p:nvPr/>
              </p:nvPicPr>
              <p:blipFill>
                <a:blip r:embed="rId3229"/>
                <a:stretch>
                  <a:fillRect/>
                </a:stretch>
              </p:blipFill>
              <p:spPr>
                <a:xfrm>
                  <a:off x="4123234" y="1957226"/>
                  <a:ext cx="196920" cy="9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30">
              <p14:nvContentPartPr>
                <p14:cNvPr id="1838" name="Ink 1837">
                  <a:extLst>
                    <a:ext uri="{FF2B5EF4-FFF2-40B4-BE49-F238E27FC236}">
                      <a16:creationId xmlns:a16="http://schemas.microsoft.com/office/drawing/2014/main" id="{4FF053FD-D11E-8E9D-1C71-7FD05B4A530A}"/>
                    </a:ext>
                  </a:extLst>
                </p14:cNvPr>
                <p14:cNvContentPartPr/>
                <p14:nvPr/>
              </p14:nvContentPartPr>
              <p14:xfrm>
                <a:off x="4126474" y="2345306"/>
                <a:ext cx="70560" cy="200520"/>
              </p14:xfrm>
            </p:contentPart>
          </mc:Choice>
          <mc:Fallback xmlns="">
            <p:pic>
              <p:nvPicPr>
                <p:cNvPr id="1838" name="Ink 1837">
                  <a:extLst>
                    <a:ext uri="{FF2B5EF4-FFF2-40B4-BE49-F238E27FC236}">
                      <a16:creationId xmlns:a16="http://schemas.microsoft.com/office/drawing/2014/main" id="{4FF053FD-D11E-8E9D-1C71-7FD05B4A530A}"/>
                    </a:ext>
                  </a:extLst>
                </p:cNvPr>
                <p:cNvPicPr/>
                <p:nvPr/>
              </p:nvPicPr>
              <p:blipFill>
                <a:blip r:embed="rId3231"/>
                <a:stretch>
                  <a:fillRect/>
                </a:stretch>
              </p:blipFill>
              <p:spPr>
                <a:xfrm>
                  <a:off x="4063474" y="1967666"/>
                  <a:ext cx="196200" cy="9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32">
              <p14:nvContentPartPr>
                <p14:cNvPr id="1839" name="Ink 1838">
                  <a:extLst>
                    <a:ext uri="{FF2B5EF4-FFF2-40B4-BE49-F238E27FC236}">
                      <a16:creationId xmlns:a16="http://schemas.microsoft.com/office/drawing/2014/main" id="{46BCEA15-FBF0-CA4E-9E9D-DFC290A5AE0E}"/>
                    </a:ext>
                  </a:extLst>
                </p14:cNvPr>
                <p14:cNvContentPartPr/>
                <p14:nvPr/>
              </p14:nvContentPartPr>
              <p14:xfrm>
                <a:off x="4117834" y="2340626"/>
                <a:ext cx="84960" cy="214920"/>
              </p14:xfrm>
            </p:contentPart>
          </mc:Choice>
          <mc:Fallback xmlns="">
            <p:pic>
              <p:nvPicPr>
                <p:cNvPr id="1839" name="Ink 1838">
                  <a:extLst>
                    <a:ext uri="{FF2B5EF4-FFF2-40B4-BE49-F238E27FC236}">
                      <a16:creationId xmlns:a16="http://schemas.microsoft.com/office/drawing/2014/main" id="{46BCEA15-FBF0-CA4E-9E9D-DFC290A5AE0E}"/>
                    </a:ext>
                  </a:extLst>
                </p:cNvPr>
                <p:cNvPicPr/>
                <p:nvPr/>
              </p:nvPicPr>
              <p:blipFill>
                <a:blip r:embed="rId3233"/>
                <a:stretch>
                  <a:fillRect/>
                </a:stretch>
              </p:blipFill>
              <p:spPr>
                <a:xfrm>
                  <a:off x="4054834" y="1962626"/>
                  <a:ext cx="210600" cy="9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34">
              <p14:nvContentPartPr>
                <p14:cNvPr id="1840" name="Ink 1839">
                  <a:extLst>
                    <a:ext uri="{FF2B5EF4-FFF2-40B4-BE49-F238E27FC236}">
                      <a16:creationId xmlns:a16="http://schemas.microsoft.com/office/drawing/2014/main" id="{802DE4A2-C72C-DE48-700F-90726CA532CA}"/>
                    </a:ext>
                  </a:extLst>
                </p14:cNvPr>
                <p14:cNvContentPartPr/>
                <p14:nvPr/>
              </p14:nvContentPartPr>
              <p14:xfrm>
                <a:off x="4082194" y="2328386"/>
                <a:ext cx="65160" cy="247320"/>
              </p14:xfrm>
            </p:contentPart>
          </mc:Choice>
          <mc:Fallback xmlns="">
            <p:pic>
              <p:nvPicPr>
                <p:cNvPr id="1840" name="Ink 1839">
                  <a:extLst>
                    <a:ext uri="{FF2B5EF4-FFF2-40B4-BE49-F238E27FC236}">
                      <a16:creationId xmlns:a16="http://schemas.microsoft.com/office/drawing/2014/main" id="{802DE4A2-C72C-DE48-700F-90726CA532CA}"/>
                    </a:ext>
                  </a:extLst>
                </p:cNvPr>
                <p:cNvPicPr/>
                <p:nvPr/>
              </p:nvPicPr>
              <p:blipFill>
                <a:blip r:embed="rId3235"/>
                <a:stretch>
                  <a:fillRect/>
                </a:stretch>
              </p:blipFill>
              <p:spPr>
                <a:xfrm>
                  <a:off x="4019194" y="1950746"/>
                  <a:ext cx="190800" cy="10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36">
              <p14:nvContentPartPr>
                <p14:cNvPr id="1841" name="Ink 1840">
                  <a:extLst>
                    <a:ext uri="{FF2B5EF4-FFF2-40B4-BE49-F238E27FC236}">
                      <a16:creationId xmlns:a16="http://schemas.microsoft.com/office/drawing/2014/main" id="{F8095BBD-D48B-0B52-D6F1-842EADDB11F4}"/>
                    </a:ext>
                  </a:extLst>
                </p14:cNvPr>
                <p14:cNvContentPartPr/>
                <p14:nvPr/>
              </p14:nvContentPartPr>
              <p14:xfrm>
                <a:off x="4072114" y="2299226"/>
                <a:ext cx="59760" cy="303480"/>
              </p14:xfrm>
            </p:contentPart>
          </mc:Choice>
          <mc:Fallback xmlns="">
            <p:pic>
              <p:nvPicPr>
                <p:cNvPr id="1841" name="Ink 1840">
                  <a:extLst>
                    <a:ext uri="{FF2B5EF4-FFF2-40B4-BE49-F238E27FC236}">
                      <a16:creationId xmlns:a16="http://schemas.microsoft.com/office/drawing/2014/main" id="{F8095BBD-D48B-0B52-D6F1-842EADDB11F4}"/>
                    </a:ext>
                  </a:extLst>
                </p:cNvPr>
                <p:cNvPicPr/>
                <p:nvPr/>
              </p:nvPicPr>
              <p:blipFill>
                <a:blip r:embed="rId3237"/>
                <a:stretch>
                  <a:fillRect/>
                </a:stretch>
              </p:blipFill>
              <p:spPr>
                <a:xfrm>
                  <a:off x="4009474" y="1921226"/>
                  <a:ext cx="185400" cy="10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38">
              <p14:nvContentPartPr>
                <p14:cNvPr id="1842" name="Ink 1841">
                  <a:extLst>
                    <a:ext uri="{FF2B5EF4-FFF2-40B4-BE49-F238E27FC236}">
                      <a16:creationId xmlns:a16="http://schemas.microsoft.com/office/drawing/2014/main" id="{3C9715B9-1B14-666B-A079-8F1AB1D42B77}"/>
                    </a:ext>
                  </a:extLst>
                </p14:cNvPr>
                <p14:cNvContentPartPr/>
                <p14:nvPr/>
              </p14:nvContentPartPr>
              <p14:xfrm>
                <a:off x="4054834" y="2340626"/>
                <a:ext cx="63720" cy="221040"/>
              </p14:xfrm>
            </p:contentPart>
          </mc:Choice>
          <mc:Fallback xmlns="">
            <p:pic>
              <p:nvPicPr>
                <p:cNvPr id="1842" name="Ink 1841">
                  <a:extLst>
                    <a:ext uri="{FF2B5EF4-FFF2-40B4-BE49-F238E27FC236}">
                      <a16:creationId xmlns:a16="http://schemas.microsoft.com/office/drawing/2014/main" id="{3C9715B9-1B14-666B-A079-8F1AB1D42B77}"/>
                    </a:ext>
                  </a:extLst>
                </p:cNvPr>
                <p:cNvPicPr/>
                <p:nvPr/>
              </p:nvPicPr>
              <p:blipFill>
                <a:blip r:embed="rId3239"/>
                <a:stretch>
                  <a:fillRect/>
                </a:stretch>
              </p:blipFill>
              <p:spPr>
                <a:xfrm>
                  <a:off x="3991834" y="1962626"/>
                  <a:ext cx="189360" cy="9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40">
              <p14:nvContentPartPr>
                <p14:cNvPr id="1843" name="Ink 1842">
                  <a:extLst>
                    <a:ext uri="{FF2B5EF4-FFF2-40B4-BE49-F238E27FC236}">
                      <a16:creationId xmlns:a16="http://schemas.microsoft.com/office/drawing/2014/main" id="{EB313717-472F-2A61-7AF9-B1088CCCAEA2}"/>
                    </a:ext>
                  </a:extLst>
                </p14:cNvPr>
                <p14:cNvContentPartPr/>
                <p14:nvPr/>
              </p14:nvContentPartPr>
              <p14:xfrm>
                <a:off x="4046554" y="2319386"/>
                <a:ext cx="60480" cy="210240"/>
              </p14:xfrm>
            </p:contentPart>
          </mc:Choice>
          <mc:Fallback xmlns="">
            <p:pic>
              <p:nvPicPr>
                <p:cNvPr id="1843" name="Ink 1842">
                  <a:extLst>
                    <a:ext uri="{FF2B5EF4-FFF2-40B4-BE49-F238E27FC236}">
                      <a16:creationId xmlns:a16="http://schemas.microsoft.com/office/drawing/2014/main" id="{EB313717-472F-2A61-7AF9-B1088CCCAEA2}"/>
                    </a:ext>
                  </a:extLst>
                </p:cNvPr>
                <p:cNvPicPr/>
                <p:nvPr/>
              </p:nvPicPr>
              <p:blipFill>
                <a:blip r:embed="rId3241"/>
                <a:stretch>
                  <a:fillRect/>
                </a:stretch>
              </p:blipFill>
              <p:spPr>
                <a:xfrm>
                  <a:off x="3983914" y="1941386"/>
                  <a:ext cx="186120" cy="9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42">
              <p14:nvContentPartPr>
                <p14:cNvPr id="1844" name="Ink 1843">
                  <a:extLst>
                    <a:ext uri="{FF2B5EF4-FFF2-40B4-BE49-F238E27FC236}">
                      <a16:creationId xmlns:a16="http://schemas.microsoft.com/office/drawing/2014/main" id="{FA0E78BC-FE60-E4D3-57D2-36279306D56B}"/>
                    </a:ext>
                  </a:extLst>
                </p14:cNvPr>
                <p14:cNvContentPartPr/>
                <p14:nvPr/>
              </p14:nvContentPartPr>
              <p14:xfrm>
                <a:off x="4010194" y="2302466"/>
                <a:ext cx="46440" cy="290520"/>
              </p14:xfrm>
            </p:contentPart>
          </mc:Choice>
          <mc:Fallback xmlns="">
            <p:pic>
              <p:nvPicPr>
                <p:cNvPr id="1844" name="Ink 1843">
                  <a:extLst>
                    <a:ext uri="{FF2B5EF4-FFF2-40B4-BE49-F238E27FC236}">
                      <a16:creationId xmlns:a16="http://schemas.microsoft.com/office/drawing/2014/main" id="{FA0E78BC-FE60-E4D3-57D2-36279306D56B}"/>
                    </a:ext>
                  </a:extLst>
                </p:cNvPr>
                <p:cNvPicPr/>
                <p:nvPr/>
              </p:nvPicPr>
              <p:blipFill>
                <a:blip r:embed="rId3243"/>
                <a:stretch>
                  <a:fillRect/>
                </a:stretch>
              </p:blipFill>
              <p:spPr>
                <a:xfrm>
                  <a:off x="3947194" y="1924826"/>
                  <a:ext cx="172080" cy="10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44">
              <p14:nvContentPartPr>
                <p14:cNvPr id="1845" name="Ink 1844">
                  <a:extLst>
                    <a:ext uri="{FF2B5EF4-FFF2-40B4-BE49-F238E27FC236}">
                      <a16:creationId xmlns:a16="http://schemas.microsoft.com/office/drawing/2014/main" id="{1FAFAF12-450B-9C90-56A0-1875FAFC8DE1}"/>
                    </a:ext>
                  </a:extLst>
                </p14:cNvPr>
                <p14:cNvContentPartPr/>
                <p14:nvPr/>
              </p14:nvContentPartPr>
              <p14:xfrm>
                <a:off x="4020274" y="2317586"/>
                <a:ext cx="46800" cy="277560"/>
              </p14:xfrm>
            </p:contentPart>
          </mc:Choice>
          <mc:Fallback xmlns="">
            <p:pic>
              <p:nvPicPr>
                <p:cNvPr id="1845" name="Ink 1844">
                  <a:extLst>
                    <a:ext uri="{FF2B5EF4-FFF2-40B4-BE49-F238E27FC236}">
                      <a16:creationId xmlns:a16="http://schemas.microsoft.com/office/drawing/2014/main" id="{1FAFAF12-450B-9C90-56A0-1875FAFC8DE1}"/>
                    </a:ext>
                  </a:extLst>
                </p:cNvPr>
                <p:cNvPicPr/>
                <p:nvPr/>
              </p:nvPicPr>
              <p:blipFill>
                <a:blip r:embed="rId3245"/>
                <a:stretch>
                  <a:fillRect/>
                </a:stretch>
              </p:blipFill>
              <p:spPr>
                <a:xfrm>
                  <a:off x="3957274" y="1939586"/>
                  <a:ext cx="172440" cy="10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46">
              <p14:nvContentPartPr>
                <p14:cNvPr id="1846" name="Ink 1845">
                  <a:extLst>
                    <a:ext uri="{FF2B5EF4-FFF2-40B4-BE49-F238E27FC236}">
                      <a16:creationId xmlns:a16="http://schemas.microsoft.com/office/drawing/2014/main" id="{1C9651C6-661C-6B92-05EB-8F865C3EE6F1}"/>
                    </a:ext>
                  </a:extLst>
                </p14:cNvPr>
                <p14:cNvContentPartPr/>
                <p14:nvPr/>
              </p14:nvContentPartPr>
              <p14:xfrm>
                <a:off x="3993994" y="2330906"/>
                <a:ext cx="46800" cy="186840"/>
              </p14:xfrm>
            </p:contentPart>
          </mc:Choice>
          <mc:Fallback xmlns="">
            <p:pic>
              <p:nvPicPr>
                <p:cNvPr id="1846" name="Ink 1845">
                  <a:extLst>
                    <a:ext uri="{FF2B5EF4-FFF2-40B4-BE49-F238E27FC236}">
                      <a16:creationId xmlns:a16="http://schemas.microsoft.com/office/drawing/2014/main" id="{1C9651C6-661C-6B92-05EB-8F865C3EE6F1}"/>
                    </a:ext>
                  </a:extLst>
                </p:cNvPr>
                <p:cNvPicPr/>
                <p:nvPr/>
              </p:nvPicPr>
              <p:blipFill>
                <a:blip r:embed="rId3247"/>
                <a:stretch>
                  <a:fillRect/>
                </a:stretch>
              </p:blipFill>
              <p:spPr>
                <a:xfrm>
                  <a:off x="3931354" y="1953266"/>
                  <a:ext cx="172440" cy="9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48">
              <p14:nvContentPartPr>
                <p14:cNvPr id="1847" name="Ink 1846">
                  <a:extLst>
                    <a:ext uri="{FF2B5EF4-FFF2-40B4-BE49-F238E27FC236}">
                      <a16:creationId xmlns:a16="http://schemas.microsoft.com/office/drawing/2014/main" id="{F5BD507A-D874-0518-5E1F-D5E601E6F317}"/>
                    </a:ext>
                  </a:extLst>
                </p14:cNvPr>
                <p14:cNvContentPartPr/>
                <p14:nvPr/>
              </p14:nvContentPartPr>
              <p14:xfrm>
                <a:off x="3970234" y="2333426"/>
                <a:ext cx="49680" cy="204480"/>
              </p14:xfrm>
            </p:contentPart>
          </mc:Choice>
          <mc:Fallback xmlns="">
            <p:pic>
              <p:nvPicPr>
                <p:cNvPr id="1847" name="Ink 1846">
                  <a:extLst>
                    <a:ext uri="{FF2B5EF4-FFF2-40B4-BE49-F238E27FC236}">
                      <a16:creationId xmlns:a16="http://schemas.microsoft.com/office/drawing/2014/main" id="{F5BD507A-D874-0518-5E1F-D5E601E6F317}"/>
                    </a:ext>
                  </a:extLst>
                </p:cNvPr>
                <p:cNvPicPr/>
                <p:nvPr/>
              </p:nvPicPr>
              <p:blipFill>
                <a:blip r:embed="rId3249"/>
                <a:stretch>
                  <a:fillRect/>
                </a:stretch>
              </p:blipFill>
              <p:spPr>
                <a:xfrm>
                  <a:off x="3907234" y="1955786"/>
                  <a:ext cx="175320" cy="9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50">
              <p14:nvContentPartPr>
                <p14:cNvPr id="1848" name="Ink 1847">
                  <a:extLst>
                    <a:ext uri="{FF2B5EF4-FFF2-40B4-BE49-F238E27FC236}">
                      <a16:creationId xmlns:a16="http://schemas.microsoft.com/office/drawing/2014/main" id="{1D86D7A0-F44D-AD66-DF92-3ECE0C78782A}"/>
                    </a:ext>
                  </a:extLst>
                </p14:cNvPr>
                <p14:cNvContentPartPr/>
                <p14:nvPr/>
              </p14:nvContentPartPr>
              <p14:xfrm>
                <a:off x="3954034" y="2382026"/>
                <a:ext cx="60840" cy="136800"/>
              </p14:xfrm>
            </p:contentPart>
          </mc:Choice>
          <mc:Fallback xmlns="">
            <p:pic>
              <p:nvPicPr>
                <p:cNvPr id="1848" name="Ink 1847">
                  <a:extLst>
                    <a:ext uri="{FF2B5EF4-FFF2-40B4-BE49-F238E27FC236}">
                      <a16:creationId xmlns:a16="http://schemas.microsoft.com/office/drawing/2014/main" id="{1D86D7A0-F44D-AD66-DF92-3ECE0C78782A}"/>
                    </a:ext>
                  </a:extLst>
                </p:cNvPr>
                <p:cNvPicPr/>
                <p:nvPr/>
              </p:nvPicPr>
              <p:blipFill>
                <a:blip r:embed="rId3251"/>
                <a:stretch>
                  <a:fillRect/>
                </a:stretch>
              </p:blipFill>
              <p:spPr>
                <a:xfrm>
                  <a:off x="3891394" y="2004386"/>
                  <a:ext cx="186480" cy="89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52">
              <p14:nvContentPartPr>
                <p14:cNvPr id="1849" name="Ink 1848">
                  <a:extLst>
                    <a:ext uri="{FF2B5EF4-FFF2-40B4-BE49-F238E27FC236}">
                      <a16:creationId xmlns:a16="http://schemas.microsoft.com/office/drawing/2014/main" id="{3FC98369-7A07-FA46-7354-7C41662145B7}"/>
                    </a:ext>
                  </a:extLst>
                </p14:cNvPr>
                <p14:cNvContentPartPr/>
                <p14:nvPr/>
              </p14:nvContentPartPr>
              <p14:xfrm>
                <a:off x="3960154" y="2367626"/>
                <a:ext cx="48960" cy="195120"/>
              </p14:xfrm>
            </p:contentPart>
          </mc:Choice>
          <mc:Fallback xmlns="">
            <p:pic>
              <p:nvPicPr>
                <p:cNvPr id="1849" name="Ink 1848">
                  <a:extLst>
                    <a:ext uri="{FF2B5EF4-FFF2-40B4-BE49-F238E27FC236}">
                      <a16:creationId xmlns:a16="http://schemas.microsoft.com/office/drawing/2014/main" id="{3FC98369-7A07-FA46-7354-7C41662145B7}"/>
                    </a:ext>
                  </a:extLst>
                </p:cNvPr>
                <p:cNvPicPr/>
                <p:nvPr/>
              </p:nvPicPr>
              <p:blipFill>
                <a:blip r:embed="rId3253"/>
                <a:stretch>
                  <a:fillRect/>
                </a:stretch>
              </p:blipFill>
              <p:spPr>
                <a:xfrm>
                  <a:off x="3897514" y="1989626"/>
                  <a:ext cx="174600" cy="9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54">
              <p14:nvContentPartPr>
                <p14:cNvPr id="1850" name="Ink 1849">
                  <a:extLst>
                    <a:ext uri="{FF2B5EF4-FFF2-40B4-BE49-F238E27FC236}">
                      <a16:creationId xmlns:a16="http://schemas.microsoft.com/office/drawing/2014/main" id="{FCA85E44-AA15-6B8C-75C5-FD4C485E3CAF}"/>
                    </a:ext>
                  </a:extLst>
                </p14:cNvPr>
                <p14:cNvContentPartPr/>
                <p14:nvPr/>
              </p14:nvContentPartPr>
              <p14:xfrm>
                <a:off x="3882394" y="2369066"/>
                <a:ext cx="42120" cy="192600"/>
              </p14:xfrm>
            </p:contentPart>
          </mc:Choice>
          <mc:Fallback xmlns="">
            <p:pic>
              <p:nvPicPr>
                <p:cNvPr id="1850" name="Ink 1849">
                  <a:extLst>
                    <a:ext uri="{FF2B5EF4-FFF2-40B4-BE49-F238E27FC236}">
                      <a16:creationId xmlns:a16="http://schemas.microsoft.com/office/drawing/2014/main" id="{FCA85E44-AA15-6B8C-75C5-FD4C485E3CAF}"/>
                    </a:ext>
                  </a:extLst>
                </p:cNvPr>
                <p:cNvPicPr/>
                <p:nvPr/>
              </p:nvPicPr>
              <p:blipFill>
                <a:blip r:embed="rId3255"/>
                <a:stretch>
                  <a:fillRect/>
                </a:stretch>
              </p:blipFill>
              <p:spPr>
                <a:xfrm>
                  <a:off x="3819394" y="1991066"/>
                  <a:ext cx="167760" cy="9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56">
              <p14:nvContentPartPr>
                <p14:cNvPr id="1851" name="Ink 1850">
                  <a:extLst>
                    <a:ext uri="{FF2B5EF4-FFF2-40B4-BE49-F238E27FC236}">
                      <a16:creationId xmlns:a16="http://schemas.microsoft.com/office/drawing/2014/main" id="{CCFC91DE-3898-40D4-D3F8-5D4BB9A5B09B}"/>
                    </a:ext>
                  </a:extLst>
                </p14:cNvPr>
                <p14:cNvContentPartPr/>
                <p14:nvPr/>
              </p14:nvContentPartPr>
              <p14:xfrm>
                <a:off x="3869434" y="2367266"/>
                <a:ext cx="33840" cy="140400"/>
              </p14:xfrm>
            </p:contentPart>
          </mc:Choice>
          <mc:Fallback xmlns="">
            <p:pic>
              <p:nvPicPr>
                <p:cNvPr id="1851" name="Ink 1850">
                  <a:extLst>
                    <a:ext uri="{FF2B5EF4-FFF2-40B4-BE49-F238E27FC236}">
                      <a16:creationId xmlns:a16="http://schemas.microsoft.com/office/drawing/2014/main" id="{CCFC91DE-3898-40D4-D3F8-5D4BB9A5B09B}"/>
                    </a:ext>
                  </a:extLst>
                </p:cNvPr>
                <p:cNvPicPr/>
                <p:nvPr/>
              </p:nvPicPr>
              <p:blipFill>
                <a:blip r:embed="rId3257"/>
                <a:stretch>
                  <a:fillRect/>
                </a:stretch>
              </p:blipFill>
              <p:spPr>
                <a:xfrm>
                  <a:off x="3806794" y="1989266"/>
                  <a:ext cx="159480" cy="89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58">
              <p14:nvContentPartPr>
                <p14:cNvPr id="1852" name="Ink 1851">
                  <a:extLst>
                    <a:ext uri="{FF2B5EF4-FFF2-40B4-BE49-F238E27FC236}">
                      <a16:creationId xmlns:a16="http://schemas.microsoft.com/office/drawing/2014/main" id="{6A8F5789-1A7D-2C52-14C9-981B8321063B}"/>
                    </a:ext>
                  </a:extLst>
                </p14:cNvPr>
                <p14:cNvContentPartPr/>
                <p14:nvPr/>
              </p14:nvContentPartPr>
              <p14:xfrm>
                <a:off x="3856474" y="2292026"/>
                <a:ext cx="60120" cy="218160"/>
              </p14:xfrm>
            </p:contentPart>
          </mc:Choice>
          <mc:Fallback xmlns="">
            <p:pic>
              <p:nvPicPr>
                <p:cNvPr id="1852" name="Ink 1851">
                  <a:extLst>
                    <a:ext uri="{FF2B5EF4-FFF2-40B4-BE49-F238E27FC236}">
                      <a16:creationId xmlns:a16="http://schemas.microsoft.com/office/drawing/2014/main" id="{6A8F5789-1A7D-2C52-14C9-981B8321063B}"/>
                    </a:ext>
                  </a:extLst>
                </p:cNvPr>
                <p:cNvPicPr/>
                <p:nvPr/>
              </p:nvPicPr>
              <p:blipFill>
                <a:blip r:embed="rId3259"/>
                <a:stretch>
                  <a:fillRect/>
                </a:stretch>
              </p:blipFill>
              <p:spPr>
                <a:xfrm>
                  <a:off x="3793834" y="1914026"/>
                  <a:ext cx="185760" cy="9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60">
              <p14:nvContentPartPr>
                <p14:cNvPr id="1853" name="Ink 1852">
                  <a:extLst>
                    <a:ext uri="{FF2B5EF4-FFF2-40B4-BE49-F238E27FC236}">
                      <a16:creationId xmlns:a16="http://schemas.microsoft.com/office/drawing/2014/main" id="{29EE3006-C0F5-9B71-9C1E-F53D1F27B8AE}"/>
                    </a:ext>
                  </a:extLst>
                </p14:cNvPr>
                <p14:cNvContentPartPr/>
                <p14:nvPr/>
              </p14:nvContentPartPr>
              <p14:xfrm>
                <a:off x="3864754" y="2239106"/>
                <a:ext cx="67320" cy="273600"/>
              </p14:xfrm>
            </p:contentPart>
          </mc:Choice>
          <mc:Fallback xmlns="">
            <p:pic>
              <p:nvPicPr>
                <p:cNvPr id="1853" name="Ink 1852">
                  <a:extLst>
                    <a:ext uri="{FF2B5EF4-FFF2-40B4-BE49-F238E27FC236}">
                      <a16:creationId xmlns:a16="http://schemas.microsoft.com/office/drawing/2014/main" id="{29EE3006-C0F5-9B71-9C1E-F53D1F27B8AE}"/>
                    </a:ext>
                  </a:extLst>
                </p:cNvPr>
                <p:cNvPicPr/>
                <p:nvPr/>
              </p:nvPicPr>
              <p:blipFill>
                <a:blip r:embed="rId3261"/>
                <a:stretch>
                  <a:fillRect/>
                </a:stretch>
              </p:blipFill>
              <p:spPr>
                <a:xfrm>
                  <a:off x="3802114" y="1861466"/>
                  <a:ext cx="192960" cy="10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62">
              <p14:nvContentPartPr>
                <p14:cNvPr id="1854" name="Ink 1853">
                  <a:extLst>
                    <a:ext uri="{FF2B5EF4-FFF2-40B4-BE49-F238E27FC236}">
                      <a16:creationId xmlns:a16="http://schemas.microsoft.com/office/drawing/2014/main" id="{37B4E708-B386-4D11-EEF7-7EFF980C0CCE}"/>
                    </a:ext>
                  </a:extLst>
                </p14:cNvPr>
                <p14:cNvContentPartPr/>
                <p14:nvPr/>
              </p14:nvContentPartPr>
              <p14:xfrm>
                <a:off x="3833434" y="2292386"/>
                <a:ext cx="134280" cy="225000"/>
              </p14:xfrm>
            </p:contentPart>
          </mc:Choice>
          <mc:Fallback xmlns="">
            <p:pic>
              <p:nvPicPr>
                <p:cNvPr id="1854" name="Ink 1853">
                  <a:extLst>
                    <a:ext uri="{FF2B5EF4-FFF2-40B4-BE49-F238E27FC236}">
                      <a16:creationId xmlns:a16="http://schemas.microsoft.com/office/drawing/2014/main" id="{37B4E708-B386-4D11-EEF7-7EFF980C0CCE}"/>
                    </a:ext>
                  </a:extLst>
                </p:cNvPr>
                <p:cNvPicPr/>
                <p:nvPr/>
              </p:nvPicPr>
              <p:blipFill>
                <a:blip r:embed="rId3263"/>
                <a:stretch>
                  <a:fillRect/>
                </a:stretch>
              </p:blipFill>
              <p:spPr>
                <a:xfrm>
                  <a:off x="3770434" y="1914386"/>
                  <a:ext cx="259920" cy="9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64">
              <p14:nvContentPartPr>
                <p14:cNvPr id="1855" name="Ink 1854">
                  <a:extLst>
                    <a:ext uri="{FF2B5EF4-FFF2-40B4-BE49-F238E27FC236}">
                      <a16:creationId xmlns:a16="http://schemas.microsoft.com/office/drawing/2014/main" id="{68D68724-DFA5-879B-E8F7-DD002601A97C}"/>
                    </a:ext>
                  </a:extLst>
                </p14:cNvPr>
                <p14:cNvContentPartPr/>
                <p14:nvPr/>
              </p14:nvContentPartPr>
              <p14:xfrm>
                <a:off x="3874834" y="2322986"/>
                <a:ext cx="189000" cy="223200"/>
              </p14:xfrm>
            </p:contentPart>
          </mc:Choice>
          <mc:Fallback xmlns="">
            <p:pic>
              <p:nvPicPr>
                <p:cNvPr id="1855" name="Ink 1854">
                  <a:extLst>
                    <a:ext uri="{FF2B5EF4-FFF2-40B4-BE49-F238E27FC236}">
                      <a16:creationId xmlns:a16="http://schemas.microsoft.com/office/drawing/2014/main" id="{68D68724-DFA5-879B-E8F7-DD002601A97C}"/>
                    </a:ext>
                  </a:extLst>
                </p:cNvPr>
                <p:cNvPicPr/>
                <p:nvPr/>
              </p:nvPicPr>
              <p:blipFill>
                <a:blip r:embed="rId3265"/>
                <a:stretch>
                  <a:fillRect/>
                </a:stretch>
              </p:blipFill>
              <p:spPr>
                <a:xfrm>
                  <a:off x="3812194" y="1944986"/>
                  <a:ext cx="314640" cy="9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66">
              <p14:nvContentPartPr>
                <p14:cNvPr id="1856" name="Ink 1855">
                  <a:extLst>
                    <a:ext uri="{FF2B5EF4-FFF2-40B4-BE49-F238E27FC236}">
                      <a16:creationId xmlns:a16="http://schemas.microsoft.com/office/drawing/2014/main" id="{5C958600-6FA1-0877-57E7-B2FFBE63DB03}"/>
                    </a:ext>
                  </a:extLst>
                </p14:cNvPr>
                <p14:cNvContentPartPr/>
                <p14:nvPr/>
              </p14:nvContentPartPr>
              <p14:xfrm>
                <a:off x="4123594" y="2257106"/>
                <a:ext cx="108000" cy="230760"/>
              </p14:xfrm>
            </p:contentPart>
          </mc:Choice>
          <mc:Fallback xmlns="">
            <p:pic>
              <p:nvPicPr>
                <p:cNvPr id="1856" name="Ink 1855">
                  <a:extLst>
                    <a:ext uri="{FF2B5EF4-FFF2-40B4-BE49-F238E27FC236}">
                      <a16:creationId xmlns:a16="http://schemas.microsoft.com/office/drawing/2014/main" id="{5C958600-6FA1-0877-57E7-B2FFBE63DB03}"/>
                    </a:ext>
                  </a:extLst>
                </p:cNvPr>
                <p:cNvPicPr/>
                <p:nvPr/>
              </p:nvPicPr>
              <p:blipFill>
                <a:blip r:embed="rId3267"/>
                <a:stretch>
                  <a:fillRect/>
                </a:stretch>
              </p:blipFill>
              <p:spPr>
                <a:xfrm>
                  <a:off x="4060954" y="1879466"/>
                  <a:ext cx="233640" cy="9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68">
              <p14:nvContentPartPr>
                <p14:cNvPr id="1857" name="Ink 1856">
                  <a:extLst>
                    <a:ext uri="{FF2B5EF4-FFF2-40B4-BE49-F238E27FC236}">
                      <a16:creationId xmlns:a16="http://schemas.microsoft.com/office/drawing/2014/main" id="{80B441FA-5512-8C4F-1C16-F9D899BE8324}"/>
                    </a:ext>
                  </a:extLst>
                </p14:cNvPr>
                <p14:cNvContentPartPr/>
                <p14:nvPr/>
              </p14:nvContentPartPr>
              <p14:xfrm>
                <a:off x="4248874" y="2288426"/>
                <a:ext cx="147960" cy="266760"/>
              </p14:xfrm>
            </p:contentPart>
          </mc:Choice>
          <mc:Fallback xmlns="">
            <p:pic>
              <p:nvPicPr>
                <p:cNvPr id="1857" name="Ink 1856">
                  <a:extLst>
                    <a:ext uri="{FF2B5EF4-FFF2-40B4-BE49-F238E27FC236}">
                      <a16:creationId xmlns:a16="http://schemas.microsoft.com/office/drawing/2014/main" id="{80B441FA-5512-8C4F-1C16-F9D899BE8324}"/>
                    </a:ext>
                  </a:extLst>
                </p:cNvPr>
                <p:cNvPicPr/>
                <p:nvPr/>
              </p:nvPicPr>
              <p:blipFill>
                <a:blip r:embed="rId3269"/>
                <a:stretch>
                  <a:fillRect/>
                </a:stretch>
              </p:blipFill>
              <p:spPr>
                <a:xfrm>
                  <a:off x="4185874" y="1910786"/>
                  <a:ext cx="273600" cy="10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0">
              <p14:nvContentPartPr>
                <p14:cNvPr id="1858" name="Ink 1857">
                  <a:extLst>
                    <a:ext uri="{FF2B5EF4-FFF2-40B4-BE49-F238E27FC236}">
                      <a16:creationId xmlns:a16="http://schemas.microsoft.com/office/drawing/2014/main" id="{E8FD3BDD-7FC1-D8C7-6BB1-6A3945EBD617}"/>
                    </a:ext>
                  </a:extLst>
                </p14:cNvPr>
                <p14:cNvContentPartPr/>
                <p14:nvPr/>
              </p14:nvContentPartPr>
              <p14:xfrm>
                <a:off x="4343194" y="2210666"/>
                <a:ext cx="145440" cy="361080"/>
              </p14:xfrm>
            </p:contentPart>
          </mc:Choice>
          <mc:Fallback xmlns="">
            <p:pic>
              <p:nvPicPr>
                <p:cNvPr id="1858" name="Ink 1857">
                  <a:extLst>
                    <a:ext uri="{FF2B5EF4-FFF2-40B4-BE49-F238E27FC236}">
                      <a16:creationId xmlns:a16="http://schemas.microsoft.com/office/drawing/2014/main" id="{E8FD3BDD-7FC1-D8C7-6BB1-6A3945EBD617}"/>
                    </a:ext>
                  </a:extLst>
                </p:cNvPr>
                <p:cNvPicPr/>
                <p:nvPr/>
              </p:nvPicPr>
              <p:blipFill>
                <a:blip r:embed="rId3271"/>
                <a:stretch>
                  <a:fillRect/>
                </a:stretch>
              </p:blipFill>
              <p:spPr>
                <a:xfrm>
                  <a:off x="4280194" y="1833026"/>
                  <a:ext cx="271080" cy="11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2">
              <p14:nvContentPartPr>
                <p14:cNvPr id="1859" name="Ink 1858">
                  <a:extLst>
                    <a:ext uri="{FF2B5EF4-FFF2-40B4-BE49-F238E27FC236}">
                      <a16:creationId xmlns:a16="http://schemas.microsoft.com/office/drawing/2014/main" id="{9D23795E-31B9-3995-23C2-AC44B2A69297}"/>
                    </a:ext>
                  </a:extLst>
                </p14:cNvPr>
                <p14:cNvContentPartPr/>
                <p14:nvPr/>
              </p14:nvContentPartPr>
              <p14:xfrm>
                <a:off x="4320514" y="2272586"/>
                <a:ext cx="81360" cy="251640"/>
              </p14:xfrm>
            </p:contentPart>
          </mc:Choice>
          <mc:Fallback xmlns="">
            <p:pic>
              <p:nvPicPr>
                <p:cNvPr id="1859" name="Ink 1858">
                  <a:extLst>
                    <a:ext uri="{FF2B5EF4-FFF2-40B4-BE49-F238E27FC236}">
                      <a16:creationId xmlns:a16="http://schemas.microsoft.com/office/drawing/2014/main" id="{9D23795E-31B9-3995-23C2-AC44B2A69297}"/>
                    </a:ext>
                  </a:extLst>
                </p:cNvPr>
                <p:cNvPicPr/>
                <p:nvPr/>
              </p:nvPicPr>
              <p:blipFill>
                <a:blip r:embed="rId3273"/>
                <a:stretch>
                  <a:fillRect/>
                </a:stretch>
              </p:blipFill>
              <p:spPr>
                <a:xfrm>
                  <a:off x="4257514" y="1894586"/>
                  <a:ext cx="207000" cy="10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4">
              <p14:nvContentPartPr>
                <p14:cNvPr id="1860" name="Ink 1859">
                  <a:extLst>
                    <a:ext uri="{FF2B5EF4-FFF2-40B4-BE49-F238E27FC236}">
                      <a16:creationId xmlns:a16="http://schemas.microsoft.com/office/drawing/2014/main" id="{D4E09B12-D0DA-5852-51F2-AC5682B77416}"/>
                    </a:ext>
                  </a:extLst>
                </p14:cNvPr>
                <p14:cNvContentPartPr/>
                <p14:nvPr/>
              </p14:nvContentPartPr>
              <p14:xfrm>
                <a:off x="4366234" y="2279066"/>
                <a:ext cx="82800" cy="254520"/>
              </p14:xfrm>
            </p:contentPart>
          </mc:Choice>
          <mc:Fallback xmlns="">
            <p:pic>
              <p:nvPicPr>
                <p:cNvPr id="1860" name="Ink 1859">
                  <a:extLst>
                    <a:ext uri="{FF2B5EF4-FFF2-40B4-BE49-F238E27FC236}">
                      <a16:creationId xmlns:a16="http://schemas.microsoft.com/office/drawing/2014/main" id="{D4E09B12-D0DA-5852-51F2-AC5682B77416}"/>
                    </a:ext>
                  </a:extLst>
                </p:cNvPr>
                <p:cNvPicPr/>
                <p:nvPr/>
              </p:nvPicPr>
              <p:blipFill>
                <a:blip r:embed="rId3275"/>
                <a:stretch>
                  <a:fillRect/>
                </a:stretch>
              </p:blipFill>
              <p:spPr>
                <a:xfrm>
                  <a:off x="4303234" y="1901426"/>
                  <a:ext cx="208440" cy="10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6">
              <p14:nvContentPartPr>
                <p14:cNvPr id="1861" name="Ink 1860">
                  <a:extLst>
                    <a:ext uri="{FF2B5EF4-FFF2-40B4-BE49-F238E27FC236}">
                      <a16:creationId xmlns:a16="http://schemas.microsoft.com/office/drawing/2014/main" id="{F7E8A7E5-3C60-BB6F-5B03-F2070D2B9A2D}"/>
                    </a:ext>
                  </a:extLst>
                </p14:cNvPr>
                <p14:cNvContentPartPr/>
                <p14:nvPr/>
              </p14:nvContentPartPr>
              <p14:xfrm>
                <a:off x="4324474" y="2270786"/>
                <a:ext cx="99360" cy="323640"/>
              </p14:xfrm>
            </p:contentPart>
          </mc:Choice>
          <mc:Fallback xmlns="">
            <p:pic>
              <p:nvPicPr>
                <p:cNvPr id="1861" name="Ink 1860">
                  <a:extLst>
                    <a:ext uri="{FF2B5EF4-FFF2-40B4-BE49-F238E27FC236}">
                      <a16:creationId xmlns:a16="http://schemas.microsoft.com/office/drawing/2014/main" id="{F7E8A7E5-3C60-BB6F-5B03-F2070D2B9A2D}"/>
                    </a:ext>
                  </a:extLst>
                </p:cNvPr>
                <p:cNvPicPr/>
                <p:nvPr/>
              </p:nvPicPr>
              <p:blipFill>
                <a:blip r:embed="rId3277"/>
                <a:stretch>
                  <a:fillRect/>
                </a:stretch>
              </p:blipFill>
              <p:spPr>
                <a:xfrm>
                  <a:off x="4261474" y="1892786"/>
                  <a:ext cx="225000" cy="10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8">
              <p14:nvContentPartPr>
                <p14:cNvPr id="1862" name="Ink 1861">
                  <a:extLst>
                    <a:ext uri="{FF2B5EF4-FFF2-40B4-BE49-F238E27FC236}">
                      <a16:creationId xmlns:a16="http://schemas.microsoft.com/office/drawing/2014/main" id="{D0F94777-B4A1-8BBD-DABE-E77B68176B00}"/>
                    </a:ext>
                  </a:extLst>
                </p14:cNvPr>
                <p14:cNvContentPartPr/>
                <p14:nvPr/>
              </p14:nvContentPartPr>
              <p14:xfrm>
                <a:off x="4366594" y="2292386"/>
                <a:ext cx="85680" cy="336960"/>
              </p14:xfrm>
            </p:contentPart>
          </mc:Choice>
          <mc:Fallback xmlns="">
            <p:pic>
              <p:nvPicPr>
                <p:cNvPr id="1862" name="Ink 1861">
                  <a:extLst>
                    <a:ext uri="{FF2B5EF4-FFF2-40B4-BE49-F238E27FC236}">
                      <a16:creationId xmlns:a16="http://schemas.microsoft.com/office/drawing/2014/main" id="{D0F94777-B4A1-8BBD-DABE-E77B68176B00}"/>
                    </a:ext>
                  </a:extLst>
                </p:cNvPr>
                <p:cNvPicPr/>
                <p:nvPr/>
              </p:nvPicPr>
              <p:blipFill>
                <a:blip r:embed="rId3279"/>
                <a:stretch>
                  <a:fillRect/>
                </a:stretch>
              </p:blipFill>
              <p:spPr>
                <a:xfrm>
                  <a:off x="4303954" y="1914386"/>
                  <a:ext cx="211320" cy="10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80">
              <p14:nvContentPartPr>
                <p14:cNvPr id="1863" name="Ink 1862">
                  <a:extLst>
                    <a:ext uri="{FF2B5EF4-FFF2-40B4-BE49-F238E27FC236}">
                      <a16:creationId xmlns:a16="http://schemas.microsoft.com/office/drawing/2014/main" id="{93F27E63-58ED-A031-A7B0-424151F31AD9}"/>
                    </a:ext>
                  </a:extLst>
                </p14:cNvPr>
                <p14:cNvContentPartPr/>
                <p14:nvPr/>
              </p14:nvContentPartPr>
              <p14:xfrm>
                <a:off x="4366954" y="2310386"/>
                <a:ext cx="63000" cy="275400"/>
              </p14:xfrm>
            </p:contentPart>
          </mc:Choice>
          <mc:Fallback xmlns="">
            <p:pic>
              <p:nvPicPr>
                <p:cNvPr id="1863" name="Ink 1862">
                  <a:extLst>
                    <a:ext uri="{FF2B5EF4-FFF2-40B4-BE49-F238E27FC236}">
                      <a16:creationId xmlns:a16="http://schemas.microsoft.com/office/drawing/2014/main" id="{93F27E63-58ED-A031-A7B0-424151F31AD9}"/>
                    </a:ext>
                  </a:extLst>
                </p:cNvPr>
                <p:cNvPicPr/>
                <p:nvPr/>
              </p:nvPicPr>
              <p:blipFill>
                <a:blip r:embed="rId3281"/>
                <a:stretch>
                  <a:fillRect/>
                </a:stretch>
              </p:blipFill>
              <p:spPr>
                <a:xfrm>
                  <a:off x="4303954" y="1932746"/>
                  <a:ext cx="188640" cy="10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82">
              <p14:nvContentPartPr>
                <p14:cNvPr id="1864" name="Ink 1863">
                  <a:extLst>
                    <a:ext uri="{FF2B5EF4-FFF2-40B4-BE49-F238E27FC236}">
                      <a16:creationId xmlns:a16="http://schemas.microsoft.com/office/drawing/2014/main" id="{394B96FB-3E91-F429-8AD1-31707CB0E761}"/>
                    </a:ext>
                  </a:extLst>
                </p14:cNvPr>
                <p14:cNvContentPartPr/>
                <p14:nvPr/>
              </p14:nvContentPartPr>
              <p14:xfrm>
                <a:off x="4404754" y="2275106"/>
                <a:ext cx="213480" cy="347760"/>
              </p14:xfrm>
            </p:contentPart>
          </mc:Choice>
          <mc:Fallback xmlns="">
            <p:pic>
              <p:nvPicPr>
                <p:cNvPr id="1864" name="Ink 1863">
                  <a:extLst>
                    <a:ext uri="{FF2B5EF4-FFF2-40B4-BE49-F238E27FC236}">
                      <a16:creationId xmlns:a16="http://schemas.microsoft.com/office/drawing/2014/main" id="{394B96FB-3E91-F429-8AD1-31707CB0E761}"/>
                    </a:ext>
                  </a:extLst>
                </p:cNvPr>
                <p:cNvPicPr/>
                <p:nvPr/>
              </p:nvPicPr>
              <p:blipFill>
                <a:blip r:embed="rId3283"/>
                <a:stretch>
                  <a:fillRect/>
                </a:stretch>
              </p:blipFill>
              <p:spPr>
                <a:xfrm>
                  <a:off x="4342114" y="1897106"/>
                  <a:ext cx="339120" cy="11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84">
              <p14:nvContentPartPr>
                <p14:cNvPr id="1865" name="Ink 1864">
                  <a:extLst>
                    <a:ext uri="{FF2B5EF4-FFF2-40B4-BE49-F238E27FC236}">
                      <a16:creationId xmlns:a16="http://schemas.microsoft.com/office/drawing/2014/main" id="{9D618F57-19C6-32CE-9A96-FA8315EC38F2}"/>
                    </a:ext>
                  </a:extLst>
                </p14:cNvPr>
                <p14:cNvContentPartPr/>
                <p14:nvPr/>
              </p14:nvContentPartPr>
              <p14:xfrm>
                <a:off x="4422034" y="2276546"/>
                <a:ext cx="89280" cy="322920"/>
              </p14:xfrm>
            </p:contentPart>
          </mc:Choice>
          <mc:Fallback xmlns="">
            <p:pic>
              <p:nvPicPr>
                <p:cNvPr id="1865" name="Ink 1864">
                  <a:extLst>
                    <a:ext uri="{FF2B5EF4-FFF2-40B4-BE49-F238E27FC236}">
                      <a16:creationId xmlns:a16="http://schemas.microsoft.com/office/drawing/2014/main" id="{9D618F57-19C6-32CE-9A96-FA8315EC38F2}"/>
                    </a:ext>
                  </a:extLst>
                </p:cNvPr>
                <p:cNvPicPr/>
                <p:nvPr/>
              </p:nvPicPr>
              <p:blipFill>
                <a:blip r:embed="rId3285"/>
                <a:stretch>
                  <a:fillRect/>
                </a:stretch>
              </p:blipFill>
              <p:spPr>
                <a:xfrm>
                  <a:off x="4359034" y="1898546"/>
                  <a:ext cx="214920" cy="10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86">
              <p14:nvContentPartPr>
                <p14:cNvPr id="1866" name="Ink 1865">
                  <a:extLst>
                    <a:ext uri="{FF2B5EF4-FFF2-40B4-BE49-F238E27FC236}">
                      <a16:creationId xmlns:a16="http://schemas.microsoft.com/office/drawing/2014/main" id="{5DCAF4E6-B636-2DA6-98F3-14449BF789AC}"/>
                    </a:ext>
                  </a:extLst>
                </p14:cNvPr>
                <p14:cNvContentPartPr/>
                <p14:nvPr/>
              </p14:nvContentPartPr>
              <p14:xfrm>
                <a:off x="4458754" y="2249186"/>
                <a:ext cx="107280" cy="338400"/>
              </p14:xfrm>
            </p:contentPart>
          </mc:Choice>
          <mc:Fallback xmlns="">
            <p:pic>
              <p:nvPicPr>
                <p:cNvPr id="1866" name="Ink 1865">
                  <a:extLst>
                    <a:ext uri="{FF2B5EF4-FFF2-40B4-BE49-F238E27FC236}">
                      <a16:creationId xmlns:a16="http://schemas.microsoft.com/office/drawing/2014/main" id="{5DCAF4E6-B636-2DA6-98F3-14449BF789AC}"/>
                    </a:ext>
                  </a:extLst>
                </p:cNvPr>
                <p:cNvPicPr/>
                <p:nvPr/>
              </p:nvPicPr>
              <p:blipFill>
                <a:blip r:embed="rId3287"/>
                <a:stretch>
                  <a:fillRect/>
                </a:stretch>
              </p:blipFill>
              <p:spPr>
                <a:xfrm>
                  <a:off x="4396114" y="1871186"/>
                  <a:ext cx="232920" cy="10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88">
              <p14:nvContentPartPr>
                <p14:cNvPr id="1867" name="Ink 1866">
                  <a:extLst>
                    <a:ext uri="{FF2B5EF4-FFF2-40B4-BE49-F238E27FC236}">
                      <a16:creationId xmlns:a16="http://schemas.microsoft.com/office/drawing/2014/main" id="{2FA3D594-F457-6166-7CFE-EC7C90884E82}"/>
                    </a:ext>
                  </a:extLst>
                </p14:cNvPr>
                <p14:cNvContentPartPr/>
                <p14:nvPr/>
              </p14:nvContentPartPr>
              <p14:xfrm>
                <a:off x="4450834" y="2278706"/>
                <a:ext cx="95400" cy="298080"/>
              </p14:xfrm>
            </p:contentPart>
          </mc:Choice>
          <mc:Fallback xmlns="">
            <p:pic>
              <p:nvPicPr>
                <p:cNvPr id="1867" name="Ink 1866">
                  <a:extLst>
                    <a:ext uri="{FF2B5EF4-FFF2-40B4-BE49-F238E27FC236}">
                      <a16:creationId xmlns:a16="http://schemas.microsoft.com/office/drawing/2014/main" id="{2FA3D594-F457-6166-7CFE-EC7C90884E82}"/>
                    </a:ext>
                  </a:extLst>
                </p:cNvPr>
                <p:cNvPicPr/>
                <p:nvPr/>
              </p:nvPicPr>
              <p:blipFill>
                <a:blip r:embed="rId3289"/>
                <a:stretch>
                  <a:fillRect/>
                </a:stretch>
              </p:blipFill>
              <p:spPr>
                <a:xfrm>
                  <a:off x="4387834" y="1901066"/>
                  <a:ext cx="221040" cy="10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0">
              <p14:nvContentPartPr>
                <p14:cNvPr id="1868" name="Ink 1867">
                  <a:extLst>
                    <a:ext uri="{FF2B5EF4-FFF2-40B4-BE49-F238E27FC236}">
                      <a16:creationId xmlns:a16="http://schemas.microsoft.com/office/drawing/2014/main" id="{B971AE65-C0BD-34C7-EF20-F1E3AF279ACB}"/>
                    </a:ext>
                  </a:extLst>
                </p14:cNvPr>
                <p14:cNvContentPartPr/>
                <p14:nvPr/>
              </p14:nvContentPartPr>
              <p14:xfrm>
                <a:off x="4433554" y="2241266"/>
                <a:ext cx="102960" cy="278280"/>
              </p14:xfrm>
            </p:contentPart>
          </mc:Choice>
          <mc:Fallback xmlns="">
            <p:pic>
              <p:nvPicPr>
                <p:cNvPr id="1868" name="Ink 1867">
                  <a:extLst>
                    <a:ext uri="{FF2B5EF4-FFF2-40B4-BE49-F238E27FC236}">
                      <a16:creationId xmlns:a16="http://schemas.microsoft.com/office/drawing/2014/main" id="{B971AE65-C0BD-34C7-EF20-F1E3AF279ACB}"/>
                    </a:ext>
                  </a:extLst>
                </p:cNvPr>
                <p:cNvPicPr/>
                <p:nvPr/>
              </p:nvPicPr>
              <p:blipFill>
                <a:blip r:embed="rId3291"/>
                <a:stretch>
                  <a:fillRect/>
                </a:stretch>
              </p:blipFill>
              <p:spPr>
                <a:xfrm>
                  <a:off x="4370554" y="1863266"/>
                  <a:ext cx="228600" cy="10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2">
              <p14:nvContentPartPr>
                <p14:cNvPr id="1869" name="Ink 1868">
                  <a:extLst>
                    <a:ext uri="{FF2B5EF4-FFF2-40B4-BE49-F238E27FC236}">
                      <a16:creationId xmlns:a16="http://schemas.microsoft.com/office/drawing/2014/main" id="{0C4A31EE-2DAE-C84B-38E7-118E7CC776A0}"/>
                    </a:ext>
                  </a:extLst>
                </p14:cNvPr>
                <p14:cNvContentPartPr/>
                <p14:nvPr/>
              </p14:nvContentPartPr>
              <p14:xfrm>
                <a:off x="4303954" y="2196266"/>
                <a:ext cx="123480" cy="308520"/>
              </p14:xfrm>
            </p:contentPart>
          </mc:Choice>
          <mc:Fallback xmlns="">
            <p:pic>
              <p:nvPicPr>
                <p:cNvPr id="1869" name="Ink 1868">
                  <a:extLst>
                    <a:ext uri="{FF2B5EF4-FFF2-40B4-BE49-F238E27FC236}">
                      <a16:creationId xmlns:a16="http://schemas.microsoft.com/office/drawing/2014/main" id="{0C4A31EE-2DAE-C84B-38E7-118E7CC776A0}"/>
                    </a:ext>
                  </a:extLst>
                </p:cNvPr>
                <p:cNvPicPr/>
                <p:nvPr/>
              </p:nvPicPr>
              <p:blipFill>
                <a:blip r:embed="rId3293"/>
                <a:stretch>
                  <a:fillRect/>
                </a:stretch>
              </p:blipFill>
              <p:spPr>
                <a:xfrm>
                  <a:off x="4240954" y="1818266"/>
                  <a:ext cx="249120" cy="10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4">
              <p14:nvContentPartPr>
                <p14:cNvPr id="1870" name="Ink 1869">
                  <a:extLst>
                    <a:ext uri="{FF2B5EF4-FFF2-40B4-BE49-F238E27FC236}">
                      <a16:creationId xmlns:a16="http://schemas.microsoft.com/office/drawing/2014/main" id="{84C42E35-F163-F58B-8303-CB7D9D228C85}"/>
                    </a:ext>
                  </a:extLst>
                </p14:cNvPr>
                <p14:cNvContentPartPr/>
                <p14:nvPr/>
              </p14:nvContentPartPr>
              <p14:xfrm>
                <a:off x="4197034" y="2190506"/>
                <a:ext cx="58680" cy="360360"/>
              </p14:xfrm>
            </p:contentPart>
          </mc:Choice>
          <mc:Fallback xmlns="">
            <p:pic>
              <p:nvPicPr>
                <p:cNvPr id="1870" name="Ink 1869">
                  <a:extLst>
                    <a:ext uri="{FF2B5EF4-FFF2-40B4-BE49-F238E27FC236}">
                      <a16:creationId xmlns:a16="http://schemas.microsoft.com/office/drawing/2014/main" id="{84C42E35-F163-F58B-8303-CB7D9D228C85}"/>
                    </a:ext>
                  </a:extLst>
                </p:cNvPr>
                <p:cNvPicPr/>
                <p:nvPr/>
              </p:nvPicPr>
              <p:blipFill>
                <a:blip r:embed="rId3295"/>
                <a:stretch>
                  <a:fillRect/>
                </a:stretch>
              </p:blipFill>
              <p:spPr>
                <a:xfrm>
                  <a:off x="4134394" y="1812866"/>
                  <a:ext cx="184320" cy="11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6">
              <p14:nvContentPartPr>
                <p14:cNvPr id="1871" name="Ink 1870">
                  <a:extLst>
                    <a:ext uri="{FF2B5EF4-FFF2-40B4-BE49-F238E27FC236}">
                      <a16:creationId xmlns:a16="http://schemas.microsoft.com/office/drawing/2014/main" id="{1ED26219-C4DB-E1BE-8734-9752AA315209}"/>
                    </a:ext>
                  </a:extLst>
                </p14:cNvPr>
                <p14:cNvContentPartPr/>
                <p14:nvPr/>
              </p14:nvContentPartPr>
              <p14:xfrm>
                <a:off x="4203874" y="2218586"/>
                <a:ext cx="100080" cy="294120"/>
              </p14:xfrm>
            </p:contentPart>
          </mc:Choice>
          <mc:Fallback xmlns="">
            <p:pic>
              <p:nvPicPr>
                <p:cNvPr id="1871" name="Ink 1870">
                  <a:extLst>
                    <a:ext uri="{FF2B5EF4-FFF2-40B4-BE49-F238E27FC236}">
                      <a16:creationId xmlns:a16="http://schemas.microsoft.com/office/drawing/2014/main" id="{1ED26219-C4DB-E1BE-8734-9752AA315209}"/>
                    </a:ext>
                  </a:extLst>
                </p:cNvPr>
                <p:cNvPicPr/>
                <p:nvPr/>
              </p:nvPicPr>
              <p:blipFill>
                <a:blip r:embed="rId3297"/>
                <a:stretch>
                  <a:fillRect/>
                </a:stretch>
              </p:blipFill>
              <p:spPr>
                <a:xfrm>
                  <a:off x="4141234" y="1840586"/>
                  <a:ext cx="225720" cy="10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8">
              <p14:nvContentPartPr>
                <p14:cNvPr id="1872" name="Ink 1871">
                  <a:extLst>
                    <a:ext uri="{FF2B5EF4-FFF2-40B4-BE49-F238E27FC236}">
                      <a16:creationId xmlns:a16="http://schemas.microsoft.com/office/drawing/2014/main" id="{76331BD8-81C1-EFA3-D0F8-1615CEA3C18B}"/>
                    </a:ext>
                  </a:extLst>
                </p14:cNvPr>
                <p14:cNvContentPartPr/>
                <p14:nvPr/>
              </p14:nvContentPartPr>
              <p14:xfrm>
                <a:off x="4203874" y="2121746"/>
                <a:ext cx="159840" cy="195120"/>
              </p14:xfrm>
            </p:contentPart>
          </mc:Choice>
          <mc:Fallback xmlns="">
            <p:pic>
              <p:nvPicPr>
                <p:cNvPr id="1872" name="Ink 1871">
                  <a:extLst>
                    <a:ext uri="{FF2B5EF4-FFF2-40B4-BE49-F238E27FC236}">
                      <a16:creationId xmlns:a16="http://schemas.microsoft.com/office/drawing/2014/main" id="{76331BD8-81C1-EFA3-D0F8-1615CEA3C18B}"/>
                    </a:ext>
                  </a:extLst>
                </p:cNvPr>
                <p:cNvPicPr/>
                <p:nvPr/>
              </p:nvPicPr>
              <p:blipFill>
                <a:blip r:embed="rId3299"/>
                <a:stretch>
                  <a:fillRect/>
                </a:stretch>
              </p:blipFill>
              <p:spPr>
                <a:xfrm>
                  <a:off x="4141234" y="1743746"/>
                  <a:ext cx="285480" cy="9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0">
              <p14:nvContentPartPr>
                <p14:cNvPr id="1873" name="Ink 1872">
                  <a:extLst>
                    <a:ext uri="{FF2B5EF4-FFF2-40B4-BE49-F238E27FC236}">
                      <a16:creationId xmlns:a16="http://schemas.microsoft.com/office/drawing/2014/main" id="{770C0498-A748-F004-C443-9A6F1FFFBF85}"/>
                    </a:ext>
                  </a:extLst>
                </p14:cNvPr>
                <p14:cNvContentPartPr/>
                <p14:nvPr/>
              </p14:nvContentPartPr>
              <p14:xfrm>
                <a:off x="4234834" y="2214626"/>
                <a:ext cx="35640" cy="59760"/>
              </p14:xfrm>
            </p:contentPart>
          </mc:Choice>
          <mc:Fallback xmlns="">
            <p:pic>
              <p:nvPicPr>
                <p:cNvPr id="1873" name="Ink 1872">
                  <a:extLst>
                    <a:ext uri="{FF2B5EF4-FFF2-40B4-BE49-F238E27FC236}">
                      <a16:creationId xmlns:a16="http://schemas.microsoft.com/office/drawing/2014/main" id="{770C0498-A748-F004-C443-9A6F1FFFBF85}"/>
                    </a:ext>
                  </a:extLst>
                </p:cNvPr>
                <p:cNvPicPr/>
                <p:nvPr/>
              </p:nvPicPr>
              <p:blipFill>
                <a:blip r:embed="rId3301"/>
                <a:stretch>
                  <a:fillRect/>
                </a:stretch>
              </p:blipFill>
              <p:spPr>
                <a:xfrm>
                  <a:off x="4171834" y="1836986"/>
                  <a:ext cx="161280" cy="81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2">
              <p14:nvContentPartPr>
                <p14:cNvPr id="1874" name="Ink 1873">
                  <a:extLst>
                    <a:ext uri="{FF2B5EF4-FFF2-40B4-BE49-F238E27FC236}">
                      <a16:creationId xmlns:a16="http://schemas.microsoft.com/office/drawing/2014/main" id="{C420C57A-B9B2-49EA-C269-B50BEC544D0F}"/>
                    </a:ext>
                  </a:extLst>
                </p14:cNvPr>
                <p14:cNvContentPartPr/>
                <p14:nvPr/>
              </p14:nvContentPartPr>
              <p14:xfrm>
                <a:off x="4255714" y="2339906"/>
                <a:ext cx="360" cy="12600"/>
              </p14:xfrm>
            </p:contentPart>
          </mc:Choice>
          <mc:Fallback xmlns="">
            <p:pic>
              <p:nvPicPr>
                <p:cNvPr id="1874" name="Ink 1873">
                  <a:extLst>
                    <a:ext uri="{FF2B5EF4-FFF2-40B4-BE49-F238E27FC236}">
                      <a16:creationId xmlns:a16="http://schemas.microsoft.com/office/drawing/2014/main" id="{C420C57A-B9B2-49EA-C269-B50BEC544D0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92714" y="1961906"/>
                  <a:ext cx="126000" cy="76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3">
              <p14:nvContentPartPr>
                <p14:cNvPr id="1875" name="Ink 1874">
                  <a:extLst>
                    <a:ext uri="{FF2B5EF4-FFF2-40B4-BE49-F238E27FC236}">
                      <a16:creationId xmlns:a16="http://schemas.microsoft.com/office/drawing/2014/main" id="{26058080-2892-9C3B-A9F5-D7C570A43592}"/>
                    </a:ext>
                  </a:extLst>
                </p14:cNvPr>
                <p14:cNvContentPartPr/>
                <p14:nvPr/>
              </p14:nvContentPartPr>
              <p14:xfrm>
                <a:off x="4472074" y="2186906"/>
                <a:ext cx="82440" cy="306360"/>
              </p14:xfrm>
            </p:contentPart>
          </mc:Choice>
          <mc:Fallback xmlns="">
            <p:pic>
              <p:nvPicPr>
                <p:cNvPr id="1875" name="Ink 1874">
                  <a:extLst>
                    <a:ext uri="{FF2B5EF4-FFF2-40B4-BE49-F238E27FC236}">
                      <a16:creationId xmlns:a16="http://schemas.microsoft.com/office/drawing/2014/main" id="{26058080-2892-9C3B-A9F5-D7C570A43592}"/>
                    </a:ext>
                  </a:extLst>
                </p:cNvPr>
                <p:cNvPicPr/>
                <p:nvPr/>
              </p:nvPicPr>
              <p:blipFill>
                <a:blip r:embed="rId3304"/>
                <a:stretch>
                  <a:fillRect/>
                </a:stretch>
              </p:blipFill>
              <p:spPr>
                <a:xfrm>
                  <a:off x="4409434" y="1809266"/>
                  <a:ext cx="208080" cy="10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5">
              <p14:nvContentPartPr>
                <p14:cNvPr id="1876" name="Ink 1875">
                  <a:extLst>
                    <a:ext uri="{FF2B5EF4-FFF2-40B4-BE49-F238E27FC236}">
                      <a16:creationId xmlns:a16="http://schemas.microsoft.com/office/drawing/2014/main" id="{ED8E0753-E90B-30BD-5CFA-41EA3E500FC5}"/>
                    </a:ext>
                  </a:extLst>
                </p14:cNvPr>
                <p14:cNvContentPartPr/>
                <p14:nvPr/>
              </p14:nvContentPartPr>
              <p14:xfrm>
                <a:off x="4529314" y="2207426"/>
                <a:ext cx="135360" cy="415440"/>
              </p14:xfrm>
            </p:contentPart>
          </mc:Choice>
          <mc:Fallback xmlns="">
            <p:pic>
              <p:nvPicPr>
                <p:cNvPr id="1876" name="Ink 1875">
                  <a:extLst>
                    <a:ext uri="{FF2B5EF4-FFF2-40B4-BE49-F238E27FC236}">
                      <a16:creationId xmlns:a16="http://schemas.microsoft.com/office/drawing/2014/main" id="{ED8E0753-E90B-30BD-5CFA-41EA3E500FC5}"/>
                    </a:ext>
                  </a:extLst>
                </p:cNvPr>
                <p:cNvPicPr/>
                <p:nvPr/>
              </p:nvPicPr>
              <p:blipFill>
                <a:blip r:embed="rId3306"/>
                <a:stretch>
                  <a:fillRect/>
                </a:stretch>
              </p:blipFill>
              <p:spPr>
                <a:xfrm>
                  <a:off x="4466314" y="1829786"/>
                  <a:ext cx="261000" cy="11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7">
              <p14:nvContentPartPr>
                <p14:cNvPr id="1877" name="Ink 1876">
                  <a:extLst>
                    <a:ext uri="{FF2B5EF4-FFF2-40B4-BE49-F238E27FC236}">
                      <a16:creationId xmlns:a16="http://schemas.microsoft.com/office/drawing/2014/main" id="{BD66B4F9-5E11-722F-7D78-DCD1884C0E9A}"/>
                    </a:ext>
                  </a:extLst>
                </p14:cNvPr>
                <p14:cNvContentPartPr/>
                <p14:nvPr/>
              </p14:nvContentPartPr>
              <p14:xfrm>
                <a:off x="4584034" y="2267546"/>
                <a:ext cx="113760" cy="322560"/>
              </p14:xfrm>
            </p:contentPart>
          </mc:Choice>
          <mc:Fallback xmlns="">
            <p:pic>
              <p:nvPicPr>
                <p:cNvPr id="1877" name="Ink 1876">
                  <a:extLst>
                    <a:ext uri="{FF2B5EF4-FFF2-40B4-BE49-F238E27FC236}">
                      <a16:creationId xmlns:a16="http://schemas.microsoft.com/office/drawing/2014/main" id="{BD66B4F9-5E11-722F-7D78-DCD1884C0E9A}"/>
                    </a:ext>
                  </a:extLst>
                </p:cNvPr>
                <p:cNvPicPr/>
                <p:nvPr/>
              </p:nvPicPr>
              <p:blipFill>
                <a:blip r:embed="rId3308"/>
                <a:stretch>
                  <a:fillRect/>
                </a:stretch>
              </p:blipFill>
              <p:spPr>
                <a:xfrm>
                  <a:off x="4521034" y="1889906"/>
                  <a:ext cx="239400" cy="10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9">
              <p14:nvContentPartPr>
                <p14:cNvPr id="1878" name="Ink 1877">
                  <a:extLst>
                    <a:ext uri="{FF2B5EF4-FFF2-40B4-BE49-F238E27FC236}">
                      <a16:creationId xmlns:a16="http://schemas.microsoft.com/office/drawing/2014/main" id="{5540BED9-28E7-CA4D-666F-D35FB0959C4D}"/>
                    </a:ext>
                  </a:extLst>
                </p14:cNvPr>
                <p14:cNvContentPartPr/>
                <p14:nvPr/>
              </p14:nvContentPartPr>
              <p14:xfrm>
                <a:off x="4617874" y="2240906"/>
                <a:ext cx="97200" cy="322920"/>
              </p14:xfrm>
            </p:contentPart>
          </mc:Choice>
          <mc:Fallback xmlns="">
            <p:pic>
              <p:nvPicPr>
                <p:cNvPr id="1878" name="Ink 1877">
                  <a:extLst>
                    <a:ext uri="{FF2B5EF4-FFF2-40B4-BE49-F238E27FC236}">
                      <a16:creationId xmlns:a16="http://schemas.microsoft.com/office/drawing/2014/main" id="{5540BED9-28E7-CA4D-666F-D35FB0959C4D}"/>
                    </a:ext>
                  </a:extLst>
                </p:cNvPr>
                <p:cNvPicPr/>
                <p:nvPr/>
              </p:nvPicPr>
              <p:blipFill>
                <a:blip r:embed="rId3310"/>
                <a:stretch>
                  <a:fillRect/>
                </a:stretch>
              </p:blipFill>
              <p:spPr>
                <a:xfrm>
                  <a:off x="4554874" y="1862906"/>
                  <a:ext cx="222840" cy="10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1">
              <p14:nvContentPartPr>
                <p14:cNvPr id="1879" name="Ink 1878">
                  <a:extLst>
                    <a:ext uri="{FF2B5EF4-FFF2-40B4-BE49-F238E27FC236}">
                      <a16:creationId xmlns:a16="http://schemas.microsoft.com/office/drawing/2014/main" id="{FE79C8DA-8A75-7834-5333-9B318CC9BA93}"/>
                    </a:ext>
                  </a:extLst>
                </p14:cNvPr>
                <p14:cNvContentPartPr/>
                <p14:nvPr/>
              </p14:nvContentPartPr>
              <p14:xfrm>
                <a:off x="4500154" y="2329466"/>
                <a:ext cx="93240" cy="366120"/>
              </p14:xfrm>
            </p:contentPart>
          </mc:Choice>
          <mc:Fallback xmlns="">
            <p:pic>
              <p:nvPicPr>
                <p:cNvPr id="1879" name="Ink 1878">
                  <a:extLst>
                    <a:ext uri="{FF2B5EF4-FFF2-40B4-BE49-F238E27FC236}">
                      <a16:creationId xmlns:a16="http://schemas.microsoft.com/office/drawing/2014/main" id="{FE79C8DA-8A75-7834-5333-9B318CC9BA93}"/>
                    </a:ext>
                  </a:extLst>
                </p:cNvPr>
                <p:cNvPicPr/>
                <p:nvPr/>
              </p:nvPicPr>
              <p:blipFill>
                <a:blip r:embed="rId3312"/>
                <a:stretch>
                  <a:fillRect/>
                </a:stretch>
              </p:blipFill>
              <p:spPr>
                <a:xfrm>
                  <a:off x="4437154" y="1951826"/>
                  <a:ext cx="218880" cy="11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3">
              <p14:nvContentPartPr>
                <p14:cNvPr id="1880" name="Ink 1879">
                  <a:extLst>
                    <a:ext uri="{FF2B5EF4-FFF2-40B4-BE49-F238E27FC236}">
                      <a16:creationId xmlns:a16="http://schemas.microsoft.com/office/drawing/2014/main" id="{6F5C3F7E-5F41-16FE-FF40-ED85538EDBE5}"/>
                    </a:ext>
                  </a:extLst>
                </p14:cNvPr>
                <p14:cNvContentPartPr/>
                <p14:nvPr/>
              </p14:nvContentPartPr>
              <p14:xfrm>
                <a:off x="4455154" y="2312186"/>
                <a:ext cx="132840" cy="428040"/>
              </p14:xfrm>
            </p:contentPart>
          </mc:Choice>
          <mc:Fallback xmlns="">
            <p:pic>
              <p:nvPicPr>
                <p:cNvPr id="1880" name="Ink 1879">
                  <a:extLst>
                    <a:ext uri="{FF2B5EF4-FFF2-40B4-BE49-F238E27FC236}">
                      <a16:creationId xmlns:a16="http://schemas.microsoft.com/office/drawing/2014/main" id="{6F5C3F7E-5F41-16FE-FF40-ED85538EDBE5}"/>
                    </a:ext>
                  </a:extLst>
                </p:cNvPr>
                <p:cNvPicPr/>
                <p:nvPr/>
              </p:nvPicPr>
              <p:blipFill>
                <a:blip r:embed="rId3314"/>
                <a:stretch>
                  <a:fillRect/>
                </a:stretch>
              </p:blipFill>
              <p:spPr>
                <a:xfrm>
                  <a:off x="4392514" y="1934546"/>
                  <a:ext cx="258480" cy="11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5">
              <p14:nvContentPartPr>
                <p14:cNvPr id="1881" name="Ink 1880">
                  <a:extLst>
                    <a:ext uri="{FF2B5EF4-FFF2-40B4-BE49-F238E27FC236}">
                      <a16:creationId xmlns:a16="http://schemas.microsoft.com/office/drawing/2014/main" id="{F2E3BADF-ED14-4878-306D-4DA3BCFB9E30}"/>
                    </a:ext>
                  </a:extLst>
                </p14:cNvPr>
                <p14:cNvContentPartPr/>
                <p14:nvPr/>
              </p14:nvContentPartPr>
              <p14:xfrm>
                <a:off x="4465234" y="2330186"/>
                <a:ext cx="69840" cy="309960"/>
              </p14:xfrm>
            </p:contentPart>
          </mc:Choice>
          <mc:Fallback xmlns="">
            <p:pic>
              <p:nvPicPr>
                <p:cNvPr id="1881" name="Ink 1880">
                  <a:extLst>
                    <a:ext uri="{FF2B5EF4-FFF2-40B4-BE49-F238E27FC236}">
                      <a16:creationId xmlns:a16="http://schemas.microsoft.com/office/drawing/2014/main" id="{F2E3BADF-ED14-4878-306D-4DA3BCFB9E30}"/>
                    </a:ext>
                  </a:extLst>
                </p:cNvPr>
                <p:cNvPicPr/>
                <p:nvPr/>
              </p:nvPicPr>
              <p:blipFill>
                <a:blip r:embed="rId3316"/>
                <a:stretch>
                  <a:fillRect/>
                </a:stretch>
              </p:blipFill>
              <p:spPr>
                <a:xfrm>
                  <a:off x="4402234" y="1952546"/>
                  <a:ext cx="195480" cy="10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7">
              <p14:nvContentPartPr>
                <p14:cNvPr id="1882" name="Ink 1881">
                  <a:extLst>
                    <a:ext uri="{FF2B5EF4-FFF2-40B4-BE49-F238E27FC236}">
                      <a16:creationId xmlns:a16="http://schemas.microsoft.com/office/drawing/2014/main" id="{2198CE73-2C2D-244A-25FB-6D856E31A585}"/>
                    </a:ext>
                  </a:extLst>
                </p14:cNvPr>
                <p14:cNvContentPartPr/>
                <p14:nvPr/>
              </p14:nvContentPartPr>
              <p14:xfrm>
                <a:off x="4506994" y="2360786"/>
                <a:ext cx="77400" cy="327960"/>
              </p14:xfrm>
            </p:contentPart>
          </mc:Choice>
          <mc:Fallback xmlns="">
            <p:pic>
              <p:nvPicPr>
                <p:cNvPr id="1882" name="Ink 1881">
                  <a:extLst>
                    <a:ext uri="{FF2B5EF4-FFF2-40B4-BE49-F238E27FC236}">
                      <a16:creationId xmlns:a16="http://schemas.microsoft.com/office/drawing/2014/main" id="{2198CE73-2C2D-244A-25FB-6D856E31A585}"/>
                    </a:ext>
                  </a:extLst>
                </p:cNvPr>
                <p:cNvPicPr/>
                <p:nvPr/>
              </p:nvPicPr>
              <p:blipFill>
                <a:blip r:embed="rId3318"/>
                <a:stretch>
                  <a:fillRect/>
                </a:stretch>
              </p:blipFill>
              <p:spPr>
                <a:xfrm>
                  <a:off x="4443994" y="1983146"/>
                  <a:ext cx="203040" cy="10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9">
              <p14:nvContentPartPr>
                <p14:cNvPr id="1883" name="Ink 1882">
                  <a:extLst>
                    <a:ext uri="{FF2B5EF4-FFF2-40B4-BE49-F238E27FC236}">
                      <a16:creationId xmlns:a16="http://schemas.microsoft.com/office/drawing/2014/main" id="{2E37FF8A-5360-CCB2-F9AF-81F9BB926104}"/>
                    </a:ext>
                  </a:extLst>
                </p14:cNvPr>
                <p14:cNvContentPartPr/>
                <p14:nvPr/>
              </p14:nvContentPartPr>
              <p14:xfrm>
                <a:off x="4530034" y="2353946"/>
                <a:ext cx="110520" cy="349200"/>
              </p14:xfrm>
            </p:contentPart>
          </mc:Choice>
          <mc:Fallback xmlns="">
            <p:pic>
              <p:nvPicPr>
                <p:cNvPr id="1883" name="Ink 1882">
                  <a:extLst>
                    <a:ext uri="{FF2B5EF4-FFF2-40B4-BE49-F238E27FC236}">
                      <a16:creationId xmlns:a16="http://schemas.microsoft.com/office/drawing/2014/main" id="{2E37FF8A-5360-CCB2-F9AF-81F9BB926104}"/>
                    </a:ext>
                  </a:extLst>
                </p:cNvPr>
                <p:cNvPicPr/>
                <p:nvPr/>
              </p:nvPicPr>
              <p:blipFill>
                <a:blip r:embed="rId3320"/>
                <a:stretch>
                  <a:fillRect/>
                </a:stretch>
              </p:blipFill>
              <p:spPr>
                <a:xfrm>
                  <a:off x="4467394" y="1976306"/>
                  <a:ext cx="236160" cy="11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1">
              <p14:nvContentPartPr>
                <p14:cNvPr id="1884" name="Ink 1883">
                  <a:extLst>
                    <a:ext uri="{FF2B5EF4-FFF2-40B4-BE49-F238E27FC236}">
                      <a16:creationId xmlns:a16="http://schemas.microsoft.com/office/drawing/2014/main" id="{83AD6FAB-38DB-0EF6-105B-F424C6140D10}"/>
                    </a:ext>
                  </a:extLst>
                </p14:cNvPr>
                <p14:cNvContentPartPr/>
                <p14:nvPr/>
              </p14:nvContentPartPr>
              <p14:xfrm>
                <a:off x="4509514" y="2334506"/>
                <a:ext cx="126360" cy="398880"/>
              </p14:xfrm>
            </p:contentPart>
          </mc:Choice>
          <mc:Fallback xmlns="">
            <p:pic>
              <p:nvPicPr>
                <p:cNvPr id="1884" name="Ink 1883">
                  <a:extLst>
                    <a:ext uri="{FF2B5EF4-FFF2-40B4-BE49-F238E27FC236}">
                      <a16:creationId xmlns:a16="http://schemas.microsoft.com/office/drawing/2014/main" id="{83AD6FAB-38DB-0EF6-105B-F424C6140D10}"/>
                    </a:ext>
                  </a:extLst>
                </p:cNvPr>
                <p:cNvPicPr/>
                <p:nvPr/>
              </p:nvPicPr>
              <p:blipFill>
                <a:blip r:embed="rId3322"/>
                <a:stretch>
                  <a:fillRect/>
                </a:stretch>
              </p:blipFill>
              <p:spPr>
                <a:xfrm>
                  <a:off x="4446514" y="1956506"/>
                  <a:ext cx="252000" cy="11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3">
              <p14:nvContentPartPr>
                <p14:cNvPr id="1885" name="Ink 1884">
                  <a:extLst>
                    <a:ext uri="{FF2B5EF4-FFF2-40B4-BE49-F238E27FC236}">
                      <a16:creationId xmlns:a16="http://schemas.microsoft.com/office/drawing/2014/main" id="{03551003-C9F6-08DE-8249-855706997280}"/>
                    </a:ext>
                  </a:extLst>
                </p14:cNvPr>
                <p14:cNvContentPartPr/>
                <p14:nvPr/>
              </p14:nvContentPartPr>
              <p14:xfrm>
                <a:off x="4543354" y="2335946"/>
                <a:ext cx="81720" cy="253440"/>
              </p14:xfrm>
            </p:contentPart>
          </mc:Choice>
          <mc:Fallback xmlns="">
            <p:pic>
              <p:nvPicPr>
                <p:cNvPr id="1885" name="Ink 1884">
                  <a:extLst>
                    <a:ext uri="{FF2B5EF4-FFF2-40B4-BE49-F238E27FC236}">
                      <a16:creationId xmlns:a16="http://schemas.microsoft.com/office/drawing/2014/main" id="{03551003-C9F6-08DE-8249-855706997280}"/>
                    </a:ext>
                  </a:extLst>
                </p:cNvPr>
                <p:cNvPicPr/>
                <p:nvPr/>
              </p:nvPicPr>
              <p:blipFill>
                <a:blip r:embed="rId3324"/>
                <a:stretch>
                  <a:fillRect/>
                </a:stretch>
              </p:blipFill>
              <p:spPr>
                <a:xfrm>
                  <a:off x="4480354" y="1958306"/>
                  <a:ext cx="207360" cy="10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5">
              <p14:nvContentPartPr>
                <p14:cNvPr id="1886" name="Ink 1885">
                  <a:extLst>
                    <a:ext uri="{FF2B5EF4-FFF2-40B4-BE49-F238E27FC236}">
                      <a16:creationId xmlns:a16="http://schemas.microsoft.com/office/drawing/2014/main" id="{92913448-226A-04DF-493A-430C5D7C6713}"/>
                    </a:ext>
                  </a:extLst>
                </p14:cNvPr>
                <p14:cNvContentPartPr/>
                <p14:nvPr/>
              </p14:nvContentPartPr>
              <p14:xfrm>
                <a:off x="4204594" y="2306426"/>
                <a:ext cx="452520" cy="234000"/>
              </p14:xfrm>
            </p:contentPart>
          </mc:Choice>
          <mc:Fallback xmlns="">
            <p:pic>
              <p:nvPicPr>
                <p:cNvPr id="1886" name="Ink 1885">
                  <a:extLst>
                    <a:ext uri="{FF2B5EF4-FFF2-40B4-BE49-F238E27FC236}">
                      <a16:creationId xmlns:a16="http://schemas.microsoft.com/office/drawing/2014/main" id="{92913448-226A-04DF-493A-430C5D7C6713}"/>
                    </a:ext>
                  </a:extLst>
                </p:cNvPr>
                <p:cNvPicPr/>
                <p:nvPr/>
              </p:nvPicPr>
              <p:blipFill>
                <a:blip r:embed="rId3326"/>
                <a:stretch>
                  <a:fillRect/>
                </a:stretch>
              </p:blipFill>
              <p:spPr>
                <a:xfrm>
                  <a:off x="4141594" y="1928786"/>
                  <a:ext cx="578160" cy="9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7">
              <p14:nvContentPartPr>
                <p14:cNvPr id="1887" name="Ink 1886">
                  <a:extLst>
                    <a:ext uri="{FF2B5EF4-FFF2-40B4-BE49-F238E27FC236}">
                      <a16:creationId xmlns:a16="http://schemas.microsoft.com/office/drawing/2014/main" id="{DFFCA9C9-DD40-9287-AE99-400B9B3675B0}"/>
                    </a:ext>
                  </a:extLst>
                </p14:cNvPr>
                <p14:cNvContentPartPr/>
                <p14:nvPr/>
              </p14:nvContentPartPr>
              <p14:xfrm>
                <a:off x="4460914" y="2335226"/>
                <a:ext cx="52560" cy="321480"/>
              </p14:xfrm>
            </p:contentPart>
          </mc:Choice>
          <mc:Fallback xmlns="">
            <p:pic>
              <p:nvPicPr>
                <p:cNvPr id="1887" name="Ink 1886">
                  <a:extLst>
                    <a:ext uri="{FF2B5EF4-FFF2-40B4-BE49-F238E27FC236}">
                      <a16:creationId xmlns:a16="http://schemas.microsoft.com/office/drawing/2014/main" id="{DFFCA9C9-DD40-9287-AE99-400B9B3675B0}"/>
                    </a:ext>
                  </a:extLst>
                </p:cNvPr>
                <p:cNvPicPr/>
                <p:nvPr/>
              </p:nvPicPr>
              <p:blipFill>
                <a:blip r:embed="rId3328"/>
                <a:stretch>
                  <a:fillRect/>
                </a:stretch>
              </p:blipFill>
              <p:spPr>
                <a:xfrm>
                  <a:off x="4397914" y="1957586"/>
                  <a:ext cx="178200" cy="10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9">
              <p14:nvContentPartPr>
                <p14:cNvPr id="1888" name="Ink 1887">
                  <a:extLst>
                    <a:ext uri="{FF2B5EF4-FFF2-40B4-BE49-F238E27FC236}">
                      <a16:creationId xmlns:a16="http://schemas.microsoft.com/office/drawing/2014/main" id="{237C27E2-F8DC-990C-4FCB-44DB47204B97}"/>
                    </a:ext>
                  </a:extLst>
                </p14:cNvPr>
                <p14:cNvContentPartPr/>
                <p14:nvPr/>
              </p14:nvContentPartPr>
              <p14:xfrm>
                <a:off x="4445794" y="2279426"/>
                <a:ext cx="25200" cy="318960"/>
              </p14:xfrm>
            </p:contentPart>
          </mc:Choice>
          <mc:Fallback xmlns="">
            <p:pic>
              <p:nvPicPr>
                <p:cNvPr id="1888" name="Ink 1887">
                  <a:extLst>
                    <a:ext uri="{FF2B5EF4-FFF2-40B4-BE49-F238E27FC236}">
                      <a16:creationId xmlns:a16="http://schemas.microsoft.com/office/drawing/2014/main" id="{237C27E2-F8DC-990C-4FCB-44DB47204B97}"/>
                    </a:ext>
                  </a:extLst>
                </p:cNvPr>
                <p:cNvPicPr/>
                <p:nvPr/>
              </p:nvPicPr>
              <p:blipFill>
                <a:blip r:embed="rId3330"/>
                <a:stretch>
                  <a:fillRect/>
                </a:stretch>
              </p:blipFill>
              <p:spPr>
                <a:xfrm>
                  <a:off x="4383154" y="1901786"/>
                  <a:ext cx="150840" cy="10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31">
              <p14:nvContentPartPr>
                <p14:cNvPr id="1889" name="Ink 1888">
                  <a:extLst>
                    <a:ext uri="{FF2B5EF4-FFF2-40B4-BE49-F238E27FC236}">
                      <a16:creationId xmlns:a16="http://schemas.microsoft.com/office/drawing/2014/main" id="{21D58322-F41E-96BC-F702-F406CFCACCE1}"/>
                    </a:ext>
                  </a:extLst>
                </p14:cNvPr>
                <p14:cNvContentPartPr/>
                <p14:nvPr/>
              </p14:nvContentPartPr>
              <p14:xfrm>
                <a:off x="4477834" y="2364026"/>
                <a:ext cx="71280" cy="306000"/>
              </p14:xfrm>
            </p:contentPart>
          </mc:Choice>
          <mc:Fallback xmlns="">
            <p:pic>
              <p:nvPicPr>
                <p:cNvPr id="1889" name="Ink 1888">
                  <a:extLst>
                    <a:ext uri="{FF2B5EF4-FFF2-40B4-BE49-F238E27FC236}">
                      <a16:creationId xmlns:a16="http://schemas.microsoft.com/office/drawing/2014/main" id="{21D58322-F41E-96BC-F702-F406CFCACCE1}"/>
                    </a:ext>
                  </a:extLst>
                </p:cNvPr>
                <p:cNvPicPr/>
                <p:nvPr/>
              </p:nvPicPr>
              <p:blipFill>
                <a:blip r:embed="rId3332"/>
                <a:stretch>
                  <a:fillRect/>
                </a:stretch>
              </p:blipFill>
              <p:spPr>
                <a:xfrm>
                  <a:off x="4414834" y="1986386"/>
                  <a:ext cx="196920" cy="10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33">
              <p14:nvContentPartPr>
                <p14:cNvPr id="1890" name="Ink 1889">
                  <a:extLst>
                    <a:ext uri="{FF2B5EF4-FFF2-40B4-BE49-F238E27FC236}">
                      <a16:creationId xmlns:a16="http://schemas.microsoft.com/office/drawing/2014/main" id="{5D769A91-0758-890F-BBDD-BAC6120AFBD2}"/>
                    </a:ext>
                  </a:extLst>
                </p14:cNvPr>
                <p14:cNvContentPartPr/>
                <p14:nvPr/>
              </p14:nvContentPartPr>
              <p14:xfrm>
                <a:off x="4524634" y="2441066"/>
                <a:ext cx="74880" cy="248040"/>
              </p14:xfrm>
            </p:contentPart>
          </mc:Choice>
          <mc:Fallback xmlns="">
            <p:pic>
              <p:nvPicPr>
                <p:cNvPr id="1890" name="Ink 1889">
                  <a:extLst>
                    <a:ext uri="{FF2B5EF4-FFF2-40B4-BE49-F238E27FC236}">
                      <a16:creationId xmlns:a16="http://schemas.microsoft.com/office/drawing/2014/main" id="{5D769A91-0758-890F-BBDD-BAC6120AFBD2}"/>
                    </a:ext>
                  </a:extLst>
                </p:cNvPr>
                <p:cNvPicPr/>
                <p:nvPr/>
              </p:nvPicPr>
              <p:blipFill>
                <a:blip r:embed="rId3334"/>
                <a:stretch>
                  <a:fillRect/>
                </a:stretch>
              </p:blipFill>
              <p:spPr>
                <a:xfrm>
                  <a:off x="4461994" y="2063066"/>
                  <a:ext cx="200520" cy="10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35">
              <p14:nvContentPartPr>
                <p14:cNvPr id="1891" name="Ink 1890">
                  <a:extLst>
                    <a:ext uri="{FF2B5EF4-FFF2-40B4-BE49-F238E27FC236}">
                      <a16:creationId xmlns:a16="http://schemas.microsoft.com/office/drawing/2014/main" id="{BE450467-6952-0995-D026-D22F66DDD565}"/>
                    </a:ext>
                  </a:extLst>
                </p14:cNvPr>
                <p14:cNvContentPartPr/>
                <p14:nvPr/>
              </p14:nvContentPartPr>
              <p14:xfrm>
                <a:off x="4432474" y="2455826"/>
                <a:ext cx="25920" cy="219600"/>
              </p14:xfrm>
            </p:contentPart>
          </mc:Choice>
          <mc:Fallback xmlns="">
            <p:pic>
              <p:nvPicPr>
                <p:cNvPr id="1891" name="Ink 1890">
                  <a:extLst>
                    <a:ext uri="{FF2B5EF4-FFF2-40B4-BE49-F238E27FC236}">
                      <a16:creationId xmlns:a16="http://schemas.microsoft.com/office/drawing/2014/main" id="{BE450467-6952-0995-D026-D22F66DDD565}"/>
                    </a:ext>
                  </a:extLst>
                </p:cNvPr>
                <p:cNvPicPr/>
                <p:nvPr/>
              </p:nvPicPr>
              <p:blipFill>
                <a:blip r:embed="rId3336"/>
                <a:stretch>
                  <a:fillRect/>
                </a:stretch>
              </p:blipFill>
              <p:spPr>
                <a:xfrm>
                  <a:off x="4369834" y="2078186"/>
                  <a:ext cx="151560" cy="9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37">
              <p14:nvContentPartPr>
                <p14:cNvPr id="1892" name="Ink 1891">
                  <a:extLst>
                    <a:ext uri="{FF2B5EF4-FFF2-40B4-BE49-F238E27FC236}">
                      <a16:creationId xmlns:a16="http://schemas.microsoft.com/office/drawing/2014/main" id="{17FA5851-9E4C-57FD-AC89-5CDF88E702E3}"/>
                    </a:ext>
                  </a:extLst>
                </p14:cNvPr>
                <p14:cNvContentPartPr/>
                <p14:nvPr/>
              </p14:nvContentPartPr>
              <p14:xfrm>
                <a:off x="4425994" y="2374826"/>
                <a:ext cx="20520" cy="207720"/>
              </p14:xfrm>
            </p:contentPart>
          </mc:Choice>
          <mc:Fallback xmlns="">
            <p:pic>
              <p:nvPicPr>
                <p:cNvPr id="1892" name="Ink 1891">
                  <a:extLst>
                    <a:ext uri="{FF2B5EF4-FFF2-40B4-BE49-F238E27FC236}">
                      <a16:creationId xmlns:a16="http://schemas.microsoft.com/office/drawing/2014/main" id="{17FA5851-9E4C-57FD-AC89-5CDF88E702E3}"/>
                    </a:ext>
                  </a:extLst>
                </p:cNvPr>
                <p:cNvPicPr/>
                <p:nvPr/>
              </p:nvPicPr>
              <p:blipFill>
                <a:blip r:embed="rId3338"/>
                <a:stretch>
                  <a:fillRect/>
                </a:stretch>
              </p:blipFill>
              <p:spPr>
                <a:xfrm>
                  <a:off x="4363354" y="1996826"/>
                  <a:ext cx="146160" cy="9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39">
              <p14:nvContentPartPr>
                <p14:cNvPr id="1893" name="Ink 1892">
                  <a:extLst>
                    <a:ext uri="{FF2B5EF4-FFF2-40B4-BE49-F238E27FC236}">
                      <a16:creationId xmlns:a16="http://schemas.microsoft.com/office/drawing/2014/main" id="{BDD7091B-A204-CDB4-28DE-015554CC8407}"/>
                    </a:ext>
                  </a:extLst>
                </p14:cNvPr>
                <p14:cNvContentPartPr/>
                <p14:nvPr/>
              </p14:nvContentPartPr>
              <p14:xfrm>
                <a:off x="4461994" y="2345306"/>
                <a:ext cx="24840" cy="286560"/>
              </p14:xfrm>
            </p:contentPart>
          </mc:Choice>
          <mc:Fallback xmlns="">
            <p:pic>
              <p:nvPicPr>
                <p:cNvPr id="1893" name="Ink 1892">
                  <a:extLst>
                    <a:ext uri="{FF2B5EF4-FFF2-40B4-BE49-F238E27FC236}">
                      <a16:creationId xmlns:a16="http://schemas.microsoft.com/office/drawing/2014/main" id="{BDD7091B-A204-CDB4-28DE-015554CC8407}"/>
                    </a:ext>
                  </a:extLst>
                </p:cNvPr>
                <p:cNvPicPr/>
                <p:nvPr/>
              </p:nvPicPr>
              <p:blipFill>
                <a:blip r:embed="rId3340"/>
                <a:stretch>
                  <a:fillRect/>
                </a:stretch>
              </p:blipFill>
              <p:spPr>
                <a:xfrm>
                  <a:off x="4398994" y="1967306"/>
                  <a:ext cx="150480" cy="10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1">
              <p14:nvContentPartPr>
                <p14:cNvPr id="1894" name="Ink 1893">
                  <a:extLst>
                    <a:ext uri="{FF2B5EF4-FFF2-40B4-BE49-F238E27FC236}">
                      <a16:creationId xmlns:a16="http://schemas.microsoft.com/office/drawing/2014/main" id="{3C3F0D48-8C8B-A033-CBEC-4CE696EBBB32}"/>
                    </a:ext>
                  </a:extLst>
                </p14:cNvPr>
                <p14:cNvContentPartPr/>
                <p14:nvPr/>
              </p14:nvContentPartPr>
              <p14:xfrm>
                <a:off x="4575394" y="2260706"/>
                <a:ext cx="73800" cy="315360"/>
              </p14:xfrm>
            </p:contentPart>
          </mc:Choice>
          <mc:Fallback xmlns="">
            <p:pic>
              <p:nvPicPr>
                <p:cNvPr id="1894" name="Ink 1893">
                  <a:extLst>
                    <a:ext uri="{FF2B5EF4-FFF2-40B4-BE49-F238E27FC236}">
                      <a16:creationId xmlns:a16="http://schemas.microsoft.com/office/drawing/2014/main" id="{3C3F0D48-8C8B-A033-CBEC-4CE696EBBB32}"/>
                    </a:ext>
                  </a:extLst>
                </p:cNvPr>
                <p:cNvPicPr/>
                <p:nvPr/>
              </p:nvPicPr>
              <p:blipFill>
                <a:blip r:embed="rId3342"/>
                <a:stretch>
                  <a:fillRect/>
                </a:stretch>
              </p:blipFill>
              <p:spPr>
                <a:xfrm>
                  <a:off x="4512754" y="1883066"/>
                  <a:ext cx="199440" cy="10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3">
              <p14:nvContentPartPr>
                <p14:cNvPr id="1896" name="Ink 1895">
                  <a:extLst>
                    <a:ext uri="{FF2B5EF4-FFF2-40B4-BE49-F238E27FC236}">
                      <a16:creationId xmlns:a16="http://schemas.microsoft.com/office/drawing/2014/main" id="{048D2CE8-F4C8-ED45-18A3-518F4E19F8D8}"/>
                    </a:ext>
                  </a:extLst>
                </p14:cNvPr>
                <p14:cNvContentPartPr/>
                <p14:nvPr/>
              </p14:nvContentPartPr>
              <p14:xfrm>
                <a:off x="5751874" y="2484266"/>
                <a:ext cx="176400" cy="381600"/>
              </p14:xfrm>
            </p:contentPart>
          </mc:Choice>
          <mc:Fallback xmlns="">
            <p:pic>
              <p:nvPicPr>
                <p:cNvPr id="1896" name="Ink 1895">
                  <a:extLst>
                    <a:ext uri="{FF2B5EF4-FFF2-40B4-BE49-F238E27FC236}">
                      <a16:creationId xmlns:a16="http://schemas.microsoft.com/office/drawing/2014/main" id="{048D2CE8-F4C8-ED45-18A3-518F4E19F8D8}"/>
                    </a:ext>
                  </a:extLst>
                </p:cNvPr>
                <p:cNvPicPr/>
                <p:nvPr/>
              </p:nvPicPr>
              <p:blipFill>
                <a:blip r:embed="rId3344"/>
                <a:stretch>
                  <a:fillRect/>
                </a:stretch>
              </p:blipFill>
              <p:spPr>
                <a:xfrm>
                  <a:off x="5689234" y="2106266"/>
                  <a:ext cx="30204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5">
              <p14:nvContentPartPr>
                <p14:cNvPr id="1897" name="Ink 1896">
                  <a:extLst>
                    <a:ext uri="{FF2B5EF4-FFF2-40B4-BE49-F238E27FC236}">
                      <a16:creationId xmlns:a16="http://schemas.microsoft.com/office/drawing/2014/main" id="{3DD140B5-65B3-85FB-592A-16747D689D3E}"/>
                    </a:ext>
                  </a:extLst>
                </p14:cNvPr>
                <p14:cNvContentPartPr/>
                <p14:nvPr/>
              </p14:nvContentPartPr>
              <p14:xfrm>
                <a:off x="5845834" y="2542946"/>
                <a:ext cx="91800" cy="286920"/>
              </p14:xfrm>
            </p:contentPart>
          </mc:Choice>
          <mc:Fallback xmlns="">
            <p:pic>
              <p:nvPicPr>
                <p:cNvPr id="1897" name="Ink 1896">
                  <a:extLst>
                    <a:ext uri="{FF2B5EF4-FFF2-40B4-BE49-F238E27FC236}">
                      <a16:creationId xmlns:a16="http://schemas.microsoft.com/office/drawing/2014/main" id="{3DD140B5-65B3-85FB-592A-16747D689D3E}"/>
                    </a:ext>
                  </a:extLst>
                </p:cNvPr>
                <p:cNvPicPr/>
                <p:nvPr/>
              </p:nvPicPr>
              <p:blipFill>
                <a:blip r:embed="rId3346"/>
                <a:stretch>
                  <a:fillRect/>
                </a:stretch>
              </p:blipFill>
              <p:spPr>
                <a:xfrm>
                  <a:off x="5782834" y="2165306"/>
                  <a:ext cx="217440" cy="10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7">
              <p14:nvContentPartPr>
                <p14:cNvPr id="1898" name="Ink 1897">
                  <a:extLst>
                    <a:ext uri="{FF2B5EF4-FFF2-40B4-BE49-F238E27FC236}">
                      <a16:creationId xmlns:a16="http://schemas.microsoft.com/office/drawing/2014/main" id="{B1132B39-0757-6756-54DE-0005C27348EE}"/>
                    </a:ext>
                  </a:extLst>
                </p14:cNvPr>
                <p14:cNvContentPartPr/>
                <p14:nvPr/>
              </p14:nvContentPartPr>
              <p14:xfrm>
                <a:off x="5936194" y="2517386"/>
                <a:ext cx="51840" cy="275760"/>
              </p14:xfrm>
            </p:contentPart>
          </mc:Choice>
          <mc:Fallback xmlns="">
            <p:pic>
              <p:nvPicPr>
                <p:cNvPr id="1898" name="Ink 1897">
                  <a:extLst>
                    <a:ext uri="{FF2B5EF4-FFF2-40B4-BE49-F238E27FC236}">
                      <a16:creationId xmlns:a16="http://schemas.microsoft.com/office/drawing/2014/main" id="{B1132B39-0757-6756-54DE-0005C27348EE}"/>
                    </a:ext>
                  </a:extLst>
                </p:cNvPr>
                <p:cNvPicPr/>
                <p:nvPr/>
              </p:nvPicPr>
              <p:blipFill>
                <a:blip r:embed="rId3348"/>
                <a:stretch>
                  <a:fillRect/>
                </a:stretch>
              </p:blipFill>
              <p:spPr>
                <a:xfrm>
                  <a:off x="5873194" y="2139386"/>
                  <a:ext cx="177480" cy="10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9">
              <p14:nvContentPartPr>
                <p14:cNvPr id="1899" name="Ink 1898">
                  <a:extLst>
                    <a:ext uri="{FF2B5EF4-FFF2-40B4-BE49-F238E27FC236}">
                      <a16:creationId xmlns:a16="http://schemas.microsoft.com/office/drawing/2014/main" id="{9755A6D9-D77B-00E4-4EAA-70A43568D482}"/>
                    </a:ext>
                  </a:extLst>
                </p14:cNvPr>
                <p14:cNvContentPartPr/>
                <p14:nvPr/>
              </p14:nvContentPartPr>
              <p14:xfrm>
                <a:off x="5932954" y="2530346"/>
                <a:ext cx="77400" cy="260640"/>
              </p14:xfrm>
            </p:contentPart>
          </mc:Choice>
          <mc:Fallback xmlns="">
            <p:pic>
              <p:nvPicPr>
                <p:cNvPr id="1899" name="Ink 1898">
                  <a:extLst>
                    <a:ext uri="{FF2B5EF4-FFF2-40B4-BE49-F238E27FC236}">
                      <a16:creationId xmlns:a16="http://schemas.microsoft.com/office/drawing/2014/main" id="{9755A6D9-D77B-00E4-4EAA-70A43568D482}"/>
                    </a:ext>
                  </a:extLst>
                </p:cNvPr>
                <p:cNvPicPr/>
                <p:nvPr/>
              </p:nvPicPr>
              <p:blipFill>
                <a:blip r:embed="rId3350"/>
                <a:stretch>
                  <a:fillRect/>
                </a:stretch>
              </p:blipFill>
              <p:spPr>
                <a:xfrm>
                  <a:off x="5870314" y="2152706"/>
                  <a:ext cx="203040" cy="10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1">
              <p14:nvContentPartPr>
                <p14:cNvPr id="1900" name="Ink 1899">
                  <a:extLst>
                    <a:ext uri="{FF2B5EF4-FFF2-40B4-BE49-F238E27FC236}">
                      <a16:creationId xmlns:a16="http://schemas.microsoft.com/office/drawing/2014/main" id="{640B969B-3233-41C4-36A7-12751543D03F}"/>
                    </a:ext>
                  </a:extLst>
                </p14:cNvPr>
                <p14:cNvContentPartPr/>
                <p14:nvPr/>
              </p14:nvContentPartPr>
              <p14:xfrm>
                <a:off x="5967514" y="2519546"/>
                <a:ext cx="92520" cy="321840"/>
              </p14:xfrm>
            </p:contentPart>
          </mc:Choice>
          <mc:Fallback xmlns="">
            <p:pic>
              <p:nvPicPr>
                <p:cNvPr id="1900" name="Ink 1899">
                  <a:extLst>
                    <a:ext uri="{FF2B5EF4-FFF2-40B4-BE49-F238E27FC236}">
                      <a16:creationId xmlns:a16="http://schemas.microsoft.com/office/drawing/2014/main" id="{640B969B-3233-41C4-36A7-12751543D03F}"/>
                    </a:ext>
                  </a:extLst>
                </p:cNvPr>
                <p:cNvPicPr/>
                <p:nvPr/>
              </p:nvPicPr>
              <p:blipFill>
                <a:blip r:embed="rId3352"/>
                <a:stretch>
                  <a:fillRect/>
                </a:stretch>
              </p:blipFill>
              <p:spPr>
                <a:xfrm>
                  <a:off x="5904514" y="2141546"/>
                  <a:ext cx="218160" cy="10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3">
              <p14:nvContentPartPr>
                <p14:cNvPr id="1901" name="Ink 1900">
                  <a:extLst>
                    <a:ext uri="{FF2B5EF4-FFF2-40B4-BE49-F238E27FC236}">
                      <a16:creationId xmlns:a16="http://schemas.microsoft.com/office/drawing/2014/main" id="{C3309A78-8804-72D7-CDAD-2EBA20290F00}"/>
                    </a:ext>
                  </a:extLst>
                </p14:cNvPr>
                <p14:cNvContentPartPr/>
                <p14:nvPr/>
              </p14:nvContentPartPr>
              <p14:xfrm>
                <a:off x="5975794" y="2533946"/>
                <a:ext cx="111960" cy="271800"/>
              </p14:xfrm>
            </p:contentPart>
          </mc:Choice>
          <mc:Fallback xmlns="">
            <p:pic>
              <p:nvPicPr>
                <p:cNvPr id="1901" name="Ink 1900">
                  <a:extLst>
                    <a:ext uri="{FF2B5EF4-FFF2-40B4-BE49-F238E27FC236}">
                      <a16:creationId xmlns:a16="http://schemas.microsoft.com/office/drawing/2014/main" id="{C3309A78-8804-72D7-CDAD-2EBA20290F00}"/>
                    </a:ext>
                  </a:extLst>
                </p:cNvPr>
                <p:cNvPicPr/>
                <p:nvPr/>
              </p:nvPicPr>
              <p:blipFill>
                <a:blip r:embed="rId3354"/>
                <a:stretch>
                  <a:fillRect/>
                </a:stretch>
              </p:blipFill>
              <p:spPr>
                <a:xfrm>
                  <a:off x="5912794" y="2156306"/>
                  <a:ext cx="237600" cy="10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5">
              <p14:nvContentPartPr>
                <p14:cNvPr id="1902" name="Ink 1901">
                  <a:extLst>
                    <a:ext uri="{FF2B5EF4-FFF2-40B4-BE49-F238E27FC236}">
                      <a16:creationId xmlns:a16="http://schemas.microsoft.com/office/drawing/2014/main" id="{2B12D00C-560F-9EB8-3FE7-3EFFBF6AFC5D}"/>
                    </a:ext>
                  </a:extLst>
                </p14:cNvPr>
                <p14:cNvContentPartPr/>
                <p14:nvPr/>
              </p14:nvContentPartPr>
              <p14:xfrm>
                <a:off x="6009994" y="2506946"/>
                <a:ext cx="122760" cy="303840"/>
              </p14:xfrm>
            </p:contentPart>
          </mc:Choice>
          <mc:Fallback xmlns="">
            <p:pic>
              <p:nvPicPr>
                <p:cNvPr id="1902" name="Ink 1901">
                  <a:extLst>
                    <a:ext uri="{FF2B5EF4-FFF2-40B4-BE49-F238E27FC236}">
                      <a16:creationId xmlns:a16="http://schemas.microsoft.com/office/drawing/2014/main" id="{2B12D00C-560F-9EB8-3FE7-3EFFBF6AFC5D}"/>
                    </a:ext>
                  </a:extLst>
                </p:cNvPr>
                <p:cNvPicPr/>
                <p:nvPr/>
              </p:nvPicPr>
              <p:blipFill>
                <a:blip r:embed="rId3356"/>
                <a:stretch>
                  <a:fillRect/>
                </a:stretch>
              </p:blipFill>
              <p:spPr>
                <a:xfrm>
                  <a:off x="5946994" y="2129306"/>
                  <a:ext cx="248400" cy="10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7">
              <p14:nvContentPartPr>
                <p14:cNvPr id="1903" name="Ink 1902">
                  <a:extLst>
                    <a:ext uri="{FF2B5EF4-FFF2-40B4-BE49-F238E27FC236}">
                      <a16:creationId xmlns:a16="http://schemas.microsoft.com/office/drawing/2014/main" id="{756BFD80-0861-0747-0B52-0115D6F44540}"/>
                    </a:ext>
                  </a:extLst>
                </p14:cNvPr>
                <p14:cNvContentPartPr/>
                <p14:nvPr/>
              </p14:nvContentPartPr>
              <p14:xfrm>
                <a:off x="6099634" y="2556986"/>
                <a:ext cx="77400" cy="219600"/>
              </p14:xfrm>
            </p:contentPart>
          </mc:Choice>
          <mc:Fallback xmlns="">
            <p:pic>
              <p:nvPicPr>
                <p:cNvPr id="1903" name="Ink 1902">
                  <a:extLst>
                    <a:ext uri="{FF2B5EF4-FFF2-40B4-BE49-F238E27FC236}">
                      <a16:creationId xmlns:a16="http://schemas.microsoft.com/office/drawing/2014/main" id="{756BFD80-0861-0747-0B52-0115D6F44540}"/>
                    </a:ext>
                  </a:extLst>
                </p:cNvPr>
                <p:cNvPicPr/>
                <p:nvPr/>
              </p:nvPicPr>
              <p:blipFill>
                <a:blip r:embed="rId3358"/>
                <a:stretch>
                  <a:fillRect/>
                </a:stretch>
              </p:blipFill>
              <p:spPr>
                <a:xfrm>
                  <a:off x="6036994" y="2179346"/>
                  <a:ext cx="203040" cy="9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9">
              <p14:nvContentPartPr>
                <p14:cNvPr id="1904" name="Ink 1903">
                  <a:extLst>
                    <a:ext uri="{FF2B5EF4-FFF2-40B4-BE49-F238E27FC236}">
                      <a16:creationId xmlns:a16="http://schemas.microsoft.com/office/drawing/2014/main" id="{A96F0D36-20C2-8E7E-D9E8-54E0069682F4}"/>
                    </a:ext>
                  </a:extLst>
                </p14:cNvPr>
                <p14:cNvContentPartPr/>
                <p14:nvPr/>
              </p14:nvContentPartPr>
              <p14:xfrm>
                <a:off x="6071554" y="2560946"/>
                <a:ext cx="101880" cy="282240"/>
              </p14:xfrm>
            </p:contentPart>
          </mc:Choice>
          <mc:Fallback xmlns="">
            <p:pic>
              <p:nvPicPr>
                <p:cNvPr id="1904" name="Ink 1903">
                  <a:extLst>
                    <a:ext uri="{FF2B5EF4-FFF2-40B4-BE49-F238E27FC236}">
                      <a16:creationId xmlns:a16="http://schemas.microsoft.com/office/drawing/2014/main" id="{A96F0D36-20C2-8E7E-D9E8-54E0069682F4}"/>
                    </a:ext>
                  </a:extLst>
                </p:cNvPr>
                <p:cNvPicPr/>
                <p:nvPr/>
              </p:nvPicPr>
              <p:blipFill>
                <a:blip r:embed="rId3360"/>
                <a:stretch>
                  <a:fillRect/>
                </a:stretch>
              </p:blipFill>
              <p:spPr>
                <a:xfrm>
                  <a:off x="6008914" y="2183306"/>
                  <a:ext cx="227520" cy="10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1">
              <p14:nvContentPartPr>
                <p14:cNvPr id="1905" name="Ink 1904">
                  <a:extLst>
                    <a:ext uri="{FF2B5EF4-FFF2-40B4-BE49-F238E27FC236}">
                      <a16:creationId xmlns:a16="http://schemas.microsoft.com/office/drawing/2014/main" id="{43D3D0E6-34BF-5E73-9E25-E8483FB8A1C8}"/>
                    </a:ext>
                  </a:extLst>
                </p14:cNvPr>
                <p14:cNvContentPartPr/>
                <p14:nvPr/>
              </p14:nvContentPartPr>
              <p14:xfrm>
                <a:off x="6071914" y="2578946"/>
                <a:ext cx="156240" cy="236880"/>
              </p14:xfrm>
            </p:contentPart>
          </mc:Choice>
          <mc:Fallback xmlns="">
            <p:pic>
              <p:nvPicPr>
                <p:cNvPr id="1905" name="Ink 1904">
                  <a:extLst>
                    <a:ext uri="{FF2B5EF4-FFF2-40B4-BE49-F238E27FC236}">
                      <a16:creationId xmlns:a16="http://schemas.microsoft.com/office/drawing/2014/main" id="{43D3D0E6-34BF-5E73-9E25-E8483FB8A1C8}"/>
                    </a:ext>
                  </a:extLst>
                </p:cNvPr>
                <p:cNvPicPr/>
                <p:nvPr/>
              </p:nvPicPr>
              <p:blipFill>
                <a:blip r:embed="rId3362"/>
                <a:stretch>
                  <a:fillRect/>
                </a:stretch>
              </p:blipFill>
              <p:spPr>
                <a:xfrm>
                  <a:off x="6009274" y="2201306"/>
                  <a:ext cx="281880" cy="9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3">
              <p14:nvContentPartPr>
                <p14:cNvPr id="1906" name="Ink 1905">
                  <a:extLst>
                    <a:ext uri="{FF2B5EF4-FFF2-40B4-BE49-F238E27FC236}">
                      <a16:creationId xmlns:a16="http://schemas.microsoft.com/office/drawing/2014/main" id="{1AE769A0-BB8D-8243-76EE-FD64B5E7E327}"/>
                    </a:ext>
                  </a:extLst>
                </p14:cNvPr>
                <p14:cNvContentPartPr/>
                <p14:nvPr/>
              </p14:nvContentPartPr>
              <p14:xfrm>
                <a:off x="6092434" y="2622866"/>
                <a:ext cx="123120" cy="231120"/>
              </p14:xfrm>
            </p:contentPart>
          </mc:Choice>
          <mc:Fallback xmlns="">
            <p:pic>
              <p:nvPicPr>
                <p:cNvPr id="1906" name="Ink 1905">
                  <a:extLst>
                    <a:ext uri="{FF2B5EF4-FFF2-40B4-BE49-F238E27FC236}">
                      <a16:creationId xmlns:a16="http://schemas.microsoft.com/office/drawing/2014/main" id="{1AE769A0-BB8D-8243-76EE-FD64B5E7E327}"/>
                    </a:ext>
                  </a:extLst>
                </p:cNvPr>
                <p:cNvPicPr/>
                <p:nvPr/>
              </p:nvPicPr>
              <p:blipFill>
                <a:blip r:embed="rId3364"/>
                <a:stretch>
                  <a:fillRect/>
                </a:stretch>
              </p:blipFill>
              <p:spPr>
                <a:xfrm>
                  <a:off x="6029434" y="2244866"/>
                  <a:ext cx="248760" cy="9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5">
              <p14:nvContentPartPr>
                <p14:cNvPr id="1907" name="Ink 1906">
                  <a:extLst>
                    <a:ext uri="{FF2B5EF4-FFF2-40B4-BE49-F238E27FC236}">
                      <a16:creationId xmlns:a16="http://schemas.microsoft.com/office/drawing/2014/main" id="{A31787BD-4A81-432E-2BB4-B5AF56E2722E}"/>
                    </a:ext>
                  </a:extLst>
                </p14:cNvPr>
                <p14:cNvContentPartPr/>
                <p14:nvPr/>
              </p14:nvContentPartPr>
              <p14:xfrm>
                <a:off x="6147514" y="2609906"/>
                <a:ext cx="96480" cy="215280"/>
              </p14:xfrm>
            </p:contentPart>
          </mc:Choice>
          <mc:Fallback xmlns="">
            <p:pic>
              <p:nvPicPr>
                <p:cNvPr id="1907" name="Ink 1906">
                  <a:extLst>
                    <a:ext uri="{FF2B5EF4-FFF2-40B4-BE49-F238E27FC236}">
                      <a16:creationId xmlns:a16="http://schemas.microsoft.com/office/drawing/2014/main" id="{A31787BD-4A81-432E-2BB4-B5AF56E2722E}"/>
                    </a:ext>
                  </a:extLst>
                </p:cNvPr>
                <p:cNvPicPr/>
                <p:nvPr/>
              </p:nvPicPr>
              <p:blipFill>
                <a:blip r:embed="rId3366"/>
                <a:stretch>
                  <a:fillRect/>
                </a:stretch>
              </p:blipFill>
              <p:spPr>
                <a:xfrm>
                  <a:off x="6084874" y="2232266"/>
                  <a:ext cx="222120" cy="9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7">
              <p14:nvContentPartPr>
                <p14:cNvPr id="1908" name="Ink 1907">
                  <a:extLst>
                    <a:ext uri="{FF2B5EF4-FFF2-40B4-BE49-F238E27FC236}">
                      <a16:creationId xmlns:a16="http://schemas.microsoft.com/office/drawing/2014/main" id="{C00B42FB-9097-AD2B-B145-3BC695FC1596}"/>
                    </a:ext>
                  </a:extLst>
                </p14:cNvPr>
                <p14:cNvContentPartPr/>
                <p14:nvPr/>
              </p14:nvContentPartPr>
              <p14:xfrm>
                <a:off x="6139594" y="2636906"/>
                <a:ext cx="80640" cy="204840"/>
              </p14:xfrm>
            </p:contentPart>
          </mc:Choice>
          <mc:Fallback xmlns="">
            <p:pic>
              <p:nvPicPr>
                <p:cNvPr id="1908" name="Ink 1907">
                  <a:extLst>
                    <a:ext uri="{FF2B5EF4-FFF2-40B4-BE49-F238E27FC236}">
                      <a16:creationId xmlns:a16="http://schemas.microsoft.com/office/drawing/2014/main" id="{C00B42FB-9097-AD2B-B145-3BC695FC1596}"/>
                    </a:ext>
                  </a:extLst>
                </p:cNvPr>
                <p:cNvPicPr/>
                <p:nvPr/>
              </p:nvPicPr>
              <p:blipFill>
                <a:blip r:embed="rId3368"/>
                <a:stretch>
                  <a:fillRect/>
                </a:stretch>
              </p:blipFill>
              <p:spPr>
                <a:xfrm>
                  <a:off x="6076594" y="2258906"/>
                  <a:ext cx="206280" cy="9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9">
              <p14:nvContentPartPr>
                <p14:cNvPr id="1909" name="Ink 1908">
                  <a:extLst>
                    <a:ext uri="{FF2B5EF4-FFF2-40B4-BE49-F238E27FC236}">
                      <a16:creationId xmlns:a16="http://schemas.microsoft.com/office/drawing/2014/main" id="{18427D7B-8E5F-59F4-6C41-380B0905376A}"/>
                    </a:ext>
                  </a:extLst>
                </p14:cNvPr>
                <p14:cNvContentPartPr/>
                <p14:nvPr/>
              </p14:nvContentPartPr>
              <p14:xfrm>
                <a:off x="6026554" y="2606306"/>
                <a:ext cx="113400" cy="237960"/>
              </p14:xfrm>
            </p:contentPart>
          </mc:Choice>
          <mc:Fallback xmlns="">
            <p:pic>
              <p:nvPicPr>
                <p:cNvPr id="1909" name="Ink 1908">
                  <a:extLst>
                    <a:ext uri="{FF2B5EF4-FFF2-40B4-BE49-F238E27FC236}">
                      <a16:creationId xmlns:a16="http://schemas.microsoft.com/office/drawing/2014/main" id="{18427D7B-8E5F-59F4-6C41-380B0905376A}"/>
                    </a:ext>
                  </a:extLst>
                </p:cNvPr>
                <p:cNvPicPr/>
                <p:nvPr/>
              </p:nvPicPr>
              <p:blipFill>
                <a:blip r:embed="rId3370"/>
                <a:stretch>
                  <a:fillRect/>
                </a:stretch>
              </p:blipFill>
              <p:spPr>
                <a:xfrm>
                  <a:off x="5963914" y="2228666"/>
                  <a:ext cx="239040" cy="9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1">
              <p14:nvContentPartPr>
                <p14:cNvPr id="1910" name="Ink 1909">
                  <a:extLst>
                    <a:ext uri="{FF2B5EF4-FFF2-40B4-BE49-F238E27FC236}">
                      <a16:creationId xmlns:a16="http://schemas.microsoft.com/office/drawing/2014/main" id="{E2B827F6-7D66-3098-E67B-F3223021A0D0}"/>
                    </a:ext>
                  </a:extLst>
                </p14:cNvPr>
                <p14:cNvContentPartPr/>
                <p14:nvPr/>
              </p14:nvContentPartPr>
              <p14:xfrm>
                <a:off x="6019354" y="2618186"/>
                <a:ext cx="62280" cy="182880"/>
              </p14:xfrm>
            </p:contentPart>
          </mc:Choice>
          <mc:Fallback xmlns="">
            <p:pic>
              <p:nvPicPr>
                <p:cNvPr id="1910" name="Ink 1909">
                  <a:extLst>
                    <a:ext uri="{FF2B5EF4-FFF2-40B4-BE49-F238E27FC236}">
                      <a16:creationId xmlns:a16="http://schemas.microsoft.com/office/drawing/2014/main" id="{E2B827F6-7D66-3098-E67B-F3223021A0D0}"/>
                    </a:ext>
                  </a:extLst>
                </p:cNvPr>
                <p:cNvPicPr/>
                <p:nvPr/>
              </p:nvPicPr>
              <p:blipFill>
                <a:blip r:embed="rId3372"/>
                <a:stretch>
                  <a:fillRect/>
                </a:stretch>
              </p:blipFill>
              <p:spPr>
                <a:xfrm>
                  <a:off x="5956714" y="2240186"/>
                  <a:ext cx="187920" cy="9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3">
              <p14:nvContentPartPr>
                <p14:cNvPr id="1911" name="Ink 1910">
                  <a:extLst>
                    <a:ext uri="{FF2B5EF4-FFF2-40B4-BE49-F238E27FC236}">
                      <a16:creationId xmlns:a16="http://schemas.microsoft.com/office/drawing/2014/main" id="{DAF819A9-8AB5-EFB9-EC1E-E3B9C10D32E6}"/>
                    </a:ext>
                  </a:extLst>
                </p14:cNvPr>
                <p14:cNvContentPartPr/>
                <p14:nvPr/>
              </p14:nvContentPartPr>
              <p14:xfrm>
                <a:off x="5973634" y="2620346"/>
                <a:ext cx="81360" cy="175320"/>
              </p14:xfrm>
            </p:contentPart>
          </mc:Choice>
          <mc:Fallback xmlns="">
            <p:pic>
              <p:nvPicPr>
                <p:cNvPr id="1911" name="Ink 1910">
                  <a:extLst>
                    <a:ext uri="{FF2B5EF4-FFF2-40B4-BE49-F238E27FC236}">
                      <a16:creationId xmlns:a16="http://schemas.microsoft.com/office/drawing/2014/main" id="{DAF819A9-8AB5-EFB9-EC1E-E3B9C10D32E6}"/>
                    </a:ext>
                  </a:extLst>
                </p:cNvPr>
                <p:cNvPicPr/>
                <p:nvPr/>
              </p:nvPicPr>
              <p:blipFill>
                <a:blip r:embed="rId3374"/>
                <a:stretch>
                  <a:fillRect/>
                </a:stretch>
              </p:blipFill>
              <p:spPr>
                <a:xfrm>
                  <a:off x="5910994" y="2242346"/>
                  <a:ext cx="207000" cy="9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5">
              <p14:nvContentPartPr>
                <p14:cNvPr id="1912" name="Ink 1911">
                  <a:extLst>
                    <a:ext uri="{FF2B5EF4-FFF2-40B4-BE49-F238E27FC236}">
                      <a16:creationId xmlns:a16="http://schemas.microsoft.com/office/drawing/2014/main" id="{8F0886EA-3524-C4EC-CA1C-F14137263BEA}"/>
                    </a:ext>
                  </a:extLst>
                </p14:cNvPr>
                <p14:cNvContentPartPr/>
                <p14:nvPr/>
              </p14:nvContentPartPr>
              <p14:xfrm>
                <a:off x="5944474" y="2595866"/>
                <a:ext cx="62280" cy="170280"/>
              </p14:xfrm>
            </p:contentPart>
          </mc:Choice>
          <mc:Fallback xmlns="">
            <p:pic>
              <p:nvPicPr>
                <p:cNvPr id="1912" name="Ink 1911">
                  <a:extLst>
                    <a:ext uri="{FF2B5EF4-FFF2-40B4-BE49-F238E27FC236}">
                      <a16:creationId xmlns:a16="http://schemas.microsoft.com/office/drawing/2014/main" id="{8F0886EA-3524-C4EC-CA1C-F14137263BEA}"/>
                    </a:ext>
                  </a:extLst>
                </p:cNvPr>
                <p:cNvPicPr/>
                <p:nvPr/>
              </p:nvPicPr>
              <p:blipFill>
                <a:blip r:embed="rId3376"/>
                <a:stretch>
                  <a:fillRect/>
                </a:stretch>
              </p:blipFill>
              <p:spPr>
                <a:xfrm>
                  <a:off x="5881834" y="2217866"/>
                  <a:ext cx="187920" cy="9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7">
              <p14:nvContentPartPr>
                <p14:cNvPr id="1913" name="Ink 1912">
                  <a:extLst>
                    <a:ext uri="{FF2B5EF4-FFF2-40B4-BE49-F238E27FC236}">
                      <a16:creationId xmlns:a16="http://schemas.microsoft.com/office/drawing/2014/main" id="{F2EA861E-F773-0A58-CFDD-00FE39BA6093}"/>
                    </a:ext>
                  </a:extLst>
                </p14:cNvPr>
                <p14:cNvContentPartPr/>
                <p14:nvPr/>
              </p14:nvContentPartPr>
              <p14:xfrm>
                <a:off x="5955634" y="2594786"/>
                <a:ext cx="58320" cy="177120"/>
              </p14:xfrm>
            </p:contentPart>
          </mc:Choice>
          <mc:Fallback xmlns="">
            <p:pic>
              <p:nvPicPr>
                <p:cNvPr id="1913" name="Ink 1912">
                  <a:extLst>
                    <a:ext uri="{FF2B5EF4-FFF2-40B4-BE49-F238E27FC236}">
                      <a16:creationId xmlns:a16="http://schemas.microsoft.com/office/drawing/2014/main" id="{F2EA861E-F773-0A58-CFDD-00FE39BA6093}"/>
                    </a:ext>
                  </a:extLst>
                </p:cNvPr>
                <p:cNvPicPr/>
                <p:nvPr/>
              </p:nvPicPr>
              <p:blipFill>
                <a:blip r:embed="rId3378"/>
                <a:stretch>
                  <a:fillRect/>
                </a:stretch>
              </p:blipFill>
              <p:spPr>
                <a:xfrm>
                  <a:off x="5892994" y="2216786"/>
                  <a:ext cx="183960" cy="9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9">
              <p14:nvContentPartPr>
                <p14:cNvPr id="1914" name="Ink 1913">
                  <a:extLst>
                    <a:ext uri="{FF2B5EF4-FFF2-40B4-BE49-F238E27FC236}">
                      <a16:creationId xmlns:a16="http://schemas.microsoft.com/office/drawing/2014/main" id="{1DCE5448-EAA7-36B9-7E3C-4E2F63FD3258}"/>
                    </a:ext>
                  </a:extLst>
                </p14:cNvPr>
                <p14:cNvContentPartPr/>
                <p14:nvPr/>
              </p14:nvContentPartPr>
              <p14:xfrm>
                <a:off x="5949514" y="2608106"/>
                <a:ext cx="67680" cy="154080"/>
              </p14:xfrm>
            </p:contentPart>
          </mc:Choice>
          <mc:Fallback xmlns="">
            <p:pic>
              <p:nvPicPr>
                <p:cNvPr id="1914" name="Ink 1913">
                  <a:extLst>
                    <a:ext uri="{FF2B5EF4-FFF2-40B4-BE49-F238E27FC236}">
                      <a16:creationId xmlns:a16="http://schemas.microsoft.com/office/drawing/2014/main" id="{1DCE5448-EAA7-36B9-7E3C-4E2F63FD3258}"/>
                    </a:ext>
                  </a:extLst>
                </p:cNvPr>
                <p:cNvPicPr/>
                <p:nvPr/>
              </p:nvPicPr>
              <p:blipFill>
                <a:blip r:embed="rId3380"/>
                <a:stretch>
                  <a:fillRect/>
                </a:stretch>
              </p:blipFill>
              <p:spPr>
                <a:xfrm>
                  <a:off x="5886514" y="2230466"/>
                  <a:ext cx="193320" cy="90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1">
              <p14:nvContentPartPr>
                <p14:cNvPr id="1915" name="Ink 1914">
                  <a:extLst>
                    <a:ext uri="{FF2B5EF4-FFF2-40B4-BE49-F238E27FC236}">
                      <a16:creationId xmlns:a16="http://schemas.microsoft.com/office/drawing/2014/main" id="{631B58D0-92C2-0245-4050-95C54CAF04F1}"/>
                    </a:ext>
                  </a:extLst>
                </p14:cNvPr>
                <p14:cNvContentPartPr/>
                <p14:nvPr/>
              </p14:nvContentPartPr>
              <p14:xfrm>
                <a:off x="5913514" y="2591186"/>
                <a:ext cx="81000" cy="167760"/>
              </p14:xfrm>
            </p:contentPart>
          </mc:Choice>
          <mc:Fallback xmlns="">
            <p:pic>
              <p:nvPicPr>
                <p:cNvPr id="1915" name="Ink 1914">
                  <a:extLst>
                    <a:ext uri="{FF2B5EF4-FFF2-40B4-BE49-F238E27FC236}">
                      <a16:creationId xmlns:a16="http://schemas.microsoft.com/office/drawing/2014/main" id="{631B58D0-92C2-0245-4050-95C54CAF04F1}"/>
                    </a:ext>
                  </a:extLst>
                </p:cNvPr>
                <p:cNvPicPr/>
                <p:nvPr/>
              </p:nvPicPr>
              <p:blipFill>
                <a:blip r:embed="rId3382"/>
                <a:stretch>
                  <a:fillRect/>
                </a:stretch>
              </p:blipFill>
              <p:spPr>
                <a:xfrm>
                  <a:off x="5850514" y="2213186"/>
                  <a:ext cx="206640" cy="9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3">
              <p14:nvContentPartPr>
                <p14:cNvPr id="1916" name="Ink 1915">
                  <a:extLst>
                    <a:ext uri="{FF2B5EF4-FFF2-40B4-BE49-F238E27FC236}">
                      <a16:creationId xmlns:a16="http://schemas.microsoft.com/office/drawing/2014/main" id="{F8D542EA-E26E-5373-5FA0-4C22A119073E}"/>
                    </a:ext>
                  </a:extLst>
                </p14:cNvPr>
                <p14:cNvContentPartPr/>
                <p14:nvPr/>
              </p14:nvContentPartPr>
              <p14:xfrm>
                <a:off x="5898034" y="2593346"/>
                <a:ext cx="83880" cy="177840"/>
              </p14:xfrm>
            </p:contentPart>
          </mc:Choice>
          <mc:Fallback xmlns="">
            <p:pic>
              <p:nvPicPr>
                <p:cNvPr id="1916" name="Ink 1915">
                  <a:extLst>
                    <a:ext uri="{FF2B5EF4-FFF2-40B4-BE49-F238E27FC236}">
                      <a16:creationId xmlns:a16="http://schemas.microsoft.com/office/drawing/2014/main" id="{F8D542EA-E26E-5373-5FA0-4C22A119073E}"/>
                    </a:ext>
                  </a:extLst>
                </p:cNvPr>
                <p:cNvPicPr/>
                <p:nvPr/>
              </p:nvPicPr>
              <p:blipFill>
                <a:blip r:embed="rId3384"/>
                <a:stretch>
                  <a:fillRect/>
                </a:stretch>
              </p:blipFill>
              <p:spPr>
                <a:xfrm>
                  <a:off x="5835394" y="2215346"/>
                  <a:ext cx="209520" cy="9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5">
              <p14:nvContentPartPr>
                <p14:cNvPr id="1917" name="Ink 1916">
                  <a:extLst>
                    <a:ext uri="{FF2B5EF4-FFF2-40B4-BE49-F238E27FC236}">
                      <a16:creationId xmlns:a16="http://schemas.microsoft.com/office/drawing/2014/main" id="{37AE4A83-A6A2-1B2D-38B3-D4629C471BAE}"/>
                    </a:ext>
                  </a:extLst>
                </p14:cNvPr>
                <p14:cNvContentPartPr/>
                <p14:nvPr/>
              </p14:nvContentPartPr>
              <p14:xfrm>
                <a:off x="5880034" y="2565986"/>
                <a:ext cx="59760" cy="193680"/>
              </p14:xfrm>
            </p:contentPart>
          </mc:Choice>
          <mc:Fallback xmlns="">
            <p:pic>
              <p:nvPicPr>
                <p:cNvPr id="1917" name="Ink 1916">
                  <a:extLst>
                    <a:ext uri="{FF2B5EF4-FFF2-40B4-BE49-F238E27FC236}">
                      <a16:creationId xmlns:a16="http://schemas.microsoft.com/office/drawing/2014/main" id="{37AE4A83-A6A2-1B2D-38B3-D4629C471BAE}"/>
                    </a:ext>
                  </a:extLst>
                </p:cNvPr>
                <p:cNvPicPr/>
                <p:nvPr/>
              </p:nvPicPr>
              <p:blipFill>
                <a:blip r:embed="rId3386"/>
                <a:stretch>
                  <a:fillRect/>
                </a:stretch>
              </p:blipFill>
              <p:spPr>
                <a:xfrm>
                  <a:off x="5817394" y="2187986"/>
                  <a:ext cx="185400" cy="9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7">
              <p14:nvContentPartPr>
                <p14:cNvPr id="1918" name="Ink 1917">
                  <a:extLst>
                    <a:ext uri="{FF2B5EF4-FFF2-40B4-BE49-F238E27FC236}">
                      <a16:creationId xmlns:a16="http://schemas.microsoft.com/office/drawing/2014/main" id="{89E8ABA3-3077-8458-9922-CCF78851565B}"/>
                    </a:ext>
                  </a:extLst>
                </p14:cNvPr>
                <p14:cNvContentPartPr/>
                <p14:nvPr/>
              </p14:nvContentPartPr>
              <p14:xfrm>
                <a:off x="5847634" y="2596586"/>
                <a:ext cx="57240" cy="173520"/>
              </p14:xfrm>
            </p:contentPart>
          </mc:Choice>
          <mc:Fallback xmlns="">
            <p:pic>
              <p:nvPicPr>
                <p:cNvPr id="1918" name="Ink 1917">
                  <a:extLst>
                    <a:ext uri="{FF2B5EF4-FFF2-40B4-BE49-F238E27FC236}">
                      <a16:creationId xmlns:a16="http://schemas.microsoft.com/office/drawing/2014/main" id="{89E8ABA3-3077-8458-9922-CCF78851565B}"/>
                    </a:ext>
                  </a:extLst>
                </p:cNvPr>
                <p:cNvPicPr/>
                <p:nvPr/>
              </p:nvPicPr>
              <p:blipFill>
                <a:blip r:embed="rId3388"/>
                <a:stretch>
                  <a:fillRect/>
                </a:stretch>
              </p:blipFill>
              <p:spPr>
                <a:xfrm>
                  <a:off x="5784994" y="2218586"/>
                  <a:ext cx="182880" cy="9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9">
              <p14:nvContentPartPr>
                <p14:cNvPr id="1919" name="Ink 1918">
                  <a:extLst>
                    <a:ext uri="{FF2B5EF4-FFF2-40B4-BE49-F238E27FC236}">
                      <a16:creationId xmlns:a16="http://schemas.microsoft.com/office/drawing/2014/main" id="{D5056118-4495-6BC0-9F75-6878D645D49A}"/>
                    </a:ext>
                  </a:extLst>
                </p14:cNvPr>
                <p14:cNvContentPartPr/>
                <p14:nvPr/>
              </p14:nvContentPartPr>
              <p14:xfrm>
                <a:off x="5855914" y="2582186"/>
                <a:ext cx="79200" cy="194400"/>
              </p14:xfrm>
            </p:contentPart>
          </mc:Choice>
          <mc:Fallback xmlns="">
            <p:pic>
              <p:nvPicPr>
                <p:cNvPr id="1919" name="Ink 1918">
                  <a:extLst>
                    <a:ext uri="{FF2B5EF4-FFF2-40B4-BE49-F238E27FC236}">
                      <a16:creationId xmlns:a16="http://schemas.microsoft.com/office/drawing/2014/main" id="{D5056118-4495-6BC0-9F75-6878D645D49A}"/>
                    </a:ext>
                  </a:extLst>
                </p:cNvPr>
                <p:cNvPicPr/>
                <p:nvPr/>
              </p:nvPicPr>
              <p:blipFill>
                <a:blip r:embed="rId3390"/>
                <a:stretch>
                  <a:fillRect/>
                </a:stretch>
              </p:blipFill>
              <p:spPr>
                <a:xfrm>
                  <a:off x="5792914" y="2204546"/>
                  <a:ext cx="204840" cy="9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1">
              <p14:nvContentPartPr>
                <p14:cNvPr id="1920" name="Ink 1919">
                  <a:extLst>
                    <a:ext uri="{FF2B5EF4-FFF2-40B4-BE49-F238E27FC236}">
                      <a16:creationId xmlns:a16="http://schemas.microsoft.com/office/drawing/2014/main" id="{9FA9ED02-C99B-A4DC-E4B3-82ECEF7870A9}"/>
                    </a:ext>
                  </a:extLst>
                </p14:cNvPr>
                <p14:cNvContentPartPr/>
                <p14:nvPr/>
              </p14:nvContentPartPr>
              <p14:xfrm>
                <a:off x="5864914" y="2595866"/>
                <a:ext cx="60840" cy="175320"/>
              </p14:xfrm>
            </p:contentPart>
          </mc:Choice>
          <mc:Fallback xmlns="">
            <p:pic>
              <p:nvPicPr>
                <p:cNvPr id="1920" name="Ink 1919">
                  <a:extLst>
                    <a:ext uri="{FF2B5EF4-FFF2-40B4-BE49-F238E27FC236}">
                      <a16:creationId xmlns:a16="http://schemas.microsoft.com/office/drawing/2014/main" id="{9FA9ED02-C99B-A4DC-E4B3-82ECEF7870A9}"/>
                    </a:ext>
                  </a:extLst>
                </p:cNvPr>
                <p:cNvPicPr/>
                <p:nvPr/>
              </p:nvPicPr>
              <p:blipFill>
                <a:blip r:embed="rId3392"/>
                <a:stretch>
                  <a:fillRect/>
                </a:stretch>
              </p:blipFill>
              <p:spPr>
                <a:xfrm>
                  <a:off x="5802274" y="2217866"/>
                  <a:ext cx="186480" cy="9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3">
              <p14:nvContentPartPr>
                <p14:cNvPr id="1921" name="Ink 1920">
                  <a:extLst>
                    <a:ext uri="{FF2B5EF4-FFF2-40B4-BE49-F238E27FC236}">
                      <a16:creationId xmlns:a16="http://schemas.microsoft.com/office/drawing/2014/main" id="{5C6F4B52-FD4B-6AB2-4923-21D2AE6552D4}"/>
                    </a:ext>
                  </a:extLst>
                </p14:cNvPr>
                <p14:cNvContentPartPr/>
                <p14:nvPr/>
              </p14:nvContentPartPr>
              <p14:xfrm>
                <a:off x="5899474" y="2613146"/>
                <a:ext cx="64800" cy="159480"/>
              </p14:xfrm>
            </p:contentPart>
          </mc:Choice>
          <mc:Fallback xmlns="">
            <p:pic>
              <p:nvPicPr>
                <p:cNvPr id="1921" name="Ink 1920">
                  <a:extLst>
                    <a:ext uri="{FF2B5EF4-FFF2-40B4-BE49-F238E27FC236}">
                      <a16:creationId xmlns:a16="http://schemas.microsoft.com/office/drawing/2014/main" id="{5C6F4B52-FD4B-6AB2-4923-21D2AE6552D4}"/>
                    </a:ext>
                  </a:extLst>
                </p:cNvPr>
                <p:cNvPicPr/>
                <p:nvPr/>
              </p:nvPicPr>
              <p:blipFill>
                <a:blip r:embed="rId3394"/>
                <a:stretch>
                  <a:fillRect/>
                </a:stretch>
              </p:blipFill>
              <p:spPr>
                <a:xfrm>
                  <a:off x="5836834" y="2235146"/>
                  <a:ext cx="190440" cy="9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5">
              <p14:nvContentPartPr>
                <p14:cNvPr id="1922" name="Ink 1921">
                  <a:extLst>
                    <a:ext uri="{FF2B5EF4-FFF2-40B4-BE49-F238E27FC236}">
                      <a16:creationId xmlns:a16="http://schemas.microsoft.com/office/drawing/2014/main" id="{6B719C15-3B61-76F9-E593-1DB2E9B3176A}"/>
                    </a:ext>
                  </a:extLst>
                </p14:cNvPr>
                <p14:cNvContentPartPr/>
                <p14:nvPr/>
              </p14:nvContentPartPr>
              <p14:xfrm>
                <a:off x="5902714" y="2576786"/>
                <a:ext cx="82440" cy="185040"/>
              </p14:xfrm>
            </p:contentPart>
          </mc:Choice>
          <mc:Fallback xmlns="">
            <p:pic>
              <p:nvPicPr>
                <p:cNvPr id="1922" name="Ink 1921">
                  <a:extLst>
                    <a:ext uri="{FF2B5EF4-FFF2-40B4-BE49-F238E27FC236}">
                      <a16:creationId xmlns:a16="http://schemas.microsoft.com/office/drawing/2014/main" id="{6B719C15-3B61-76F9-E593-1DB2E9B3176A}"/>
                    </a:ext>
                  </a:extLst>
                </p:cNvPr>
                <p:cNvPicPr/>
                <p:nvPr/>
              </p:nvPicPr>
              <p:blipFill>
                <a:blip r:embed="rId3396"/>
                <a:stretch>
                  <a:fillRect/>
                </a:stretch>
              </p:blipFill>
              <p:spPr>
                <a:xfrm>
                  <a:off x="5840074" y="2199146"/>
                  <a:ext cx="208080" cy="9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7">
              <p14:nvContentPartPr>
                <p14:cNvPr id="1923" name="Ink 1922">
                  <a:extLst>
                    <a:ext uri="{FF2B5EF4-FFF2-40B4-BE49-F238E27FC236}">
                      <a16:creationId xmlns:a16="http://schemas.microsoft.com/office/drawing/2014/main" id="{05402B71-6480-8E54-418D-12F213C74F0E}"/>
                    </a:ext>
                  </a:extLst>
                </p14:cNvPr>
                <p14:cNvContentPartPr/>
                <p14:nvPr/>
              </p14:nvContentPartPr>
              <p14:xfrm>
                <a:off x="5972194" y="2582906"/>
                <a:ext cx="65880" cy="180000"/>
              </p14:xfrm>
            </p:contentPart>
          </mc:Choice>
          <mc:Fallback xmlns="">
            <p:pic>
              <p:nvPicPr>
                <p:cNvPr id="1923" name="Ink 1922">
                  <a:extLst>
                    <a:ext uri="{FF2B5EF4-FFF2-40B4-BE49-F238E27FC236}">
                      <a16:creationId xmlns:a16="http://schemas.microsoft.com/office/drawing/2014/main" id="{05402B71-6480-8E54-418D-12F213C74F0E}"/>
                    </a:ext>
                  </a:extLst>
                </p:cNvPr>
                <p:cNvPicPr/>
                <p:nvPr/>
              </p:nvPicPr>
              <p:blipFill>
                <a:blip r:embed="rId3398"/>
                <a:stretch>
                  <a:fillRect/>
                </a:stretch>
              </p:blipFill>
              <p:spPr>
                <a:xfrm>
                  <a:off x="5909554" y="2205266"/>
                  <a:ext cx="191520" cy="9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9">
              <p14:nvContentPartPr>
                <p14:cNvPr id="1924" name="Ink 1923">
                  <a:extLst>
                    <a:ext uri="{FF2B5EF4-FFF2-40B4-BE49-F238E27FC236}">
                      <a16:creationId xmlns:a16="http://schemas.microsoft.com/office/drawing/2014/main" id="{0B883FB2-C227-EC1F-5481-CAD099530AD1}"/>
                    </a:ext>
                  </a:extLst>
                </p14:cNvPr>
                <p14:cNvContentPartPr/>
                <p14:nvPr/>
              </p14:nvContentPartPr>
              <p14:xfrm>
                <a:off x="5965354" y="2595866"/>
                <a:ext cx="78840" cy="198720"/>
              </p14:xfrm>
            </p:contentPart>
          </mc:Choice>
          <mc:Fallback xmlns="">
            <p:pic>
              <p:nvPicPr>
                <p:cNvPr id="1924" name="Ink 1923">
                  <a:extLst>
                    <a:ext uri="{FF2B5EF4-FFF2-40B4-BE49-F238E27FC236}">
                      <a16:creationId xmlns:a16="http://schemas.microsoft.com/office/drawing/2014/main" id="{0B883FB2-C227-EC1F-5481-CAD099530AD1}"/>
                    </a:ext>
                  </a:extLst>
                </p:cNvPr>
                <p:cNvPicPr/>
                <p:nvPr/>
              </p:nvPicPr>
              <p:blipFill>
                <a:blip r:embed="rId3400"/>
                <a:stretch>
                  <a:fillRect/>
                </a:stretch>
              </p:blipFill>
              <p:spPr>
                <a:xfrm>
                  <a:off x="5902714" y="2217866"/>
                  <a:ext cx="204480" cy="9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01">
              <p14:nvContentPartPr>
                <p14:cNvPr id="1925" name="Ink 1924">
                  <a:extLst>
                    <a:ext uri="{FF2B5EF4-FFF2-40B4-BE49-F238E27FC236}">
                      <a16:creationId xmlns:a16="http://schemas.microsoft.com/office/drawing/2014/main" id="{89A11CCE-B4F2-455D-81F9-98E044152FA2}"/>
                    </a:ext>
                  </a:extLst>
                </p14:cNvPr>
                <p14:cNvContentPartPr/>
                <p14:nvPr/>
              </p14:nvContentPartPr>
              <p14:xfrm>
                <a:off x="6039514" y="2583626"/>
                <a:ext cx="37800" cy="195480"/>
              </p14:xfrm>
            </p:contentPart>
          </mc:Choice>
          <mc:Fallback xmlns="">
            <p:pic>
              <p:nvPicPr>
                <p:cNvPr id="1925" name="Ink 1924">
                  <a:extLst>
                    <a:ext uri="{FF2B5EF4-FFF2-40B4-BE49-F238E27FC236}">
                      <a16:creationId xmlns:a16="http://schemas.microsoft.com/office/drawing/2014/main" id="{89A11CCE-B4F2-455D-81F9-98E044152FA2}"/>
                    </a:ext>
                  </a:extLst>
                </p:cNvPr>
                <p:cNvPicPr/>
                <p:nvPr/>
              </p:nvPicPr>
              <p:blipFill>
                <a:blip r:embed="rId3402"/>
                <a:stretch>
                  <a:fillRect/>
                </a:stretch>
              </p:blipFill>
              <p:spPr>
                <a:xfrm>
                  <a:off x="5976514" y="2205986"/>
                  <a:ext cx="163440" cy="9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03">
              <p14:nvContentPartPr>
                <p14:cNvPr id="1926" name="Ink 1925">
                  <a:extLst>
                    <a:ext uri="{FF2B5EF4-FFF2-40B4-BE49-F238E27FC236}">
                      <a16:creationId xmlns:a16="http://schemas.microsoft.com/office/drawing/2014/main" id="{588C8918-0FBB-61C4-9696-44747C5EC52A}"/>
                    </a:ext>
                  </a:extLst>
                </p14:cNvPr>
                <p14:cNvContentPartPr/>
                <p14:nvPr/>
              </p14:nvContentPartPr>
              <p14:xfrm>
                <a:off x="6153634" y="2658506"/>
                <a:ext cx="22680" cy="184680"/>
              </p14:xfrm>
            </p:contentPart>
          </mc:Choice>
          <mc:Fallback xmlns="">
            <p:pic>
              <p:nvPicPr>
                <p:cNvPr id="1926" name="Ink 1925">
                  <a:extLst>
                    <a:ext uri="{FF2B5EF4-FFF2-40B4-BE49-F238E27FC236}">
                      <a16:creationId xmlns:a16="http://schemas.microsoft.com/office/drawing/2014/main" id="{588C8918-0FBB-61C4-9696-44747C5EC52A}"/>
                    </a:ext>
                  </a:extLst>
                </p:cNvPr>
                <p:cNvPicPr/>
                <p:nvPr/>
              </p:nvPicPr>
              <p:blipFill>
                <a:blip r:embed="rId3404"/>
                <a:stretch>
                  <a:fillRect/>
                </a:stretch>
              </p:blipFill>
              <p:spPr>
                <a:xfrm>
                  <a:off x="6090994" y="2280866"/>
                  <a:ext cx="148320" cy="9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05">
              <p14:nvContentPartPr>
                <p14:cNvPr id="1927" name="Ink 1926">
                  <a:extLst>
                    <a:ext uri="{FF2B5EF4-FFF2-40B4-BE49-F238E27FC236}">
                      <a16:creationId xmlns:a16="http://schemas.microsoft.com/office/drawing/2014/main" id="{CDA17CCD-0ABF-6244-8B20-61D817BA03C5}"/>
                    </a:ext>
                  </a:extLst>
                </p14:cNvPr>
                <p14:cNvContentPartPr/>
                <p14:nvPr/>
              </p14:nvContentPartPr>
              <p14:xfrm>
                <a:off x="6131674" y="2690186"/>
                <a:ext cx="154440" cy="176040"/>
              </p14:xfrm>
            </p:contentPart>
          </mc:Choice>
          <mc:Fallback xmlns="">
            <p:pic>
              <p:nvPicPr>
                <p:cNvPr id="1927" name="Ink 1926">
                  <a:extLst>
                    <a:ext uri="{FF2B5EF4-FFF2-40B4-BE49-F238E27FC236}">
                      <a16:creationId xmlns:a16="http://schemas.microsoft.com/office/drawing/2014/main" id="{CDA17CCD-0ABF-6244-8B20-61D817BA03C5}"/>
                    </a:ext>
                  </a:extLst>
                </p:cNvPr>
                <p:cNvPicPr/>
                <p:nvPr/>
              </p:nvPicPr>
              <p:blipFill>
                <a:blip r:embed="rId3406"/>
                <a:stretch>
                  <a:fillRect/>
                </a:stretch>
              </p:blipFill>
              <p:spPr>
                <a:xfrm>
                  <a:off x="6068674" y="2312186"/>
                  <a:ext cx="280080" cy="9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07">
              <p14:nvContentPartPr>
                <p14:cNvPr id="1928" name="Ink 1927">
                  <a:extLst>
                    <a:ext uri="{FF2B5EF4-FFF2-40B4-BE49-F238E27FC236}">
                      <a16:creationId xmlns:a16="http://schemas.microsoft.com/office/drawing/2014/main" id="{74765EFC-02C3-B579-92E0-D49ED22A668F}"/>
                    </a:ext>
                  </a:extLst>
                </p14:cNvPr>
                <p14:cNvContentPartPr/>
                <p14:nvPr/>
              </p14:nvContentPartPr>
              <p14:xfrm>
                <a:off x="6189274" y="2748146"/>
                <a:ext cx="110880" cy="177480"/>
              </p14:xfrm>
            </p:contentPart>
          </mc:Choice>
          <mc:Fallback xmlns="">
            <p:pic>
              <p:nvPicPr>
                <p:cNvPr id="1928" name="Ink 1927">
                  <a:extLst>
                    <a:ext uri="{FF2B5EF4-FFF2-40B4-BE49-F238E27FC236}">
                      <a16:creationId xmlns:a16="http://schemas.microsoft.com/office/drawing/2014/main" id="{74765EFC-02C3-B579-92E0-D49ED22A668F}"/>
                    </a:ext>
                  </a:extLst>
                </p:cNvPr>
                <p:cNvPicPr/>
                <p:nvPr/>
              </p:nvPicPr>
              <p:blipFill>
                <a:blip r:embed="rId3408"/>
                <a:stretch>
                  <a:fillRect/>
                </a:stretch>
              </p:blipFill>
              <p:spPr>
                <a:xfrm>
                  <a:off x="6126634" y="2370506"/>
                  <a:ext cx="236520" cy="9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09">
              <p14:nvContentPartPr>
                <p14:cNvPr id="1929" name="Ink 1928">
                  <a:extLst>
                    <a:ext uri="{FF2B5EF4-FFF2-40B4-BE49-F238E27FC236}">
                      <a16:creationId xmlns:a16="http://schemas.microsoft.com/office/drawing/2014/main" id="{C60646EF-9AA7-AD81-EA75-74880A137F0F}"/>
                    </a:ext>
                  </a:extLst>
                </p14:cNvPr>
                <p14:cNvContentPartPr/>
                <p14:nvPr/>
              </p14:nvContentPartPr>
              <p14:xfrm>
                <a:off x="6191434" y="2676866"/>
                <a:ext cx="83520" cy="220320"/>
              </p14:xfrm>
            </p:contentPart>
          </mc:Choice>
          <mc:Fallback xmlns="">
            <p:pic>
              <p:nvPicPr>
                <p:cNvPr id="1929" name="Ink 1928">
                  <a:extLst>
                    <a:ext uri="{FF2B5EF4-FFF2-40B4-BE49-F238E27FC236}">
                      <a16:creationId xmlns:a16="http://schemas.microsoft.com/office/drawing/2014/main" id="{C60646EF-9AA7-AD81-EA75-74880A137F0F}"/>
                    </a:ext>
                  </a:extLst>
                </p:cNvPr>
                <p:cNvPicPr/>
                <p:nvPr/>
              </p:nvPicPr>
              <p:blipFill>
                <a:blip r:embed="rId3410"/>
                <a:stretch>
                  <a:fillRect/>
                </a:stretch>
              </p:blipFill>
              <p:spPr>
                <a:xfrm>
                  <a:off x="6128794" y="2299226"/>
                  <a:ext cx="209160" cy="9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1">
              <p14:nvContentPartPr>
                <p14:cNvPr id="1930" name="Ink 1929">
                  <a:extLst>
                    <a:ext uri="{FF2B5EF4-FFF2-40B4-BE49-F238E27FC236}">
                      <a16:creationId xmlns:a16="http://schemas.microsoft.com/office/drawing/2014/main" id="{1CC3E81F-0B69-828A-17EB-283092F93BEF}"/>
                    </a:ext>
                  </a:extLst>
                </p14:cNvPr>
                <p14:cNvContentPartPr/>
                <p14:nvPr/>
              </p14:nvContentPartPr>
              <p14:xfrm>
                <a:off x="6238594" y="2600906"/>
                <a:ext cx="64440" cy="241920"/>
              </p14:xfrm>
            </p:contentPart>
          </mc:Choice>
          <mc:Fallback xmlns="">
            <p:pic>
              <p:nvPicPr>
                <p:cNvPr id="1930" name="Ink 1929">
                  <a:extLst>
                    <a:ext uri="{FF2B5EF4-FFF2-40B4-BE49-F238E27FC236}">
                      <a16:creationId xmlns:a16="http://schemas.microsoft.com/office/drawing/2014/main" id="{1CC3E81F-0B69-828A-17EB-283092F93BEF}"/>
                    </a:ext>
                  </a:extLst>
                </p:cNvPr>
                <p:cNvPicPr/>
                <p:nvPr/>
              </p:nvPicPr>
              <p:blipFill>
                <a:blip r:embed="rId3412"/>
                <a:stretch>
                  <a:fillRect/>
                </a:stretch>
              </p:blipFill>
              <p:spPr>
                <a:xfrm>
                  <a:off x="6175954" y="2223266"/>
                  <a:ext cx="190080" cy="9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3">
              <p14:nvContentPartPr>
                <p14:cNvPr id="1931" name="Ink 1930">
                  <a:extLst>
                    <a:ext uri="{FF2B5EF4-FFF2-40B4-BE49-F238E27FC236}">
                      <a16:creationId xmlns:a16="http://schemas.microsoft.com/office/drawing/2014/main" id="{9A4D2D52-C1F1-81A8-7E36-BB0B035B79CC}"/>
                    </a:ext>
                  </a:extLst>
                </p14:cNvPr>
                <p14:cNvContentPartPr/>
                <p14:nvPr/>
              </p14:nvContentPartPr>
              <p14:xfrm>
                <a:off x="6267034" y="2598746"/>
                <a:ext cx="56880" cy="239400"/>
              </p14:xfrm>
            </p:contentPart>
          </mc:Choice>
          <mc:Fallback xmlns="">
            <p:pic>
              <p:nvPicPr>
                <p:cNvPr id="1931" name="Ink 1930">
                  <a:extLst>
                    <a:ext uri="{FF2B5EF4-FFF2-40B4-BE49-F238E27FC236}">
                      <a16:creationId xmlns:a16="http://schemas.microsoft.com/office/drawing/2014/main" id="{9A4D2D52-C1F1-81A8-7E36-BB0B035B79CC}"/>
                    </a:ext>
                  </a:extLst>
                </p:cNvPr>
                <p:cNvPicPr/>
                <p:nvPr/>
              </p:nvPicPr>
              <p:blipFill>
                <a:blip r:embed="rId3414"/>
                <a:stretch>
                  <a:fillRect/>
                </a:stretch>
              </p:blipFill>
              <p:spPr>
                <a:xfrm>
                  <a:off x="6204034" y="2220746"/>
                  <a:ext cx="182520" cy="9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5">
              <p14:nvContentPartPr>
                <p14:cNvPr id="1932" name="Ink 1931">
                  <a:extLst>
                    <a:ext uri="{FF2B5EF4-FFF2-40B4-BE49-F238E27FC236}">
                      <a16:creationId xmlns:a16="http://schemas.microsoft.com/office/drawing/2014/main" id="{FB78B7FB-C80C-0EF5-E929-056575D75903}"/>
                    </a:ext>
                  </a:extLst>
                </p14:cNvPr>
                <p14:cNvContentPartPr/>
                <p14:nvPr/>
              </p14:nvContentPartPr>
              <p14:xfrm>
                <a:off x="6303754" y="2666426"/>
                <a:ext cx="64800" cy="155880"/>
              </p14:xfrm>
            </p:contentPart>
          </mc:Choice>
          <mc:Fallback xmlns="">
            <p:pic>
              <p:nvPicPr>
                <p:cNvPr id="1932" name="Ink 1931">
                  <a:extLst>
                    <a:ext uri="{FF2B5EF4-FFF2-40B4-BE49-F238E27FC236}">
                      <a16:creationId xmlns:a16="http://schemas.microsoft.com/office/drawing/2014/main" id="{FB78B7FB-C80C-0EF5-E929-056575D75903}"/>
                    </a:ext>
                  </a:extLst>
                </p:cNvPr>
                <p:cNvPicPr/>
                <p:nvPr/>
              </p:nvPicPr>
              <p:blipFill>
                <a:blip r:embed="rId3416"/>
                <a:stretch>
                  <a:fillRect/>
                </a:stretch>
              </p:blipFill>
              <p:spPr>
                <a:xfrm>
                  <a:off x="6240754" y="2288426"/>
                  <a:ext cx="190440" cy="9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7">
              <p14:nvContentPartPr>
                <p14:cNvPr id="1933" name="Ink 1932">
                  <a:extLst>
                    <a:ext uri="{FF2B5EF4-FFF2-40B4-BE49-F238E27FC236}">
                      <a16:creationId xmlns:a16="http://schemas.microsoft.com/office/drawing/2014/main" id="{0DA59C65-9C47-577D-DE0E-EC258970509E}"/>
                    </a:ext>
                  </a:extLst>
                </p14:cNvPr>
                <p14:cNvContentPartPr/>
                <p14:nvPr/>
              </p14:nvContentPartPr>
              <p14:xfrm>
                <a:off x="6444154" y="2736266"/>
                <a:ext cx="6120" cy="9720"/>
              </p14:xfrm>
            </p:contentPart>
          </mc:Choice>
          <mc:Fallback xmlns="">
            <p:pic>
              <p:nvPicPr>
                <p:cNvPr id="1933" name="Ink 1932">
                  <a:extLst>
                    <a:ext uri="{FF2B5EF4-FFF2-40B4-BE49-F238E27FC236}">
                      <a16:creationId xmlns:a16="http://schemas.microsoft.com/office/drawing/2014/main" id="{0DA59C65-9C47-577D-DE0E-EC258970509E}"/>
                    </a:ext>
                  </a:extLst>
                </p:cNvPr>
                <p:cNvPicPr/>
                <p:nvPr/>
              </p:nvPicPr>
              <p:blipFill>
                <a:blip r:embed="rId3418"/>
                <a:stretch>
                  <a:fillRect/>
                </a:stretch>
              </p:blipFill>
              <p:spPr>
                <a:xfrm>
                  <a:off x="6381154" y="2358266"/>
                  <a:ext cx="131760" cy="76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9">
              <p14:nvContentPartPr>
                <p14:cNvPr id="1935" name="Ink 1934">
                  <a:extLst>
                    <a:ext uri="{FF2B5EF4-FFF2-40B4-BE49-F238E27FC236}">
                      <a16:creationId xmlns:a16="http://schemas.microsoft.com/office/drawing/2014/main" id="{FF372E34-3E50-DFE7-D2D8-2FA64DD1FF9C}"/>
                    </a:ext>
                  </a:extLst>
                </p14:cNvPr>
                <p14:cNvContentPartPr/>
                <p14:nvPr/>
              </p14:nvContentPartPr>
              <p14:xfrm>
                <a:off x="5192074" y="2374826"/>
                <a:ext cx="150480" cy="273600"/>
              </p14:xfrm>
            </p:contentPart>
          </mc:Choice>
          <mc:Fallback xmlns="">
            <p:pic>
              <p:nvPicPr>
                <p:cNvPr id="1935" name="Ink 1934">
                  <a:extLst>
                    <a:ext uri="{FF2B5EF4-FFF2-40B4-BE49-F238E27FC236}">
                      <a16:creationId xmlns:a16="http://schemas.microsoft.com/office/drawing/2014/main" id="{FF372E34-3E50-DFE7-D2D8-2FA64DD1FF9C}"/>
                    </a:ext>
                  </a:extLst>
                </p:cNvPr>
                <p:cNvPicPr/>
                <p:nvPr/>
              </p:nvPicPr>
              <p:blipFill>
                <a:blip r:embed="rId3420"/>
                <a:stretch>
                  <a:fillRect/>
                </a:stretch>
              </p:blipFill>
              <p:spPr>
                <a:xfrm>
                  <a:off x="5129434" y="1997186"/>
                  <a:ext cx="276120" cy="10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1">
              <p14:nvContentPartPr>
                <p14:cNvPr id="1936" name="Ink 1935">
                  <a:extLst>
                    <a:ext uri="{FF2B5EF4-FFF2-40B4-BE49-F238E27FC236}">
                      <a16:creationId xmlns:a16="http://schemas.microsoft.com/office/drawing/2014/main" id="{F23F35AC-424A-3D34-A4FB-9FFEFF033427}"/>
                    </a:ext>
                  </a:extLst>
                </p14:cNvPr>
                <p14:cNvContentPartPr/>
                <p14:nvPr/>
              </p14:nvContentPartPr>
              <p14:xfrm>
                <a:off x="5133034" y="2436026"/>
                <a:ext cx="103320" cy="514440"/>
              </p14:xfrm>
            </p:contentPart>
          </mc:Choice>
          <mc:Fallback xmlns="">
            <p:pic>
              <p:nvPicPr>
                <p:cNvPr id="1936" name="Ink 1935">
                  <a:extLst>
                    <a:ext uri="{FF2B5EF4-FFF2-40B4-BE49-F238E27FC236}">
                      <a16:creationId xmlns:a16="http://schemas.microsoft.com/office/drawing/2014/main" id="{F23F35AC-424A-3D34-A4FB-9FFEFF033427}"/>
                    </a:ext>
                  </a:extLst>
                </p:cNvPr>
                <p:cNvPicPr/>
                <p:nvPr/>
              </p:nvPicPr>
              <p:blipFill>
                <a:blip r:embed="rId3422"/>
                <a:stretch>
                  <a:fillRect/>
                </a:stretch>
              </p:blipFill>
              <p:spPr>
                <a:xfrm>
                  <a:off x="5070394" y="2058386"/>
                  <a:ext cx="228960" cy="12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3">
              <p14:nvContentPartPr>
                <p14:cNvPr id="1937" name="Ink 1936">
                  <a:extLst>
                    <a:ext uri="{FF2B5EF4-FFF2-40B4-BE49-F238E27FC236}">
                      <a16:creationId xmlns:a16="http://schemas.microsoft.com/office/drawing/2014/main" id="{18CB9BDE-DA53-8E28-488C-07D195646B51}"/>
                    </a:ext>
                  </a:extLst>
                </p14:cNvPr>
                <p14:cNvContentPartPr/>
                <p14:nvPr/>
              </p14:nvContentPartPr>
              <p14:xfrm>
                <a:off x="5295394" y="2480666"/>
                <a:ext cx="3960" cy="1080"/>
              </p14:xfrm>
            </p:contentPart>
          </mc:Choice>
          <mc:Fallback xmlns="">
            <p:pic>
              <p:nvPicPr>
                <p:cNvPr id="1937" name="Ink 1936">
                  <a:extLst>
                    <a:ext uri="{FF2B5EF4-FFF2-40B4-BE49-F238E27FC236}">
                      <a16:creationId xmlns:a16="http://schemas.microsoft.com/office/drawing/2014/main" id="{18CB9BDE-DA53-8E28-488C-07D195646B51}"/>
                    </a:ext>
                  </a:extLst>
                </p:cNvPr>
                <p:cNvPicPr/>
                <p:nvPr/>
              </p:nvPicPr>
              <p:blipFill>
                <a:blip r:embed="rId3424"/>
                <a:stretch>
                  <a:fillRect/>
                </a:stretch>
              </p:blipFill>
              <p:spPr>
                <a:xfrm>
                  <a:off x="5232394" y="2102666"/>
                  <a:ext cx="129600" cy="75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5">
              <p14:nvContentPartPr>
                <p14:cNvPr id="1938" name="Ink 1937">
                  <a:extLst>
                    <a:ext uri="{FF2B5EF4-FFF2-40B4-BE49-F238E27FC236}">
                      <a16:creationId xmlns:a16="http://schemas.microsoft.com/office/drawing/2014/main" id="{D58F65FB-EA2B-4F52-172D-3067B0873810}"/>
                    </a:ext>
                  </a:extLst>
                </p14:cNvPr>
                <p14:cNvContentPartPr/>
                <p14:nvPr/>
              </p14:nvContentPartPr>
              <p14:xfrm>
                <a:off x="5209354" y="2487506"/>
                <a:ext cx="47160" cy="301320"/>
              </p14:xfrm>
            </p:contentPart>
          </mc:Choice>
          <mc:Fallback xmlns="">
            <p:pic>
              <p:nvPicPr>
                <p:cNvPr id="1938" name="Ink 1937">
                  <a:extLst>
                    <a:ext uri="{FF2B5EF4-FFF2-40B4-BE49-F238E27FC236}">
                      <a16:creationId xmlns:a16="http://schemas.microsoft.com/office/drawing/2014/main" id="{D58F65FB-EA2B-4F52-172D-3067B0873810}"/>
                    </a:ext>
                  </a:extLst>
                </p:cNvPr>
                <p:cNvPicPr/>
                <p:nvPr/>
              </p:nvPicPr>
              <p:blipFill>
                <a:blip r:embed="rId3426"/>
                <a:stretch>
                  <a:fillRect/>
                </a:stretch>
              </p:blipFill>
              <p:spPr>
                <a:xfrm>
                  <a:off x="5146714" y="2109506"/>
                  <a:ext cx="172800" cy="10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7">
              <p14:nvContentPartPr>
                <p14:cNvPr id="1939" name="Ink 1938">
                  <a:extLst>
                    <a:ext uri="{FF2B5EF4-FFF2-40B4-BE49-F238E27FC236}">
                      <a16:creationId xmlns:a16="http://schemas.microsoft.com/office/drawing/2014/main" id="{985C3CBF-3F14-CE3D-A395-821DEADBFEED}"/>
                    </a:ext>
                  </a:extLst>
                </p14:cNvPr>
                <p14:cNvContentPartPr/>
                <p14:nvPr/>
              </p14:nvContentPartPr>
              <p14:xfrm>
                <a:off x="5300074" y="2468426"/>
                <a:ext cx="129600" cy="417240"/>
              </p14:xfrm>
            </p:contentPart>
          </mc:Choice>
          <mc:Fallback xmlns="">
            <p:pic>
              <p:nvPicPr>
                <p:cNvPr id="1939" name="Ink 1938">
                  <a:extLst>
                    <a:ext uri="{FF2B5EF4-FFF2-40B4-BE49-F238E27FC236}">
                      <a16:creationId xmlns:a16="http://schemas.microsoft.com/office/drawing/2014/main" id="{985C3CBF-3F14-CE3D-A395-821DEADBFEED}"/>
                    </a:ext>
                  </a:extLst>
                </p:cNvPr>
                <p:cNvPicPr/>
                <p:nvPr/>
              </p:nvPicPr>
              <p:blipFill>
                <a:blip r:embed="rId3428"/>
                <a:stretch>
                  <a:fillRect/>
                </a:stretch>
              </p:blipFill>
              <p:spPr>
                <a:xfrm>
                  <a:off x="5237074" y="2090426"/>
                  <a:ext cx="255240" cy="11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9">
              <p14:nvContentPartPr>
                <p14:cNvPr id="1940" name="Ink 1939">
                  <a:extLst>
                    <a:ext uri="{FF2B5EF4-FFF2-40B4-BE49-F238E27FC236}">
                      <a16:creationId xmlns:a16="http://schemas.microsoft.com/office/drawing/2014/main" id="{F8871621-F169-3AC9-8F6E-99B2F958EA0D}"/>
                    </a:ext>
                  </a:extLst>
                </p14:cNvPr>
                <p14:cNvContentPartPr/>
                <p14:nvPr/>
              </p14:nvContentPartPr>
              <p14:xfrm>
                <a:off x="5414194" y="2474186"/>
                <a:ext cx="123120" cy="257760"/>
              </p14:xfrm>
            </p:contentPart>
          </mc:Choice>
          <mc:Fallback xmlns="">
            <p:pic>
              <p:nvPicPr>
                <p:cNvPr id="1940" name="Ink 1939">
                  <a:extLst>
                    <a:ext uri="{FF2B5EF4-FFF2-40B4-BE49-F238E27FC236}">
                      <a16:creationId xmlns:a16="http://schemas.microsoft.com/office/drawing/2014/main" id="{F8871621-F169-3AC9-8F6E-99B2F958EA0D}"/>
                    </a:ext>
                  </a:extLst>
                </p:cNvPr>
                <p:cNvPicPr/>
                <p:nvPr/>
              </p:nvPicPr>
              <p:blipFill>
                <a:blip r:embed="rId3430"/>
                <a:stretch>
                  <a:fillRect/>
                </a:stretch>
              </p:blipFill>
              <p:spPr>
                <a:xfrm>
                  <a:off x="5351554" y="2096186"/>
                  <a:ext cx="248760" cy="10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1">
              <p14:nvContentPartPr>
                <p14:cNvPr id="1941" name="Ink 1940">
                  <a:extLst>
                    <a:ext uri="{FF2B5EF4-FFF2-40B4-BE49-F238E27FC236}">
                      <a16:creationId xmlns:a16="http://schemas.microsoft.com/office/drawing/2014/main" id="{C1BE65F7-FF24-54A3-5F2C-01258FC4A86F}"/>
                    </a:ext>
                  </a:extLst>
                </p14:cNvPr>
                <p14:cNvContentPartPr/>
                <p14:nvPr/>
              </p14:nvContentPartPr>
              <p14:xfrm>
                <a:off x="5520034" y="2446826"/>
                <a:ext cx="117000" cy="308880"/>
              </p14:xfrm>
            </p:contentPart>
          </mc:Choice>
          <mc:Fallback xmlns="">
            <p:pic>
              <p:nvPicPr>
                <p:cNvPr id="1941" name="Ink 1940">
                  <a:extLst>
                    <a:ext uri="{FF2B5EF4-FFF2-40B4-BE49-F238E27FC236}">
                      <a16:creationId xmlns:a16="http://schemas.microsoft.com/office/drawing/2014/main" id="{C1BE65F7-FF24-54A3-5F2C-01258FC4A86F}"/>
                    </a:ext>
                  </a:extLst>
                </p:cNvPr>
                <p:cNvPicPr/>
                <p:nvPr/>
              </p:nvPicPr>
              <p:blipFill>
                <a:blip r:embed="rId3432"/>
                <a:stretch>
                  <a:fillRect/>
                </a:stretch>
              </p:blipFill>
              <p:spPr>
                <a:xfrm>
                  <a:off x="5457394" y="2068826"/>
                  <a:ext cx="242640" cy="10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3">
              <p14:nvContentPartPr>
                <p14:cNvPr id="1942" name="Ink 1941">
                  <a:extLst>
                    <a:ext uri="{FF2B5EF4-FFF2-40B4-BE49-F238E27FC236}">
                      <a16:creationId xmlns:a16="http://schemas.microsoft.com/office/drawing/2014/main" id="{76C0BE95-AF4C-921C-90D7-02BA9AEE1C1F}"/>
                    </a:ext>
                  </a:extLst>
                </p14:cNvPr>
                <p14:cNvContentPartPr/>
                <p14:nvPr/>
              </p14:nvContentPartPr>
              <p14:xfrm>
                <a:off x="5619754" y="2454386"/>
                <a:ext cx="85680" cy="355680"/>
              </p14:xfrm>
            </p:contentPart>
          </mc:Choice>
          <mc:Fallback xmlns="">
            <p:pic>
              <p:nvPicPr>
                <p:cNvPr id="1942" name="Ink 1941">
                  <a:extLst>
                    <a:ext uri="{FF2B5EF4-FFF2-40B4-BE49-F238E27FC236}">
                      <a16:creationId xmlns:a16="http://schemas.microsoft.com/office/drawing/2014/main" id="{76C0BE95-AF4C-921C-90D7-02BA9AEE1C1F}"/>
                    </a:ext>
                  </a:extLst>
                </p:cNvPr>
                <p:cNvPicPr/>
                <p:nvPr/>
              </p:nvPicPr>
              <p:blipFill>
                <a:blip r:embed="rId3434"/>
                <a:stretch>
                  <a:fillRect/>
                </a:stretch>
              </p:blipFill>
              <p:spPr>
                <a:xfrm>
                  <a:off x="5556754" y="2076746"/>
                  <a:ext cx="211320" cy="11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5">
              <p14:nvContentPartPr>
                <p14:cNvPr id="1943" name="Ink 1942">
                  <a:extLst>
                    <a:ext uri="{FF2B5EF4-FFF2-40B4-BE49-F238E27FC236}">
                      <a16:creationId xmlns:a16="http://schemas.microsoft.com/office/drawing/2014/main" id="{C3820608-02E5-C492-BF16-ED3659E602CC}"/>
                    </a:ext>
                  </a:extLst>
                </p14:cNvPr>
                <p14:cNvContentPartPr/>
                <p14:nvPr/>
              </p14:nvContentPartPr>
              <p14:xfrm>
                <a:off x="5571514" y="2523506"/>
                <a:ext cx="142560" cy="380160"/>
              </p14:xfrm>
            </p:contentPart>
          </mc:Choice>
          <mc:Fallback xmlns="">
            <p:pic>
              <p:nvPicPr>
                <p:cNvPr id="1943" name="Ink 1942">
                  <a:extLst>
                    <a:ext uri="{FF2B5EF4-FFF2-40B4-BE49-F238E27FC236}">
                      <a16:creationId xmlns:a16="http://schemas.microsoft.com/office/drawing/2014/main" id="{C3820608-02E5-C492-BF16-ED3659E602CC}"/>
                    </a:ext>
                  </a:extLst>
                </p:cNvPr>
                <p:cNvPicPr/>
                <p:nvPr/>
              </p:nvPicPr>
              <p:blipFill>
                <a:blip r:embed="rId3436"/>
                <a:stretch>
                  <a:fillRect/>
                </a:stretch>
              </p:blipFill>
              <p:spPr>
                <a:xfrm>
                  <a:off x="5508514" y="2145506"/>
                  <a:ext cx="268200" cy="11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7">
              <p14:nvContentPartPr>
                <p14:cNvPr id="1944" name="Ink 1943">
                  <a:extLst>
                    <a:ext uri="{FF2B5EF4-FFF2-40B4-BE49-F238E27FC236}">
                      <a16:creationId xmlns:a16="http://schemas.microsoft.com/office/drawing/2014/main" id="{C8988F61-51C5-1B8A-8905-F90FAC103D93}"/>
                    </a:ext>
                  </a:extLst>
                </p14:cNvPr>
                <p14:cNvContentPartPr/>
                <p14:nvPr/>
              </p14:nvContentPartPr>
              <p14:xfrm>
                <a:off x="5561794" y="2488586"/>
                <a:ext cx="119880" cy="366120"/>
              </p14:xfrm>
            </p:contentPart>
          </mc:Choice>
          <mc:Fallback xmlns="">
            <p:pic>
              <p:nvPicPr>
                <p:cNvPr id="1944" name="Ink 1943">
                  <a:extLst>
                    <a:ext uri="{FF2B5EF4-FFF2-40B4-BE49-F238E27FC236}">
                      <a16:creationId xmlns:a16="http://schemas.microsoft.com/office/drawing/2014/main" id="{C8988F61-51C5-1B8A-8905-F90FAC103D93}"/>
                    </a:ext>
                  </a:extLst>
                </p:cNvPr>
                <p:cNvPicPr/>
                <p:nvPr/>
              </p:nvPicPr>
              <p:blipFill>
                <a:blip r:embed="rId3438"/>
                <a:stretch>
                  <a:fillRect/>
                </a:stretch>
              </p:blipFill>
              <p:spPr>
                <a:xfrm>
                  <a:off x="5499154" y="2110946"/>
                  <a:ext cx="245520" cy="11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9">
              <p14:nvContentPartPr>
                <p14:cNvPr id="1945" name="Ink 1944">
                  <a:extLst>
                    <a:ext uri="{FF2B5EF4-FFF2-40B4-BE49-F238E27FC236}">
                      <a16:creationId xmlns:a16="http://schemas.microsoft.com/office/drawing/2014/main" id="{A852760A-9ADE-298A-0144-394B25177BCC}"/>
                    </a:ext>
                  </a:extLst>
                </p14:cNvPr>
                <p14:cNvContentPartPr/>
                <p14:nvPr/>
              </p14:nvContentPartPr>
              <p14:xfrm>
                <a:off x="5518954" y="2558426"/>
                <a:ext cx="117720" cy="217080"/>
              </p14:xfrm>
            </p:contentPart>
          </mc:Choice>
          <mc:Fallback xmlns="">
            <p:pic>
              <p:nvPicPr>
                <p:cNvPr id="1945" name="Ink 1944">
                  <a:extLst>
                    <a:ext uri="{FF2B5EF4-FFF2-40B4-BE49-F238E27FC236}">
                      <a16:creationId xmlns:a16="http://schemas.microsoft.com/office/drawing/2014/main" id="{A852760A-9ADE-298A-0144-394B25177BCC}"/>
                    </a:ext>
                  </a:extLst>
                </p:cNvPr>
                <p:cNvPicPr/>
                <p:nvPr/>
              </p:nvPicPr>
              <p:blipFill>
                <a:blip r:embed="rId3440"/>
                <a:stretch>
                  <a:fillRect/>
                </a:stretch>
              </p:blipFill>
              <p:spPr>
                <a:xfrm>
                  <a:off x="5455954" y="2180786"/>
                  <a:ext cx="243360" cy="9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1">
              <p14:nvContentPartPr>
                <p14:cNvPr id="1946" name="Ink 1945">
                  <a:extLst>
                    <a:ext uri="{FF2B5EF4-FFF2-40B4-BE49-F238E27FC236}">
                      <a16:creationId xmlns:a16="http://schemas.microsoft.com/office/drawing/2014/main" id="{D601614C-5413-00C1-C8B4-B89CC5426835}"/>
                    </a:ext>
                  </a:extLst>
                </p14:cNvPr>
                <p14:cNvContentPartPr/>
                <p14:nvPr/>
              </p14:nvContentPartPr>
              <p14:xfrm>
                <a:off x="5483674" y="2586146"/>
                <a:ext cx="74520" cy="204480"/>
              </p14:xfrm>
            </p:contentPart>
          </mc:Choice>
          <mc:Fallback xmlns="">
            <p:pic>
              <p:nvPicPr>
                <p:cNvPr id="1946" name="Ink 1945">
                  <a:extLst>
                    <a:ext uri="{FF2B5EF4-FFF2-40B4-BE49-F238E27FC236}">
                      <a16:creationId xmlns:a16="http://schemas.microsoft.com/office/drawing/2014/main" id="{D601614C-5413-00C1-C8B4-B89CC5426835}"/>
                    </a:ext>
                  </a:extLst>
                </p:cNvPr>
                <p:cNvPicPr/>
                <p:nvPr/>
              </p:nvPicPr>
              <p:blipFill>
                <a:blip r:embed="rId3442"/>
                <a:stretch>
                  <a:fillRect/>
                </a:stretch>
              </p:blipFill>
              <p:spPr>
                <a:xfrm>
                  <a:off x="5420674" y="2208506"/>
                  <a:ext cx="200160" cy="9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3">
              <p14:nvContentPartPr>
                <p14:cNvPr id="1947" name="Ink 1946">
                  <a:extLst>
                    <a:ext uri="{FF2B5EF4-FFF2-40B4-BE49-F238E27FC236}">
                      <a16:creationId xmlns:a16="http://schemas.microsoft.com/office/drawing/2014/main" id="{613C09BF-A0FD-3C2A-B43A-2B5239797604}"/>
                    </a:ext>
                  </a:extLst>
                </p14:cNvPr>
                <p14:cNvContentPartPr/>
                <p14:nvPr/>
              </p14:nvContentPartPr>
              <p14:xfrm>
                <a:off x="5555314" y="2531066"/>
                <a:ext cx="54360" cy="195840"/>
              </p14:xfrm>
            </p:contentPart>
          </mc:Choice>
          <mc:Fallback xmlns="">
            <p:pic>
              <p:nvPicPr>
                <p:cNvPr id="1947" name="Ink 1946">
                  <a:extLst>
                    <a:ext uri="{FF2B5EF4-FFF2-40B4-BE49-F238E27FC236}">
                      <a16:creationId xmlns:a16="http://schemas.microsoft.com/office/drawing/2014/main" id="{613C09BF-A0FD-3C2A-B43A-2B5239797604}"/>
                    </a:ext>
                  </a:extLst>
                </p:cNvPr>
                <p:cNvPicPr/>
                <p:nvPr/>
              </p:nvPicPr>
              <p:blipFill>
                <a:blip r:embed="rId3444"/>
                <a:stretch>
                  <a:fillRect/>
                </a:stretch>
              </p:blipFill>
              <p:spPr>
                <a:xfrm>
                  <a:off x="5492314" y="2153426"/>
                  <a:ext cx="180000" cy="9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5">
              <p14:nvContentPartPr>
                <p14:cNvPr id="1948" name="Ink 1947">
                  <a:extLst>
                    <a:ext uri="{FF2B5EF4-FFF2-40B4-BE49-F238E27FC236}">
                      <a16:creationId xmlns:a16="http://schemas.microsoft.com/office/drawing/2014/main" id="{5966D9D0-7AAA-6DE3-5E60-2FD80BFD01EA}"/>
                    </a:ext>
                  </a:extLst>
                </p14:cNvPr>
                <p14:cNvContentPartPr/>
                <p14:nvPr/>
              </p14:nvContentPartPr>
              <p14:xfrm>
                <a:off x="5669074" y="2482106"/>
                <a:ext cx="27360" cy="206640"/>
              </p14:xfrm>
            </p:contentPart>
          </mc:Choice>
          <mc:Fallback xmlns="">
            <p:pic>
              <p:nvPicPr>
                <p:cNvPr id="1948" name="Ink 1947">
                  <a:extLst>
                    <a:ext uri="{FF2B5EF4-FFF2-40B4-BE49-F238E27FC236}">
                      <a16:creationId xmlns:a16="http://schemas.microsoft.com/office/drawing/2014/main" id="{5966D9D0-7AAA-6DE3-5E60-2FD80BFD01EA}"/>
                    </a:ext>
                  </a:extLst>
                </p:cNvPr>
                <p:cNvPicPr/>
                <p:nvPr/>
              </p:nvPicPr>
              <p:blipFill>
                <a:blip r:embed="rId3446"/>
                <a:stretch>
                  <a:fillRect/>
                </a:stretch>
              </p:blipFill>
              <p:spPr>
                <a:xfrm>
                  <a:off x="5606434" y="2104466"/>
                  <a:ext cx="153000" cy="9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7">
              <p14:nvContentPartPr>
                <p14:cNvPr id="1949" name="Ink 1948">
                  <a:extLst>
                    <a:ext uri="{FF2B5EF4-FFF2-40B4-BE49-F238E27FC236}">
                      <a16:creationId xmlns:a16="http://schemas.microsoft.com/office/drawing/2014/main" id="{E619DB68-97BF-FE47-4D7C-9EB12B595683}"/>
                    </a:ext>
                  </a:extLst>
                </p14:cNvPr>
                <p14:cNvContentPartPr/>
                <p14:nvPr/>
              </p14:nvContentPartPr>
              <p14:xfrm>
                <a:off x="5711914" y="2403986"/>
                <a:ext cx="49680" cy="310680"/>
              </p14:xfrm>
            </p:contentPart>
          </mc:Choice>
          <mc:Fallback xmlns="">
            <p:pic>
              <p:nvPicPr>
                <p:cNvPr id="1949" name="Ink 1948">
                  <a:extLst>
                    <a:ext uri="{FF2B5EF4-FFF2-40B4-BE49-F238E27FC236}">
                      <a16:creationId xmlns:a16="http://schemas.microsoft.com/office/drawing/2014/main" id="{E619DB68-97BF-FE47-4D7C-9EB12B595683}"/>
                    </a:ext>
                  </a:extLst>
                </p:cNvPr>
                <p:cNvPicPr/>
                <p:nvPr/>
              </p:nvPicPr>
              <p:blipFill>
                <a:blip r:embed="rId3448"/>
                <a:stretch>
                  <a:fillRect/>
                </a:stretch>
              </p:blipFill>
              <p:spPr>
                <a:xfrm>
                  <a:off x="5649274" y="2026346"/>
                  <a:ext cx="175320" cy="10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9">
              <p14:nvContentPartPr>
                <p14:cNvPr id="1950" name="Ink 1949">
                  <a:extLst>
                    <a:ext uri="{FF2B5EF4-FFF2-40B4-BE49-F238E27FC236}">
                      <a16:creationId xmlns:a16="http://schemas.microsoft.com/office/drawing/2014/main" id="{86FD89FA-1D6B-B75C-A325-2FF68D3E82EC}"/>
                    </a:ext>
                  </a:extLst>
                </p14:cNvPr>
                <p14:cNvContentPartPr/>
                <p14:nvPr/>
              </p14:nvContentPartPr>
              <p14:xfrm>
                <a:off x="5738914" y="2417306"/>
                <a:ext cx="68760" cy="264240"/>
              </p14:xfrm>
            </p:contentPart>
          </mc:Choice>
          <mc:Fallback xmlns="">
            <p:pic>
              <p:nvPicPr>
                <p:cNvPr id="1950" name="Ink 1949">
                  <a:extLst>
                    <a:ext uri="{FF2B5EF4-FFF2-40B4-BE49-F238E27FC236}">
                      <a16:creationId xmlns:a16="http://schemas.microsoft.com/office/drawing/2014/main" id="{86FD89FA-1D6B-B75C-A325-2FF68D3E82EC}"/>
                    </a:ext>
                  </a:extLst>
                </p:cNvPr>
                <p:cNvPicPr/>
                <p:nvPr/>
              </p:nvPicPr>
              <p:blipFill>
                <a:blip r:embed="rId3450"/>
                <a:stretch>
                  <a:fillRect/>
                </a:stretch>
              </p:blipFill>
              <p:spPr>
                <a:xfrm>
                  <a:off x="5675914" y="2039306"/>
                  <a:ext cx="194400" cy="10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51">
              <p14:nvContentPartPr>
                <p14:cNvPr id="1951" name="Ink 1950">
                  <a:extLst>
                    <a:ext uri="{FF2B5EF4-FFF2-40B4-BE49-F238E27FC236}">
                      <a16:creationId xmlns:a16="http://schemas.microsoft.com/office/drawing/2014/main" id="{F1774654-18D8-8936-E7DD-A2EDA92FBA12}"/>
                    </a:ext>
                  </a:extLst>
                </p14:cNvPr>
                <p14:cNvContentPartPr/>
                <p14:nvPr/>
              </p14:nvContentPartPr>
              <p14:xfrm>
                <a:off x="5636674" y="2497946"/>
                <a:ext cx="93600" cy="275040"/>
              </p14:xfrm>
            </p:contentPart>
          </mc:Choice>
          <mc:Fallback xmlns="">
            <p:pic>
              <p:nvPicPr>
                <p:cNvPr id="1951" name="Ink 1950">
                  <a:extLst>
                    <a:ext uri="{FF2B5EF4-FFF2-40B4-BE49-F238E27FC236}">
                      <a16:creationId xmlns:a16="http://schemas.microsoft.com/office/drawing/2014/main" id="{F1774654-18D8-8936-E7DD-A2EDA92FBA12}"/>
                    </a:ext>
                  </a:extLst>
                </p:cNvPr>
                <p:cNvPicPr/>
                <p:nvPr/>
              </p:nvPicPr>
              <p:blipFill>
                <a:blip r:embed="rId3452"/>
                <a:stretch>
                  <a:fillRect/>
                </a:stretch>
              </p:blipFill>
              <p:spPr>
                <a:xfrm>
                  <a:off x="5574034" y="2119946"/>
                  <a:ext cx="219240" cy="10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53">
              <p14:nvContentPartPr>
                <p14:cNvPr id="1952" name="Ink 1951">
                  <a:extLst>
                    <a:ext uri="{FF2B5EF4-FFF2-40B4-BE49-F238E27FC236}">
                      <a16:creationId xmlns:a16="http://schemas.microsoft.com/office/drawing/2014/main" id="{06545330-E28F-01F2-54D5-3219D621091E}"/>
                    </a:ext>
                  </a:extLst>
                </p14:cNvPr>
                <p14:cNvContentPartPr/>
                <p14:nvPr/>
              </p14:nvContentPartPr>
              <p14:xfrm>
                <a:off x="5341114" y="2504426"/>
                <a:ext cx="73440" cy="260280"/>
              </p14:xfrm>
            </p:contentPart>
          </mc:Choice>
          <mc:Fallback xmlns="">
            <p:pic>
              <p:nvPicPr>
                <p:cNvPr id="1952" name="Ink 1951">
                  <a:extLst>
                    <a:ext uri="{FF2B5EF4-FFF2-40B4-BE49-F238E27FC236}">
                      <a16:creationId xmlns:a16="http://schemas.microsoft.com/office/drawing/2014/main" id="{06545330-E28F-01F2-54D5-3219D621091E}"/>
                    </a:ext>
                  </a:extLst>
                </p:cNvPr>
                <p:cNvPicPr/>
                <p:nvPr/>
              </p:nvPicPr>
              <p:blipFill>
                <a:blip r:embed="rId3454"/>
                <a:stretch>
                  <a:fillRect/>
                </a:stretch>
              </p:blipFill>
              <p:spPr>
                <a:xfrm>
                  <a:off x="5278474" y="2126786"/>
                  <a:ext cx="199080" cy="10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55">
              <p14:nvContentPartPr>
                <p14:cNvPr id="1953" name="Ink 1952">
                  <a:extLst>
                    <a:ext uri="{FF2B5EF4-FFF2-40B4-BE49-F238E27FC236}">
                      <a16:creationId xmlns:a16="http://schemas.microsoft.com/office/drawing/2014/main" id="{A2B8B015-A70F-17F0-6053-24369D0BEA5B}"/>
                    </a:ext>
                  </a:extLst>
                </p14:cNvPr>
                <p14:cNvContentPartPr/>
                <p14:nvPr/>
              </p14:nvContentPartPr>
              <p14:xfrm>
                <a:off x="4932874" y="2389586"/>
                <a:ext cx="97560" cy="380520"/>
              </p14:xfrm>
            </p:contentPart>
          </mc:Choice>
          <mc:Fallback xmlns="">
            <p:pic>
              <p:nvPicPr>
                <p:cNvPr id="1953" name="Ink 1952">
                  <a:extLst>
                    <a:ext uri="{FF2B5EF4-FFF2-40B4-BE49-F238E27FC236}">
                      <a16:creationId xmlns:a16="http://schemas.microsoft.com/office/drawing/2014/main" id="{A2B8B015-A70F-17F0-6053-24369D0BEA5B}"/>
                    </a:ext>
                  </a:extLst>
                </p:cNvPr>
                <p:cNvPicPr/>
                <p:nvPr/>
              </p:nvPicPr>
              <p:blipFill>
                <a:blip r:embed="rId3456"/>
                <a:stretch>
                  <a:fillRect/>
                </a:stretch>
              </p:blipFill>
              <p:spPr>
                <a:xfrm>
                  <a:off x="4870234" y="2011586"/>
                  <a:ext cx="223200" cy="11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57">
              <p14:nvContentPartPr>
                <p14:cNvPr id="1954" name="Ink 1953">
                  <a:extLst>
                    <a:ext uri="{FF2B5EF4-FFF2-40B4-BE49-F238E27FC236}">
                      <a16:creationId xmlns:a16="http://schemas.microsoft.com/office/drawing/2014/main" id="{E990FA97-643C-633B-2B70-E502EDA9003A}"/>
                    </a:ext>
                  </a:extLst>
                </p14:cNvPr>
                <p14:cNvContentPartPr/>
                <p14:nvPr/>
              </p14:nvContentPartPr>
              <p14:xfrm>
                <a:off x="4902634" y="2393186"/>
                <a:ext cx="58320" cy="345960"/>
              </p14:xfrm>
            </p:contentPart>
          </mc:Choice>
          <mc:Fallback xmlns="">
            <p:pic>
              <p:nvPicPr>
                <p:cNvPr id="1954" name="Ink 1953">
                  <a:extLst>
                    <a:ext uri="{FF2B5EF4-FFF2-40B4-BE49-F238E27FC236}">
                      <a16:creationId xmlns:a16="http://schemas.microsoft.com/office/drawing/2014/main" id="{E990FA97-643C-633B-2B70-E502EDA9003A}"/>
                    </a:ext>
                  </a:extLst>
                </p:cNvPr>
                <p:cNvPicPr/>
                <p:nvPr/>
              </p:nvPicPr>
              <p:blipFill>
                <a:blip r:embed="rId3458"/>
                <a:stretch>
                  <a:fillRect/>
                </a:stretch>
              </p:blipFill>
              <p:spPr>
                <a:xfrm>
                  <a:off x="4839634" y="2015186"/>
                  <a:ext cx="183960" cy="11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59">
              <p14:nvContentPartPr>
                <p14:cNvPr id="1955" name="Ink 1954">
                  <a:extLst>
                    <a:ext uri="{FF2B5EF4-FFF2-40B4-BE49-F238E27FC236}">
                      <a16:creationId xmlns:a16="http://schemas.microsoft.com/office/drawing/2014/main" id="{40120B8B-2715-86FF-DBCE-B7DF285C62AC}"/>
                    </a:ext>
                  </a:extLst>
                </p14:cNvPr>
                <p14:cNvContentPartPr/>
                <p14:nvPr/>
              </p14:nvContentPartPr>
              <p14:xfrm>
                <a:off x="4836034" y="2409026"/>
                <a:ext cx="89640" cy="271440"/>
              </p14:xfrm>
            </p:contentPart>
          </mc:Choice>
          <mc:Fallback xmlns="">
            <p:pic>
              <p:nvPicPr>
                <p:cNvPr id="1955" name="Ink 1954">
                  <a:extLst>
                    <a:ext uri="{FF2B5EF4-FFF2-40B4-BE49-F238E27FC236}">
                      <a16:creationId xmlns:a16="http://schemas.microsoft.com/office/drawing/2014/main" id="{40120B8B-2715-86FF-DBCE-B7DF285C62AC}"/>
                    </a:ext>
                  </a:extLst>
                </p:cNvPr>
                <p:cNvPicPr/>
                <p:nvPr/>
              </p:nvPicPr>
              <p:blipFill>
                <a:blip r:embed="rId3460"/>
                <a:stretch>
                  <a:fillRect/>
                </a:stretch>
              </p:blipFill>
              <p:spPr>
                <a:xfrm>
                  <a:off x="4773034" y="2031386"/>
                  <a:ext cx="215280" cy="10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1">
              <p14:nvContentPartPr>
                <p14:cNvPr id="1956" name="Ink 1955">
                  <a:extLst>
                    <a:ext uri="{FF2B5EF4-FFF2-40B4-BE49-F238E27FC236}">
                      <a16:creationId xmlns:a16="http://schemas.microsoft.com/office/drawing/2014/main" id="{49AAC90A-E106-6372-37A6-CD32DA7E3D2C}"/>
                    </a:ext>
                  </a:extLst>
                </p14:cNvPr>
                <p14:cNvContentPartPr/>
                <p14:nvPr/>
              </p14:nvContentPartPr>
              <p14:xfrm>
                <a:off x="4775194" y="2369066"/>
                <a:ext cx="92160" cy="325440"/>
              </p14:xfrm>
            </p:contentPart>
          </mc:Choice>
          <mc:Fallback xmlns="">
            <p:pic>
              <p:nvPicPr>
                <p:cNvPr id="1956" name="Ink 1955">
                  <a:extLst>
                    <a:ext uri="{FF2B5EF4-FFF2-40B4-BE49-F238E27FC236}">
                      <a16:creationId xmlns:a16="http://schemas.microsoft.com/office/drawing/2014/main" id="{49AAC90A-E106-6372-37A6-CD32DA7E3D2C}"/>
                    </a:ext>
                  </a:extLst>
                </p:cNvPr>
                <p:cNvPicPr/>
                <p:nvPr/>
              </p:nvPicPr>
              <p:blipFill>
                <a:blip r:embed="rId3462"/>
                <a:stretch>
                  <a:fillRect/>
                </a:stretch>
              </p:blipFill>
              <p:spPr>
                <a:xfrm>
                  <a:off x="4712194" y="1991066"/>
                  <a:ext cx="217800" cy="10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3">
              <p14:nvContentPartPr>
                <p14:cNvPr id="1957" name="Ink 1956">
                  <a:extLst>
                    <a:ext uri="{FF2B5EF4-FFF2-40B4-BE49-F238E27FC236}">
                      <a16:creationId xmlns:a16="http://schemas.microsoft.com/office/drawing/2014/main" id="{3F81CDB6-BB32-ED60-D6D6-A09DDAF1EC4B}"/>
                    </a:ext>
                  </a:extLst>
                </p14:cNvPr>
                <p14:cNvContentPartPr/>
                <p14:nvPr/>
              </p14:nvContentPartPr>
              <p14:xfrm>
                <a:off x="4737754" y="2407226"/>
                <a:ext cx="63000" cy="260640"/>
              </p14:xfrm>
            </p:contentPart>
          </mc:Choice>
          <mc:Fallback xmlns="">
            <p:pic>
              <p:nvPicPr>
                <p:cNvPr id="1957" name="Ink 1956">
                  <a:extLst>
                    <a:ext uri="{FF2B5EF4-FFF2-40B4-BE49-F238E27FC236}">
                      <a16:creationId xmlns:a16="http://schemas.microsoft.com/office/drawing/2014/main" id="{3F81CDB6-BB32-ED60-D6D6-A09DDAF1EC4B}"/>
                    </a:ext>
                  </a:extLst>
                </p:cNvPr>
                <p:cNvPicPr/>
                <p:nvPr/>
              </p:nvPicPr>
              <p:blipFill>
                <a:blip r:embed="rId3464"/>
                <a:stretch>
                  <a:fillRect/>
                </a:stretch>
              </p:blipFill>
              <p:spPr>
                <a:xfrm>
                  <a:off x="4674754" y="2029586"/>
                  <a:ext cx="188640" cy="10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5">
              <p14:nvContentPartPr>
                <p14:cNvPr id="1958" name="Ink 1957">
                  <a:extLst>
                    <a:ext uri="{FF2B5EF4-FFF2-40B4-BE49-F238E27FC236}">
                      <a16:creationId xmlns:a16="http://schemas.microsoft.com/office/drawing/2014/main" id="{195B8BC2-F214-7E88-5C30-64C571BCB940}"/>
                    </a:ext>
                  </a:extLst>
                </p14:cNvPr>
                <p14:cNvContentPartPr/>
                <p14:nvPr/>
              </p14:nvContentPartPr>
              <p14:xfrm>
                <a:off x="4690234" y="2399306"/>
                <a:ext cx="67320" cy="327600"/>
              </p14:xfrm>
            </p:contentPart>
          </mc:Choice>
          <mc:Fallback xmlns="">
            <p:pic>
              <p:nvPicPr>
                <p:cNvPr id="1958" name="Ink 1957">
                  <a:extLst>
                    <a:ext uri="{FF2B5EF4-FFF2-40B4-BE49-F238E27FC236}">
                      <a16:creationId xmlns:a16="http://schemas.microsoft.com/office/drawing/2014/main" id="{195B8BC2-F214-7E88-5C30-64C571BCB940}"/>
                    </a:ext>
                  </a:extLst>
                </p:cNvPr>
                <p:cNvPicPr/>
                <p:nvPr/>
              </p:nvPicPr>
              <p:blipFill>
                <a:blip r:embed="rId3466"/>
                <a:stretch>
                  <a:fillRect/>
                </a:stretch>
              </p:blipFill>
              <p:spPr>
                <a:xfrm>
                  <a:off x="4627234" y="2021306"/>
                  <a:ext cx="192960" cy="10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7">
              <p14:nvContentPartPr>
                <p14:cNvPr id="1959" name="Ink 1958">
                  <a:extLst>
                    <a:ext uri="{FF2B5EF4-FFF2-40B4-BE49-F238E27FC236}">
                      <a16:creationId xmlns:a16="http://schemas.microsoft.com/office/drawing/2014/main" id="{1F5CD96B-F7C8-FDDC-1762-6C939CB8F954}"/>
                    </a:ext>
                  </a:extLst>
                </p14:cNvPr>
                <p14:cNvContentPartPr/>
                <p14:nvPr/>
              </p14:nvContentPartPr>
              <p14:xfrm>
                <a:off x="4661794" y="2441066"/>
                <a:ext cx="84600" cy="359640"/>
              </p14:xfrm>
            </p:contentPart>
          </mc:Choice>
          <mc:Fallback xmlns="">
            <p:pic>
              <p:nvPicPr>
                <p:cNvPr id="1959" name="Ink 1958">
                  <a:extLst>
                    <a:ext uri="{FF2B5EF4-FFF2-40B4-BE49-F238E27FC236}">
                      <a16:creationId xmlns:a16="http://schemas.microsoft.com/office/drawing/2014/main" id="{1F5CD96B-F7C8-FDDC-1762-6C939CB8F954}"/>
                    </a:ext>
                  </a:extLst>
                </p:cNvPr>
                <p:cNvPicPr/>
                <p:nvPr/>
              </p:nvPicPr>
              <p:blipFill>
                <a:blip r:embed="rId3468"/>
                <a:stretch>
                  <a:fillRect/>
                </a:stretch>
              </p:blipFill>
              <p:spPr>
                <a:xfrm>
                  <a:off x="4598794" y="2063066"/>
                  <a:ext cx="210240" cy="11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9">
              <p14:nvContentPartPr>
                <p14:cNvPr id="1961" name="Ink 1960">
                  <a:extLst>
                    <a:ext uri="{FF2B5EF4-FFF2-40B4-BE49-F238E27FC236}">
                      <a16:creationId xmlns:a16="http://schemas.microsoft.com/office/drawing/2014/main" id="{5E4C5408-20E8-9496-655E-80E499CC5EE4}"/>
                    </a:ext>
                  </a:extLst>
                </p14:cNvPr>
                <p14:cNvContentPartPr/>
                <p14:nvPr/>
              </p14:nvContentPartPr>
              <p14:xfrm>
                <a:off x="4610674" y="2329106"/>
                <a:ext cx="149400" cy="467280"/>
              </p14:xfrm>
            </p:contentPart>
          </mc:Choice>
          <mc:Fallback xmlns="">
            <p:pic>
              <p:nvPicPr>
                <p:cNvPr id="1961" name="Ink 1960">
                  <a:extLst>
                    <a:ext uri="{FF2B5EF4-FFF2-40B4-BE49-F238E27FC236}">
                      <a16:creationId xmlns:a16="http://schemas.microsoft.com/office/drawing/2014/main" id="{5E4C5408-20E8-9496-655E-80E499CC5EE4}"/>
                    </a:ext>
                  </a:extLst>
                </p:cNvPr>
                <p:cNvPicPr/>
                <p:nvPr/>
              </p:nvPicPr>
              <p:blipFill>
                <a:blip r:embed="rId3470"/>
                <a:stretch>
                  <a:fillRect/>
                </a:stretch>
              </p:blipFill>
              <p:spPr>
                <a:xfrm>
                  <a:off x="4548034" y="1951466"/>
                  <a:ext cx="275040" cy="12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71">
              <p14:nvContentPartPr>
                <p14:cNvPr id="1962" name="Ink 1961">
                  <a:extLst>
                    <a:ext uri="{FF2B5EF4-FFF2-40B4-BE49-F238E27FC236}">
                      <a16:creationId xmlns:a16="http://schemas.microsoft.com/office/drawing/2014/main" id="{4B82FC10-DFEA-165B-AE82-480A779C698B}"/>
                    </a:ext>
                  </a:extLst>
                </p14:cNvPr>
                <p14:cNvContentPartPr/>
                <p14:nvPr/>
              </p14:nvContentPartPr>
              <p14:xfrm>
                <a:off x="4660714" y="2323706"/>
                <a:ext cx="40680" cy="418680"/>
              </p14:xfrm>
            </p:contentPart>
          </mc:Choice>
          <mc:Fallback xmlns="">
            <p:pic>
              <p:nvPicPr>
                <p:cNvPr id="1962" name="Ink 1961">
                  <a:extLst>
                    <a:ext uri="{FF2B5EF4-FFF2-40B4-BE49-F238E27FC236}">
                      <a16:creationId xmlns:a16="http://schemas.microsoft.com/office/drawing/2014/main" id="{4B82FC10-DFEA-165B-AE82-480A779C698B}"/>
                    </a:ext>
                  </a:extLst>
                </p:cNvPr>
                <p:cNvPicPr/>
                <p:nvPr/>
              </p:nvPicPr>
              <p:blipFill>
                <a:blip r:embed="rId3472"/>
                <a:stretch>
                  <a:fillRect/>
                </a:stretch>
              </p:blipFill>
              <p:spPr>
                <a:xfrm>
                  <a:off x="4598074" y="1945706"/>
                  <a:ext cx="166320" cy="11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73">
              <p14:nvContentPartPr>
                <p14:cNvPr id="1963" name="Ink 1962">
                  <a:extLst>
                    <a:ext uri="{FF2B5EF4-FFF2-40B4-BE49-F238E27FC236}">
                      <a16:creationId xmlns:a16="http://schemas.microsoft.com/office/drawing/2014/main" id="{F4A42861-63E8-D355-520B-CCB93F7FB7E9}"/>
                    </a:ext>
                  </a:extLst>
                </p14:cNvPr>
                <p14:cNvContentPartPr/>
                <p14:nvPr/>
              </p14:nvContentPartPr>
              <p14:xfrm>
                <a:off x="4184794" y="2338466"/>
                <a:ext cx="525600" cy="276480"/>
              </p14:xfrm>
            </p:contentPart>
          </mc:Choice>
          <mc:Fallback xmlns="">
            <p:pic>
              <p:nvPicPr>
                <p:cNvPr id="1963" name="Ink 1962">
                  <a:extLst>
                    <a:ext uri="{FF2B5EF4-FFF2-40B4-BE49-F238E27FC236}">
                      <a16:creationId xmlns:a16="http://schemas.microsoft.com/office/drawing/2014/main" id="{F4A42861-63E8-D355-520B-CCB93F7FB7E9}"/>
                    </a:ext>
                  </a:extLst>
                </p:cNvPr>
                <p:cNvPicPr/>
                <p:nvPr/>
              </p:nvPicPr>
              <p:blipFill>
                <a:blip r:embed="rId3474"/>
                <a:stretch>
                  <a:fillRect/>
                </a:stretch>
              </p:blipFill>
              <p:spPr>
                <a:xfrm>
                  <a:off x="4121794" y="1960466"/>
                  <a:ext cx="651240" cy="10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75">
              <p14:nvContentPartPr>
                <p14:cNvPr id="1964" name="Ink 1963">
                  <a:extLst>
                    <a:ext uri="{FF2B5EF4-FFF2-40B4-BE49-F238E27FC236}">
                      <a16:creationId xmlns:a16="http://schemas.microsoft.com/office/drawing/2014/main" id="{B73E5048-7551-8FCF-8FA7-E53065F3C13A}"/>
                    </a:ext>
                  </a:extLst>
                </p14:cNvPr>
                <p14:cNvContentPartPr/>
                <p14:nvPr/>
              </p14:nvContentPartPr>
              <p14:xfrm>
                <a:off x="4705714" y="2384546"/>
                <a:ext cx="16200" cy="332280"/>
              </p14:xfrm>
            </p:contentPart>
          </mc:Choice>
          <mc:Fallback xmlns="">
            <p:pic>
              <p:nvPicPr>
                <p:cNvPr id="1964" name="Ink 1963">
                  <a:extLst>
                    <a:ext uri="{FF2B5EF4-FFF2-40B4-BE49-F238E27FC236}">
                      <a16:creationId xmlns:a16="http://schemas.microsoft.com/office/drawing/2014/main" id="{B73E5048-7551-8FCF-8FA7-E53065F3C13A}"/>
                    </a:ext>
                  </a:extLst>
                </p:cNvPr>
                <p:cNvPicPr/>
                <p:nvPr/>
              </p:nvPicPr>
              <p:blipFill>
                <a:blip r:embed="rId3476"/>
                <a:stretch>
                  <a:fillRect/>
                </a:stretch>
              </p:blipFill>
              <p:spPr>
                <a:xfrm>
                  <a:off x="4642714" y="2006906"/>
                  <a:ext cx="141840" cy="10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77">
              <p14:nvContentPartPr>
                <p14:cNvPr id="1965" name="Ink 1964">
                  <a:extLst>
                    <a:ext uri="{FF2B5EF4-FFF2-40B4-BE49-F238E27FC236}">
                      <a16:creationId xmlns:a16="http://schemas.microsoft.com/office/drawing/2014/main" id="{3E68C1D5-E6D3-A863-A48E-033875E7F520}"/>
                    </a:ext>
                  </a:extLst>
                </p14:cNvPr>
                <p14:cNvContentPartPr/>
                <p14:nvPr/>
              </p14:nvContentPartPr>
              <p14:xfrm>
                <a:off x="4720834" y="2418386"/>
                <a:ext cx="91800" cy="454320"/>
              </p14:xfrm>
            </p:contentPart>
          </mc:Choice>
          <mc:Fallback xmlns="">
            <p:pic>
              <p:nvPicPr>
                <p:cNvPr id="1965" name="Ink 1964">
                  <a:extLst>
                    <a:ext uri="{FF2B5EF4-FFF2-40B4-BE49-F238E27FC236}">
                      <a16:creationId xmlns:a16="http://schemas.microsoft.com/office/drawing/2014/main" id="{3E68C1D5-E6D3-A863-A48E-033875E7F520}"/>
                    </a:ext>
                  </a:extLst>
                </p:cNvPr>
                <p:cNvPicPr/>
                <p:nvPr/>
              </p:nvPicPr>
              <p:blipFill>
                <a:blip r:embed="rId3478"/>
                <a:stretch>
                  <a:fillRect/>
                </a:stretch>
              </p:blipFill>
              <p:spPr>
                <a:xfrm>
                  <a:off x="4658194" y="2040386"/>
                  <a:ext cx="217440" cy="12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79">
              <p14:nvContentPartPr>
                <p14:cNvPr id="1966" name="Ink 1965">
                  <a:extLst>
                    <a:ext uri="{FF2B5EF4-FFF2-40B4-BE49-F238E27FC236}">
                      <a16:creationId xmlns:a16="http://schemas.microsoft.com/office/drawing/2014/main" id="{D46BF2B0-241A-1601-50AA-E47D271B2F1A}"/>
                    </a:ext>
                  </a:extLst>
                </p14:cNvPr>
                <p14:cNvContentPartPr/>
                <p14:nvPr/>
              </p14:nvContentPartPr>
              <p14:xfrm>
                <a:off x="4740634" y="2461946"/>
                <a:ext cx="84960" cy="434520"/>
              </p14:xfrm>
            </p:contentPart>
          </mc:Choice>
          <mc:Fallback xmlns="">
            <p:pic>
              <p:nvPicPr>
                <p:cNvPr id="1966" name="Ink 1965">
                  <a:extLst>
                    <a:ext uri="{FF2B5EF4-FFF2-40B4-BE49-F238E27FC236}">
                      <a16:creationId xmlns:a16="http://schemas.microsoft.com/office/drawing/2014/main" id="{D46BF2B0-241A-1601-50AA-E47D271B2F1A}"/>
                    </a:ext>
                  </a:extLst>
                </p:cNvPr>
                <p:cNvPicPr/>
                <p:nvPr/>
              </p:nvPicPr>
              <p:blipFill>
                <a:blip r:embed="rId3480"/>
                <a:stretch>
                  <a:fillRect/>
                </a:stretch>
              </p:blipFill>
              <p:spPr>
                <a:xfrm>
                  <a:off x="4677634" y="2083946"/>
                  <a:ext cx="210600" cy="11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1">
              <p14:nvContentPartPr>
                <p14:cNvPr id="1967" name="Ink 1966">
                  <a:extLst>
                    <a:ext uri="{FF2B5EF4-FFF2-40B4-BE49-F238E27FC236}">
                      <a16:creationId xmlns:a16="http://schemas.microsoft.com/office/drawing/2014/main" id="{1BFA1D1F-B86D-02B4-FF05-572F3E240ACF}"/>
                    </a:ext>
                  </a:extLst>
                </p14:cNvPr>
                <p14:cNvContentPartPr/>
                <p14:nvPr/>
              </p14:nvContentPartPr>
              <p14:xfrm>
                <a:off x="4771234" y="2461226"/>
                <a:ext cx="67680" cy="371160"/>
              </p14:xfrm>
            </p:contentPart>
          </mc:Choice>
          <mc:Fallback xmlns="">
            <p:pic>
              <p:nvPicPr>
                <p:cNvPr id="1967" name="Ink 1966">
                  <a:extLst>
                    <a:ext uri="{FF2B5EF4-FFF2-40B4-BE49-F238E27FC236}">
                      <a16:creationId xmlns:a16="http://schemas.microsoft.com/office/drawing/2014/main" id="{1BFA1D1F-B86D-02B4-FF05-572F3E240ACF}"/>
                    </a:ext>
                  </a:extLst>
                </p:cNvPr>
                <p:cNvPicPr/>
                <p:nvPr/>
              </p:nvPicPr>
              <p:blipFill>
                <a:blip r:embed="rId3482"/>
                <a:stretch>
                  <a:fillRect/>
                </a:stretch>
              </p:blipFill>
              <p:spPr>
                <a:xfrm>
                  <a:off x="4708594" y="2083226"/>
                  <a:ext cx="193320" cy="11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3">
              <p14:nvContentPartPr>
                <p14:cNvPr id="1968" name="Ink 1967">
                  <a:extLst>
                    <a:ext uri="{FF2B5EF4-FFF2-40B4-BE49-F238E27FC236}">
                      <a16:creationId xmlns:a16="http://schemas.microsoft.com/office/drawing/2014/main" id="{35C1787F-82AE-7253-F309-AE523ACD97B1}"/>
                    </a:ext>
                  </a:extLst>
                </p14:cNvPr>
                <p14:cNvContentPartPr/>
                <p14:nvPr/>
              </p14:nvContentPartPr>
              <p14:xfrm>
                <a:off x="4841794" y="2414786"/>
                <a:ext cx="54360" cy="402840"/>
              </p14:xfrm>
            </p:contentPart>
          </mc:Choice>
          <mc:Fallback xmlns="">
            <p:pic>
              <p:nvPicPr>
                <p:cNvPr id="1968" name="Ink 1967">
                  <a:extLst>
                    <a:ext uri="{FF2B5EF4-FFF2-40B4-BE49-F238E27FC236}">
                      <a16:creationId xmlns:a16="http://schemas.microsoft.com/office/drawing/2014/main" id="{35C1787F-82AE-7253-F309-AE523ACD97B1}"/>
                    </a:ext>
                  </a:extLst>
                </p:cNvPr>
                <p:cNvPicPr/>
                <p:nvPr/>
              </p:nvPicPr>
              <p:blipFill>
                <a:blip r:embed="rId3484"/>
                <a:stretch>
                  <a:fillRect/>
                </a:stretch>
              </p:blipFill>
              <p:spPr>
                <a:xfrm>
                  <a:off x="4778794" y="2036786"/>
                  <a:ext cx="180000" cy="11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5">
              <p14:nvContentPartPr>
                <p14:cNvPr id="1969" name="Ink 1968">
                  <a:extLst>
                    <a:ext uri="{FF2B5EF4-FFF2-40B4-BE49-F238E27FC236}">
                      <a16:creationId xmlns:a16="http://schemas.microsoft.com/office/drawing/2014/main" id="{A8CCED6E-6174-034E-850B-E75B6976CE52}"/>
                    </a:ext>
                  </a:extLst>
                </p14:cNvPr>
                <p14:cNvContentPartPr/>
                <p14:nvPr/>
              </p14:nvContentPartPr>
              <p14:xfrm>
                <a:off x="4863034" y="2429906"/>
                <a:ext cx="69120" cy="339840"/>
              </p14:xfrm>
            </p:contentPart>
          </mc:Choice>
          <mc:Fallback xmlns="">
            <p:pic>
              <p:nvPicPr>
                <p:cNvPr id="1969" name="Ink 1968">
                  <a:extLst>
                    <a:ext uri="{FF2B5EF4-FFF2-40B4-BE49-F238E27FC236}">
                      <a16:creationId xmlns:a16="http://schemas.microsoft.com/office/drawing/2014/main" id="{A8CCED6E-6174-034E-850B-E75B6976CE52}"/>
                    </a:ext>
                  </a:extLst>
                </p:cNvPr>
                <p:cNvPicPr/>
                <p:nvPr/>
              </p:nvPicPr>
              <p:blipFill>
                <a:blip r:embed="rId3486"/>
                <a:stretch>
                  <a:fillRect/>
                </a:stretch>
              </p:blipFill>
              <p:spPr>
                <a:xfrm>
                  <a:off x="4800034" y="2052266"/>
                  <a:ext cx="194760" cy="10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7">
              <p14:nvContentPartPr>
                <p14:cNvPr id="1970" name="Ink 1969">
                  <a:extLst>
                    <a:ext uri="{FF2B5EF4-FFF2-40B4-BE49-F238E27FC236}">
                      <a16:creationId xmlns:a16="http://schemas.microsoft.com/office/drawing/2014/main" id="{37C2AB11-0BD4-CBCA-53B9-51068E1AB481}"/>
                    </a:ext>
                  </a:extLst>
                </p14:cNvPr>
                <p14:cNvContentPartPr/>
                <p14:nvPr/>
              </p14:nvContentPartPr>
              <p14:xfrm>
                <a:off x="4950514" y="2456186"/>
                <a:ext cx="24120" cy="304200"/>
              </p14:xfrm>
            </p:contentPart>
          </mc:Choice>
          <mc:Fallback xmlns="">
            <p:pic>
              <p:nvPicPr>
                <p:cNvPr id="1970" name="Ink 1969">
                  <a:extLst>
                    <a:ext uri="{FF2B5EF4-FFF2-40B4-BE49-F238E27FC236}">
                      <a16:creationId xmlns:a16="http://schemas.microsoft.com/office/drawing/2014/main" id="{37C2AB11-0BD4-CBCA-53B9-51068E1AB481}"/>
                    </a:ext>
                  </a:extLst>
                </p:cNvPr>
                <p:cNvPicPr/>
                <p:nvPr/>
              </p:nvPicPr>
              <p:blipFill>
                <a:blip r:embed="rId3488"/>
                <a:stretch>
                  <a:fillRect/>
                </a:stretch>
              </p:blipFill>
              <p:spPr>
                <a:xfrm>
                  <a:off x="4887874" y="2078546"/>
                  <a:ext cx="149760" cy="10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9">
              <p14:nvContentPartPr>
                <p14:cNvPr id="1971" name="Ink 1970">
                  <a:extLst>
                    <a:ext uri="{FF2B5EF4-FFF2-40B4-BE49-F238E27FC236}">
                      <a16:creationId xmlns:a16="http://schemas.microsoft.com/office/drawing/2014/main" id="{56C8B260-2733-322B-37CA-D70D18342BE8}"/>
                    </a:ext>
                  </a:extLst>
                </p14:cNvPr>
                <p14:cNvContentPartPr/>
                <p14:nvPr/>
              </p14:nvContentPartPr>
              <p14:xfrm>
                <a:off x="4919194" y="2480306"/>
                <a:ext cx="146880" cy="428040"/>
              </p14:xfrm>
            </p:contentPart>
          </mc:Choice>
          <mc:Fallback xmlns="">
            <p:pic>
              <p:nvPicPr>
                <p:cNvPr id="1971" name="Ink 1970">
                  <a:extLst>
                    <a:ext uri="{FF2B5EF4-FFF2-40B4-BE49-F238E27FC236}">
                      <a16:creationId xmlns:a16="http://schemas.microsoft.com/office/drawing/2014/main" id="{56C8B260-2733-322B-37CA-D70D18342BE8}"/>
                    </a:ext>
                  </a:extLst>
                </p:cNvPr>
                <p:cNvPicPr/>
                <p:nvPr/>
              </p:nvPicPr>
              <p:blipFill>
                <a:blip r:embed="rId3490"/>
                <a:stretch>
                  <a:fillRect/>
                </a:stretch>
              </p:blipFill>
              <p:spPr>
                <a:xfrm>
                  <a:off x="4856194" y="2102666"/>
                  <a:ext cx="272520" cy="11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91">
              <p14:nvContentPartPr>
                <p14:cNvPr id="1972" name="Ink 1971">
                  <a:extLst>
                    <a:ext uri="{FF2B5EF4-FFF2-40B4-BE49-F238E27FC236}">
                      <a16:creationId xmlns:a16="http://schemas.microsoft.com/office/drawing/2014/main" id="{F98678D1-E4F4-D653-1B1B-2A2BBCD13328}"/>
                    </a:ext>
                  </a:extLst>
                </p14:cNvPr>
                <p14:cNvContentPartPr/>
                <p14:nvPr/>
              </p14:nvContentPartPr>
              <p14:xfrm>
                <a:off x="4866274" y="2514866"/>
                <a:ext cx="100080" cy="338040"/>
              </p14:xfrm>
            </p:contentPart>
          </mc:Choice>
          <mc:Fallback xmlns="">
            <p:pic>
              <p:nvPicPr>
                <p:cNvPr id="1972" name="Ink 1971">
                  <a:extLst>
                    <a:ext uri="{FF2B5EF4-FFF2-40B4-BE49-F238E27FC236}">
                      <a16:creationId xmlns:a16="http://schemas.microsoft.com/office/drawing/2014/main" id="{F98678D1-E4F4-D653-1B1B-2A2BBCD13328}"/>
                    </a:ext>
                  </a:extLst>
                </p:cNvPr>
                <p:cNvPicPr/>
                <p:nvPr/>
              </p:nvPicPr>
              <p:blipFill>
                <a:blip r:embed="rId3492"/>
                <a:stretch>
                  <a:fillRect/>
                </a:stretch>
              </p:blipFill>
              <p:spPr>
                <a:xfrm>
                  <a:off x="4803274" y="2137226"/>
                  <a:ext cx="225720" cy="10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93">
              <p14:nvContentPartPr>
                <p14:cNvPr id="1973" name="Ink 1972">
                  <a:extLst>
                    <a:ext uri="{FF2B5EF4-FFF2-40B4-BE49-F238E27FC236}">
                      <a16:creationId xmlns:a16="http://schemas.microsoft.com/office/drawing/2014/main" id="{0F3DD9D2-8789-6EFD-2884-2505BDE69FC0}"/>
                    </a:ext>
                  </a:extLst>
                </p14:cNvPr>
                <p14:cNvContentPartPr/>
                <p14:nvPr/>
              </p14:nvContentPartPr>
              <p14:xfrm>
                <a:off x="4797154" y="2477066"/>
                <a:ext cx="109080" cy="225000"/>
              </p14:xfrm>
            </p:contentPart>
          </mc:Choice>
          <mc:Fallback xmlns="">
            <p:pic>
              <p:nvPicPr>
                <p:cNvPr id="1973" name="Ink 1972">
                  <a:extLst>
                    <a:ext uri="{FF2B5EF4-FFF2-40B4-BE49-F238E27FC236}">
                      <a16:creationId xmlns:a16="http://schemas.microsoft.com/office/drawing/2014/main" id="{0F3DD9D2-8789-6EFD-2884-2505BDE69FC0}"/>
                    </a:ext>
                  </a:extLst>
                </p:cNvPr>
                <p:cNvPicPr/>
                <p:nvPr/>
              </p:nvPicPr>
              <p:blipFill>
                <a:blip r:embed="rId3494"/>
                <a:stretch>
                  <a:fillRect/>
                </a:stretch>
              </p:blipFill>
              <p:spPr>
                <a:xfrm>
                  <a:off x="4734514" y="2099426"/>
                  <a:ext cx="234720" cy="9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95">
              <p14:nvContentPartPr>
                <p14:cNvPr id="1974" name="Ink 1973">
                  <a:extLst>
                    <a:ext uri="{FF2B5EF4-FFF2-40B4-BE49-F238E27FC236}">
                      <a16:creationId xmlns:a16="http://schemas.microsoft.com/office/drawing/2014/main" id="{F3A2BCB2-4E39-0B5E-770D-E36456BD8AB6}"/>
                    </a:ext>
                  </a:extLst>
                </p14:cNvPr>
                <p14:cNvContentPartPr/>
                <p14:nvPr/>
              </p14:nvContentPartPr>
              <p14:xfrm>
                <a:off x="4724434" y="2285186"/>
                <a:ext cx="65160" cy="306000"/>
              </p14:xfrm>
            </p:contentPart>
          </mc:Choice>
          <mc:Fallback xmlns="">
            <p:pic>
              <p:nvPicPr>
                <p:cNvPr id="1974" name="Ink 1973">
                  <a:extLst>
                    <a:ext uri="{FF2B5EF4-FFF2-40B4-BE49-F238E27FC236}">
                      <a16:creationId xmlns:a16="http://schemas.microsoft.com/office/drawing/2014/main" id="{F3A2BCB2-4E39-0B5E-770D-E36456BD8AB6}"/>
                    </a:ext>
                  </a:extLst>
                </p:cNvPr>
                <p:cNvPicPr/>
                <p:nvPr/>
              </p:nvPicPr>
              <p:blipFill>
                <a:blip r:embed="rId3496"/>
                <a:stretch>
                  <a:fillRect/>
                </a:stretch>
              </p:blipFill>
              <p:spPr>
                <a:xfrm>
                  <a:off x="4661434" y="1907546"/>
                  <a:ext cx="190800" cy="10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97">
              <p14:nvContentPartPr>
                <p14:cNvPr id="1975" name="Ink 1974">
                  <a:extLst>
                    <a:ext uri="{FF2B5EF4-FFF2-40B4-BE49-F238E27FC236}">
                      <a16:creationId xmlns:a16="http://schemas.microsoft.com/office/drawing/2014/main" id="{05E880E3-F666-C5B9-5007-561D2B85F1A0}"/>
                    </a:ext>
                  </a:extLst>
                </p14:cNvPr>
                <p14:cNvContentPartPr/>
                <p14:nvPr/>
              </p14:nvContentPartPr>
              <p14:xfrm>
                <a:off x="4744234" y="2370866"/>
                <a:ext cx="69840" cy="273600"/>
              </p14:xfrm>
            </p:contentPart>
          </mc:Choice>
          <mc:Fallback xmlns="">
            <p:pic>
              <p:nvPicPr>
                <p:cNvPr id="1975" name="Ink 1974">
                  <a:extLst>
                    <a:ext uri="{FF2B5EF4-FFF2-40B4-BE49-F238E27FC236}">
                      <a16:creationId xmlns:a16="http://schemas.microsoft.com/office/drawing/2014/main" id="{05E880E3-F666-C5B9-5007-561D2B85F1A0}"/>
                    </a:ext>
                  </a:extLst>
                </p:cNvPr>
                <p:cNvPicPr/>
                <p:nvPr/>
              </p:nvPicPr>
              <p:blipFill>
                <a:blip r:embed="rId3498"/>
                <a:stretch>
                  <a:fillRect/>
                </a:stretch>
              </p:blipFill>
              <p:spPr>
                <a:xfrm>
                  <a:off x="4681594" y="1992866"/>
                  <a:ext cx="195480" cy="10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99">
              <p14:nvContentPartPr>
                <p14:cNvPr id="1976" name="Ink 1975">
                  <a:extLst>
                    <a:ext uri="{FF2B5EF4-FFF2-40B4-BE49-F238E27FC236}">
                      <a16:creationId xmlns:a16="http://schemas.microsoft.com/office/drawing/2014/main" id="{24255853-6C2F-3CB1-E517-D884AA9E846B}"/>
                    </a:ext>
                  </a:extLst>
                </p14:cNvPr>
                <p14:cNvContentPartPr/>
                <p14:nvPr/>
              </p14:nvContentPartPr>
              <p14:xfrm>
                <a:off x="4914514" y="2453666"/>
                <a:ext cx="25920" cy="215280"/>
              </p14:xfrm>
            </p:contentPart>
          </mc:Choice>
          <mc:Fallback xmlns="">
            <p:pic>
              <p:nvPicPr>
                <p:cNvPr id="1976" name="Ink 1975">
                  <a:extLst>
                    <a:ext uri="{FF2B5EF4-FFF2-40B4-BE49-F238E27FC236}">
                      <a16:creationId xmlns:a16="http://schemas.microsoft.com/office/drawing/2014/main" id="{24255853-6C2F-3CB1-E517-D884AA9E846B}"/>
                    </a:ext>
                  </a:extLst>
                </p:cNvPr>
                <p:cNvPicPr/>
                <p:nvPr/>
              </p:nvPicPr>
              <p:blipFill>
                <a:blip r:embed="rId3500"/>
                <a:stretch>
                  <a:fillRect/>
                </a:stretch>
              </p:blipFill>
              <p:spPr>
                <a:xfrm>
                  <a:off x="4851514" y="2075666"/>
                  <a:ext cx="151560" cy="9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1">
              <p14:nvContentPartPr>
                <p14:cNvPr id="1977" name="Ink 1976">
                  <a:extLst>
                    <a:ext uri="{FF2B5EF4-FFF2-40B4-BE49-F238E27FC236}">
                      <a16:creationId xmlns:a16="http://schemas.microsoft.com/office/drawing/2014/main" id="{1F5E8E5D-9233-A6BC-E0ED-63FCAEED4AB3}"/>
                    </a:ext>
                  </a:extLst>
                </p14:cNvPr>
                <p14:cNvContentPartPr/>
                <p14:nvPr/>
              </p14:nvContentPartPr>
              <p14:xfrm>
                <a:off x="4840354" y="2667506"/>
                <a:ext cx="222840" cy="686520"/>
              </p14:xfrm>
            </p:contentPart>
          </mc:Choice>
          <mc:Fallback xmlns="">
            <p:pic>
              <p:nvPicPr>
                <p:cNvPr id="1977" name="Ink 1976">
                  <a:extLst>
                    <a:ext uri="{FF2B5EF4-FFF2-40B4-BE49-F238E27FC236}">
                      <a16:creationId xmlns:a16="http://schemas.microsoft.com/office/drawing/2014/main" id="{1F5E8E5D-9233-A6BC-E0ED-63FCAEED4AB3}"/>
                    </a:ext>
                  </a:extLst>
                </p:cNvPr>
                <p:cNvPicPr/>
                <p:nvPr/>
              </p:nvPicPr>
              <p:blipFill>
                <a:blip r:embed="rId3502"/>
                <a:stretch>
                  <a:fillRect/>
                </a:stretch>
              </p:blipFill>
              <p:spPr>
                <a:xfrm>
                  <a:off x="4777354" y="2289506"/>
                  <a:ext cx="348480" cy="14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3">
              <p14:nvContentPartPr>
                <p14:cNvPr id="1978" name="Ink 1977">
                  <a:extLst>
                    <a:ext uri="{FF2B5EF4-FFF2-40B4-BE49-F238E27FC236}">
                      <a16:creationId xmlns:a16="http://schemas.microsoft.com/office/drawing/2014/main" id="{07913C06-72D0-7B84-8903-B4FB15BAD23E}"/>
                    </a:ext>
                  </a:extLst>
                </p14:cNvPr>
                <p14:cNvContentPartPr/>
                <p14:nvPr/>
              </p14:nvContentPartPr>
              <p14:xfrm>
                <a:off x="4989034" y="2754986"/>
                <a:ext cx="113040" cy="674640"/>
              </p14:xfrm>
            </p:contentPart>
          </mc:Choice>
          <mc:Fallback xmlns="">
            <p:pic>
              <p:nvPicPr>
                <p:cNvPr id="1978" name="Ink 1977">
                  <a:extLst>
                    <a:ext uri="{FF2B5EF4-FFF2-40B4-BE49-F238E27FC236}">
                      <a16:creationId xmlns:a16="http://schemas.microsoft.com/office/drawing/2014/main" id="{07913C06-72D0-7B84-8903-B4FB15BAD23E}"/>
                    </a:ext>
                  </a:extLst>
                </p:cNvPr>
                <p:cNvPicPr/>
                <p:nvPr/>
              </p:nvPicPr>
              <p:blipFill>
                <a:blip r:embed="rId3504"/>
                <a:stretch>
                  <a:fillRect/>
                </a:stretch>
              </p:blipFill>
              <p:spPr>
                <a:xfrm>
                  <a:off x="4926394" y="2377346"/>
                  <a:ext cx="238680" cy="14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5">
              <p14:nvContentPartPr>
                <p14:cNvPr id="1980" name="Ink 1979">
                  <a:extLst>
                    <a:ext uri="{FF2B5EF4-FFF2-40B4-BE49-F238E27FC236}">
                      <a16:creationId xmlns:a16="http://schemas.microsoft.com/office/drawing/2014/main" id="{9CA48616-8306-2575-19F2-6D84280399F5}"/>
                    </a:ext>
                  </a:extLst>
                </p14:cNvPr>
                <p14:cNvContentPartPr/>
                <p14:nvPr/>
              </p14:nvContentPartPr>
              <p14:xfrm>
                <a:off x="5097034" y="2893226"/>
                <a:ext cx="167040" cy="628560"/>
              </p14:xfrm>
            </p:contentPart>
          </mc:Choice>
          <mc:Fallback xmlns="">
            <p:pic>
              <p:nvPicPr>
                <p:cNvPr id="1980" name="Ink 1979">
                  <a:extLst>
                    <a:ext uri="{FF2B5EF4-FFF2-40B4-BE49-F238E27FC236}">
                      <a16:creationId xmlns:a16="http://schemas.microsoft.com/office/drawing/2014/main" id="{9CA48616-8306-2575-19F2-6D84280399F5}"/>
                    </a:ext>
                  </a:extLst>
                </p:cNvPr>
                <p:cNvPicPr/>
                <p:nvPr/>
              </p:nvPicPr>
              <p:blipFill>
                <a:blip r:embed="rId3506"/>
                <a:stretch>
                  <a:fillRect/>
                </a:stretch>
              </p:blipFill>
              <p:spPr>
                <a:xfrm>
                  <a:off x="5034034" y="2515226"/>
                  <a:ext cx="292680" cy="13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7">
              <p14:nvContentPartPr>
                <p14:cNvPr id="1981" name="Ink 1980">
                  <a:extLst>
                    <a:ext uri="{FF2B5EF4-FFF2-40B4-BE49-F238E27FC236}">
                      <a16:creationId xmlns:a16="http://schemas.microsoft.com/office/drawing/2014/main" id="{24CEB72E-A102-E196-0EC5-92541B3907C3}"/>
                    </a:ext>
                  </a:extLst>
                </p14:cNvPr>
                <p14:cNvContentPartPr/>
                <p14:nvPr/>
              </p14:nvContentPartPr>
              <p14:xfrm>
                <a:off x="5060314" y="2902586"/>
                <a:ext cx="255960" cy="695880"/>
              </p14:xfrm>
            </p:contentPart>
          </mc:Choice>
          <mc:Fallback xmlns="">
            <p:pic>
              <p:nvPicPr>
                <p:cNvPr id="1981" name="Ink 1980">
                  <a:extLst>
                    <a:ext uri="{FF2B5EF4-FFF2-40B4-BE49-F238E27FC236}">
                      <a16:creationId xmlns:a16="http://schemas.microsoft.com/office/drawing/2014/main" id="{24CEB72E-A102-E196-0EC5-92541B3907C3}"/>
                    </a:ext>
                  </a:extLst>
                </p:cNvPr>
                <p:cNvPicPr/>
                <p:nvPr/>
              </p:nvPicPr>
              <p:blipFill>
                <a:blip r:embed="rId3508"/>
                <a:stretch>
                  <a:fillRect/>
                </a:stretch>
              </p:blipFill>
              <p:spPr>
                <a:xfrm>
                  <a:off x="4997314" y="2524586"/>
                  <a:ext cx="381600" cy="14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9">
              <p14:nvContentPartPr>
                <p14:cNvPr id="1982" name="Ink 1981">
                  <a:extLst>
                    <a:ext uri="{FF2B5EF4-FFF2-40B4-BE49-F238E27FC236}">
                      <a16:creationId xmlns:a16="http://schemas.microsoft.com/office/drawing/2014/main" id="{D3BF0236-5FAE-A9BA-A6FD-C3D6D42EB76B}"/>
                    </a:ext>
                  </a:extLst>
                </p14:cNvPr>
                <p14:cNvContentPartPr/>
                <p14:nvPr/>
              </p14:nvContentPartPr>
              <p14:xfrm>
                <a:off x="5227354" y="2927426"/>
                <a:ext cx="140760" cy="920520"/>
              </p14:xfrm>
            </p:contentPart>
          </mc:Choice>
          <mc:Fallback xmlns="">
            <p:pic>
              <p:nvPicPr>
                <p:cNvPr id="1982" name="Ink 1981">
                  <a:extLst>
                    <a:ext uri="{FF2B5EF4-FFF2-40B4-BE49-F238E27FC236}">
                      <a16:creationId xmlns:a16="http://schemas.microsoft.com/office/drawing/2014/main" id="{D3BF0236-5FAE-A9BA-A6FD-C3D6D42EB76B}"/>
                    </a:ext>
                  </a:extLst>
                </p:cNvPr>
                <p:cNvPicPr/>
                <p:nvPr/>
              </p:nvPicPr>
              <p:blipFill>
                <a:blip r:embed="rId3510"/>
                <a:stretch>
                  <a:fillRect/>
                </a:stretch>
              </p:blipFill>
              <p:spPr>
                <a:xfrm>
                  <a:off x="5164714" y="2549786"/>
                  <a:ext cx="266400" cy="167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11">
              <p14:nvContentPartPr>
                <p14:cNvPr id="1983" name="Ink 1982">
                  <a:extLst>
                    <a:ext uri="{FF2B5EF4-FFF2-40B4-BE49-F238E27FC236}">
                      <a16:creationId xmlns:a16="http://schemas.microsoft.com/office/drawing/2014/main" id="{43915BFA-F592-8812-CFD5-F7F25A33068C}"/>
                    </a:ext>
                  </a:extLst>
                </p14:cNvPr>
                <p14:cNvContentPartPr/>
                <p14:nvPr/>
              </p14:nvContentPartPr>
              <p14:xfrm>
                <a:off x="5114314" y="3012386"/>
                <a:ext cx="194400" cy="976320"/>
              </p14:xfrm>
            </p:contentPart>
          </mc:Choice>
          <mc:Fallback xmlns="">
            <p:pic>
              <p:nvPicPr>
                <p:cNvPr id="1983" name="Ink 1982">
                  <a:extLst>
                    <a:ext uri="{FF2B5EF4-FFF2-40B4-BE49-F238E27FC236}">
                      <a16:creationId xmlns:a16="http://schemas.microsoft.com/office/drawing/2014/main" id="{43915BFA-F592-8812-CFD5-F7F25A33068C}"/>
                    </a:ext>
                  </a:extLst>
                </p:cNvPr>
                <p:cNvPicPr/>
                <p:nvPr/>
              </p:nvPicPr>
              <p:blipFill>
                <a:blip r:embed="rId3512"/>
                <a:stretch>
                  <a:fillRect/>
                </a:stretch>
              </p:blipFill>
              <p:spPr>
                <a:xfrm>
                  <a:off x="5051674" y="2634386"/>
                  <a:ext cx="320040" cy="173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13">
              <p14:nvContentPartPr>
                <p14:cNvPr id="1984" name="Ink 1983">
                  <a:extLst>
                    <a:ext uri="{FF2B5EF4-FFF2-40B4-BE49-F238E27FC236}">
                      <a16:creationId xmlns:a16="http://schemas.microsoft.com/office/drawing/2014/main" id="{CEAF41AA-1019-8C62-3C33-86A3191B226C}"/>
                    </a:ext>
                  </a:extLst>
                </p14:cNvPr>
                <p14:cNvContentPartPr/>
                <p14:nvPr/>
              </p14:nvContentPartPr>
              <p14:xfrm>
                <a:off x="5098114" y="3044066"/>
                <a:ext cx="122760" cy="846000"/>
              </p14:xfrm>
            </p:contentPart>
          </mc:Choice>
          <mc:Fallback xmlns="">
            <p:pic>
              <p:nvPicPr>
                <p:cNvPr id="1984" name="Ink 1983">
                  <a:extLst>
                    <a:ext uri="{FF2B5EF4-FFF2-40B4-BE49-F238E27FC236}">
                      <a16:creationId xmlns:a16="http://schemas.microsoft.com/office/drawing/2014/main" id="{CEAF41AA-1019-8C62-3C33-86A3191B226C}"/>
                    </a:ext>
                  </a:extLst>
                </p:cNvPr>
                <p:cNvPicPr/>
                <p:nvPr/>
              </p:nvPicPr>
              <p:blipFill>
                <a:blip r:embed="rId3514"/>
                <a:stretch>
                  <a:fillRect/>
                </a:stretch>
              </p:blipFill>
              <p:spPr>
                <a:xfrm>
                  <a:off x="5035474" y="2666066"/>
                  <a:ext cx="248400" cy="160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15">
              <p14:nvContentPartPr>
                <p14:cNvPr id="1985" name="Ink 1984">
                  <a:extLst>
                    <a:ext uri="{FF2B5EF4-FFF2-40B4-BE49-F238E27FC236}">
                      <a16:creationId xmlns:a16="http://schemas.microsoft.com/office/drawing/2014/main" id="{08CC5DE5-A11F-FAA0-68AF-81DACA9184B6}"/>
                    </a:ext>
                  </a:extLst>
                </p14:cNvPr>
                <p14:cNvContentPartPr/>
                <p14:nvPr/>
              </p14:nvContentPartPr>
              <p14:xfrm>
                <a:off x="5054554" y="2962706"/>
                <a:ext cx="179640" cy="891360"/>
              </p14:xfrm>
            </p:contentPart>
          </mc:Choice>
          <mc:Fallback xmlns="">
            <p:pic>
              <p:nvPicPr>
                <p:cNvPr id="1985" name="Ink 1984">
                  <a:extLst>
                    <a:ext uri="{FF2B5EF4-FFF2-40B4-BE49-F238E27FC236}">
                      <a16:creationId xmlns:a16="http://schemas.microsoft.com/office/drawing/2014/main" id="{08CC5DE5-A11F-FAA0-68AF-81DACA9184B6}"/>
                    </a:ext>
                  </a:extLst>
                </p:cNvPr>
                <p:cNvPicPr/>
                <p:nvPr/>
              </p:nvPicPr>
              <p:blipFill>
                <a:blip r:embed="rId3516"/>
                <a:stretch>
                  <a:fillRect/>
                </a:stretch>
              </p:blipFill>
              <p:spPr>
                <a:xfrm>
                  <a:off x="4991914" y="2584706"/>
                  <a:ext cx="305280" cy="164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17">
              <p14:nvContentPartPr>
                <p14:cNvPr id="1986" name="Ink 1985">
                  <a:extLst>
                    <a:ext uri="{FF2B5EF4-FFF2-40B4-BE49-F238E27FC236}">
                      <a16:creationId xmlns:a16="http://schemas.microsoft.com/office/drawing/2014/main" id="{1D8D9157-5D7E-E4CF-80FD-2C7268E31B92}"/>
                    </a:ext>
                  </a:extLst>
                </p14:cNvPr>
                <p14:cNvContentPartPr/>
                <p14:nvPr/>
              </p14:nvContentPartPr>
              <p14:xfrm>
                <a:off x="5129434" y="3067466"/>
                <a:ext cx="132840" cy="995040"/>
              </p14:xfrm>
            </p:contentPart>
          </mc:Choice>
          <mc:Fallback xmlns="">
            <p:pic>
              <p:nvPicPr>
                <p:cNvPr id="1986" name="Ink 1985">
                  <a:extLst>
                    <a:ext uri="{FF2B5EF4-FFF2-40B4-BE49-F238E27FC236}">
                      <a16:creationId xmlns:a16="http://schemas.microsoft.com/office/drawing/2014/main" id="{1D8D9157-5D7E-E4CF-80FD-2C7268E31B92}"/>
                    </a:ext>
                  </a:extLst>
                </p:cNvPr>
                <p:cNvPicPr/>
                <p:nvPr/>
              </p:nvPicPr>
              <p:blipFill>
                <a:blip r:embed="rId3518"/>
                <a:stretch>
                  <a:fillRect/>
                </a:stretch>
              </p:blipFill>
              <p:spPr>
                <a:xfrm>
                  <a:off x="5066794" y="2689466"/>
                  <a:ext cx="258480" cy="175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19">
              <p14:nvContentPartPr>
                <p14:cNvPr id="1987" name="Ink 1986">
                  <a:extLst>
                    <a:ext uri="{FF2B5EF4-FFF2-40B4-BE49-F238E27FC236}">
                      <a16:creationId xmlns:a16="http://schemas.microsoft.com/office/drawing/2014/main" id="{AC46691B-0994-9736-B63F-45E93DA6AB95}"/>
                    </a:ext>
                  </a:extLst>
                </p14:cNvPr>
                <p14:cNvContentPartPr/>
                <p14:nvPr/>
              </p14:nvContentPartPr>
              <p14:xfrm>
                <a:off x="5158594" y="3433586"/>
                <a:ext cx="180360" cy="830160"/>
              </p14:xfrm>
            </p:contentPart>
          </mc:Choice>
          <mc:Fallback xmlns="">
            <p:pic>
              <p:nvPicPr>
                <p:cNvPr id="1987" name="Ink 1986">
                  <a:extLst>
                    <a:ext uri="{FF2B5EF4-FFF2-40B4-BE49-F238E27FC236}">
                      <a16:creationId xmlns:a16="http://schemas.microsoft.com/office/drawing/2014/main" id="{AC46691B-0994-9736-B63F-45E93DA6AB95}"/>
                    </a:ext>
                  </a:extLst>
                </p:cNvPr>
                <p:cNvPicPr/>
                <p:nvPr/>
              </p:nvPicPr>
              <p:blipFill>
                <a:blip r:embed="rId3520"/>
                <a:stretch>
                  <a:fillRect/>
                </a:stretch>
              </p:blipFill>
              <p:spPr>
                <a:xfrm>
                  <a:off x="5095594" y="3055946"/>
                  <a:ext cx="306000" cy="158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1">
              <p14:nvContentPartPr>
                <p14:cNvPr id="1988" name="Ink 1987">
                  <a:extLst>
                    <a:ext uri="{FF2B5EF4-FFF2-40B4-BE49-F238E27FC236}">
                      <a16:creationId xmlns:a16="http://schemas.microsoft.com/office/drawing/2014/main" id="{51C40DFD-A724-3225-C46C-D261E0C4036A}"/>
                    </a:ext>
                  </a:extLst>
                </p14:cNvPr>
                <p14:cNvContentPartPr/>
                <p14:nvPr/>
              </p14:nvContentPartPr>
              <p14:xfrm>
                <a:off x="5058514" y="2751026"/>
                <a:ext cx="244800" cy="1104480"/>
              </p14:xfrm>
            </p:contentPart>
          </mc:Choice>
          <mc:Fallback xmlns="">
            <p:pic>
              <p:nvPicPr>
                <p:cNvPr id="1988" name="Ink 1987">
                  <a:extLst>
                    <a:ext uri="{FF2B5EF4-FFF2-40B4-BE49-F238E27FC236}">
                      <a16:creationId xmlns:a16="http://schemas.microsoft.com/office/drawing/2014/main" id="{51C40DFD-A724-3225-C46C-D261E0C4036A}"/>
                    </a:ext>
                  </a:extLst>
                </p:cNvPr>
                <p:cNvPicPr/>
                <p:nvPr/>
              </p:nvPicPr>
              <p:blipFill>
                <a:blip r:embed="rId3522"/>
                <a:stretch>
                  <a:fillRect/>
                </a:stretch>
              </p:blipFill>
              <p:spPr>
                <a:xfrm>
                  <a:off x="4995874" y="2373386"/>
                  <a:ext cx="370440" cy="18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3">
              <p14:nvContentPartPr>
                <p14:cNvPr id="1989" name="Ink 1988">
                  <a:extLst>
                    <a:ext uri="{FF2B5EF4-FFF2-40B4-BE49-F238E27FC236}">
                      <a16:creationId xmlns:a16="http://schemas.microsoft.com/office/drawing/2014/main" id="{C9A8D122-9B2F-DDDF-A218-665CD4AF32CC}"/>
                    </a:ext>
                  </a:extLst>
                </p14:cNvPr>
                <p14:cNvContentPartPr/>
                <p14:nvPr/>
              </p14:nvContentPartPr>
              <p14:xfrm>
                <a:off x="5168674" y="2801066"/>
                <a:ext cx="115560" cy="507600"/>
              </p14:xfrm>
            </p:contentPart>
          </mc:Choice>
          <mc:Fallback xmlns="">
            <p:pic>
              <p:nvPicPr>
                <p:cNvPr id="1989" name="Ink 1988">
                  <a:extLst>
                    <a:ext uri="{FF2B5EF4-FFF2-40B4-BE49-F238E27FC236}">
                      <a16:creationId xmlns:a16="http://schemas.microsoft.com/office/drawing/2014/main" id="{C9A8D122-9B2F-DDDF-A218-665CD4AF32CC}"/>
                    </a:ext>
                  </a:extLst>
                </p:cNvPr>
                <p:cNvPicPr/>
                <p:nvPr/>
              </p:nvPicPr>
              <p:blipFill>
                <a:blip r:embed="rId3524"/>
                <a:stretch>
                  <a:fillRect/>
                </a:stretch>
              </p:blipFill>
              <p:spPr>
                <a:xfrm>
                  <a:off x="5106034" y="2423426"/>
                  <a:ext cx="241200" cy="12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5">
              <p14:nvContentPartPr>
                <p14:cNvPr id="1990" name="Ink 1989">
                  <a:extLst>
                    <a:ext uri="{FF2B5EF4-FFF2-40B4-BE49-F238E27FC236}">
                      <a16:creationId xmlns:a16="http://schemas.microsoft.com/office/drawing/2014/main" id="{BE96DA09-5091-19CC-6308-32614A686856}"/>
                    </a:ext>
                  </a:extLst>
                </p14:cNvPr>
                <p14:cNvContentPartPr/>
                <p14:nvPr/>
              </p14:nvContentPartPr>
              <p14:xfrm>
                <a:off x="5171194" y="2779826"/>
                <a:ext cx="128520" cy="424080"/>
              </p14:xfrm>
            </p:contentPart>
          </mc:Choice>
          <mc:Fallback xmlns="">
            <p:pic>
              <p:nvPicPr>
                <p:cNvPr id="1990" name="Ink 1989">
                  <a:extLst>
                    <a:ext uri="{FF2B5EF4-FFF2-40B4-BE49-F238E27FC236}">
                      <a16:creationId xmlns:a16="http://schemas.microsoft.com/office/drawing/2014/main" id="{BE96DA09-5091-19CC-6308-32614A686856}"/>
                    </a:ext>
                  </a:extLst>
                </p:cNvPr>
                <p:cNvPicPr/>
                <p:nvPr/>
              </p:nvPicPr>
              <p:blipFill>
                <a:blip r:embed="rId3526"/>
                <a:stretch>
                  <a:fillRect/>
                </a:stretch>
              </p:blipFill>
              <p:spPr>
                <a:xfrm>
                  <a:off x="5108554" y="2401826"/>
                  <a:ext cx="254160" cy="11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7">
              <p14:nvContentPartPr>
                <p14:cNvPr id="1991" name="Ink 1990">
                  <a:extLst>
                    <a:ext uri="{FF2B5EF4-FFF2-40B4-BE49-F238E27FC236}">
                      <a16:creationId xmlns:a16="http://schemas.microsoft.com/office/drawing/2014/main" id="{E21A77E8-DE5E-F7EB-9F94-C75B9295F034}"/>
                    </a:ext>
                  </a:extLst>
                </p14:cNvPr>
                <p14:cNvContentPartPr/>
                <p14:nvPr/>
              </p14:nvContentPartPr>
              <p14:xfrm>
                <a:off x="4962754" y="2540786"/>
                <a:ext cx="168480" cy="375480"/>
              </p14:xfrm>
            </p:contentPart>
          </mc:Choice>
          <mc:Fallback xmlns="">
            <p:pic>
              <p:nvPicPr>
                <p:cNvPr id="1991" name="Ink 1990">
                  <a:extLst>
                    <a:ext uri="{FF2B5EF4-FFF2-40B4-BE49-F238E27FC236}">
                      <a16:creationId xmlns:a16="http://schemas.microsoft.com/office/drawing/2014/main" id="{E21A77E8-DE5E-F7EB-9F94-C75B9295F034}"/>
                    </a:ext>
                  </a:extLst>
                </p:cNvPr>
                <p:cNvPicPr/>
                <p:nvPr/>
              </p:nvPicPr>
              <p:blipFill>
                <a:blip r:embed="rId3528"/>
                <a:stretch>
                  <a:fillRect/>
                </a:stretch>
              </p:blipFill>
              <p:spPr>
                <a:xfrm>
                  <a:off x="4900114" y="2162786"/>
                  <a:ext cx="294120" cy="11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9">
              <p14:nvContentPartPr>
                <p14:cNvPr id="1992" name="Ink 1991">
                  <a:extLst>
                    <a:ext uri="{FF2B5EF4-FFF2-40B4-BE49-F238E27FC236}">
                      <a16:creationId xmlns:a16="http://schemas.microsoft.com/office/drawing/2014/main" id="{5D07C088-0C14-559E-8DFB-16B09CF6729C}"/>
                    </a:ext>
                  </a:extLst>
                </p14:cNvPr>
                <p14:cNvContentPartPr/>
                <p14:nvPr/>
              </p14:nvContentPartPr>
              <p14:xfrm>
                <a:off x="4920994" y="2769386"/>
                <a:ext cx="117360" cy="335520"/>
              </p14:xfrm>
            </p:contentPart>
          </mc:Choice>
          <mc:Fallback xmlns="">
            <p:pic>
              <p:nvPicPr>
                <p:cNvPr id="1992" name="Ink 1991">
                  <a:extLst>
                    <a:ext uri="{FF2B5EF4-FFF2-40B4-BE49-F238E27FC236}">
                      <a16:creationId xmlns:a16="http://schemas.microsoft.com/office/drawing/2014/main" id="{5D07C088-0C14-559E-8DFB-16B09CF6729C}"/>
                    </a:ext>
                  </a:extLst>
                </p:cNvPr>
                <p:cNvPicPr/>
                <p:nvPr/>
              </p:nvPicPr>
              <p:blipFill>
                <a:blip r:embed="rId3530"/>
                <a:stretch>
                  <a:fillRect/>
                </a:stretch>
              </p:blipFill>
              <p:spPr>
                <a:xfrm>
                  <a:off x="4857994" y="2391386"/>
                  <a:ext cx="243000" cy="10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31">
              <p14:nvContentPartPr>
                <p14:cNvPr id="1993" name="Ink 1992">
                  <a:extLst>
                    <a:ext uri="{FF2B5EF4-FFF2-40B4-BE49-F238E27FC236}">
                      <a16:creationId xmlns:a16="http://schemas.microsoft.com/office/drawing/2014/main" id="{DFAD20DC-E1AC-21A7-8440-F8B57630AB07}"/>
                    </a:ext>
                  </a:extLst>
                </p14:cNvPr>
                <p14:cNvContentPartPr/>
                <p14:nvPr/>
              </p14:nvContentPartPr>
              <p14:xfrm>
                <a:off x="4793194" y="2968826"/>
                <a:ext cx="125640" cy="401400"/>
              </p14:xfrm>
            </p:contentPart>
          </mc:Choice>
          <mc:Fallback xmlns="">
            <p:pic>
              <p:nvPicPr>
                <p:cNvPr id="1993" name="Ink 1992">
                  <a:extLst>
                    <a:ext uri="{FF2B5EF4-FFF2-40B4-BE49-F238E27FC236}">
                      <a16:creationId xmlns:a16="http://schemas.microsoft.com/office/drawing/2014/main" id="{DFAD20DC-E1AC-21A7-8440-F8B57630AB07}"/>
                    </a:ext>
                  </a:extLst>
                </p:cNvPr>
                <p:cNvPicPr/>
                <p:nvPr/>
              </p:nvPicPr>
              <p:blipFill>
                <a:blip r:embed="rId3532"/>
                <a:stretch>
                  <a:fillRect/>
                </a:stretch>
              </p:blipFill>
              <p:spPr>
                <a:xfrm>
                  <a:off x="4730194" y="2591186"/>
                  <a:ext cx="251280" cy="11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33">
              <p14:nvContentPartPr>
                <p14:cNvPr id="1994" name="Ink 1993">
                  <a:extLst>
                    <a:ext uri="{FF2B5EF4-FFF2-40B4-BE49-F238E27FC236}">
                      <a16:creationId xmlns:a16="http://schemas.microsoft.com/office/drawing/2014/main" id="{96467C45-2CEC-5BBC-E362-C6760A22E6C1}"/>
                    </a:ext>
                  </a:extLst>
                </p14:cNvPr>
                <p14:cNvContentPartPr/>
                <p14:nvPr/>
              </p14:nvContentPartPr>
              <p14:xfrm>
                <a:off x="4797154" y="2831666"/>
                <a:ext cx="20520" cy="252720"/>
              </p14:xfrm>
            </p:contentPart>
          </mc:Choice>
          <mc:Fallback xmlns="">
            <p:pic>
              <p:nvPicPr>
                <p:cNvPr id="1994" name="Ink 1993">
                  <a:extLst>
                    <a:ext uri="{FF2B5EF4-FFF2-40B4-BE49-F238E27FC236}">
                      <a16:creationId xmlns:a16="http://schemas.microsoft.com/office/drawing/2014/main" id="{96467C45-2CEC-5BBC-E362-C6760A22E6C1}"/>
                    </a:ext>
                  </a:extLst>
                </p:cNvPr>
                <p:cNvPicPr/>
                <p:nvPr/>
              </p:nvPicPr>
              <p:blipFill>
                <a:blip r:embed="rId3534"/>
                <a:stretch>
                  <a:fillRect/>
                </a:stretch>
              </p:blipFill>
              <p:spPr>
                <a:xfrm>
                  <a:off x="4734514" y="2454026"/>
                  <a:ext cx="146160" cy="10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35">
              <p14:nvContentPartPr>
                <p14:cNvPr id="1995" name="Ink 1994">
                  <a:extLst>
                    <a:ext uri="{FF2B5EF4-FFF2-40B4-BE49-F238E27FC236}">
                      <a16:creationId xmlns:a16="http://schemas.microsoft.com/office/drawing/2014/main" id="{F1102813-ED58-8A65-C1EC-4662156F8177}"/>
                    </a:ext>
                  </a:extLst>
                </p14:cNvPr>
                <p14:cNvContentPartPr/>
                <p14:nvPr/>
              </p14:nvContentPartPr>
              <p14:xfrm>
                <a:off x="4726594" y="2772626"/>
                <a:ext cx="95040" cy="200880"/>
              </p14:xfrm>
            </p:contentPart>
          </mc:Choice>
          <mc:Fallback xmlns="">
            <p:pic>
              <p:nvPicPr>
                <p:cNvPr id="1995" name="Ink 1994">
                  <a:extLst>
                    <a:ext uri="{FF2B5EF4-FFF2-40B4-BE49-F238E27FC236}">
                      <a16:creationId xmlns:a16="http://schemas.microsoft.com/office/drawing/2014/main" id="{F1102813-ED58-8A65-C1EC-4662156F8177}"/>
                    </a:ext>
                  </a:extLst>
                </p:cNvPr>
                <p:cNvPicPr/>
                <p:nvPr/>
              </p:nvPicPr>
              <p:blipFill>
                <a:blip r:embed="rId3536"/>
                <a:stretch>
                  <a:fillRect/>
                </a:stretch>
              </p:blipFill>
              <p:spPr>
                <a:xfrm>
                  <a:off x="4663594" y="2394626"/>
                  <a:ext cx="220680" cy="9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37">
              <p14:nvContentPartPr>
                <p14:cNvPr id="1997" name="Ink 1996">
                  <a:extLst>
                    <a:ext uri="{FF2B5EF4-FFF2-40B4-BE49-F238E27FC236}">
                      <a16:creationId xmlns:a16="http://schemas.microsoft.com/office/drawing/2014/main" id="{DD43E34F-E389-E259-C5BB-B622C555A5FF}"/>
                    </a:ext>
                  </a:extLst>
                </p14:cNvPr>
                <p14:cNvContentPartPr/>
                <p14:nvPr/>
              </p14:nvContentPartPr>
              <p14:xfrm>
                <a:off x="4621114" y="2782346"/>
                <a:ext cx="119880" cy="793440"/>
              </p14:xfrm>
            </p:contentPart>
          </mc:Choice>
          <mc:Fallback xmlns="">
            <p:pic>
              <p:nvPicPr>
                <p:cNvPr id="1997" name="Ink 1996">
                  <a:extLst>
                    <a:ext uri="{FF2B5EF4-FFF2-40B4-BE49-F238E27FC236}">
                      <a16:creationId xmlns:a16="http://schemas.microsoft.com/office/drawing/2014/main" id="{DD43E34F-E389-E259-C5BB-B622C555A5FF}"/>
                    </a:ext>
                  </a:extLst>
                </p:cNvPr>
                <p:cNvPicPr/>
                <p:nvPr/>
              </p:nvPicPr>
              <p:blipFill>
                <a:blip r:embed="rId3538"/>
                <a:stretch>
                  <a:fillRect/>
                </a:stretch>
              </p:blipFill>
              <p:spPr>
                <a:xfrm>
                  <a:off x="4558114" y="2404706"/>
                  <a:ext cx="245520" cy="154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39">
              <p14:nvContentPartPr>
                <p14:cNvPr id="1998" name="Ink 1997">
                  <a:extLst>
                    <a:ext uri="{FF2B5EF4-FFF2-40B4-BE49-F238E27FC236}">
                      <a16:creationId xmlns:a16="http://schemas.microsoft.com/office/drawing/2014/main" id="{3B09E239-8F6A-D499-F1E7-2A28F3136278}"/>
                    </a:ext>
                  </a:extLst>
                </p14:cNvPr>
                <p14:cNvContentPartPr/>
                <p14:nvPr/>
              </p14:nvContentPartPr>
              <p14:xfrm>
                <a:off x="4593034" y="2830586"/>
                <a:ext cx="230400" cy="978120"/>
              </p14:xfrm>
            </p:contentPart>
          </mc:Choice>
          <mc:Fallback xmlns="">
            <p:pic>
              <p:nvPicPr>
                <p:cNvPr id="1998" name="Ink 1997">
                  <a:extLst>
                    <a:ext uri="{FF2B5EF4-FFF2-40B4-BE49-F238E27FC236}">
                      <a16:creationId xmlns:a16="http://schemas.microsoft.com/office/drawing/2014/main" id="{3B09E239-8F6A-D499-F1E7-2A28F3136278}"/>
                    </a:ext>
                  </a:extLst>
                </p:cNvPr>
                <p:cNvPicPr/>
                <p:nvPr/>
              </p:nvPicPr>
              <p:blipFill>
                <a:blip r:embed="rId3540"/>
                <a:stretch>
                  <a:fillRect/>
                </a:stretch>
              </p:blipFill>
              <p:spPr>
                <a:xfrm>
                  <a:off x="4530034" y="2452946"/>
                  <a:ext cx="356040" cy="173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1">
              <p14:nvContentPartPr>
                <p14:cNvPr id="1999" name="Ink 1998">
                  <a:extLst>
                    <a:ext uri="{FF2B5EF4-FFF2-40B4-BE49-F238E27FC236}">
                      <a16:creationId xmlns:a16="http://schemas.microsoft.com/office/drawing/2014/main" id="{ED73A9C4-BE28-863F-8411-4CE04DE84379}"/>
                    </a:ext>
                  </a:extLst>
                </p14:cNvPr>
                <p14:cNvContentPartPr/>
                <p14:nvPr/>
              </p14:nvContentPartPr>
              <p14:xfrm>
                <a:off x="4621834" y="2879906"/>
                <a:ext cx="251280" cy="1268640"/>
              </p14:xfrm>
            </p:contentPart>
          </mc:Choice>
          <mc:Fallback xmlns="">
            <p:pic>
              <p:nvPicPr>
                <p:cNvPr id="1999" name="Ink 1998">
                  <a:extLst>
                    <a:ext uri="{FF2B5EF4-FFF2-40B4-BE49-F238E27FC236}">
                      <a16:creationId xmlns:a16="http://schemas.microsoft.com/office/drawing/2014/main" id="{ED73A9C4-BE28-863F-8411-4CE04DE84379}"/>
                    </a:ext>
                  </a:extLst>
                </p:cNvPr>
                <p:cNvPicPr/>
                <p:nvPr/>
              </p:nvPicPr>
              <p:blipFill>
                <a:blip r:embed="rId3542"/>
                <a:stretch>
                  <a:fillRect/>
                </a:stretch>
              </p:blipFill>
              <p:spPr>
                <a:xfrm>
                  <a:off x="4558834" y="2502266"/>
                  <a:ext cx="376920" cy="20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3">
              <p14:nvContentPartPr>
                <p14:cNvPr id="2000" name="Ink 1999">
                  <a:extLst>
                    <a:ext uri="{FF2B5EF4-FFF2-40B4-BE49-F238E27FC236}">
                      <a16:creationId xmlns:a16="http://schemas.microsoft.com/office/drawing/2014/main" id="{97DBB565-AB40-FFA3-F818-412D8336491E}"/>
                    </a:ext>
                  </a:extLst>
                </p14:cNvPr>
                <p14:cNvContentPartPr/>
                <p14:nvPr/>
              </p14:nvContentPartPr>
              <p14:xfrm>
                <a:off x="4623274" y="2532146"/>
                <a:ext cx="77760" cy="697320"/>
              </p14:xfrm>
            </p:contentPart>
          </mc:Choice>
          <mc:Fallback xmlns="">
            <p:pic>
              <p:nvPicPr>
                <p:cNvPr id="2000" name="Ink 1999">
                  <a:extLst>
                    <a:ext uri="{FF2B5EF4-FFF2-40B4-BE49-F238E27FC236}">
                      <a16:creationId xmlns:a16="http://schemas.microsoft.com/office/drawing/2014/main" id="{97DBB565-AB40-FFA3-F818-412D8336491E}"/>
                    </a:ext>
                  </a:extLst>
                </p:cNvPr>
                <p:cNvPicPr/>
                <p:nvPr/>
              </p:nvPicPr>
              <p:blipFill>
                <a:blip r:embed="rId3544"/>
                <a:stretch>
                  <a:fillRect/>
                </a:stretch>
              </p:blipFill>
              <p:spPr>
                <a:xfrm>
                  <a:off x="4560634" y="2154146"/>
                  <a:ext cx="203400" cy="145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5">
              <p14:nvContentPartPr>
                <p14:cNvPr id="2001" name="Ink 2000">
                  <a:extLst>
                    <a:ext uri="{FF2B5EF4-FFF2-40B4-BE49-F238E27FC236}">
                      <a16:creationId xmlns:a16="http://schemas.microsoft.com/office/drawing/2014/main" id="{C477B589-4EC2-8A3E-A0DA-73F95A8F44F0}"/>
                    </a:ext>
                  </a:extLst>
                </p14:cNvPr>
                <p14:cNvContentPartPr/>
                <p14:nvPr/>
              </p14:nvContentPartPr>
              <p14:xfrm>
                <a:off x="4572874" y="2493626"/>
                <a:ext cx="60120" cy="503280"/>
              </p14:xfrm>
            </p:contentPart>
          </mc:Choice>
          <mc:Fallback xmlns="">
            <p:pic>
              <p:nvPicPr>
                <p:cNvPr id="2001" name="Ink 2000">
                  <a:extLst>
                    <a:ext uri="{FF2B5EF4-FFF2-40B4-BE49-F238E27FC236}">
                      <a16:creationId xmlns:a16="http://schemas.microsoft.com/office/drawing/2014/main" id="{C477B589-4EC2-8A3E-A0DA-73F95A8F44F0}"/>
                    </a:ext>
                  </a:extLst>
                </p:cNvPr>
                <p:cNvPicPr/>
                <p:nvPr/>
              </p:nvPicPr>
              <p:blipFill>
                <a:blip r:embed="rId3546"/>
                <a:stretch>
                  <a:fillRect/>
                </a:stretch>
              </p:blipFill>
              <p:spPr>
                <a:xfrm>
                  <a:off x="4510234" y="2115626"/>
                  <a:ext cx="185760" cy="12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7">
              <p14:nvContentPartPr>
                <p14:cNvPr id="2002" name="Ink 2001">
                  <a:extLst>
                    <a:ext uri="{FF2B5EF4-FFF2-40B4-BE49-F238E27FC236}">
                      <a16:creationId xmlns:a16="http://schemas.microsoft.com/office/drawing/2014/main" id="{F16FC4CC-C390-FF26-7BAD-BD921657AE0B}"/>
                    </a:ext>
                  </a:extLst>
                </p14:cNvPr>
                <p14:cNvContentPartPr/>
                <p14:nvPr/>
              </p14:nvContentPartPr>
              <p14:xfrm>
                <a:off x="4797154" y="2612786"/>
                <a:ext cx="77040" cy="393480"/>
              </p14:xfrm>
            </p:contentPart>
          </mc:Choice>
          <mc:Fallback xmlns="">
            <p:pic>
              <p:nvPicPr>
                <p:cNvPr id="2002" name="Ink 2001">
                  <a:extLst>
                    <a:ext uri="{FF2B5EF4-FFF2-40B4-BE49-F238E27FC236}">
                      <a16:creationId xmlns:a16="http://schemas.microsoft.com/office/drawing/2014/main" id="{F16FC4CC-C390-FF26-7BAD-BD921657AE0B}"/>
                    </a:ext>
                  </a:extLst>
                </p:cNvPr>
                <p:cNvPicPr/>
                <p:nvPr/>
              </p:nvPicPr>
              <p:blipFill>
                <a:blip r:embed="rId3548"/>
                <a:stretch>
                  <a:fillRect/>
                </a:stretch>
              </p:blipFill>
              <p:spPr>
                <a:xfrm>
                  <a:off x="4734154" y="2235146"/>
                  <a:ext cx="202680" cy="11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9">
              <p14:nvContentPartPr>
                <p14:cNvPr id="2003" name="Ink 2002">
                  <a:extLst>
                    <a:ext uri="{FF2B5EF4-FFF2-40B4-BE49-F238E27FC236}">
                      <a16:creationId xmlns:a16="http://schemas.microsoft.com/office/drawing/2014/main" id="{A25F12E8-6F3E-4188-6D49-FB8D22CF176D}"/>
                    </a:ext>
                  </a:extLst>
                </p14:cNvPr>
                <p14:cNvContentPartPr/>
                <p14:nvPr/>
              </p14:nvContentPartPr>
              <p14:xfrm>
                <a:off x="4857274" y="2596226"/>
                <a:ext cx="55440" cy="218520"/>
              </p14:xfrm>
            </p:contentPart>
          </mc:Choice>
          <mc:Fallback xmlns="">
            <p:pic>
              <p:nvPicPr>
                <p:cNvPr id="2003" name="Ink 2002">
                  <a:extLst>
                    <a:ext uri="{FF2B5EF4-FFF2-40B4-BE49-F238E27FC236}">
                      <a16:creationId xmlns:a16="http://schemas.microsoft.com/office/drawing/2014/main" id="{A25F12E8-6F3E-4188-6D49-FB8D22CF176D}"/>
                    </a:ext>
                  </a:extLst>
                </p:cNvPr>
                <p:cNvPicPr/>
                <p:nvPr/>
              </p:nvPicPr>
              <p:blipFill>
                <a:blip r:embed="rId3550"/>
                <a:stretch>
                  <a:fillRect/>
                </a:stretch>
              </p:blipFill>
              <p:spPr>
                <a:xfrm>
                  <a:off x="4794274" y="2218226"/>
                  <a:ext cx="181080" cy="9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51">
              <p14:nvContentPartPr>
                <p14:cNvPr id="2004" name="Ink 2003">
                  <a:extLst>
                    <a:ext uri="{FF2B5EF4-FFF2-40B4-BE49-F238E27FC236}">
                      <a16:creationId xmlns:a16="http://schemas.microsoft.com/office/drawing/2014/main" id="{EE7F04EC-641C-8ADC-4125-DD512CDF2340}"/>
                    </a:ext>
                  </a:extLst>
                </p14:cNvPr>
                <p14:cNvContentPartPr/>
                <p14:nvPr/>
              </p14:nvContentPartPr>
              <p14:xfrm>
                <a:off x="4792834" y="2508026"/>
                <a:ext cx="160920" cy="182520"/>
              </p14:xfrm>
            </p:contentPart>
          </mc:Choice>
          <mc:Fallback xmlns="">
            <p:pic>
              <p:nvPicPr>
                <p:cNvPr id="2004" name="Ink 2003">
                  <a:extLst>
                    <a:ext uri="{FF2B5EF4-FFF2-40B4-BE49-F238E27FC236}">
                      <a16:creationId xmlns:a16="http://schemas.microsoft.com/office/drawing/2014/main" id="{EE7F04EC-641C-8ADC-4125-DD512CDF2340}"/>
                    </a:ext>
                  </a:extLst>
                </p:cNvPr>
                <p:cNvPicPr/>
                <p:nvPr/>
              </p:nvPicPr>
              <p:blipFill>
                <a:blip r:embed="rId3552"/>
                <a:stretch>
                  <a:fillRect/>
                </a:stretch>
              </p:blipFill>
              <p:spPr>
                <a:xfrm>
                  <a:off x="4730194" y="2130386"/>
                  <a:ext cx="286560" cy="9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53">
              <p14:nvContentPartPr>
                <p14:cNvPr id="2005" name="Ink 2004">
                  <a:extLst>
                    <a:ext uri="{FF2B5EF4-FFF2-40B4-BE49-F238E27FC236}">
                      <a16:creationId xmlns:a16="http://schemas.microsoft.com/office/drawing/2014/main" id="{0C6D5E1A-3A70-C074-CBFB-DDD13140BFFC}"/>
                    </a:ext>
                  </a:extLst>
                </p14:cNvPr>
                <p14:cNvContentPartPr/>
                <p14:nvPr/>
              </p14:nvContentPartPr>
              <p14:xfrm>
                <a:off x="4910554" y="2627186"/>
                <a:ext cx="4320" cy="9360"/>
              </p14:xfrm>
            </p:contentPart>
          </mc:Choice>
          <mc:Fallback xmlns="">
            <p:pic>
              <p:nvPicPr>
                <p:cNvPr id="2005" name="Ink 2004">
                  <a:extLst>
                    <a:ext uri="{FF2B5EF4-FFF2-40B4-BE49-F238E27FC236}">
                      <a16:creationId xmlns:a16="http://schemas.microsoft.com/office/drawing/2014/main" id="{0C6D5E1A-3A70-C074-CBFB-DDD13140BFFC}"/>
                    </a:ext>
                  </a:extLst>
                </p:cNvPr>
                <p:cNvPicPr/>
                <p:nvPr/>
              </p:nvPicPr>
              <p:blipFill>
                <a:blip r:embed="rId3554"/>
                <a:stretch>
                  <a:fillRect/>
                </a:stretch>
              </p:blipFill>
              <p:spPr>
                <a:xfrm>
                  <a:off x="4847914" y="2249546"/>
                  <a:ext cx="12996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55">
              <p14:nvContentPartPr>
                <p14:cNvPr id="2006" name="Ink 2005">
                  <a:extLst>
                    <a:ext uri="{FF2B5EF4-FFF2-40B4-BE49-F238E27FC236}">
                      <a16:creationId xmlns:a16="http://schemas.microsoft.com/office/drawing/2014/main" id="{97D538A9-406C-57A8-51E2-8C2346A0D427}"/>
                    </a:ext>
                  </a:extLst>
                </p14:cNvPr>
                <p14:cNvContentPartPr/>
                <p14:nvPr/>
              </p14:nvContentPartPr>
              <p14:xfrm>
                <a:off x="4962754" y="2409746"/>
                <a:ext cx="50400" cy="210960"/>
              </p14:xfrm>
            </p:contentPart>
          </mc:Choice>
          <mc:Fallback xmlns="">
            <p:pic>
              <p:nvPicPr>
                <p:cNvPr id="2006" name="Ink 2005">
                  <a:extLst>
                    <a:ext uri="{FF2B5EF4-FFF2-40B4-BE49-F238E27FC236}">
                      <a16:creationId xmlns:a16="http://schemas.microsoft.com/office/drawing/2014/main" id="{97D538A9-406C-57A8-51E2-8C2346A0D427}"/>
                    </a:ext>
                  </a:extLst>
                </p:cNvPr>
                <p:cNvPicPr/>
                <p:nvPr/>
              </p:nvPicPr>
              <p:blipFill>
                <a:blip r:embed="rId3556"/>
                <a:stretch>
                  <a:fillRect/>
                </a:stretch>
              </p:blipFill>
              <p:spPr>
                <a:xfrm>
                  <a:off x="4900114" y="2031746"/>
                  <a:ext cx="176040" cy="9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57">
              <p14:nvContentPartPr>
                <p14:cNvPr id="2007" name="Ink 2006">
                  <a:extLst>
                    <a:ext uri="{FF2B5EF4-FFF2-40B4-BE49-F238E27FC236}">
                      <a16:creationId xmlns:a16="http://schemas.microsoft.com/office/drawing/2014/main" id="{E115D752-69D5-388C-B388-DF974EF8527B}"/>
                    </a:ext>
                  </a:extLst>
                </p14:cNvPr>
                <p14:cNvContentPartPr/>
                <p14:nvPr/>
              </p14:nvContentPartPr>
              <p14:xfrm>
                <a:off x="4907674" y="2496506"/>
                <a:ext cx="43920" cy="117000"/>
              </p14:xfrm>
            </p:contentPart>
          </mc:Choice>
          <mc:Fallback xmlns="">
            <p:pic>
              <p:nvPicPr>
                <p:cNvPr id="2007" name="Ink 2006">
                  <a:extLst>
                    <a:ext uri="{FF2B5EF4-FFF2-40B4-BE49-F238E27FC236}">
                      <a16:creationId xmlns:a16="http://schemas.microsoft.com/office/drawing/2014/main" id="{E115D752-69D5-388C-B388-DF974EF8527B}"/>
                    </a:ext>
                  </a:extLst>
                </p:cNvPr>
                <p:cNvPicPr/>
                <p:nvPr/>
              </p:nvPicPr>
              <p:blipFill>
                <a:blip r:embed="rId3558"/>
                <a:stretch>
                  <a:fillRect/>
                </a:stretch>
              </p:blipFill>
              <p:spPr>
                <a:xfrm>
                  <a:off x="4844674" y="2118506"/>
                  <a:ext cx="169560" cy="87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59">
              <p14:nvContentPartPr>
                <p14:cNvPr id="2008" name="Ink 2007">
                  <a:extLst>
                    <a:ext uri="{FF2B5EF4-FFF2-40B4-BE49-F238E27FC236}">
                      <a16:creationId xmlns:a16="http://schemas.microsoft.com/office/drawing/2014/main" id="{16A15661-3144-3E72-E50C-8C5AEE5E9BEC}"/>
                    </a:ext>
                  </a:extLst>
                </p14:cNvPr>
                <p14:cNvContentPartPr/>
                <p14:nvPr/>
              </p14:nvContentPartPr>
              <p14:xfrm>
                <a:off x="4875994" y="2504786"/>
                <a:ext cx="117000" cy="173880"/>
              </p14:xfrm>
            </p:contentPart>
          </mc:Choice>
          <mc:Fallback xmlns="">
            <p:pic>
              <p:nvPicPr>
                <p:cNvPr id="2008" name="Ink 2007">
                  <a:extLst>
                    <a:ext uri="{FF2B5EF4-FFF2-40B4-BE49-F238E27FC236}">
                      <a16:creationId xmlns:a16="http://schemas.microsoft.com/office/drawing/2014/main" id="{16A15661-3144-3E72-E50C-8C5AEE5E9BEC}"/>
                    </a:ext>
                  </a:extLst>
                </p:cNvPr>
                <p:cNvPicPr/>
                <p:nvPr/>
              </p:nvPicPr>
              <p:blipFill>
                <a:blip r:embed="rId3560"/>
                <a:stretch>
                  <a:fillRect/>
                </a:stretch>
              </p:blipFill>
              <p:spPr>
                <a:xfrm>
                  <a:off x="4812994" y="2127146"/>
                  <a:ext cx="242640" cy="9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1">
              <p14:nvContentPartPr>
                <p14:cNvPr id="2012" name="Ink 2011">
                  <a:extLst>
                    <a:ext uri="{FF2B5EF4-FFF2-40B4-BE49-F238E27FC236}">
                      <a16:creationId xmlns:a16="http://schemas.microsoft.com/office/drawing/2014/main" id="{F9328E53-5159-2D94-5A57-D62B82EE3608}"/>
                    </a:ext>
                  </a:extLst>
                </p14:cNvPr>
                <p14:cNvContentPartPr/>
                <p14:nvPr/>
              </p14:nvContentPartPr>
              <p14:xfrm>
                <a:off x="4708594" y="4711714"/>
                <a:ext cx="289080" cy="962640"/>
              </p14:xfrm>
            </p:contentPart>
          </mc:Choice>
          <mc:Fallback xmlns="">
            <p:pic>
              <p:nvPicPr>
                <p:cNvPr id="2012" name="Ink 2011">
                  <a:extLst>
                    <a:ext uri="{FF2B5EF4-FFF2-40B4-BE49-F238E27FC236}">
                      <a16:creationId xmlns:a16="http://schemas.microsoft.com/office/drawing/2014/main" id="{F9328E53-5159-2D94-5A57-D62B82EE3608}"/>
                    </a:ext>
                  </a:extLst>
                </p:cNvPr>
                <p:cNvPicPr/>
                <p:nvPr/>
              </p:nvPicPr>
              <p:blipFill>
                <a:blip r:embed="rId3562"/>
                <a:stretch>
                  <a:fillRect/>
                </a:stretch>
              </p:blipFill>
              <p:spPr>
                <a:xfrm>
                  <a:off x="4645954" y="4334074"/>
                  <a:ext cx="414720" cy="171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3">
              <p14:nvContentPartPr>
                <p14:cNvPr id="2013" name="Ink 2012">
                  <a:extLst>
                    <a:ext uri="{FF2B5EF4-FFF2-40B4-BE49-F238E27FC236}">
                      <a16:creationId xmlns:a16="http://schemas.microsoft.com/office/drawing/2014/main" id="{2A406CFF-ECFB-5209-88F8-2057E1F8035D}"/>
                    </a:ext>
                  </a:extLst>
                </p14:cNvPr>
                <p14:cNvContentPartPr/>
                <p14:nvPr/>
              </p14:nvContentPartPr>
              <p14:xfrm>
                <a:off x="4705714" y="5033914"/>
                <a:ext cx="269640" cy="978120"/>
              </p14:xfrm>
            </p:contentPart>
          </mc:Choice>
          <mc:Fallback xmlns="">
            <p:pic>
              <p:nvPicPr>
                <p:cNvPr id="2013" name="Ink 2012">
                  <a:extLst>
                    <a:ext uri="{FF2B5EF4-FFF2-40B4-BE49-F238E27FC236}">
                      <a16:creationId xmlns:a16="http://schemas.microsoft.com/office/drawing/2014/main" id="{2A406CFF-ECFB-5209-88F8-2057E1F8035D}"/>
                    </a:ext>
                  </a:extLst>
                </p:cNvPr>
                <p:cNvPicPr/>
                <p:nvPr/>
              </p:nvPicPr>
              <p:blipFill>
                <a:blip r:embed="rId3564"/>
                <a:stretch>
                  <a:fillRect/>
                </a:stretch>
              </p:blipFill>
              <p:spPr>
                <a:xfrm>
                  <a:off x="4642714" y="4656274"/>
                  <a:ext cx="395280" cy="173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5">
              <p14:nvContentPartPr>
                <p14:cNvPr id="2014" name="Ink 2013">
                  <a:extLst>
                    <a:ext uri="{FF2B5EF4-FFF2-40B4-BE49-F238E27FC236}">
                      <a16:creationId xmlns:a16="http://schemas.microsoft.com/office/drawing/2014/main" id="{F8E39160-7284-C29D-6EB6-665D23FF9E7B}"/>
                    </a:ext>
                  </a:extLst>
                </p14:cNvPr>
                <p14:cNvContentPartPr/>
                <p14:nvPr/>
              </p14:nvContentPartPr>
              <p14:xfrm>
                <a:off x="4668634" y="4818994"/>
                <a:ext cx="246240" cy="892800"/>
              </p14:xfrm>
            </p:contentPart>
          </mc:Choice>
          <mc:Fallback xmlns="">
            <p:pic>
              <p:nvPicPr>
                <p:cNvPr id="2014" name="Ink 2013">
                  <a:extLst>
                    <a:ext uri="{FF2B5EF4-FFF2-40B4-BE49-F238E27FC236}">
                      <a16:creationId xmlns:a16="http://schemas.microsoft.com/office/drawing/2014/main" id="{F8E39160-7284-C29D-6EB6-665D23FF9E7B}"/>
                    </a:ext>
                  </a:extLst>
                </p:cNvPr>
                <p:cNvPicPr/>
                <p:nvPr/>
              </p:nvPicPr>
              <p:blipFill>
                <a:blip r:embed="rId3566"/>
                <a:stretch>
                  <a:fillRect/>
                </a:stretch>
              </p:blipFill>
              <p:spPr>
                <a:xfrm>
                  <a:off x="4605634" y="4440994"/>
                  <a:ext cx="371880" cy="164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7">
              <p14:nvContentPartPr>
                <p14:cNvPr id="2015" name="Ink 2014">
                  <a:extLst>
                    <a:ext uri="{FF2B5EF4-FFF2-40B4-BE49-F238E27FC236}">
                      <a16:creationId xmlns:a16="http://schemas.microsoft.com/office/drawing/2014/main" id="{1CD07A6A-F806-4DF0-0881-200068509267}"/>
                    </a:ext>
                  </a:extLst>
                </p14:cNvPr>
                <p14:cNvContentPartPr/>
                <p14:nvPr/>
              </p14:nvContentPartPr>
              <p14:xfrm>
                <a:off x="4585474" y="4829794"/>
                <a:ext cx="322560" cy="1027440"/>
              </p14:xfrm>
            </p:contentPart>
          </mc:Choice>
          <mc:Fallback xmlns="">
            <p:pic>
              <p:nvPicPr>
                <p:cNvPr id="2015" name="Ink 2014">
                  <a:extLst>
                    <a:ext uri="{FF2B5EF4-FFF2-40B4-BE49-F238E27FC236}">
                      <a16:creationId xmlns:a16="http://schemas.microsoft.com/office/drawing/2014/main" id="{1CD07A6A-F806-4DF0-0881-200068509267}"/>
                    </a:ext>
                  </a:extLst>
                </p:cNvPr>
                <p:cNvPicPr/>
                <p:nvPr/>
              </p:nvPicPr>
              <p:blipFill>
                <a:blip r:embed="rId3568"/>
                <a:stretch>
                  <a:fillRect/>
                </a:stretch>
              </p:blipFill>
              <p:spPr>
                <a:xfrm>
                  <a:off x="4522474" y="4451794"/>
                  <a:ext cx="448200" cy="178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9">
              <p14:nvContentPartPr>
                <p14:cNvPr id="2017" name="Ink 2016">
                  <a:extLst>
                    <a:ext uri="{FF2B5EF4-FFF2-40B4-BE49-F238E27FC236}">
                      <a16:creationId xmlns:a16="http://schemas.microsoft.com/office/drawing/2014/main" id="{CC03853B-123D-D6FC-5FBF-D6DEF67344C3}"/>
                    </a:ext>
                  </a:extLst>
                </p14:cNvPr>
                <p14:cNvContentPartPr/>
                <p14:nvPr/>
              </p14:nvContentPartPr>
              <p14:xfrm>
                <a:off x="4798234" y="4620994"/>
                <a:ext cx="223560" cy="1018800"/>
              </p14:xfrm>
            </p:contentPart>
          </mc:Choice>
          <mc:Fallback xmlns="">
            <p:pic>
              <p:nvPicPr>
                <p:cNvPr id="2017" name="Ink 2016">
                  <a:extLst>
                    <a:ext uri="{FF2B5EF4-FFF2-40B4-BE49-F238E27FC236}">
                      <a16:creationId xmlns:a16="http://schemas.microsoft.com/office/drawing/2014/main" id="{CC03853B-123D-D6FC-5FBF-D6DEF67344C3}"/>
                    </a:ext>
                  </a:extLst>
                </p:cNvPr>
                <p:cNvPicPr/>
                <p:nvPr/>
              </p:nvPicPr>
              <p:blipFill>
                <a:blip r:embed="rId3570"/>
                <a:stretch>
                  <a:fillRect/>
                </a:stretch>
              </p:blipFill>
              <p:spPr>
                <a:xfrm>
                  <a:off x="4735594" y="4242994"/>
                  <a:ext cx="349200" cy="177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71">
              <p14:nvContentPartPr>
                <p14:cNvPr id="2018" name="Ink 2017">
                  <a:extLst>
                    <a:ext uri="{FF2B5EF4-FFF2-40B4-BE49-F238E27FC236}">
                      <a16:creationId xmlns:a16="http://schemas.microsoft.com/office/drawing/2014/main" id="{2568E486-4FD5-D3A3-0685-1A6939A7E65B}"/>
                    </a:ext>
                  </a:extLst>
                </p14:cNvPr>
                <p14:cNvContentPartPr/>
                <p14:nvPr/>
              </p14:nvContentPartPr>
              <p14:xfrm>
                <a:off x="4767274" y="4570594"/>
                <a:ext cx="151560" cy="709560"/>
              </p14:xfrm>
            </p:contentPart>
          </mc:Choice>
          <mc:Fallback xmlns="">
            <p:pic>
              <p:nvPicPr>
                <p:cNvPr id="2018" name="Ink 2017">
                  <a:extLst>
                    <a:ext uri="{FF2B5EF4-FFF2-40B4-BE49-F238E27FC236}">
                      <a16:creationId xmlns:a16="http://schemas.microsoft.com/office/drawing/2014/main" id="{2568E486-4FD5-D3A3-0685-1A6939A7E65B}"/>
                    </a:ext>
                  </a:extLst>
                </p:cNvPr>
                <p:cNvPicPr/>
                <p:nvPr/>
              </p:nvPicPr>
              <p:blipFill>
                <a:blip r:embed="rId3572"/>
                <a:stretch>
                  <a:fillRect/>
                </a:stretch>
              </p:blipFill>
              <p:spPr>
                <a:xfrm>
                  <a:off x="4704634" y="4192594"/>
                  <a:ext cx="277200" cy="14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73">
              <p14:nvContentPartPr>
                <p14:cNvPr id="2019" name="Ink 2018">
                  <a:extLst>
                    <a:ext uri="{FF2B5EF4-FFF2-40B4-BE49-F238E27FC236}">
                      <a16:creationId xmlns:a16="http://schemas.microsoft.com/office/drawing/2014/main" id="{E6825928-DE57-CD88-66B0-5256F0B02D81}"/>
                    </a:ext>
                  </a:extLst>
                </p14:cNvPr>
                <p14:cNvContentPartPr/>
                <p14:nvPr/>
              </p14:nvContentPartPr>
              <p14:xfrm>
                <a:off x="4760434" y="4084594"/>
                <a:ext cx="149400" cy="1151280"/>
              </p14:xfrm>
            </p:contentPart>
          </mc:Choice>
          <mc:Fallback xmlns="">
            <p:pic>
              <p:nvPicPr>
                <p:cNvPr id="2019" name="Ink 2018">
                  <a:extLst>
                    <a:ext uri="{FF2B5EF4-FFF2-40B4-BE49-F238E27FC236}">
                      <a16:creationId xmlns:a16="http://schemas.microsoft.com/office/drawing/2014/main" id="{E6825928-DE57-CD88-66B0-5256F0B02D81}"/>
                    </a:ext>
                  </a:extLst>
                </p:cNvPr>
                <p:cNvPicPr/>
                <p:nvPr/>
              </p:nvPicPr>
              <p:blipFill>
                <a:blip r:embed="rId3574"/>
                <a:stretch>
                  <a:fillRect/>
                </a:stretch>
              </p:blipFill>
              <p:spPr>
                <a:xfrm>
                  <a:off x="4697794" y="3706594"/>
                  <a:ext cx="275040" cy="19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75">
              <p14:nvContentPartPr>
                <p14:cNvPr id="2020" name="Ink 2019">
                  <a:extLst>
                    <a:ext uri="{FF2B5EF4-FFF2-40B4-BE49-F238E27FC236}">
                      <a16:creationId xmlns:a16="http://schemas.microsoft.com/office/drawing/2014/main" id="{018010F1-71EF-140F-9AF7-E59C86F73629}"/>
                    </a:ext>
                  </a:extLst>
                </p14:cNvPr>
                <p14:cNvContentPartPr/>
                <p14:nvPr/>
              </p14:nvContentPartPr>
              <p14:xfrm>
                <a:off x="4725874" y="4127074"/>
                <a:ext cx="285840" cy="1294920"/>
              </p14:xfrm>
            </p:contentPart>
          </mc:Choice>
          <mc:Fallback xmlns="">
            <p:pic>
              <p:nvPicPr>
                <p:cNvPr id="2020" name="Ink 2019">
                  <a:extLst>
                    <a:ext uri="{FF2B5EF4-FFF2-40B4-BE49-F238E27FC236}">
                      <a16:creationId xmlns:a16="http://schemas.microsoft.com/office/drawing/2014/main" id="{018010F1-71EF-140F-9AF7-E59C86F73629}"/>
                    </a:ext>
                  </a:extLst>
                </p:cNvPr>
                <p:cNvPicPr/>
                <p:nvPr/>
              </p:nvPicPr>
              <p:blipFill>
                <a:blip r:embed="rId3576"/>
                <a:stretch>
                  <a:fillRect/>
                </a:stretch>
              </p:blipFill>
              <p:spPr>
                <a:xfrm>
                  <a:off x="4662874" y="3749434"/>
                  <a:ext cx="411480" cy="20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77">
              <p14:nvContentPartPr>
                <p14:cNvPr id="2022" name="Ink 2021">
                  <a:extLst>
                    <a:ext uri="{FF2B5EF4-FFF2-40B4-BE49-F238E27FC236}">
                      <a16:creationId xmlns:a16="http://schemas.microsoft.com/office/drawing/2014/main" id="{40F631FC-33FD-6200-AF84-B33451360E45}"/>
                    </a:ext>
                  </a:extLst>
                </p14:cNvPr>
                <p14:cNvContentPartPr/>
                <p14:nvPr/>
              </p14:nvContentPartPr>
              <p14:xfrm>
                <a:off x="5097034" y="4183234"/>
                <a:ext cx="149040" cy="1555560"/>
              </p14:xfrm>
            </p:contentPart>
          </mc:Choice>
          <mc:Fallback xmlns="">
            <p:pic>
              <p:nvPicPr>
                <p:cNvPr id="2022" name="Ink 2021">
                  <a:extLst>
                    <a:ext uri="{FF2B5EF4-FFF2-40B4-BE49-F238E27FC236}">
                      <a16:creationId xmlns:a16="http://schemas.microsoft.com/office/drawing/2014/main" id="{40F631FC-33FD-6200-AF84-B33451360E45}"/>
                    </a:ext>
                  </a:extLst>
                </p:cNvPr>
                <p:cNvPicPr/>
                <p:nvPr/>
              </p:nvPicPr>
              <p:blipFill>
                <a:blip r:embed="rId3578"/>
                <a:stretch>
                  <a:fillRect/>
                </a:stretch>
              </p:blipFill>
              <p:spPr>
                <a:xfrm>
                  <a:off x="5034394" y="3805234"/>
                  <a:ext cx="274680" cy="23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79">
              <p14:nvContentPartPr>
                <p14:cNvPr id="2023" name="Ink 2022">
                  <a:extLst>
                    <a:ext uri="{FF2B5EF4-FFF2-40B4-BE49-F238E27FC236}">
                      <a16:creationId xmlns:a16="http://schemas.microsoft.com/office/drawing/2014/main" id="{9C0399EE-0416-35EC-35D0-E19C7B722A23}"/>
                    </a:ext>
                  </a:extLst>
                </p14:cNvPr>
                <p14:cNvContentPartPr/>
                <p14:nvPr/>
              </p14:nvContentPartPr>
              <p14:xfrm>
                <a:off x="5070034" y="4138954"/>
                <a:ext cx="156240" cy="1549440"/>
              </p14:xfrm>
            </p:contentPart>
          </mc:Choice>
          <mc:Fallback xmlns="">
            <p:pic>
              <p:nvPicPr>
                <p:cNvPr id="2023" name="Ink 2022">
                  <a:extLst>
                    <a:ext uri="{FF2B5EF4-FFF2-40B4-BE49-F238E27FC236}">
                      <a16:creationId xmlns:a16="http://schemas.microsoft.com/office/drawing/2014/main" id="{9C0399EE-0416-35EC-35D0-E19C7B722A23}"/>
                    </a:ext>
                  </a:extLst>
                </p:cNvPr>
                <p:cNvPicPr/>
                <p:nvPr/>
              </p:nvPicPr>
              <p:blipFill>
                <a:blip r:embed="rId3580"/>
                <a:stretch>
                  <a:fillRect/>
                </a:stretch>
              </p:blipFill>
              <p:spPr>
                <a:xfrm>
                  <a:off x="5007034" y="3760954"/>
                  <a:ext cx="281880" cy="23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1">
              <p14:nvContentPartPr>
                <p14:cNvPr id="2024" name="Ink 2023">
                  <a:extLst>
                    <a:ext uri="{FF2B5EF4-FFF2-40B4-BE49-F238E27FC236}">
                      <a16:creationId xmlns:a16="http://schemas.microsoft.com/office/drawing/2014/main" id="{8DBC8F96-43E7-F835-A2C5-1D97121CC215}"/>
                    </a:ext>
                  </a:extLst>
                </p14:cNvPr>
                <p14:cNvContentPartPr/>
                <p14:nvPr/>
              </p14:nvContentPartPr>
              <p14:xfrm>
                <a:off x="5024314" y="4184314"/>
                <a:ext cx="181800" cy="1540800"/>
              </p14:xfrm>
            </p:contentPart>
          </mc:Choice>
          <mc:Fallback xmlns="">
            <p:pic>
              <p:nvPicPr>
                <p:cNvPr id="2024" name="Ink 2023">
                  <a:extLst>
                    <a:ext uri="{FF2B5EF4-FFF2-40B4-BE49-F238E27FC236}">
                      <a16:creationId xmlns:a16="http://schemas.microsoft.com/office/drawing/2014/main" id="{8DBC8F96-43E7-F835-A2C5-1D97121CC215}"/>
                    </a:ext>
                  </a:extLst>
                </p:cNvPr>
                <p:cNvPicPr/>
                <p:nvPr/>
              </p:nvPicPr>
              <p:blipFill>
                <a:blip r:embed="rId3582"/>
                <a:stretch>
                  <a:fillRect/>
                </a:stretch>
              </p:blipFill>
              <p:spPr>
                <a:xfrm>
                  <a:off x="4961674" y="3806314"/>
                  <a:ext cx="307440" cy="22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3">
              <p14:nvContentPartPr>
                <p14:cNvPr id="2026" name="Ink 2025">
                  <a:extLst>
                    <a:ext uri="{FF2B5EF4-FFF2-40B4-BE49-F238E27FC236}">
                      <a16:creationId xmlns:a16="http://schemas.microsoft.com/office/drawing/2014/main" id="{F2DF0FA0-CBFA-B19F-FE19-7511F741124A}"/>
                    </a:ext>
                  </a:extLst>
                </p14:cNvPr>
                <p14:cNvContentPartPr/>
                <p14:nvPr/>
              </p14:nvContentPartPr>
              <p14:xfrm>
                <a:off x="5092354" y="4262434"/>
                <a:ext cx="30960" cy="60480"/>
              </p14:xfrm>
            </p:contentPart>
          </mc:Choice>
          <mc:Fallback xmlns="">
            <p:pic>
              <p:nvPicPr>
                <p:cNvPr id="2026" name="Ink 2025">
                  <a:extLst>
                    <a:ext uri="{FF2B5EF4-FFF2-40B4-BE49-F238E27FC236}">
                      <a16:creationId xmlns:a16="http://schemas.microsoft.com/office/drawing/2014/main" id="{F2DF0FA0-CBFA-B19F-FE19-7511F741124A}"/>
                    </a:ext>
                  </a:extLst>
                </p:cNvPr>
                <p:cNvPicPr/>
                <p:nvPr/>
              </p:nvPicPr>
              <p:blipFill>
                <a:blip r:embed="rId3584"/>
                <a:stretch>
                  <a:fillRect/>
                </a:stretch>
              </p:blipFill>
              <p:spPr>
                <a:xfrm>
                  <a:off x="5029714" y="3884434"/>
                  <a:ext cx="156600" cy="81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5">
              <p14:nvContentPartPr>
                <p14:cNvPr id="2027" name="Ink 2026">
                  <a:extLst>
                    <a:ext uri="{FF2B5EF4-FFF2-40B4-BE49-F238E27FC236}">
                      <a16:creationId xmlns:a16="http://schemas.microsoft.com/office/drawing/2014/main" id="{C7CBE5F5-3F93-183E-6B37-69E54A5252FE}"/>
                    </a:ext>
                  </a:extLst>
                </p14:cNvPr>
                <p14:cNvContentPartPr/>
                <p14:nvPr/>
              </p14:nvContentPartPr>
              <p14:xfrm>
                <a:off x="5015674" y="3961474"/>
                <a:ext cx="124200" cy="733680"/>
              </p14:xfrm>
            </p:contentPart>
          </mc:Choice>
          <mc:Fallback xmlns="">
            <p:pic>
              <p:nvPicPr>
                <p:cNvPr id="2027" name="Ink 2026">
                  <a:extLst>
                    <a:ext uri="{FF2B5EF4-FFF2-40B4-BE49-F238E27FC236}">
                      <a16:creationId xmlns:a16="http://schemas.microsoft.com/office/drawing/2014/main" id="{C7CBE5F5-3F93-183E-6B37-69E54A5252FE}"/>
                    </a:ext>
                  </a:extLst>
                </p:cNvPr>
                <p:cNvPicPr/>
                <p:nvPr/>
              </p:nvPicPr>
              <p:blipFill>
                <a:blip r:embed="rId3586"/>
                <a:stretch>
                  <a:fillRect/>
                </a:stretch>
              </p:blipFill>
              <p:spPr>
                <a:xfrm>
                  <a:off x="4953034" y="3583474"/>
                  <a:ext cx="249840" cy="14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7">
              <p14:nvContentPartPr>
                <p14:cNvPr id="2028" name="Ink 2027">
                  <a:extLst>
                    <a:ext uri="{FF2B5EF4-FFF2-40B4-BE49-F238E27FC236}">
                      <a16:creationId xmlns:a16="http://schemas.microsoft.com/office/drawing/2014/main" id="{9047BE49-2F0F-AA4C-FA58-90DAAE3917EC}"/>
                    </a:ext>
                  </a:extLst>
                </p14:cNvPr>
                <p14:cNvContentPartPr/>
                <p14:nvPr/>
              </p14:nvContentPartPr>
              <p14:xfrm>
                <a:off x="5097034" y="3891634"/>
                <a:ext cx="159120" cy="1133640"/>
              </p14:xfrm>
            </p:contentPart>
          </mc:Choice>
          <mc:Fallback xmlns="">
            <p:pic>
              <p:nvPicPr>
                <p:cNvPr id="2028" name="Ink 2027">
                  <a:extLst>
                    <a:ext uri="{FF2B5EF4-FFF2-40B4-BE49-F238E27FC236}">
                      <a16:creationId xmlns:a16="http://schemas.microsoft.com/office/drawing/2014/main" id="{9047BE49-2F0F-AA4C-FA58-90DAAE3917EC}"/>
                    </a:ext>
                  </a:extLst>
                </p:cNvPr>
                <p:cNvPicPr/>
                <p:nvPr/>
              </p:nvPicPr>
              <p:blipFill>
                <a:blip r:embed="rId3588"/>
                <a:stretch>
                  <a:fillRect/>
                </a:stretch>
              </p:blipFill>
              <p:spPr>
                <a:xfrm>
                  <a:off x="5034034" y="3513634"/>
                  <a:ext cx="284760" cy="18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9">
              <p14:nvContentPartPr>
                <p14:cNvPr id="2029" name="Ink 2028">
                  <a:extLst>
                    <a:ext uri="{FF2B5EF4-FFF2-40B4-BE49-F238E27FC236}">
                      <a16:creationId xmlns:a16="http://schemas.microsoft.com/office/drawing/2014/main" id="{B71C44EF-51F1-C05E-657C-CF03681BCC4E}"/>
                    </a:ext>
                  </a:extLst>
                </p14:cNvPr>
                <p14:cNvContentPartPr/>
                <p14:nvPr/>
              </p14:nvContentPartPr>
              <p14:xfrm>
                <a:off x="5155714" y="3868954"/>
                <a:ext cx="108360" cy="1294920"/>
              </p14:xfrm>
            </p:contentPart>
          </mc:Choice>
          <mc:Fallback xmlns="">
            <p:pic>
              <p:nvPicPr>
                <p:cNvPr id="2029" name="Ink 2028">
                  <a:extLst>
                    <a:ext uri="{FF2B5EF4-FFF2-40B4-BE49-F238E27FC236}">
                      <a16:creationId xmlns:a16="http://schemas.microsoft.com/office/drawing/2014/main" id="{B71C44EF-51F1-C05E-657C-CF03681BCC4E}"/>
                    </a:ext>
                  </a:extLst>
                </p:cNvPr>
                <p:cNvPicPr/>
                <p:nvPr/>
              </p:nvPicPr>
              <p:blipFill>
                <a:blip r:embed="rId3590"/>
                <a:stretch>
                  <a:fillRect/>
                </a:stretch>
              </p:blipFill>
              <p:spPr>
                <a:xfrm>
                  <a:off x="5092714" y="3490954"/>
                  <a:ext cx="234000" cy="20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91">
              <p14:nvContentPartPr>
                <p14:cNvPr id="2030" name="Ink 2029">
                  <a:extLst>
                    <a:ext uri="{FF2B5EF4-FFF2-40B4-BE49-F238E27FC236}">
                      <a16:creationId xmlns:a16="http://schemas.microsoft.com/office/drawing/2014/main" id="{A083A0F1-F72F-43B1-AE47-4529312FB197}"/>
                    </a:ext>
                  </a:extLst>
                </p14:cNvPr>
                <p14:cNvContentPartPr/>
                <p14:nvPr/>
              </p14:nvContentPartPr>
              <p14:xfrm>
                <a:off x="5109274" y="4012594"/>
                <a:ext cx="170280" cy="1371600"/>
              </p14:xfrm>
            </p:contentPart>
          </mc:Choice>
          <mc:Fallback xmlns="">
            <p:pic>
              <p:nvPicPr>
                <p:cNvPr id="2030" name="Ink 2029">
                  <a:extLst>
                    <a:ext uri="{FF2B5EF4-FFF2-40B4-BE49-F238E27FC236}">
                      <a16:creationId xmlns:a16="http://schemas.microsoft.com/office/drawing/2014/main" id="{A083A0F1-F72F-43B1-AE47-4529312FB197}"/>
                    </a:ext>
                  </a:extLst>
                </p:cNvPr>
                <p:cNvPicPr/>
                <p:nvPr/>
              </p:nvPicPr>
              <p:blipFill>
                <a:blip r:embed="rId3592"/>
                <a:stretch>
                  <a:fillRect/>
                </a:stretch>
              </p:blipFill>
              <p:spPr>
                <a:xfrm>
                  <a:off x="5046634" y="3634594"/>
                  <a:ext cx="295920" cy="21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93">
              <p14:nvContentPartPr>
                <p14:cNvPr id="2031" name="Ink 2030">
                  <a:extLst>
                    <a:ext uri="{FF2B5EF4-FFF2-40B4-BE49-F238E27FC236}">
                      <a16:creationId xmlns:a16="http://schemas.microsoft.com/office/drawing/2014/main" id="{06508775-61A7-EFE8-1859-51DF5051D5A3}"/>
                    </a:ext>
                  </a:extLst>
                </p14:cNvPr>
                <p14:cNvContentPartPr/>
                <p14:nvPr/>
              </p14:nvContentPartPr>
              <p14:xfrm>
                <a:off x="5130874" y="4046074"/>
                <a:ext cx="54720" cy="1121400"/>
              </p14:xfrm>
            </p:contentPart>
          </mc:Choice>
          <mc:Fallback xmlns="">
            <p:pic>
              <p:nvPicPr>
                <p:cNvPr id="2031" name="Ink 2030">
                  <a:extLst>
                    <a:ext uri="{FF2B5EF4-FFF2-40B4-BE49-F238E27FC236}">
                      <a16:creationId xmlns:a16="http://schemas.microsoft.com/office/drawing/2014/main" id="{06508775-61A7-EFE8-1859-51DF5051D5A3}"/>
                    </a:ext>
                  </a:extLst>
                </p:cNvPr>
                <p:cNvPicPr/>
                <p:nvPr/>
              </p:nvPicPr>
              <p:blipFill>
                <a:blip r:embed="rId3594"/>
                <a:stretch>
                  <a:fillRect/>
                </a:stretch>
              </p:blipFill>
              <p:spPr>
                <a:xfrm>
                  <a:off x="5068234" y="3668074"/>
                  <a:ext cx="180360" cy="18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95">
              <p14:nvContentPartPr>
                <p14:cNvPr id="2033" name="Ink 2032">
                  <a:extLst>
                    <a:ext uri="{FF2B5EF4-FFF2-40B4-BE49-F238E27FC236}">
                      <a16:creationId xmlns:a16="http://schemas.microsoft.com/office/drawing/2014/main" id="{F3B1CE10-BDF9-6473-417D-34C744FE8356}"/>
                    </a:ext>
                  </a:extLst>
                </p14:cNvPr>
                <p14:cNvContentPartPr/>
                <p14:nvPr/>
              </p14:nvContentPartPr>
              <p14:xfrm>
                <a:off x="4433554" y="4140034"/>
                <a:ext cx="379080" cy="1349280"/>
              </p14:xfrm>
            </p:contentPart>
          </mc:Choice>
          <mc:Fallback xmlns="">
            <p:pic>
              <p:nvPicPr>
                <p:cNvPr id="2033" name="Ink 2032">
                  <a:extLst>
                    <a:ext uri="{FF2B5EF4-FFF2-40B4-BE49-F238E27FC236}">
                      <a16:creationId xmlns:a16="http://schemas.microsoft.com/office/drawing/2014/main" id="{F3B1CE10-BDF9-6473-417D-34C744FE8356}"/>
                    </a:ext>
                  </a:extLst>
                </p:cNvPr>
                <p:cNvPicPr/>
                <p:nvPr/>
              </p:nvPicPr>
              <p:blipFill>
                <a:blip r:embed="rId3596"/>
                <a:stretch>
                  <a:fillRect/>
                </a:stretch>
              </p:blipFill>
              <p:spPr>
                <a:xfrm>
                  <a:off x="4370554" y="3762034"/>
                  <a:ext cx="504720" cy="21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97">
              <p14:nvContentPartPr>
                <p14:cNvPr id="2034" name="Ink 2033">
                  <a:extLst>
                    <a:ext uri="{FF2B5EF4-FFF2-40B4-BE49-F238E27FC236}">
                      <a16:creationId xmlns:a16="http://schemas.microsoft.com/office/drawing/2014/main" id="{19181539-A2FC-1C8A-D85D-E29AFA7122B0}"/>
                    </a:ext>
                  </a:extLst>
                </p14:cNvPr>
                <p14:cNvContentPartPr/>
                <p14:nvPr/>
              </p14:nvContentPartPr>
              <p14:xfrm>
                <a:off x="4464874" y="4447114"/>
                <a:ext cx="286560" cy="900360"/>
              </p14:xfrm>
            </p:contentPart>
          </mc:Choice>
          <mc:Fallback xmlns="">
            <p:pic>
              <p:nvPicPr>
                <p:cNvPr id="2034" name="Ink 2033">
                  <a:extLst>
                    <a:ext uri="{FF2B5EF4-FFF2-40B4-BE49-F238E27FC236}">
                      <a16:creationId xmlns:a16="http://schemas.microsoft.com/office/drawing/2014/main" id="{19181539-A2FC-1C8A-D85D-E29AFA7122B0}"/>
                    </a:ext>
                  </a:extLst>
                </p:cNvPr>
                <p:cNvPicPr/>
                <p:nvPr/>
              </p:nvPicPr>
              <p:blipFill>
                <a:blip r:embed="rId3598"/>
                <a:stretch>
                  <a:fillRect/>
                </a:stretch>
              </p:blipFill>
              <p:spPr>
                <a:xfrm>
                  <a:off x="4401874" y="4069474"/>
                  <a:ext cx="412200" cy="16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99">
              <p14:nvContentPartPr>
                <p14:cNvPr id="2036" name="Ink 2035">
                  <a:extLst>
                    <a:ext uri="{FF2B5EF4-FFF2-40B4-BE49-F238E27FC236}">
                      <a16:creationId xmlns:a16="http://schemas.microsoft.com/office/drawing/2014/main" id="{C0905706-5749-361E-AE8B-BA86BE721B8E}"/>
                    </a:ext>
                  </a:extLst>
                </p14:cNvPr>
                <p14:cNvContentPartPr/>
                <p14:nvPr/>
              </p14:nvContentPartPr>
              <p14:xfrm>
                <a:off x="3078154" y="6007963"/>
                <a:ext cx="680760" cy="595440"/>
              </p14:xfrm>
            </p:contentPart>
          </mc:Choice>
          <mc:Fallback xmlns="">
            <p:pic>
              <p:nvPicPr>
                <p:cNvPr id="2036" name="Ink 2035">
                  <a:extLst>
                    <a:ext uri="{FF2B5EF4-FFF2-40B4-BE49-F238E27FC236}">
                      <a16:creationId xmlns:a16="http://schemas.microsoft.com/office/drawing/2014/main" id="{C0905706-5749-361E-AE8B-BA86BE721B8E}"/>
                    </a:ext>
                  </a:extLst>
                </p:cNvPr>
                <p:cNvPicPr/>
                <p:nvPr/>
              </p:nvPicPr>
              <p:blipFill>
                <a:blip r:embed="rId3600"/>
                <a:stretch>
                  <a:fillRect/>
                </a:stretch>
              </p:blipFill>
              <p:spPr>
                <a:xfrm>
                  <a:off x="3015514" y="5629963"/>
                  <a:ext cx="806400" cy="13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1">
              <p14:nvContentPartPr>
                <p14:cNvPr id="2037" name="Ink 2036">
                  <a:extLst>
                    <a:ext uri="{FF2B5EF4-FFF2-40B4-BE49-F238E27FC236}">
                      <a16:creationId xmlns:a16="http://schemas.microsoft.com/office/drawing/2014/main" id="{10FFC38E-78CE-29EF-73BA-3AB54E70CCE2}"/>
                    </a:ext>
                  </a:extLst>
                </p14:cNvPr>
                <p14:cNvContentPartPr/>
                <p14:nvPr/>
              </p14:nvContentPartPr>
              <p14:xfrm>
                <a:off x="3068794" y="5817883"/>
                <a:ext cx="780840" cy="795960"/>
              </p14:xfrm>
            </p:contentPart>
          </mc:Choice>
          <mc:Fallback xmlns="">
            <p:pic>
              <p:nvPicPr>
                <p:cNvPr id="2037" name="Ink 2036">
                  <a:extLst>
                    <a:ext uri="{FF2B5EF4-FFF2-40B4-BE49-F238E27FC236}">
                      <a16:creationId xmlns:a16="http://schemas.microsoft.com/office/drawing/2014/main" id="{10FFC38E-78CE-29EF-73BA-3AB54E70CCE2}"/>
                    </a:ext>
                  </a:extLst>
                </p:cNvPr>
                <p:cNvPicPr/>
                <p:nvPr/>
              </p:nvPicPr>
              <p:blipFill>
                <a:blip r:embed="rId3602"/>
                <a:stretch>
                  <a:fillRect/>
                </a:stretch>
              </p:blipFill>
              <p:spPr>
                <a:xfrm>
                  <a:off x="3005794" y="5440243"/>
                  <a:ext cx="906480" cy="155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3">
              <p14:nvContentPartPr>
                <p14:cNvPr id="2038" name="Ink 2037">
                  <a:extLst>
                    <a:ext uri="{FF2B5EF4-FFF2-40B4-BE49-F238E27FC236}">
                      <a16:creationId xmlns:a16="http://schemas.microsoft.com/office/drawing/2014/main" id="{940AEA53-D105-3E8A-CE69-5DC7170BA3C4}"/>
                    </a:ext>
                  </a:extLst>
                </p14:cNvPr>
                <p14:cNvContentPartPr/>
                <p14:nvPr/>
              </p14:nvContentPartPr>
              <p14:xfrm>
                <a:off x="2968714" y="5793763"/>
                <a:ext cx="942480" cy="839880"/>
              </p14:xfrm>
            </p:contentPart>
          </mc:Choice>
          <mc:Fallback xmlns="">
            <p:pic>
              <p:nvPicPr>
                <p:cNvPr id="2038" name="Ink 2037">
                  <a:extLst>
                    <a:ext uri="{FF2B5EF4-FFF2-40B4-BE49-F238E27FC236}">
                      <a16:creationId xmlns:a16="http://schemas.microsoft.com/office/drawing/2014/main" id="{940AEA53-D105-3E8A-CE69-5DC7170BA3C4}"/>
                    </a:ext>
                  </a:extLst>
                </p:cNvPr>
                <p:cNvPicPr/>
                <p:nvPr/>
              </p:nvPicPr>
              <p:blipFill>
                <a:blip r:embed="rId3604"/>
                <a:stretch>
                  <a:fillRect/>
                </a:stretch>
              </p:blipFill>
              <p:spPr>
                <a:xfrm>
                  <a:off x="2905714" y="5415763"/>
                  <a:ext cx="1068120" cy="159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5">
              <p14:nvContentPartPr>
                <p14:cNvPr id="2039" name="Ink 2038">
                  <a:extLst>
                    <a:ext uri="{FF2B5EF4-FFF2-40B4-BE49-F238E27FC236}">
                      <a16:creationId xmlns:a16="http://schemas.microsoft.com/office/drawing/2014/main" id="{83A83D14-8124-9684-2CB5-9BBE32A51975}"/>
                    </a:ext>
                  </a:extLst>
                </p14:cNvPr>
                <p14:cNvContentPartPr/>
                <p14:nvPr/>
              </p14:nvContentPartPr>
              <p14:xfrm>
                <a:off x="3422674" y="5676763"/>
                <a:ext cx="540720" cy="844200"/>
              </p14:xfrm>
            </p:contentPart>
          </mc:Choice>
          <mc:Fallback xmlns="">
            <p:pic>
              <p:nvPicPr>
                <p:cNvPr id="2039" name="Ink 2038">
                  <a:extLst>
                    <a:ext uri="{FF2B5EF4-FFF2-40B4-BE49-F238E27FC236}">
                      <a16:creationId xmlns:a16="http://schemas.microsoft.com/office/drawing/2014/main" id="{83A83D14-8124-9684-2CB5-9BBE32A51975}"/>
                    </a:ext>
                  </a:extLst>
                </p:cNvPr>
                <p:cNvPicPr/>
                <p:nvPr/>
              </p:nvPicPr>
              <p:blipFill>
                <a:blip r:embed="rId3606"/>
                <a:stretch>
                  <a:fillRect/>
                </a:stretch>
              </p:blipFill>
              <p:spPr>
                <a:xfrm>
                  <a:off x="3359674" y="5299123"/>
                  <a:ext cx="666360" cy="159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7">
              <p14:nvContentPartPr>
                <p14:cNvPr id="2040" name="Ink 2039">
                  <a:extLst>
                    <a:ext uri="{FF2B5EF4-FFF2-40B4-BE49-F238E27FC236}">
                      <a16:creationId xmlns:a16="http://schemas.microsoft.com/office/drawing/2014/main" id="{A410B373-D52B-FC92-B084-01BB456CBFE3}"/>
                    </a:ext>
                  </a:extLst>
                </p14:cNvPr>
                <p14:cNvContentPartPr/>
                <p14:nvPr/>
              </p14:nvContentPartPr>
              <p14:xfrm>
                <a:off x="3178234" y="6095083"/>
                <a:ext cx="634320" cy="557280"/>
              </p14:xfrm>
            </p:contentPart>
          </mc:Choice>
          <mc:Fallback xmlns="">
            <p:pic>
              <p:nvPicPr>
                <p:cNvPr id="2040" name="Ink 2039">
                  <a:extLst>
                    <a:ext uri="{FF2B5EF4-FFF2-40B4-BE49-F238E27FC236}">
                      <a16:creationId xmlns:a16="http://schemas.microsoft.com/office/drawing/2014/main" id="{A410B373-D52B-FC92-B084-01BB456CBFE3}"/>
                    </a:ext>
                  </a:extLst>
                </p:cNvPr>
                <p:cNvPicPr/>
                <p:nvPr/>
              </p:nvPicPr>
              <p:blipFill>
                <a:blip r:embed="rId3608"/>
                <a:stretch>
                  <a:fillRect/>
                </a:stretch>
              </p:blipFill>
              <p:spPr>
                <a:xfrm>
                  <a:off x="3115594" y="5717443"/>
                  <a:ext cx="759960" cy="13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9">
              <p14:nvContentPartPr>
                <p14:cNvPr id="2041" name="Ink 2040">
                  <a:extLst>
                    <a:ext uri="{FF2B5EF4-FFF2-40B4-BE49-F238E27FC236}">
                      <a16:creationId xmlns:a16="http://schemas.microsoft.com/office/drawing/2014/main" id="{623FD497-E114-8263-CE0E-A0874E6E2D61}"/>
                    </a:ext>
                  </a:extLst>
                </p14:cNvPr>
                <p14:cNvContentPartPr/>
                <p14:nvPr/>
              </p14:nvContentPartPr>
              <p14:xfrm>
                <a:off x="3521674" y="6020563"/>
                <a:ext cx="313920" cy="458640"/>
              </p14:xfrm>
            </p:contentPart>
          </mc:Choice>
          <mc:Fallback xmlns="">
            <p:pic>
              <p:nvPicPr>
                <p:cNvPr id="2041" name="Ink 2040">
                  <a:extLst>
                    <a:ext uri="{FF2B5EF4-FFF2-40B4-BE49-F238E27FC236}">
                      <a16:creationId xmlns:a16="http://schemas.microsoft.com/office/drawing/2014/main" id="{623FD497-E114-8263-CE0E-A0874E6E2D61}"/>
                    </a:ext>
                  </a:extLst>
                </p:cNvPr>
                <p:cNvPicPr/>
                <p:nvPr/>
              </p:nvPicPr>
              <p:blipFill>
                <a:blip r:embed="rId3610"/>
                <a:stretch>
                  <a:fillRect/>
                </a:stretch>
              </p:blipFill>
              <p:spPr>
                <a:xfrm>
                  <a:off x="3458674" y="5642923"/>
                  <a:ext cx="439560" cy="12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11">
              <p14:nvContentPartPr>
                <p14:cNvPr id="2042" name="Ink 2041">
                  <a:extLst>
                    <a:ext uri="{FF2B5EF4-FFF2-40B4-BE49-F238E27FC236}">
                      <a16:creationId xmlns:a16="http://schemas.microsoft.com/office/drawing/2014/main" id="{01CEE27E-87E1-404F-81B8-70A055FAC2F6}"/>
                    </a:ext>
                  </a:extLst>
                </p14:cNvPr>
                <p14:cNvContentPartPr/>
                <p14:nvPr/>
              </p14:nvContentPartPr>
              <p14:xfrm>
                <a:off x="3273634" y="6450403"/>
                <a:ext cx="210240" cy="126000"/>
              </p14:xfrm>
            </p:contentPart>
          </mc:Choice>
          <mc:Fallback xmlns="">
            <p:pic>
              <p:nvPicPr>
                <p:cNvPr id="2042" name="Ink 2041">
                  <a:extLst>
                    <a:ext uri="{FF2B5EF4-FFF2-40B4-BE49-F238E27FC236}">
                      <a16:creationId xmlns:a16="http://schemas.microsoft.com/office/drawing/2014/main" id="{01CEE27E-87E1-404F-81B8-70A055FAC2F6}"/>
                    </a:ext>
                  </a:extLst>
                </p:cNvPr>
                <p:cNvPicPr/>
                <p:nvPr/>
              </p:nvPicPr>
              <p:blipFill>
                <a:blip r:embed="rId3612"/>
                <a:stretch>
                  <a:fillRect/>
                </a:stretch>
              </p:blipFill>
              <p:spPr>
                <a:xfrm>
                  <a:off x="3210994" y="6072763"/>
                  <a:ext cx="335880" cy="88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13">
              <p14:nvContentPartPr>
                <p14:cNvPr id="2043" name="Ink 2042">
                  <a:extLst>
                    <a:ext uri="{FF2B5EF4-FFF2-40B4-BE49-F238E27FC236}">
                      <a16:creationId xmlns:a16="http://schemas.microsoft.com/office/drawing/2014/main" id="{B084CB78-8C89-0DFD-ACB0-F4FE276CE6AF}"/>
                    </a:ext>
                  </a:extLst>
                </p14:cNvPr>
                <p14:cNvContentPartPr/>
                <p14:nvPr/>
              </p14:nvContentPartPr>
              <p14:xfrm>
                <a:off x="3332674" y="6081403"/>
                <a:ext cx="458640" cy="445320"/>
              </p14:xfrm>
            </p:contentPart>
          </mc:Choice>
          <mc:Fallback xmlns="">
            <p:pic>
              <p:nvPicPr>
                <p:cNvPr id="2043" name="Ink 2042">
                  <a:extLst>
                    <a:ext uri="{FF2B5EF4-FFF2-40B4-BE49-F238E27FC236}">
                      <a16:creationId xmlns:a16="http://schemas.microsoft.com/office/drawing/2014/main" id="{B084CB78-8C89-0DFD-ACB0-F4FE276CE6AF}"/>
                    </a:ext>
                  </a:extLst>
                </p:cNvPr>
                <p:cNvPicPr/>
                <p:nvPr/>
              </p:nvPicPr>
              <p:blipFill>
                <a:blip r:embed="rId3614"/>
                <a:stretch>
                  <a:fillRect/>
                </a:stretch>
              </p:blipFill>
              <p:spPr>
                <a:xfrm>
                  <a:off x="3269674" y="5703403"/>
                  <a:ext cx="584280" cy="12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15">
              <p14:nvContentPartPr>
                <p14:cNvPr id="2044" name="Ink 2043">
                  <a:extLst>
                    <a:ext uri="{FF2B5EF4-FFF2-40B4-BE49-F238E27FC236}">
                      <a16:creationId xmlns:a16="http://schemas.microsoft.com/office/drawing/2014/main" id="{2F207C5C-1FB8-8CC7-DD45-D43B4DCE29D5}"/>
                    </a:ext>
                  </a:extLst>
                </p14:cNvPr>
                <p14:cNvContentPartPr/>
                <p14:nvPr/>
              </p14:nvContentPartPr>
              <p14:xfrm>
                <a:off x="3414394" y="5258443"/>
                <a:ext cx="818640" cy="1144440"/>
              </p14:xfrm>
            </p:contentPart>
          </mc:Choice>
          <mc:Fallback xmlns="">
            <p:pic>
              <p:nvPicPr>
                <p:cNvPr id="2044" name="Ink 2043">
                  <a:extLst>
                    <a:ext uri="{FF2B5EF4-FFF2-40B4-BE49-F238E27FC236}">
                      <a16:creationId xmlns:a16="http://schemas.microsoft.com/office/drawing/2014/main" id="{2F207C5C-1FB8-8CC7-DD45-D43B4DCE29D5}"/>
                    </a:ext>
                  </a:extLst>
                </p:cNvPr>
                <p:cNvPicPr/>
                <p:nvPr/>
              </p:nvPicPr>
              <p:blipFill>
                <a:blip r:embed="rId3616"/>
                <a:stretch>
                  <a:fillRect/>
                </a:stretch>
              </p:blipFill>
              <p:spPr>
                <a:xfrm>
                  <a:off x="3351394" y="4880443"/>
                  <a:ext cx="944280" cy="19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17">
              <p14:nvContentPartPr>
                <p14:cNvPr id="2045" name="Ink 2044">
                  <a:extLst>
                    <a:ext uri="{FF2B5EF4-FFF2-40B4-BE49-F238E27FC236}">
                      <a16:creationId xmlns:a16="http://schemas.microsoft.com/office/drawing/2014/main" id="{DA9B5E2B-1CC5-FADA-5612-7D32B2008A94}"/>
                    </a:ext>
                  </a:extLst>
                </p14:cNvPr>
                <p14:cNvContentPartPr/>
                <p14:nvPr/>
              </p14:nvContentPartPr>
              <p14:xfrm>
                <a:off x="3806074" y="4998163"/>
                <a:ext cx="387720" cy="1054440"/>
              </p14:xfrm>
            </p:contentPart>
          </mc:Choice>
          <mc:Fallback xmlns="">
            <p:pic>
              <p:nvPicPr>
                <p:cNvPr id="2045" name="Ink 2044">
                  <a:extLst>
                    <a:ext uri="{FF2B5EF4-FFF2-40B4-BE49-F238E27FC236}">
                      <a16:creationId xmlns:a16="http://schemas.microsoft.com/office/drawing/2014/main" id="{DA9B5E2B-1CC5-FADA-5612-7D32B2008A94}"/>
                    </a:ext>
                  </a:extLst>
                </p:cNvPr>
                <p:cNvPicPr/>
                <p:nvPr/>
              </p:nvPicPr>
              <p:blipFill>
                <a:blip r:embed="rId3618"/>
                <a:stretch>
                  <a:fillRect/>
                </a:stretch>
              </p:blipFill>
              <p:spPr>
                <a:xfrm>
                  <a:off x="3743074" y="4620523"/>
                  <a:ext cx="513360" cy="18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19">
              <p14:nvContentPartPr>
                <p14:cNvPr id="2046" name="Ink 2045">
                  <a:extLst>
                    <a:ext uri="{FF2B5EF4-FFF2-40B4-BE49-F238E27FC236}">
                      <a16:creationId xmlns:a16="http://schemas.microsoft.com/office/drawing/2014/main" id="{57F57EFA-4481-F6C7-8B88-65091D68618E}"/>
                    </a:ext>
                  </a:extLst>
                </p14:cNvPr>
                <p14:cNvContentPartPr/>
                <p14:nvPr/>
              </p14:nvContentPartPr>
              <p14:xfrm>
                <a:off x="3599794" y="5776483"/>
                <a:ext cx="451080" cy="450000"/>
              </p14:xfrm>
            </p:contentPart>
          </mc:Choice>
          <mc:Fallback xmlns="">
            <p:pic>
              <p:nvPicPr>
                <p:cNvPr id="2046" name="Ink 2045">
                  <a:extLst>
                    <a:ext uri="{FF2B5EF4-FFF2-40B4-BE49-F238E27FC236}">
                      <a16:creationId xmlns:a16="http://schemas.microsoft.com/office/drawing/2014/main" id="{57F57EFA-4481-F6C7-8B88-65091D68618E}"/>
                    </a:ext>
                  </a:extLst>
                </p:cNvPr>
                <p:cNvPicPr/>
                <p:nvPr/>
              </p:nvPicPr>
              <p:blipFill>
                <a:blip r:embed="rId3620"/>
                <a:stretch>
                  <a:fillRect/>
                </a:stretch>
              </p:blipFill>
              <p:spPr>
                <a:xfrm>
                  <a:off x="3537154" y="5398483"/>
                  <a:ext cx="576720" cy="12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1">
              <p14:nvContentPartPr>
                <p14:cNvPr id="2047" name="Ink 2046">
                  <a:extLst>
                    <a:ext uri="{FF2B5EF4-FFF2-40B4-BE49-F238E27FC236}">
                      <a16:creationId xmlns:a16="http://schemas.microsoft.com/office/drawing/2014/main" id="{C6E8A9D1-CF36-6B4C-989F-4F0185E2C1AE}"/>
                    </a:ext>
                  </a:extLst>
                </p14:cNvPr>
                <p14:cNvContentPartPr/>
                <p14:nvPr/>
              </p14:nvContentPartPr>
              <p14:xfrm>
                <a:off x="3673234" y="5172763"/>
                <a:ext cx="359640" cy="814680"/>
              </p14:xfrm>
            </p:contentPart>
          </mc:Choice>
          <mc:Fallback xmlns="">
            <p:pic>
              <p:nvPicPr>
                <p:cNvPr id="2047" name="Ink 2046">
                  <a:extLst>
                    <a:ext uri="{FF2B5EF4-FFF2-40B4-BE49-F238E27FC236}">
                      <a16:creationId xmlns:a16="http://schemas.microsoft.com/office/drawing/2014/main" id="{C6E8A9D1-CF36-6B4C-989F-4F0185E2C1AE}"/>
                    </a:ext>
                  </a:extLst>
                </p:cNvPr>
                <p:cNvPicPr/>
                <p:nvPr/>
              </p:nvPicPr>
              <p:blipFill>
                <a:blip r:embed="rId3622"/>
                <a:stretch>
                  <a:fillRect/>
                </a:stretch>
              </p:blipFill>
              <p:spPr>
                <a:xfrm>
                  <a:off x="3610594" y="4795123"/>
                  <a:ext cx="485280" cy="157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3">
              <p14:nvContentPartPr>
                <p14:cNvPr id="2049" name="Ink 2048">
                  <a:extLst>
                    <a:ext uri="{FF2B5EF4-FFF2-40B4-BE49-F238E27FC236}">
                      <a16:creationId xmlns:a16="http://schemas.microsoft.com/office/drawing/2014/main" id="{451C33B6-2251-EDE5-2972-35413DBB4B8D}"/>
                    </a:ext>
                  </a:extLst>
                </p14:cNvPr>
                <p14:cNvContentPartPr/>
                <p14:nvPr/>
              </p14:nvContentPartPr>
              <p14:xfrm>
                <a:off x="94114" y="6302760"/>
                <a:ext cx="4672800" cy="1725120"/>
              </p14:xfrm>
            </p:contentPart>
          </mc:Choice>
          <mc:Fallback xmlns="">
            <p:pic>
              <p:nvPicPr>
                <p:cNvPr id="2049" name="Ink 2048">
                  <a:extLst>
                    <a:ext uri="{FF2B5EF4-FFF2-40B4-BE49-F238E27FC236}">
                      <a16:creationId xmlns:a16="http://schemas.microsoft.com/office/drawing/2014/main" id="{451C33B6-2251-EDE5-2972-35413DBB4B8D}"/>
                    </a:ext>
                  </a:extLst>
                </p:cNvPr>
                <p:cNvPicPr/>
                <p:nvPr/>
              </p:nvPicPr>
              <p:blipFill>
                <a:blip r:embed="rId3624"/>
                <a:stretch>
                  <a:fillRect/>
                </a:stretch>
              </p:blipFill>
              <p:spPr>
                <a:xfrm>
                  <a:off x="31474" y="5924760"/>
                  <a:ext cx="4798440" cy="248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5">
              <p14:nvContentPartPr>
                <p14:cNvPr id="2051" name="Ink 2050">
                  <a:extLst>
                    <a:ext uri="{FF2B5EF4-FFF2-40B4-BE49-F238E27FC236}">
                      <a16:creationId xmlns:a16="http://schemas.microsoft.com/office/drawing/2014/main" id="{936967CA-C756-58F0-8ABC-CA0C0494FEF9}"/>
                    </a:ext>
                  </a:extLst>
                </p14:cNvPr>
                <p14:cNvContentPartPr/>
                <p14:nvPr/>
              </p14:nvContentPartPr>
              <p14:xfrm>
                <a:off x="1540234" y="7719360"/>
                <a:ext cx="1011960" cy="203400"/>
              </p14:xfrm>
            </p:contentPart>
          </mc:Choice>
          <mc:Fallback xmlns="">
            <p:pic>
              <p:nvPicPr>
                <p:cNvPr id="2051" name="Ink 2050">
                  <a:extLst>
                    <a:ext uri="{FF2B5EF4-FFF2-40B4-BE49-F238E27FC236}">
                      <a16:creationId xmlns:a16="http://schemas.microsoft.com/office/drawing/2014/main" id="{936967CA-C756-58F0-8ABC-CA0C0494FEF9}"/>
                    </a:ext>
                  </a:extLst>
                </p:cNvPr>
                <p:cNvPicPr/>
                <p:nvPr/>
              </p:nvPicPr>
              <p:blipFill>
                <a:blip r:embed="rId3626"/>
                <a:stretch>
                  <a:fillRect/>
                </a:stretch>
              </p:blipFill>
              <p:spPr>
                <a:xfrm>
                  <a:off x="1477234" y="7341360"/>
                  <a:ext cx="1137600" cy="9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7">
              <p14:nvContentPartPr>
                <p14:cNvPr id="2052" name="Ink 2051">
                  <a:extLst>
                    <a:ext uri="{FF2B5EF4-FFF2-40B4-BE49-F238E27FC236}">
                      <a16:creationId xmlns:a16="http://schemas.microsoft.com/office/drawing/2014/main" id="{83538A6F-E441-5FC5-7EA8-C3C78AB82DDB}"/>
                    </a:ext>
                  </a:extLst>
                </p14:cNvPr>
                <p14:cNvContentPartPr/>
                <p14:nvPr/>
              </p14:nvContentPartPr>
              <p14:xfrm>
                <a:off x="1429714" y="7607040"/>
                <a:ext cx="1311480" cy="263520"/>
              </p14:xfrm>
            </p:contentPart>
          </mc:Choice>
          <mc:Fallback xmlns="">
            <p:pic>
              <p:nvPicPr>
                <p:cNvPr id="2052" name="Ink 2051">
                  <a:extLst>
                    <a:ext uri="{FF2B5EF4-FFF2-40B4-BE49-F238E27FC236}">
                      <a16:creationId xmlns:a16="http://schemas.microsoft.com/office/drawing/2014/main" id="{83538A6F-E441-5FC5-7EA8-C3C78AB82DDB}"/>
                    </a:ext>
                  </a:extLst>
                </p:cNvPr>
                <p:cNvPicPr/>
                <p:nvPr/>
              </p:nvPicPr>
              <p:blipFill>
                <a:blip r:embed="rId3628"/>
                <a:stretch>
                  <a:fillRect/>
                </a:stretch>
              </p:blipFill>
              <p:spPr>
                <a:xfrm>
                  <a:off x="1366714" y="7229400"/>
                  <a:ext cx="1437120" cy="10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9">
              <p14:nvContentPartPr>
                <p14:cNvPr id="2053" name="Ink 2052">
                  <a:extLst>
                    <a:ext uri="{FF2B5EF4-FFF2-40B4-BE49-F238E27FC236}">
                      <a16:creationId xmlns:a16="http://schemas.microsoft.com/office/drawing/2014/main" id="{0B56E50D-213F-F7A5-2988-84F57EFF38BA}"/>
                    </a:ext>
                  </a:extLst>
                </p14:cNvPr>
                <p14:cNvContentPartPr/>
                <p14:nvPr/>
              </p14:nvContentPartPr>
              <p14:xfrm>
                <a:off x="1455274" y="7458360"/>
                <a:ext cx="1720800" cy="414000"/>
              </p14:xfrm>
            </p:contentPart>
          </mc:Choice>
          <mc:Fallback xmlns="">
            <p:pic>
              <p:nvPicPr>
                <p:cNvPr id="2053" name="Ink 2052">
                  <a:extLst>
                    <a:ext uri="{FF2B5EF4-FFF2-40B4-BE49-F238E27FC236}">
                      <a16:creationId xmlns:a16="http://schemas.microsoft.com/office/drawing/2014/main" id="{0B56E50D-213F-F7A5-2988-84F57EFF38BA}"/>
                    </a:ext>
                  </a:extLst>
                </p:cNvPr>
                <p:cNvPicPr/>
                <p:nvPr/>
              </p:nvPicPr>
              <p:blipFill>
                <a:blip r:embed="rId3630"/>
                <a:stretch>
                  <a:fillRect/>
                </a:stretch>
              </p:blipFill>
              <p:spPr>
                <a:xfrm>
                  <a:off x="1392274" y="7080720"/>
                  <a:ext cx="1846440" cy="11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31">
              <p14:nvContentPartPr>
                <p14:cNvPr id="2054" name="Ink 2053">
                  <a:extLst>
                    <a:ext uri="{FF2B5EF4-FFF2-40B4-BE49-F238E27FC236}">
                      <a16:creationId xmlns:a16="http://schemas.microsoft.com/office/drawing/2014/main" id="{2189337B-FBA7-3C85-D458-9726D5AB45DF}"/>
                    </a:ext>
                  </a:extLst>
                </p14:cNvPr>
                <p14:cNvContentPartPr/>
                <p14:nvPr/>
              </p14:nvContentPartPr>
              <p14:xfrm>
                <a:off x="1530874" y="7389600"/>
                <a:ext cx="1730520" cy="430560"/>
              </p14:xfrm>
            </p:contentPart>
          </mc:Choice>
          <mc:Fallback xmlns="">
            <p:pic>
              <p:nvPicPr>
                <p:cNvPr id="2054" name="Ink 2053">
                  <a:extLst>
                    <a:ext uri="{FF2B5EF4-FFF2-40B4-BE49-F238E27FC236}">
                      <a16:creationId xmlns:a16="http://schemas.microsoft.com/office/drawing/2014/main" id="{2189337B-FBA7-3C85-D458-9726D5AB45DF}"/>
                    </a:ext>
                  </a:extLst>
                </p:cNvPr>
                <p:cNvPicPr/>
                <p:nvPr/>
              </p:nvPicPr>
              <p:blipFill>
                <a:blip r:embed="rId3632"/>
                <a:stretch>
                  <a:fillRect/>
                </a:stretch>
              </p:blipFill>
              <p:spPr>
                <a:xfrm>
                  <a:off x="1467874" y="7011600"/>
                  <a:ext cx="1856160" cy="11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33">
              <p14:nvContentPartPr>
                <p14:cNvPr id="2055" name="Ink 2054">
                  <a:extLst>
                    <a:ext uri="{FF2B5EF4-FFF2-40B4-BE49-F238E27FC236}">
                      <a16:creationId xmlns:a16="http://schemas.microsoft.com/office/drawing/2014/main" id="{A688FBD1-7AB0-B79E-7816-D4F0C746B75B}"/>
                    </a:ext>
                  </a:extLst>
                </p14:cNvPr>
                <p14:cNvContentPartPr/>
                <p14:nvPr/>
              </p14:nvContentPartPr>
              <p14:xfrm>
                <a:off x="1736794" y="7428840"/>
                <a:ext cx="1627200" cy="394200"/>
              </p14:xfrm>
            </p:contentPart>
          </mc:Choice>
          <mc:Fallback xmlns="">
            <p:pic>
              <p:nvPicPr>
                <p:cNvPr id="2055" name="Ink 2054">
                  <a:extLst>
                    <a:ext uri="{FF2B5EF4-FFF2-40B4-BE49-F238E27FC236}">
                      <a16:creationId xmlns:a16="http://schemas.microsoft.com/office/drawing/2014/main" id="{A688FBD1-7AB0-B79E-7816-D4F0C746B75B}"/>
                    </a:ext>
                  </a:extLst>
                </p:cNvPr>
                <p:cNvPicPr/>
                <p:nvPr/>
              </p:nvPicPr>
              <p:blipFill>
                <a:blip r:embed="rId3634"/>
                <a:stretch>
                  <a:fillRect/>
                </a:stretch>
              </p:blipFill>
              <p:spPr>
                <a:xfrm>
                  <a:off x="1673794" y="7050840"/>
                  <a:ext cx="1752840" cy="11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35">
              <p14:nvContentPartPr>
                <p14:cNvPr id="2056" name="Ink 2055">
                  <a:extLst>
                    <a:ext uri="{FF2B5EF4-FFF2-40B4-BE49-F238E27FC236}">
                      <a16:creationId xmlns:a16="http://schemas.microsoft.com/office/drawing/2014/main" id="{8D9E5A2D-EBE7-3A29-8731-FED255DF4D9A}"/>
                    </a:ext>
                  </a:extLst>
                </p14:cNvPr>
                <p14:cNvContentPartPr/>
                <p14:nvPr/>
              </p14:nvContentPartPr>
              <p14:xfrm>
                <a:off x="2005714" y="7286280"/>
                <a:ext cx="1638720" cy="504360"/>
              </p14:xfrm>
            </p:contentPart>
          </mc:Choice>
          <mc:Fallback xmlns="">
            <p:pic>
              <p:nvPicPr>
                <p:cNvPr id="2056" name="Ink 2055">
                  <a:extLst>
                    <a:ext uri="{FF2B5EF4-FFF2-40B4-BE49-F238E27FC236}">
                      <a16:creationId xmlns:a16="http://schemas.microsoft.com/office/drawing/2014/main" id="{8D9E5A2D-EBE7-3A29-8731-FED255DF4D9A}"/>
                    </a:ext>
                  </a:extLst>
                </p:cNvPr>
                <p:cNvPicPr/>
                <p:nvPr/>
              </p:nvPicPr>
              <p:blipFill>
                <a:blip r:embed="rId3636"/>
                <a:stretch>
                  <a:fillRect/>
                </a:stretch>
              </p:blipFill>
              <p:spPr>
                <a:xfrm>
                  <a:off x="1942714" y="6908640"/>
                  <a:ext cx="1764360" cy="12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37">
              <p14:nvContentPartPr>
                <p14:cNvPr id="2057" name="Ink 2056">
                  <a:extLst>
                    <a:ext uri="{FF2B5EF4-FFF2-40B4-BE49-F238E27FC236}">
                      <a16:creationId xmlns:a16="http://schemas.microsoft.com/office/drawing/2014/main" id="{CC88AF10-8C4D-AA4C-6D54-05083304F70D}"/>
                    </a:ext>
                  </a:extLst>
                </p14:cNvPr>
                <p14:cNvContentPartPr/>
                <p14:nvPr/>
              </p14:nvContentPartPr>
              <p14:xfrm>
                <a:off x="2504314" y="7348200"/>
                <a:ext cx="830520" cy="339480"/>
              </p14:xfrm>
            </p:contentPart>
          </mc:Choice>
          <mc:Fallback xmlns="">
            <p:pic>
              <p:nvPicPr>
                <p:cNvPr id="2057" name="Ink 2056">
                  <a:extLst>
                    <a:ext uri="{FF2B5EF4-FFF2-40B4-BE49-F238E27FC236}">
                      <a16:creationId xmlns:a16="http://schemas.microsoft.com/office/drawing/2014/main" id="{CC88AF10-8C4D-AA4C-6D54-05083304F70D}"/>
                    </a:ext>
                  </a:extLst>
                </p:cNvPr>
                <p:cNvPicPr/>
                <p:nvPr/>
              </p:nvPicPr>
              <p:blipFill>
                <a:blip r:embed="rId3638"/>
                <a:stretch>
                  <a:fillRect/>
                </a:stretch>
              </p:blipFill>
              <p:spPr>
                <a:xfrm>
                  <a:off x="2441674" y="6970560"/>
                  <a:ext cx="956160" cy="10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39">
              <p14:nvContentPartPr>
                <p14:cNvPr id="2058" name="Ink 2057">
                  <a:extLst>
                    <a:ext uri="{FF2B5EF4-FFF2-40B4-BE49-F238E27FC236}">
                      <a16:creationId xmlns:a16="http://schemas.microsoft.com/office/drawing/2014/main" id="{1AAF02B2-5D95-AD43-FF86-A4ACF20B06C9}"/>
                    </a:ext>
                  </a:extLst>
                </p14:cNvPr>
                <p14:cNvContentPartPr/>
                <p14:nvPr/>
              </p14:nvContentPartPr>
              <p14:xfrm>
                <a:off x="3206314" y="7293120"/>
                <a:ext cx="168840" cy="91800"/>
              </p14:xfrm>
            </p:contentPart>
          </mc:Choice>
          <mc:Fallback xmlns="">
            <p:pic>
              <p:nvPicPr>
                <p:cNvPr id="2058" name="Ink 2057">
                  <a:extLst>
                    <a:ext uri="{FF2B5EF4-FFF2-40B4-BE49-F238E27FC236}">
                      <a16:creationId xmlns:a16="http://schemas.microsoft.com/office/drawing/2014/main" id="{1AAF02B2-5D95-AD43-FF86-A4ACF20B06C9}"/>
                    </a:ext>
                  </a:extLst>
                </p:cNvPr>
                <p:cNvPicPr/>
                <p:nvPr/>
              </p:nvPicPr>
              <p:blipFill>
                <a:blip r:embed="rId3640"/>
                <a:stretch>
                  <a:fillRect/>
                </a:stretch>
              </p:blipFill>
              <p:spPr>
                <a:xfrm>
                  <a:off x="3143674" y="6915120"/>
                  <a:ext cx="294480" cy="84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1">
              <p14:nvContentPartPr>
                <p14:cNvPr id="2060" name="Ink 2059">
                  <a:extLst>
                    <a:ext uri="{FF2B5EF4-FFF2-40B4-BE49-F238E27FC236}">
                      <a16:creationId xmlns:a16="http://schemas.microsoft.com/office/drawing/2014/main" id="{4473CFE6-EC10-6B47-C8C3-CB1C748FC8CD}"/>
                    </a:ext>
                  </a:extLst>
                </p14:cNvPr>
                <p14:cNvContentPartPr/>
                <p14:nvPr/>
              </p14:nvContentPartPr>
              <p14:xfrm>
                <a:off x="3169234" y="6465480"/>
                <a:ext cx="161640" cy="179280"/>
              </p14:xfrm>
            </p:contentPart>
          </mc:Choice>
          <mc:Fallback xmlns="">
            <p:pic>
              <p:nvPicPr>
                <p:cNvPr id="2060" name="Ink 2059">
                  <a:extLst>
                    <a:ext uri="{FF2B5EF4-FFF2-40B4-BE49-F238E27FC236}">
                      <a16:creationId xmlns:a16="http://schemas.microsoft.com/office/drawing/2014/main" id="{4473CFE6-EC10-6B47-C8C3-CB1C748FC8CD}"/>
                    </a:ext>
                  </a:extLst>
                </p:cNvPr>
                <p:cNvPicPr/>
                <p:nvPr/>
              </p:nvPicPr>
              <p:blipFill>
                <a:blip r:embed="rId3642"/>
                <a:stretch>
                  <a:fillRect/>
                </a:stretch>
              </p:blipFill>
              <p:spPr>
                <a:xfrm>
                  <a:off x="3106594" y="6087840"/>
                  <a:ext cx="287280" cy="9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3">
              <p14:nvContentPartPr>
                <p14:cNvPr id="2061" name="Ink 2060">
                  <a:extLst>
                    <a:ext uri="{FF2B5EF4-FFF2-40B4-BE49-F238E27FC236}">
                      <a16:creationId xmlns:a16="http://schemas.microsoft.com/office/drawing/2014/main" id="{B37BD0ED-A52A-69AE-7354-223A64D09634}"/>
                    </a:ext>
                  </a:extLst>
                </p14:cNvPr>
                <p14:cNvContentPartPr/>
                <p14:nvPr/>
              </p14:nvContentPartPr>
              <p14:xfrm>
                <a:off x="2814994" y="6802440"/>
                <a:ext cx="85320" cy="6840"/>
              </p14:xfrm>
            </p:contentPart>
          </mc:Choice>
          <mc:Fallback xmlns="">
            <p:pic>
              <p:nvPicPr>
                <p:cNvPr id="2061" name="Ink 2060">
                  <a:extLst>
                    <a:ext uri="{FF2B5EF4-FFF2-40B4-BE49-F238E27FC236}">
                      <a16:creationId xmlns:a16="http://schemas.microsoft.com/office/drawing/2014/main" id="{B37BD0ED-A52A-69AE-7354-223A64D09634}"/>
                    </a:ext>
                  </a:extLst>
                </p:cNvPr>
                <p:cNvPicPr/>
                <p:nvPr/>
              </p:nvPicPr>
              <p:blipFill>
                <a:blip r:embed="rId3644"/>
                <a:stretch>
                  <a:fillRect/>
                </a:stretch>
              </p:blipFill>
              <p:spPr>
                <a:xfrm>
                  <a:off x="2751994" y="6424440"/>
                  <a:ext cx="210960" cy="76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5">
              <p14:nvContentPartPr>
                <p14:cNvPr id="2062" name="Ink 2061">
                  <a:extLst>
                    <a:ext uri="{FF2B5EF4-FFF2-40B4-BE49-F238E27FC236}">
                      <a16:creationId xmlns:a16="http://schemas.microsoft.com/office/drawing/2014/main" id="{218E0913-DBF7-23F2-1918-976D2CB057FD}"/>
                    </a:ext>
                  </a:extLst>
                </p14:cNvPr>
                <p14:cNvContentPartPr/>
                <p14:nvPr/>
              </p14:nvContentPartPr>
              <p14:xfrm>
                <a:off x="3062314" y="6770040"/>
                <a:ext cx="34560" cy="17640"/>
              </p14:xfrm>
            </p:contentPart>
          </mc:Choice>
          <mc:Fallback xmlns="">
            <p:pic>
              <p:nvPicPr>
                <p:cNvPr id="2062" name="Ink 2061">
                  <a:extLst>
                    <a:ext uri="{FF2B5EF4-FFF2-40B4-BE49-F238E27FC236}">
                      <a16:creationId xmlns:a16="http://schemas.microsoft.com/office/drawing/2014/main" id="{218E0913-DBF7-23F2-1918-976D2CB057FD}"/>
                    </a:ext>
                  </a:extLst>
                </p:cNvPr>
                <p:cNvPicPr/>
                <p:nvPr/>
              </p:nvPicPr>
              <p:blipFill>
                <a:blip r:embed="rId3646"/>
                <a:stretch>
                  <a:fillRect/>
                </a:stretch>
              </p:blipFill>
              <p:spPr>
                <a:xfrm>
                  <a:off x="2999314" y="6392040"/>
                  <a:ext cx="160200" cy="77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7">
              <p14:nvContentPartPr>
                <p14:cNvPr id="2063" name="Ink 2062">
                  <a:extLst>
                    <a:ext uri="{FF2B5EF4-FFF2-40B4-BE49-F238E27FC236}">
                      <a16:creationId xmlns:a16="http://schemas.microsoft.com/office/drawing/2014/main" id="{043C4604-F25C-0863-1387-BABD62E10023}"/>
                    </a:ext>
                  </a:extLst>
                </p14:cNvPr>
                <p14:cNvContentPartPr/>
                <p14:nvPr/>
              </p14:nvContentPartPr>
              <p14:xfrm>
                <a:off x="3342754" y="6261360"/>
                <a:ext cx="256680" cy="326880"/>
              </p14:xfrm>
            </p:contentPart>
          </mc:Choice>
          <mc:Fallback xmlns="">
            <p:pic>
              <p:nvPicPr>
                <p:cNvPr id="2063" name="Ink 2062">
                  <a:extLst>
                    <a:ext uri="{FF2B5EF4-FFF2-40B4-BE49-F238E27FC236}">
                      <a16:creationId xmlns:a16="http://schemas.microsoft.com/office/drawing/2014/main" id="{043C4604-F25C-0863-1387-BABD62E10023}"/>
                    </a:ext>
                  </a:extLst>
                </p:cNvPr>
                <p:cNvPicPr/>
                <p:nvPr/>
              </p:nvPicPr>
              <p:blipFill>
                <a:blip r:embed="rId3648"/>
                <a:stretch>
                  <a:fillRect/>
                </a:stretch>
              </p:blipFill>
              <p:spPr>
                <a:xfrm>
                  <a:off x="3279754" y="5883720"/>
                  <a:ext cx="382320" cy="10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9">
              <p14:nvContentPartPr>
                <p14:cNvPr id="2064" name="Ink 2063">
                  <a:extLst>
                    <a:ext uri="{FF2B5EF4-FFF2-40B4-BE49-F238E27FC236}">
                      <a16:creationId xmlns:a16="http://schemas.microsoft.com/office/drawing/2014/main" id="{8CBBDF91-4636-3231-A04F-17EA81412466}"/>
                    </a:ext>
                  </a:extLst>
                </p14:cNvPr>
                <p14:cNvContentPartPr/>
                <p14:nvPr/>
              </p14:nvContentPartPr>
              <p14:xfrm>
                <a:off x="2931994" y="6399600"/>
                <a:ext cx="712440" cy="400320"/>
              </p14:xfrm>
            </p:contentPart>
          </mc:Choice>
          <mc:Fallback xmlns="">
            <p:pic>
              <p:nvPicPr>
                <p:cNvPr id="2064" name="Ink 2063">
                  <a:extLst>
                    <a:ext uri="{FF2B5EF4-FFF2-40B4-BE49-F238E27FC236}">
                      <a16:creationId xmlns:a16="http://schemas.microsoft.com/office/drawing/2014/main" id="{8CBBDF91-4636-3231-A04F-17EA81412466}"/>
                    </a:ext>
                  </a:extLst>
                </p:cNvPr>
                <p:cNvPicPr/>
                <p:nvPr/>
              </p:nvPicPr>
              <p:blipFill>
                <a:blip r:embed="rId3650"/>
                <a:stretch>
                  <a:fillRect/>
                </a:stretch>
              </p:blipFill>
              <p:spPr>
                <a:xfrm>
                  <a:off x="2869354" y="6021960"/>
                  <a:ext cx="838080" cy="11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51">
              <p14:nvContentPartPr>
                <p14:cNvPr id="2065" name="Ink 2064">
                  <a:extLst>
                    <a:ext uri="{FF2B5EF4-FFF2-40B4-BE49-F238E27FC236}">
                      <a16:creationId xmlns:a16="http://schemas.microsoft.com/office/drawing/2014/main" id="{A1318BEF-6982-928D-9D64-147F36F81BFF}"/>
                    </a:ext>
                  </a:extLst>
                </p14:cNvPr>
                <p14:cNvContentPartPr/>
                <p14:nvPr/>
              </p14:nvContentPartPr>
              <p14:xfrm>
                <a:off x="2901394" y="6246960"/>
                <a:ext cx="838080" cy="602280"/>
              </p14:xfrm>
            </p:contentPart>
          </mc:Choice>
          <mc:Fallback xmlns="">
            <p:pic>
              <p:nvPicPr>
                <p:cNvPr id="2065" name="Ink 2064">
                  <a:extLst>
                    <a:ext uri="{FF2B5EF4-FFF2-40B4-BE49-F238E27FC236}">
                      <a16:creationId xmlns:a16="http://schemas.microsoft.com/office/drawing/2014/main" id="{A1318BEF-6982-928D-9D64-147F36F81BFF}"/>
                    </a:ext>
                  </a:extLst>
                </p:cNvPr>
                <p:cNvPicPr/>
                <p:nvPr/>
              </p:nvPicPr>
              <p:blipFill>
                <a:blip r:embed="rId3652"/>
                <a:stretch>
                  <a:fillRect/>
                </a:stretch>
              </p:blipFill>
              <p:spPr>
                <a:xfrm>
                  <a:off x="2838754" y="5868960"/>
                  <a:ext cx="963720" cy="13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53">
              <p14:nvContentPartPr>
                <p14:cNvPr id="2066" name="Ink 2065">
                  <a:extLst>
                    <a:ext uri="{FF2B5EF4-FFF2-40B4-BE49-F238E27FC236}">
                      <a16:creationId xmlns:a16="http://schemas.microsoft.com/office/drawing/2014/main" id="{6CA1A49C-BC89-7ADD-08CA-0ABA8D239502}"/>
                    </a:ext>
                  </a:extLst>
                </p14:cNvPr>
                <p14:cNvContentPartPr/>
                <p14:nvPr/>
              </p14:nvContentPartPr>
              <p14:xfrm>
                <a:off x="2889874" y="6218880"/>
                <a:ext cx="794160" cy="610920"/>
              </p14:xfrm>
            </p:contentPart>
          </mc:Choice>
          <mc:Fallback xmlns="">
            <p:pic>
              <p:nvPicPr>
                <p:cNvPr id="2066" name="Ink 2065">
                  <a:extLst>
                    <a:ext uri="{FF2B5EF4-FFF2-40B4-BE49-F238E27FC236}">
                      <a16:creationId xmlns:a16="http://schemas.microsoft.com/office/drawing/2014/main" id="{6CA1A49C-BC89-7ADD-08CA-0ABA8D239502}"/>
                    </a:ext>
                  </a:extLst>
                </p:cNvPr>
                <p:cNvPicPr/>
                <p:nvPr/>
              </p:nvPicPr>
              <p:blipFill>
                <a:blip r:embed="rId3654"/>
                <a:stretch>
                  <a:fillRect/>
                </a:stretch>
              </p:blipFill>
              <p:spPr>
                <a:xfrm>
                  <a:off x="2827234" y="5841240"/>
                  <a:ext cx="919800" cy="13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55">
              <p14:nvContentPartPr>
                <p14:cNvPr id="2067" name="Ink 2066">
                  <a:extLst>
                    <a:ext uri="{FF2B5EF4-FFF2-40B4-BE49-F238E27FC236}">
                      <a16:creationId xmlns:a16="http://schemas.microsoft.com/office/drawing/2014/main" id="{E8A0E6CD-B21A-1F1A-DF6E-4CDFE919B920}"/>
                    </a:ext>
                  </a:extLst>
                </p14:cNvPr>
                <p14:cNvContentPartPr/>
                <p14:nvPr/>
              </p14:nvContentPartPr>
              <p14:xfrm>
                <a:off x="2719954" y="6236160"/>
                <a:ext cx="763920" cy="546840"/>
              </p14:xfrm>
            </p:contentPart>
          </mc:Choice>
          <mc:Fallback xmlns="">
            <p:pic>
              <p:nvPicPr>
                <p:cNvPr id="2067" name="Ink 2066">
                  <a:extLst>
                    <a:ext uri="{FF2B5EF4-FFF2-40B4-BE49-F238E27FC236}">
                      <a16:creationId xmlns:a16="http://schemas.microsoft.com/office/drawing/2014/main" id="{E8A0E6CD-B21A-1F1A-DF6E-4CDFE919B920}"/>
                    </a:ext>
                  </a:extLst>
                </p:cNvPr>
                <p:cNvPicPr/>
                <p:nvPr/>
              </p:nvPicPr>
              <p:blipFill>
                <a:blip r:embed="rId3656"/>
                <a:stretch>
                  <a:fillRect/>
                </a:stretch>
              </p:blipFill>
              <p:spPr>
                <a:xfrm>
                  <a:off x="2656954" y="5858520"/>
                  <a:ext cx="889560" cy="13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57">
              <p14:nvContentPartPr>
                <p14:cNvPr id="2068" name="Ink 2067">
                  <a:extLst>
                    <a:ext uri="{FF2B5EF4-FFF2-40B4-BE49-F238E27FC236}">
                      <a16:creationId xmlns:a16="http://schemas.microsoft.com/office/drawing/2014/main" id="{989F48FD-81C3-721D-6F2D-5E167EF2FCF9}"/>
                    </a:ext>
                  </a:extLst>
                </p14:cNvPr>
                <p14:cNvContentPartPr/>
                <p14:nvPr/>
              </p14:nvContentPartPr>
              <p14:xfrm>
                <a:off x="2376874" y="6556200"/>
                <a:ext cx="801720" cy="241920"/>
              </p14:xfrm>
            </p:contentPart>
          </mc:Choice>
          <mc:Fallback xmlns="">
            <p:pic>
              <p:nvPicPr>
                <p:cNvPr id="2068" name="Ink 2067">
                  <a:extLst>
                    <a:ext uri="{FF2B5EF4-FFF2-40B4-BE49-F238E27FC236}">
                      <a16:creationId xmlns:a16="http://schemas.microsoft.com/office/drawing/2014/main" id="{989F48FD-81C3-721D-6F2D-5E167EF2FCF9}"/>
                    </a:ext>
                  </a:extLst>
                </p:cNvPr>
                <p:cNvPicPr/>
                <p:nvPr/>
              </p:nvPicPr>
              <p:blipFill>
                <a:blip r:embed="rId3658"/>
                <a:stretch>
                  <a:fillRect/>
                </a:stretch>
              </p:blipFill>
              <p:spPr>
                <a:xfrm>
                  <a:off x="2313874" y="6178200"/>
                  <a:ext cx="927360" cy="9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59">
              <p14:nvContentPartPr>
                <p14:cNvPr id="2069" name="Ink 2068">
                  <a:extLst>
                    <a:ext uri="{FF2B5EF4-FFF2-40B4-BE49-F238E27FC236}">
                      <a16:creationId xmlns:a16="http://schemas.microsoft.com/office/drawing/2014/main" id="{BEF7E51F-674C-58BA-132B-EFB8A1C3443B}"/>
                    </a:ext>
                  </a:extLst>
                </p14:cNvPr>
                <p14:cNvContentPartPr/>
                <p14:nvPr/>
              </p14:nvContentPartPr>
              <p14:xfrm>
                <a:off x="2567314" y="6456480"/>
                <a:ext cx="697680" cy="409680"/>
              </p14:xfrm>
            </p:contentPart>
          </mc:Choice>
          <mc:Fallback xmlns="">
            <p:pic>
              <p:nvPicPr>
                <p:cNvPr id="2069" name="Ink 2068">
                  <a:extLst>
                    <a:ext uri="{FF2B5EF4-FFF2-40B4-BE49-F238E27FC236}">
                      <a16:creationId xmlns:a16="http://schemas.microsoft.com/office/drawing/2014/main" id="{BEF7E51F-674C-58BA-132B-EFB8A1C3443B}"/>
                    </a:ext>
                  </a:extLst>
                </p:cNvPr>
                <p:cNvPicPr/>
                <p:nvPr/>
              </p:nvPicPr>
              <p:blipFill>
                <a:blip r:embed="rId3660"/>
                <a:stretch>
                  <a:fillRect/>
                </a:stretch>
              </p:blipFill>
              <p:spPr>
                <a:xfrm>
                  <a:off x="2504674" y="6078480"/>
                  <a:ext cx="823320" cy="11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1">
              <p14:nvContentPartPr>
                <p14:cNvPr id="2070" name="Ink 2069">
                  <a:extLst>
                    <a:ext uri="{FF2B5EF4-FFF2-40B4-BE49-F238E27FC236}">
                      <a16:creationId xmlns:a16="http://schemas.microsoft.com/office/drawing/2014/main" id="{05814CCF-8F70-2A42-8F28-078B618ED69B}"/>
                    </a:ext>
                  </a:extLst>
                </p14:cNvPr>
                <p14:cNvContentPartPr/>
                <p14:nvPr/>
              </p14:nvContentPartPr>
              <p14:xfrm>
                <a:off x="2482714" y="6689760"/>
                <a:ext cx="641880" cy="185760"/>
              </p14:xfrm>
            </p:contentPart>
          </mc:Choice>
          <mc:Fallback xmlns="">
            <p:pic>
              <p:nvPicPr>
                <p:cNvPr id="2070" name="Ink 2069">
                  <a:extLst>
                    <a:ext uri="{FF2B5EF4-FFF2-40B4-BE49-F238E27FC236}">
                      <a16:creationId xmlns:a16="http://schemas.microsoft.com/office/drawing/2014/main" id="{05814CCF-8F70-2A42-8F28-078B618ED69B}"/>
                    </a:ext>
                  </a:extLst>
                </p:cNvPr>
                <p:cNvPicPr/>
                <p:nvPr/>
              </p:nvPicPr>
              <p:blipFill>
                <a:blip r:embed="rId3662"/>
                <a:stretch>
                  <a:fillRect/>
                </a:stretch>
              </p:blipFill>
              <p:spPr>
                <a:xfrm>
                  <a:off x="2420074" y="6312120"/>
                  <a:ext cx="767520" cy="9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3">
              <p14:nvContentPartPr>
                <p14:cNvPr id="2071" name="Ink 2070">
                  <a:extLst>
                    <a:ext uri="{FF2B5EF4-FFF2-40B4-BE49-F238E27FC236}">
                      <a16:creationId xmlns:a16="http://schemas.microsoft.com/office/drawing/2014/main" id="{F4BB028E-4570-B658-5437-3639E0136D47}"/>
                    </a:ext>
                  </a:extLst>
                </p14:cNvPr>
                <p14:cNvContentPartPr/>
                <p14:nvPr/>
              </p14:nvContentPartPr>
              <p14:xfrm>
                <a:off x="2889874" y="6492480"/>
                <a:ext cx="496440" cy="351720"/>
              </p14:xfrm>
            </p:contentPart>
          </mc:Choice>
          <mc:Fallback xmlns="">
            <p:pic>
              <p:nvPicPr>
                <p:cNvPr id="2071" name="Ink 2070">
                  <a:extLst>
                    <a:ext uri="{FF2B5EF4-FFF2-40B4-BE49-F238E27FC236}">
                      <a16:creationId xmlns:a16="http://schemas.microsoft.com/office/drawing/2014/main" id="{F4BB028E-4570-B658-5437-3639E0136D47}"/>
                    </a:ext>
                  </a:extLst>
                </p:cNvPr>
                <p:cNvPicPr/>
                <p:nvPr/>
              </p:nvPicPr>
              <p:blipFill>
                <a:blip r:embed="rId3664"/>
                <a:stretch>
                  <a:fillRect/>
                </a:stretch>
              </p:blipFill>
              <p:spPr>
                <a:xfrm>
                  <a:off x="2826874" y="6114840"/>
                  <a:ext cx="622080" cy="11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5">
              <p14:nvContentPartPr>
                <p14:cNvPr id="2072" name="Ink 2071">
                  <a:extLst>
                    <a:ext uri="{FF2B5EF4-FFF2-40B4-BE49-F238E27FC236}">
                      <a16:creationId xmlns:a16="http://schemas.microsoft.com/office/drawing/2014/main" id="{90ACC653-E0F3-7B9D-64B4-EA4A17BAE51E}"/>
                    </a:ext>
                  </a:extLst>
                </p14:cNvPr>
                <p14:cNvContentPartPr/>
                <p14:nvPr/>
              </p14:nvContentPartPr>
              <p14:xfrm>
                <a:off x="2712034" y="6696960"/>
                <a:ext cx="585360" cy="208080"/>
              </p14:xfrm>
            </p:contentPart>
          </mc:Choice>
          <mc:Fallback xmlns="">
            <p:pic>
              <p:nvPicPr>
                <p:cNvPr id="2072" name="Ink 2071">
                  <a:extLst>
                    <a:ext uri="{FF2B5EF4-FFF2-40B4-BE49-F238E27FC236}">
                      <a16:creationId xmlns:a16="http://schemas.microsoft.com/office/drawing/2014/main" id="{90ACC653-E0F3-7B9D-64B4-EA4A17BAE51E}"/>
                    </a:ext>
                  </a:extLst>
                </p:cNvPr>
                <p:cNvPicPr/>
                <p:nvPr/>
              </p:nvPicPr>
              <p:blipFill>
                <a:blip r:embed="rId3666"/>
                <a:stretch>
                  <a:fillRect/>
                </a:stretch>
              </p:blipFill>
              <p:spPr>
                <a:xfrm>
                  <a:off x="2649394" y="6318960"/>
                  <a:ext cx="711000" cy="9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7">
              <p14:nvContentPartPr>
                <p14:cNvPr id="2073" name="Ink 2072">
                  <a:extLst>
                    <a:ext uri="{FF2B5EF4-FFF2-40B4-BE49-F238E27FC236}">
                      <a16:creationId xmlns:a16="http://schemas.microsoft.com/office/drawing/2014/main" id="{5BA52007-C5FE-63C0-E77F-A5A5681E47DB}"/>
                    </a:ext>
                  </a:extLst>
                </p14:cNvPr>
                <p14:cNvContentPartPr/>
                <p14:nvPr/>
              </p14:nvContentPartPr>
              <p14:xfrm>
                <a:off x="3189754" y="6506160"/>
                <a:ext cx="415080" cy="305280"/>
              </p14:xfrm>
            </p:contentPart>
          </mc:Choice>
          <mc:Fallback xmlns="">
            <p:pic>
              <p:nvPicPr>
                <p:cNvPr id="2073" name="Ink 2072">
                  <a:extLst>
                    <a:ext uri="{FF2B5EF4-FFF2-40B4-BE49-F238E27FC236}">
                      <a16:creationId xmlns:a16="http://schemas.microsoft.com/office/drawing/2014/main" id="{5BA52007-C5FE-63C0-E77F-A5A5681E47DB}"/>
                    </a:ext>
                  </a:extLst>
                </p:cNvPr>
                <p:cNvPicPr/>
                <p:nvPr/>
              </p:nvPicPr>
              <p:blipFill>
                <a:blip r:embed="rId3668"/>
                <a:stretch>
                  <a:fillRect/>
                </a:stretch>
              </p:blipFill>
              <p:spPr>
                <a:xfrm>
                  <a:off x="3126754" y="6128520"/>
                  <a:ext cx="540720" cy="10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9">
              <p14:nvContentPartPr>
                <p14:cNvPr id="2074" name="Ink 2073">
                  <a:extLst>
                    <a:ext uri="{FF2B5EF4-FFF2-40B4-BE49-F238E27FC236}">
                      <a16:creationId xmlns:a16="http://schemas.microsoft.com/office/drawing/2014/main" id="{E7EBB9C0-F9F0-1204-FA05-0BBFE891D3E5}"/>
                    </a:ext>
                  </a:extLst>
                </p14:cNvPr>
                <p14:cNvContentPartPr/>
                <p14:nvPr/>
              </p14:nvContentPartPr>
              <p14:xfrm>
                <a:off x="3384514" y="6414720"/>
                <a:ext cx="259920" cy="212400"/>
              </p14:xfrm>
            </p:contentPart>
          </mc:Choice>
          <mc:Fallback xmlns="">
            <p:pic>
              <p:nvPicPr>
                <p:cNvPr id="2074" name="Ink 2073">
                  <a:extLst>
                    <a:ext uri="{FF2B5EF4-FFF2-40B4-BE49-F238E27FC236}">
                      <a16:creationId xmlns:a16="http://schemas.microsoft.com/office/drawing/2014/main" id="{E7EBB9C0-F9F0-1204-FA05-0BBFE891D3E5}"/>
                    </a:ext>
                  </a:extLst>
                </p:cNvPr>
                <p:cNvPicPr/>
                <p:nvPr/>
              </p:nvPicPr>
              <p:blipFill>
                <a:blip r:embed="rId3670"/>
                <a:stretch>
                  <a:fillRect/>
                </a:stretch>
              </p:blipFill>
              <p:spPr>
                <a:xfrm>
                  <a:off x="3321874" y="6037080"/>
                  <a:ext cx="385560" cy="9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71">
              <p14:nvContentPartPr>
                <p14:cNvPr id="2075" name="Ink 2074">
                  <a:extLst>
                    <a:ext uri="{FF2B5EF4-FFF2-40B4-BE49-F238E27FC236}">
                      <a16:creationId xmlns:a16="http://schemas.microsoft.com/office/drawing/2014/main" id="{A17677BD-2E4F-D327-6344-3DD80F3AC5CC}"/>
                    </a:ext>
                  </a:extLst>
                </p14:cNvPr>
                <p14:cNvContentPartPr/>
                <p14:nvPr/>
              </p14:nvContentPartPr>
              <p14:xfrm>
                <a:off x="3086074" y="6450360"/>
                <a:ext cx="494280" cy="292680"/>
              </p14:xfrm>
            </p:contentPart>
          </mc:Choice>
          <mc:Fallback xmlns="">
            <p:pic>
              <p:nvPicPr>
                <p:cNvPr id="2075" name="Ink 2074">
                  <a:extLst>
                    <a:ext uri="{FF2B5EF4-FFF2-40B4-BE49-F238E27FC236}">
                      <a16:creationId xmlns:a16="http://schemas.microsoft.com/office/drawing/2014/main" id="{A17677BD-2E4F-D327-6344-3DD80F3AC5CC}"/>
                    </a:ext>
                  </a:extLst>
                </p:cNvPr>
                <p:cNvPicPr/>
                <p:nvPr/>
              </p:nvPicPr>
              <p:blipFill>
                <a:blip r:embed="rId3672"/>
                <a:stretch>
                  <a:fillRect/>
                </a:stretch>
              </p:blipFill>
              <p:spPr>
                <a:xfrm>
                  <a:off x="3023074" y="6072720"/>
                  <a:ext cx="619920" cy="10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73">
              <p14:nvContentPartPr>
                <p14:cNvPr id="2077" name="Ink 2076">
                  <a:extLst>
                    <a:ext uri="{FF2B5EF4-FFF2-40B4-BE49-F238E27FC236}">
                      <a16:creationId xmlns:a16="http://schemas.microsoft.com/office/drawing/2014/main" id="{C3392872-5612-E015-ADD5-41399FB6DC2E}"/>
                    </a:ext>
                  </a:extLst>
                </p14:cNvPr>
                <p14:cNvContentPartPr/>
                <p14:nvPr/>
              </p14:nvContentPartPr>
              <p14:xfrm>
                <a:off x="3537154" y="5496720"/>
                <a:ext cx="861120" cy="936000"/>
              </p14:xfrm>
            </p:contentPart>
          </mc:Choice>
          <mc:Fallback xmlns="">
            <p:pic>
              <p:nvPicPr>
                <p:cNvPr id="2077" name="Ink 2076">
                  <a:extLst>
                    <a:ext uri="{FF2B5EF4-FFF2-40B4-BE49-F238E27FC236}">
                      <a16:creationId xmlns:a16="http://schemas.microsoft.com/office/drawing/2014/main" id="{C3392872-5612-E015-ADD5-41399FB6DC2E}"/>
                    </a:ext>
                  </a:extLst>
                </p:cNvPr>
                <p:cNvPicPr/>
                <p:nvPr/>
              </p:nvPicPr>
              <p:blipFill>
                <a:blip r:embed="rId3674"/>
                <a:stretch>
                  <a:fillRect/>
                </a:stretch>
              </p:blipFill>
              <p:spPr>
                <a:xfrm>
                  <a:off x="3474514" y="5119080"/>
                  <a:ext cx="986760" cy="169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75">
              <p14:nvContentPartPr>
                <p14:cNvPr id="2078" name="Ink 2077">
                  <a:extLst>
                    <a:ext uri="{FF2B5EF4-FFF2-40B4-BE49-F238E27FC236}">
                      <a16:creationId xmlns:a16="http://schemas.microsoft.com/office/drawing/2014/main" id="{407449C0-3A97-6C88-99C6-71321609F161}"/>
                    </a:ext>
                  </a:extLst>
                </p14:cNvPr>
                <p14:cNvContentPartPr/>
                <p14:nvPr/>
              </p14:nvContentPartPr>
              <p14:xfrm>
                <a:off x="3707794" y="5928720"/>
                <a:ext cx="456840" cy="482040"/>
              </p14:xfrm>
            </p:contentPart>
          </mc:Choice>
          <mc:Fallback xmlns="">
            <p:pic>
              <p:nvPicPr>
                <p:cNvPr id="2078" name="Ink 2077">
                  <a:extLst>
                    <a:ext uri="{FF2B5EF4-FFF2-40B4-BE49-F238E27FC236}">
                      <a16:creationId xmlns:a16="http://schemas.microsoft.com/office/drawing/2014/main" id="{407449C0-3A97-6C88-99C6-71321609F161}"/>
                    </a:ext>
                  </a:extLst>
                </p:cNvPr>
                <p:cNvPicPr/>
                <p:nvPr/>
              </p:nvPicPr>
              <p:blipFill>
                <a:blip r:embed="rId3676"/>
                <a:stretch>
                  <a:fillRect/>
                </a:stretch>
              </p:blipFill>
              <p:spPr>
                <a:xfrm>
                  <a:off x="3644794" y="5551080"/>
                  <a:ext cx="582480" cy="12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77">
              <p14:nvContentPartPr>
                <p14:cNvPr id="2079" name="Ink 2078">
                  <a:extLst>
                    <a:ext uri="{FF2B5EF4-FFF2-40B4-BE49-F238E27FC236}">
                      <a16:creationId xmlns:a16="http://schemas.microsoft.com/office/drawing/2014/main" id="{67A20700-E25D-EFDA-019D-E510BF7FFC10}"/>
                    </a:ext>
                  </a:extLst>
                </p14:cNvPr>
                <p14:cNvContentPartPr/>
                <p14:nvPr/>
              </p14:nvContentPartPr>
              <p14:xfrm>
                <a:off x="3806794" y="5968680"/>
                <a:ext cx="387360" cy="408960"/>
              </p14:xfrm>
            </p:contentPart>
          </mc:Choice>
          <mc:Fallback xmlns="">
            <p:pic>
              <p:nvPicPr>
                <p:cNvPr id="2079" name="Ink 2078">
                  <a:extLst>
                    <a:ext uri="{FF2B5EF4-FFF2-40B4-BE49-F238E27FC236}">
                      <a16:creationId xmlns:a16="http://schemas.microsoft.com/office/drawing/2014/main" id="{67A20700-E25D-EFDA-019D-E510BF7FFC10}"/>
                    </a:ext>
                  </a:extLst>
                </p:cNvPr>
                <p:cNvPicPr/>
                <p:nvPr/>
              </p:nvPicPr>
              <p:blipFill>
                <a:blip r:embed="rId3678"/>
                <a:stretch>
                  <a:fillRect/>
                </a:stretch>
              </p:blipFill>
              <p:spPr>
                <a:xfrm>
                  <a:off x="3743794" y="5590680"/>
                  <a:ext cx="513000" cy="11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79">
              <p14:nvContentPartPr>
                <p14:cNvPr id="2080" name="Ink 2079">
                  <a:extLst>
                    <a:ext uri="{FF2B5EF4-FFF2-40B4-BE49-F238E27FC236}">
                      <a16:creationId xmlns:a16="http://schemas.microsoft.com/office/drawing/2014/main" id="{23C23EC7-9492-604E-0B3F-B1212CB62E5A}"/>
                    </a:ext>
                  </a:extLst>
                </p14:cNvPr>
                <p14:cNvContentPartPr/>
                <p14:nvPr/>
              </p14:nvContentPartPr>
              <p14:xfrm>
                <a:off x="3720754" y="5978760"/>
                <a:ext cx="531720" cy="496440"/>
              </p14:xfrm>
            </p:contentPart>
          </mc:Choice>
          <mc:Fallback xmlns="">
            <p:pic>
              <p:nvPicPr>
                <p:cNvPr id="2080" name="Ink 2079">
                  <a:extLst>
                    <a:ext uri="{FF2B5EF4-FFF2-40B4-BE49-F238E27FC236}">
                      <a16:creationId xmlns:a16="http://schemas.microsoft.com/office/drawing/2014/main" id="{23C23EC7-9492-604E-0B3F-B1212CB62E5A}"/>
                    </a:ext>
                  </a:extLst>
                </p:cNvPr>
                <p:cNvPicPr/>
                <p:nvPr/>
              </p:nvPicPr>
              <p:blipFill>
                <a:blip r:embed="rId3680"/>
                <a:stretch>
                  <a:fillRect/>
                </a:stretch>
              </p:blipFill>
              <p:spPr>
                <a:xfrm>
                  <a:off x="3658114" y="5600760"/>
                  <a:ext cx="657360" cy="12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1">
              <p14:nvContentPartPr>
                <p14:cNvPr id="2081" name="Ink 2080">
                  <a:extLst>
                    <a:ext uri="{FF2B5EF4-FFF2-40B4-BE49-F238E27FC236}">
                      <a16:creationId xmlns:a16="http://schemas.microsoft.com/office/drawing/2014/main" id="{1BD7F750-5151-C4F4-AF58-19DF6C66C11A}"/>
                    </a:ext>
                  </a:extLst>
                </p14:cNvPr>
                <p14:cNvContentPartPr/>
                <p14:nvPr/>
              </p14:nvContentPartPr>
              <p14:xfrm>
                <a:off x="3686194" y="6175320"/>
                <a:ext cx="486000" cy="325440"/>
              </p14:xfrm>
            </p:contentPart>
          </mc:Choice>
          <mc:Fallback xmlns="">
            <p:pic>
              <p:nvPicPr>
                <p:cNvPr id="2081" name="Ink 2080">
                  <a:extLst>
                    <a:ext uri="{FF2B5EF4-FFF2-40B4-BE49-F238E27FC236}">
                      <a16:creationId xmlns:a16="http://schemas.microsoft.com/office/drawing/2014/main" id="{1BD7F750-5151-C4F4-AF58-19DF6C66C11A}"/>
                    </a:ext>
                  </a:extLst>
                </p:cNvPr>
                <p:cNvPicPr/>
                <p:nvPr/>
              </p:nvPicPr>
              <p:blipFill>
                <a:blip r:embed="rId3682"/>
                <a:stretch>
                  <a:fillRect/>
                </a:stretch>
              </p:blipFill>
              <p:spPr>
                <a:xfrm>
                  <a:off x="3623194" y="5797320"/>
                  <a:ext cx="611640" cy="10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3">
              <p14:nvContentPartPr>
                <p14:cNvPr id="2082" name="Ink 2081">
                  <a:extLst>
                    <a:ext uri="{FF2B5EF4-FFF2-40B4-BE49-F238E27FC236}">
                      <a16:creationId xmlns:a16="http://schemas.microsoft.com/office/drawing/2014/main" id="{624D2BB0-EFB8-954B-9A96-C45B80B568DF}"/>
                    </a:ext>
                  </a:extLst>
                </p14:cNvPr>
                <p14:cNvContentPartPr/>
                <p14:nvPr/>
              </p14:nvContentPartPr>
              <p14:xfrm>
                <a:off x="4005154" y="6051120"/>
                <a:ext cx="223920" cy="411480"/>
              </p14:xfrm>
            </p:contentPart>
          </mc:Choice>
          <mc:Fallback xmlns="">
            <p:pic>
              <p:nvPicPr>
                <p:cNvPr id="2082" name="Ink 2081">
                  <a:extLst>
                    <a:ext uri="{FF2B5EF4-FFF2-40B4-BE49-F238E27FC236}">
                      <a16:creationId xmlns:a16="http://schemas.microsoft.com/office/drawing/2014/main" id="{624D2BB0-EFB8-954B-9A96-C45B80B568DF}"/>
                    </a:ext>
                  </a:extLst>
                </p:cNvPr>
                <p:cNvPicPr/>
                <p:nvPr/>
              </p:nvPicPr>
              <p:blipFill>
                <a:blip r:embed="rId3684"/>
                <a:stretch>
                  <a:fillRect/>
                </a:stretch>
              </p:blipFill>
              <p:spPr>
                <a:xfrm>
                  <a:off x="3942154" y="5673120"/>
                  <a:ext cx="349560" cy="11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5">
              <p14:nvContentPartPr>
                <p14:cNvPr id="2083" name="Ink 2082">
                  <a:extLst>
                    <a:ext uri="{FF2B5EF4-FFF2-40B4-BE49-F238E27FC236}">
                      <a16:creationId xmlns:a16="http://schemas.microsoft.com/office/drawing/2014/main" id="{8536F658-47BF-1F06-17C4-DEAAF3F0F874}"/>
                    </a:ext>
                  </a:extLst>
                </p14:cNvPr>
                <p14:cNvContentPartPr/>
                <p14:nvPr/>
              </p14:nvContentPartPr>
              <p14:xfrm>
                <a:off x="3882034" y="6057600"/>
                <a:ext cx="371520" cy="364320"/>
              </p14:xfrm>
            </p:contentPart>
          </mc:Choice>
          <mc:Fallback xmlns="">
            <p:pic>
              <p:nvPicPr>
                <p:cNvPr id="2083" name="Ink 2082">
                  <a:extLst>
                    <a:ext uri="{FF2B5EF4-FFF2-40B4-BE49-F238E27FC236}">
                      <a16:creationId xmlns:a16="http://schemas.microsoft.com/office/drawing/2014/main" id="{8536F658-47BF-1F06-17C4-DEAAF3F0F874}"/>
                    </a:ext>
                  </a:extLst>
                </p:cNvPr>
                <p:cNvPicPr/>
                <p:nvPr/>
              </p:nvPicPr>
              <p:blipFill>
                <a:blip r:embed="rId3686"/>
                <a:stretch>
                  <a:fillRect/>
                </a:stretch>
              </p:blipFill>
              <p:spPr>
                <a:xfrm>
                  <a:off x="3819034" y="5679960"/>
                  <a:ext cx="497160" cy="11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7">
              <p14:nvContentPartPr>
                <p14:cNvPr id="2084" name="Ink 2083">
                  <a:extLst>
                    <a:ext uri="{FF2B5EF4-FFF2-40B4-BE49-F238E27FC236}">
                      <a16:creationId xmlns:a16="http://schemas.microsoft.com/office/drawing/2014/main" id="{241E9D82-0F45-6C39-B04F-A29F1D88D2AE}"/>
                    </a:ext>
                  </a:extLst>
                </p14:cNvPr>
                <p14:cNvContentPartPr/>
                <p14:nvPr/>
              </p14:nvContentPartPr>
              <p14:xfrm>
                <a:off x="4131874" y="5894160"/>
                <a:ext cx="182160" cy="223200"/>
              </p14:xfrm>
            </p:contentPart>
          </mc:Choice>
          <mc:Fallback xmlns="">
            <p:pic>
              <p:nvPicPr>
                <p:cNvPr id="2084" name="Ink 2083">
                  <a:extLst>
                    <a:ext uri="{FF2B5EF4-FFF2-40B4-BE49-F238E27FC236}">
                      <a16:creationId xmlns:a16="http://schemas.microsoft.com/office/drawing/2014/main" id="{241E9D82-0F45-6C39-B04F-A29F1D88D2AE}"/>
                    </a:ext>
                  </a:extLst>
                </p:cNvPr>
                <p:cNvPicPr/>
                <p:nvPr/>
              </p:nvPicPr>
              <p:blipFill>
                <a:blip r:embed="rId3688"/>
                <a:stretch>
                  <a:fillRect/>
                </a:stretch>
              </p:blipFill>
              <p:spPr>
                <a:xfrm>
                  <a:off x="4069234" y="5516520"/>
                  <a:ext cx="307800" cy="9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9">
              <p14:nvContentPartPr>
                <p14:cNvPr id="2085" name="Ink 2084">
                  <a:extLst>
                    <a:ext uri="{FF2B5EF4-FFF2-40B4-BE49-F238E27FC236}">
                      <a16:creationId xmlns:a16="http://schemas.microsoft.com/office/drawing/2014/main" id="{735BCF43-E489-978B-D9D9-26392B84DD85}"/>
                    </a:ext>
                  </a:extLst>
                </p14:cNvPr>
                <p14:cNvContentPartPr/>
                <p14:nvPr/>
              </p14:nvContentPartPr>
              <p14:xfrm>
                <a:off x="4056994" y="5971920"/>
                <a:ext cx="137880" cy="109440"/>
              </p14:xfrm>
            </p:contentPart>
          </mc:Choice>
          <mc:Fallback xmlns="">
            <p:pic>
              <p:nvPicPr>
                <p:cNvPr id="2085" name="Ink 2084">
                  <a:extLst>
                    <a:ext uri="{FF2B5EF4-FFF2-40B4-BE49-F238E27FC236}">
                      <a16:creationId xmlns:a16="http://schemas.microsoft.com/office/drawing/2014/main" id="{735BCF43-E489-978B-D9D9-26392B84DD85}"/>
                    </a:ext>
                  </a:extLst>
                </p:cNvPr>
                <p:cNvPicPr/>
                <p:nvPr/>
              </p:nvPicPr>
              <p:blipFill>
                <a:blip r:embed="rId3690"/>
                <a:stretch>
                  <a:fillRect/>
                </a:stretch>
              </p:blipFill>
              <p:spPr>
                <a:xfrm>
                  <a:off x="3994354" y="5593920"/>
                  <a:ext cx="263520" cy="86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91">
              <p14:nvContentPartPr>
                <p14:cNvPr id="2086" name="Ink 2085">
                  <a:extLst>
                    <a:ext uri="{FF2B5EF4-FFF2-40B4-BE49-F238E27FC236}">
                      <a16:creationId xmlns:a16="http://schemas.microsoft.com/office/drawing/2014/main" id="{C82BF598-3FFA-195C-BF0D-9BD429D8EB70}"/>
                    </a:ext>
                  </a:extLst>
                </p14:cNvPr>
                <p14:cNvContentPartPr/>
                <p14:nvPr/>
              </p14:nvContentPartPr>
              <p14:xfrm>
                <a:off x="4025674" y="5806680"/>
                <a:ext cx="210240" cy="337680"/>
              </p14:xfrm>
            </p:contentPart>
          </mc:Choice>
          <mc:Fallback xmlns="">
            <p:pic>
              <p:nvPicPr>
                <p:cNvPr id="2086" name="Ink 2085">
                  <a:extLst>
                    <a:ext uri="{FF2B5EF4-FFF2-40B4-BE49-F238E27FC236}">
                      <a16:creationId xmlns:a16="http://schemas.microsoft.com/office/drawing/2014/main" id="{C82BF598-3FFA-195C-BF0D-9BD429D8EB70}"/>
                    </a:ext>
                  </a:extLst>
                </p:cNvPr>
                <p:cNvPicPr/>
                <p:nvPr/>
              </p:nvPicPr>
              <p:blipFill>
                <a:blip r:embed="rId3692"/>
                <a:stretch>
                  <a:fillRect/>
                </a:stretch>
              </p:blipFill>
              <p:spPr>
                <a:xfrm>
                  <a:off x="3963034" y="5428680"/>
                  <a:ext cx="335880" cy="10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93">
              <p14:nvContentPartPr>
                <p14:cNvPr id="2087" name="Ink 2086">
                  <a:extLst>
                    <a:ext uri="{FF2B5EF4-FFF2-40B4-BE49-F238E27FC236}">
                      <a16:creationId xmlns:a16="http://schemas.microsoft.com/office/drawing/2014/main" id="{8B62C62B-CD34-D638-4562-4B57BE981BAB}"/>
                    </a:ext>
                  </a:extLst>
                </p14:cNvPr>
                <p14:cNvContentPartPr/>
                <p14:nvPr/>
              </p14:nvContentPartPr>
              <p14:xfrm>
                <a:off x="4104514" y="5842680"/>
                <a:ext cx="92880" cy="138960"/>
              </p14:xfrm>
            </p:contentPart>
          </mc:Choice>
          <mc:Fallback xmlns="">
            <p:pic>
              <p:nvPicPr>
                <p:cNvPr id="2087" name="Ink 2086">
                  <a:extLst>
                    <a:ext uri="{FF2B5EF4-FFF2-40B4-BE49-F238E27FC236}">
                      <a16:creationId xmlns:a16="http://schemas.microsoft.com/office/drawing/2014/main" id="{8B62C62B-CD34-D638-4562-4B57BE981BAB}"/>
                    </a:ext>
                  </a:extLst>
                </p:cNvPr>
                <p:cNvPicPr/>
                <p:nvPr/>
              </p:nvPicPr>
              <p:blipFill>
                <a:blip r:embed="rId3694"/>
                <a:stretch>
                  <a:fillRect/>
                </a:stretch>
              </p:blipFill>
              <p:spPr>
                <a:xfrm>
                  <a:off x="4041514" y="5464680"/>
                  <a:ext cx="218520" cy="89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95">
              <p14:nvContentPartPr>
                <p14:cNvPr id="2088" name="Ink 2087">
                  <a:extLst>
                    <a:ext uri="{FF2B5EF4-FFF2-40B4-BE49-F238E27FC236}">
                      <a16:creationId xmlns:a16="http://schemas.microsoft.com/office/drawing/2014/main" id="{C53C2ECC-C114-E84D-C76D-CC0350295400}"/>
                    </a:ext>
                  </a:extLst>
                </p14:cNvPr>
                <p14:cNvContentPartPr/>
                <p14:nvPr/>
              </p14:nvContentPartPr>
              <p14:xfrm>
                <a:off x="4101994" y="5982000"/>
                <a:ext cx="55800" cy="124560"/>
              </p14:xfrm>
            </p:contentPart>
          </mc:Choice>
          <mc:Fallback xmlns="">
            <p:pic>
              <p:nvPicPr>
                <p:cNvPr id="2088" name="Ink 2087">
                  <a:extLst>
                    <a:ext uri="{FF2B5EF4-FFF2-40B4-BE49-F238E27FC236}">
                      <a16:creationId xmlns:a16="http://schemas.microsoft.com/office/drawing/2014/main" id="{C53C2ECC-C114-E84D-C76D-CC0350295400}"/>
                    </a:ext>
                  </a:extLst>
                </p:cNvPr>
                <p:cNvPicPr/>
                <p:nvPr/>
              </p:nvPicPr>
              <p:blipFill>
                <a:blip r:embed="rId3696"/>
                <a:stretch>
                  <a:fillRect/>
                </a:stretch>
              </p:blipFill>
              <p:spPr>
                <a:xfrm>
                  <a:off x="4038994" y="5604000"/>
                  <a:ext cx="181440" cy="88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97">
              <p14:nvContentPartPr>
                <p14:cNvPr id="2089" name="Ink 2088">
                  <a:extLst>
                    <a:ext uri="{FF2B5EF4-FFF2-40B4-BE49-F238E27FC236}">
                      <a16:creationId xmlns:a16="http://schemas.microsoft.com/office/drawing/2014/main" id="{30C01718-5879-93BD-1B0F-CE01FFBE0A73}"/>
                    </a:ext>
                  </a:extLst>
                </p14:cNvPr>
                <p14:cNvContentPartPr/>
                <p14:nvPr/>
              </p14:nvContentPartPr>
              <p14:xfrm>
                <a:off x="4073554" y="5408520"/>
                <a:ext cx="393840" cy="693720"/>
              </p14:xfrm>
            </p:contentPart>
          </mc:Choice>
          <mc:Fallback xmlns="">
            <p:pic>
              <p:nvPicPr>
                <p:cNvPr id="2089" name="Ink 2088">
                  <a:extLst>
                    <a:ext uri="{FF2B5EF4-FFF2-40B4-BE49-F238E27FC236}">
                      <a16:creationId xmlns:a16="http://schemas.microsoft.com/office/drawing/2014/main" id="{30C01718-5879-93BD-1B0F-CE01FFBE0A73}"/>
                    </a:ext>
                  </a:extLst>
                </p:cNvPr>
                <p:cNvPicPr/>
                <p:nvPr/>
              </p:nvPicPr>
              <p:blipFill>
                <a:blip r:embed="rId3698"/>
                <a:stretch>
                  <a:fillRect/>
                </a:stretch>
              </p:blipFill>
              <p:spPr>
                <a:xfrm>
                  <a:off x="4010554" y="5030520"/>
                  <a:ext cx="519480" cy="14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99">
              <p14:nvContentPartPr>
                <p14:cNvPr id="2090" name="Ink 2089">
                  <a:extLst>
                    <a:ext uri="{FF2B5EF4-FFF2-40B4-BE49-F238E27FC236}">
                      <a16:creationId xmlns:a16="http://schemas.microsoft.com/office/drawing/2014/main" id="{E6B763E5-025E-2812-0CB6-E368EC5B98AA}"/>
                    </a:ext>
                  </a:extLst>
                </p14:cNvPr>
                <p14:cNvContentPartPr/>
                <p14:nvPr/>
              </p14:nvContentPartPr>
              <p14:xfrm>
                <a:off x="4099114" y="5199000"/>
                <a:ext cx="325800" cy="673200"/>
              </p14:xfrm>
            </p:contentPart>
          </mc:Choice>
          <mc:Fallback xmlns="">
            <p:pic>
              <p:nvPicPr>
                <p:cNvPr id="2090" name="Ink 2089">
                  <a:extLst>
                    <a:ext uri="{FF2B5EF4-FFF2-40B4-BE49-F238E27FC236}">
                      <a16:creationId xmlns:a16="http://schemas.microsoft.com/office/drawing/2014/main" id="{E6B763E5-025E-2812-0CB6-E368EC5B98AA}"/>
                    </a:ext>
                  </a:extLst>
                </p:cNvPr>
                <p:cNvPicPr/>
                <p:nvPr/>
              </p:nvPicPr>
              <p:blipFill>
                <a:blip r:embed="rId3700"/>
                <a:stretch>
                  <a:fillRect/>
                </a:stretch>
              </p:blipFill>
              <p:spPr>
                <a:xfrm>
                  <a:off x="4036114" y="4821000"/>
                  <a:ext cx="451440" cy="14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01">
              <p14:nvContentPartPr>
                <p14:cNvPr id="2091" name="Ink 2090">
                  <a:extLst>
                    <a:ext uri="{FF2B5EF4-FFF2-40B4-BE49-F238E27FC236}">
                      <a16:creationId xmlns:a16="http://schemas.microsoft.com/office/drawing/2014/main" id="{1CF0DD90-20DF-7A2B-44B4-D82602AF53B4}"/>
                    </a:ext>
                  </a:extLst>
                </p14:cNvPr>
                <p14:cNvContentPartPr/>
                <p14:nvPr/>
              </p14:nvContentPartPr>
              <p14:xfrm>
                <a:off x="4013434" y="5220960"/>
                <a:ext cx="487800" cy="794520"/>
              </p14:xfrm>
            </p:contentPart>
          </mc:Choice>
          <mc:Fallback xmlns="">
            <p:pic>
              <p:nvPicPr>
                <p:cNvPr id="2091" name="Ink 2090">
                  <a:extLst>
                    <a:ext uri="{FF2B5EF4-FFF2-40B4-BE49-F238E27FC236}">
                      <a16:creationId xmlns:a16="http://schemas.microsoft.com/office/drawing/2014/main" id="{1CF0DD90-20DF-7A2B-44B4-D82602AF53B4}"/>
                    </a:ext>
                  </a:extLst>
                </p:cNvPr>
                <p:cNvPicPr/>
                <p:nvPr/>
              </p:nvPicPr>
              <p:blipFill>
                <a:blip r:embed="rId3702"/>
                <a:stretch>
                  <a:fillRect/>
                </a:stretch>
              </p:blipFill>
              <p:spPr>
                <a:xfrm>
                  <a:off x="3950794" y="4843320"/>
                  <a:ext cx="613440" cy="155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03">
              <p14:nvContentPartPr>
                <p14:cNvPr id="2092" name="Ink 2091">
                  <a:extLst>
                    <a:ext uri="{FF2B5EF4-FFF2-40B4-BE49-F238E27FC236}">
                      <a16:creationId xmlns:a16="http://schemas.microsoft.com/office/drawing/2014/main" id="{CA6101B1-2257-FB94-2E37-7BAF4B56E6D6}"/>
                    </a:ext>
                  </a:extLst>
                </p14:cNvPr>
                <p14:cNvContentPartPr/>
                <p14:nvPr/>
              </p14:nvContentPartPr>
              <p14:xfrm>
                <a:off x="3806434" y="5286480"/>
                <a:ext cx="744840" cy="780840"/>
              </p14:xfrm>
            </p:contentPart>
          </mc:Choice>
          <mc:Fallback xmlns="">
            <p:pic>
              <p:nvPicPr>
                <p:cNvPr id="2092" name="Ink 2091">
                  <a:extLst>
                    <a:ext uri="{FF2B5EF4-FFF2-40B4-BE49-F238E27FC236}">
                      <a16:creationId xmlns:a16="http://schemas.microsoft.com/office/drawing/2014/main" id="{CA6101B1-2257-FB94-2E37-7BAF4B56E6D6}"/>
                    </a:ext>
                  </a:extLst>
                </p:cNvPr>
                <p:cNvPicPr/>
                <p:nvPr/>
              </p:nvPicPr>
              <p:blipFill>
                <a:blip r:embed="rId3704"/>
                <a:stretch>
                  <a:fillRect/>
                </a:stretch>
              </p:blipFill>
              <p:spPr>
                <a:xfrm>
                  <a:off x="3743434" y="4908480"/>
                  <a:ext cx="870480" cy="153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05">
              <p14:nvContentPartPr>
                <p14:cNvPr id="2093" name="Ink 2092">
                  <a:extLst>
                    <a:ext uri="{FF2B5EF4-FFF2-40B4-BE49-F238E27FC236}">
                      <a16:creationId xmlns:a16="http://schemas.microsoft.com/office/drawing/2014/main" id="{28761159-2AD2-5577-A6FC-7A67A4889968}"/>
                    </a:ext>
                  </a:extLst>
                </p14:cNvPr>
                <p14:cNvContentPartPr/>
                <p14:nvPr/>
              </p14:nvContentPartPr>
              <p14:xfrm>
                <a:off x="3902194" y="5698320"/>
                <a:ext cx="502560" cy="357120"/>
              </p14:xfrm>
            </p:contentPart>
          </mc:Choice>
          <mc:Fallback xmlns="">
            <p:pic>
              <p:nvPicPr>
                <p:cNvPr id="2093" name="Ink 2092">
                  <a:extLst>
                    <a:ext uri="{FF2B5EF4-FFF2-40B4-BE49-F238E27FC236}">
                      <a16:creationId xmlns:a16="http://schemas.microsoft.com/office/drawing/2014/main" id="{28761159-2AD2-5577-A6FC-7A67A4889968}"/>
                    </a:ext>
                  </a:extLst>
                </p:cNvPr>
                <p:cNvPicPr/>
                <p:nvPr/>
              </p:nvPicPr>
              <p:blipFill>
                <a:blip r:embed="rId3706"/>
                <a:stretch>
                  <a:fillRect/>
                </a:stretch>
              </p:blipFill>
              <p:spPr>
                <a:xfrm>
                  <a:off x="3839194" y="5320680"/>
                  <a:ext cx="628200" cy="11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07">
              <p14:nvContentPartPr>
                <p14:cNvPr id="2094" name="Ink 2093">
                  <a:extLst>
                    <a:ext uri="{FF2B5EF4-FFF2-40B4-BE49-F238E27FC236}">
                      <a16:creationId xmlns:a16="http://schemas.microsoft.com/office/drawing/2014/main" id="{7EEDCDDE-B3BD-1700-4CA5-E5E9F684B1C1}"/>
                    </a:ext>
                  </a:extLst>
                </p14:cNvPr>
                <p14:cNvContentPartPr/>
                <p14:nvPr/>
              </p14:nvContentPartPr>
              <p14:xfrm>
                <a:off x="4104874" y="5478720"/>
                <a:ext cx="365760" cy="680760"/>
              </p14:xfrm>
            </p:contentPart>
          </mc:Choice>
          <mc:Fallback xmlns="">
            <p:pic>
              <p:nvPicPr>
                <p:cNvPr id="2094" name="Ink 2093">
                  <a:extLst>
                    <a:ext uri="{FF2B5EF4-FFF2-40B4-BE49-F238E27FC236}">
                      <a16:creationId xmlns:a16="http://schemas.microsoft.com/office/drawing/2014/main" id="{7EEDCDDE-B3BD-1700-4CA5-E5E9F684B1C1}"/>
                    </a:ext>
                  </a:extLst>
                </p:cNvPr>
                <p:cNvPicPr/>
                <p:nvPr/>
              </p:nvPicPr>
              <p:blipFill>
                <a:blip r:embed="rId3708"/>
                <a:stretch>
                  <a:fillRect/>
                </a:stretch>
              </p:blipFill>
              <p:spPr>
                <a:xfrm>
                  <a:off x="4042234" y="5101080"/>
                  <a:ext cx="491400" cy="14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09">
              <p14:nvContentPartPr>
                <p14:cNvPr id="2095" name="Ink 2094">
                  <a:extLst>
                    <a:ext uri="{FF2B5EF4-FFF2-40B4-BE49-F238E27FC236}">
                      <a16:creationId xmlns:a16="http://schemas.microsoft.com/office/drawing/2014/main" id="{AC82BEBD-458C-FBB5-07CC-FB3E14589A71}"/>
                    </a:ext>
                  </a:extLst>
                </p14:cNvPr>
                <p14:cNvContentPartPr/>
                <p14:nvPr/>
              </p14:nvContentPartPr>
              <p14:xfrm>
                <a:off x="3797794" y="5948520"/>
                <a:ext cx="508320" cy="528480"/>
              </p14:xfrm>
            </p:contentPart>
          </mc:Choice>
          <mc:Fallback xmlns="">
            <p:pic>
              <p:nvPicPr>
                <p:cNvPr id="2095" name="Ink 2094">
                  <a:extLst>
                    <a:ext uri="{FF2B5EF4-FFF2-40B4-BE49-F238E27FC236}">
                      <a16:creationId xmlns:a16="http://schemas.microsoft.com/office/drawing/2014/main" id="{AC82BEBD-458C-FBB5-07CC-FB3E14589A71}"/>
                    </a:ext>
                  </a:extLst>
                </p:cNvPr>
                <p:cNvPicPr/>
                <p:nvPr/>
              </p:nvPicPr>
              <p:blipFill>
                <a:blip r:embed="rId3710"/>
                <a:stretch>
                  <a:fillRect/>
                </a:stretch>
              </p:blipFill>
              <p:spPr>
                <a:xfrm>
                  <a:off x="3735154" y="5570520"/>
                  <a:ext cx="633960" cy="12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11">
              <p14:nvContentPartPr>
                <p14:cNvPr id="2097" name="Ink 2096">
                  <a:extLst>
                    <a:ext uri="{FF2B5EF4-FFF2-40B4-BE49-F238E27FC236}">
                      <a16:creationId xmlns:a16="http://schemas.microsoft.com/office/drawing/2014/main" id="{D6BE70DD-F4CC-FDC7-056F-54649AC79221}"/>
                    </a:ext>
                  </a:extLst>
                </p14:cNvPr>
                <p14:cNvContentPartPr/>
                <p14:nvPr/>
              </p14:nvContentPartPr>
              <p14:xfrm>
                <a:off x="2977714" y="5941320"/>
                <a:ext cx="1883520" cy="1568160"/>
              </p14:xfrm>
            </p:contentPart>
          </mc:Choice>
          <mc:Fallback xmlns="">
            <p:pic>
              <p:nvPicPr>
                <p:cNvPr id="2097" name="Ink 2096">
                  <a:extLst>
                    <a:ext uri="{FF2B5EF4-FFF2-40B4-BE49-F238E27FC236}">
                      <a16:creationId xmlns:a16="http://schemas.microsoft.com/office/drawing/2014/main" id="{D6BE70DD-F4CC-FDC7-056F-54649AC79221}"/>
                    </a:ext>
                  </a:extLst>
                </p:cNvPr>
                <p:cNvPicPr/>
                <p:nvPr/>
              </p:nvPicPr>
              <p:blipFill>
                <a:blip r:embed="rId3712"/>
                <a:stretch>
                  <a:fillRect/>
                </a:stretch>
              </p:blipFill>
              <p:spPr>
                <a:xfrm>
                  <a:off x="2915074" y="5563680"/>
                  <a:ext cx="2009160" cy="232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13">
              <p14:nvContentPartPr>
                <p14:cNvPr id="2098" name="Ink 2097">
                  <a:extLst>
                    <a:ext uri="{FF2B5EF4-FFF2-40B4-BE49-F238E27FC236}">
                      <a16:creationId xmlns:a16="http://schemas.microsoft.com/office/drawing/2014/main" id="{AC79CDC4-BEB4-A267-69C5-F80EC922217E}"/>
                    </a:ext>
                  </a:extLst>
                </p14:cNvPr>
                <p14:cNvContentPartPr/>
                <p14:nvPr/>
              </p14:nvContentPartPr>
              <p14:xfrm>
                <a:off x="4149874" y="5444160"/>
                <a:ext cx="777240" cy="1401480"/>
              </p14:xfrm>
            </p:contentPart>
          </mc:Choice>
          <mc:Fallback xmlns="">
            <p:pic>
              <p:nvPicPr>
                <p:cNvPr id="2098" name="Ink 2097">
                  <a:extLst>
                    <a:ext uri="{FF2B5EF4-FFF2-40B4-BE49-F238E27FC236}">
                      <a16:creationId xmlns:a16="http://schemas.microsoft.com/office/drawing/2014/main" id="{AC79CDC4-BEB4-A267-69C5-F80EC922217E}"/>
                    </a:ext>
                  </a:extLst>
                </p:cNvPr>
                <p:cNvPicPr/>
                <p:nvPr/>
              </p:nvPicPr>
              <p:blipFill>
                <a:blip r:embed="rId3714"/>
                <a:stretch>
                  <a:fillRect/>
                </a:stretch>
              </p:blipFill>
              <p:spPr>
                <a:xfrm>
                  <a:off x="4086874" y="5066160"/>
                  <a:ext cx="902880" cy="21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15">
              <p14:nvContentPartPr>
                <p14:cNvPr id="2099" name="Ink 2098">
                  <a:extLst>
                    <a:ext uri="{FF2B5EF4-FFF2-40B4-BE49-F238E27FC236}">
                      <a16:creationId xmlns:a16="http://schemas.microsoft.com/office/drawing/2014/main" id="{6BFB1A34-414D-CF20-EBDA-801021BD82CC}"/>
                    </a:ext>
                  </a:extLst>
                </p14:cNvPr>
                <p14:cNvContentPartPr/>
                <p14:nvPr/>
              </p14:nvContentPartPr>
              <p14:xfrm>
                <a:off x="3857194" y="5257320"/>
                <a:ext cx="1143360" cy="1859760"/>
              </p14:xfrm>
            </p:contentPart>
          </mc:Choice>
          <mc:Fallback xmlns="">
            <p:pic>
              <p:nvPicPr>
                <p:cNvPr id="2099" name="Ink 2098">
                  <a:extLst>
                    <a:ext uri="{FF2B5EF4-FFF2-40B4-BE49-F238E27FC236}">
                      <a16:creationId xmlns:a16="http://schemas.microsoft.com/office/drawing/2014/main" id="{6BFB1A34-414D-CF20-EBDA-801021BD82CC}"/>
                    </a:ext>
                  </a:extLst>
                </p:cNvPr>
                <p:cNvPicPr/>
                <p:nvPr/>
              </p:nvPicPr>
              <p:blipFill>
                <a:blip r:embed="rId3716"/>
                <a:stretch>
                  <a:fillRect/>
                </a:stretch>
              </p:blipFill>
              <p:spPr>
                <a:xfrm>
                  <a:off x="3794554" y="4879320"/>
                  <a:ext cx="1269000" cy="261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17">
              <p14:nvContentPartPr>
                <p14:cNvPr id="2100" name="Ink 2099">
                  <a:extLst>
                    <a:ext uri="{FF2B5EF4-FFF2-40B4-BE49-F238E27FC236}">
                      <a16:creationId xmlns:a16="http://schemas.microsoft.com/office/drawing/2014/main" id="{8CFF5527-16FA-E223-2DA7-2D943757D080}"/>
                    </a:ext>
                  </a:extLst>
                </p14:cNvPr>
                <p14:cNvContentPartPr/>
                <p14:nvPr/>
              </p14:nvContentPartPr>
              <p14:xfrm>
                <a:off x="3597634" y="5307720"/>
                <a:ext cx="1385280" cy="2032920"/>
              </p14:xfrm>
            </p:contentPart>
          </mc:Choice>
          <mc:Fallback xmlns="">
            <p:pic>
              <p:nvPicPr>
                <p:cNvPr id="2100" name="Ink 2099">
                  <a:extLst>
                    <a:ext uri="{FF2B5EF4-FFF2-40B4-BE49-F238E27FC236}">
                      <a16:creationId xmlns:a16="http://schemas.microsoft.com/office/drawing/2014/main" id="{8CFF5527-16FA-E223-2DA7-2D943757D080}"/>
                    </a:ext>
                  </a:extLst>
                </p:cNvPr>
                <p:cNvPicPr/>
                <p:nvPr/>
              </p:nvPicPr>
              <p:blipFill>
                <a:blip r:embed="rId3718"/>
                <a:stretch>
                  <a:fillRect/>
                </a:stretch>
              </p:blipFill>
              <p:spPr>
                <a:xfrm>
                  <a:off x="3534994" y="4929720"/>
                  <a:ext cx="1510920" cy="27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19">
              <p14:nvContentPartPr>
                <p14:cNvPr id="2101" name="Ink 2100">
                  <a:extLst>
                    <a:ext uri="{FF2B5EF4-FFF2-40B4-BE49-F238E27FC236}">
                      <a16:creationId xmlns:a16="http://schemas.microsoft.com/office/drawing/2014/main" id="{3BDBE5CB-F79B-D329-2CC7-C1979F00A430}"/>
                    </a:ext>
                  </a:extLst>
                </p14:cNvPr>
                <p14:cNvContentPartPr/>
                <p14:nvPr/>
              </p14:nvContentPartPr>
              <p14:xfrm>
                <a:off x="3230074" y="5373600"/>
                <a:ext cx="1707840" cy="2015280"/>
              </p14:xfrm>
            </p:contentPart>
          </mc:Choice>
          <mc:Fallback xmlns="">
            <p:pic>
              <p:nvPicPr>
                <p:cNvPr id="2101" name="Ink 2100">
                  <a:extLst>
                    <a:ext uri="{FF2B5EF4-FFF2-40B4-BE49-F238E27FC236}">
                      <a16:creationId xmlns:a16="http://schemas.microsoft.com/office/drawing/2014/main" id="{3BDBE5CB-F79B-D329-2CC7-C1979F00A430}"/>
                    </a:ext>
                  </a:extLst>
                </p:cNvPr>
                <p:cNvPicPr/>
                <p:nvPr/>
              </p:nvPicPr>
              <p:blipFill>
                <a:blip r:embed="rId3720"/>
                <a:stretch>
                  <a:fillRect/>
                </a:stretch>
              </p:blipFill>
              <p:spPr>
                <a:xfrm>
                  <a:off x="3167074" y="4995600"/>
                  <a:ext cx="1833480" cy="27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21">
              <p14:nvContentPartPr>
                <p14:cNvPr id="2102" name="Ink 2101">
                  <a:extLst>
                    <a:ext uri="{FF2B5EF4-FFF2-40B4-BE49-F238E27FC236}">
                      <a16:creationId xmlns:a16="http://schemas.microsoft.com/office/drawing/2014/main" id="{567A33A6-F21A-5751-2019-E1EABCE1AEF0}"/>
                    </a:ext>
                  </a:extLst>
                </p14:cNvPr>
                <p14:cNvContentPartPr/>
                <p14:nvPr/>
              </p14:nvContentPartPr>
              <p14:xfrm>
                <a:off x="3013714" y="4879320"/>
                <a:ext cx="2034720" cy="2586600"/>
              </p14:xfrm>
            </p:contentPart>
          </mc:Choice>
          <mc:Fallback xmlns="">
            <p:pic>
              <p:nvPicPr>
                <p:cNvPr id="2102" name="Ink 2101">
                  <a:extLst>
                    <a:ext uri="{FF2B5EF4-FFF2-40B4-BE49-F238E27FC236}">
                      <a16:creationId xmlns:a16="http://schemas.microsoft.com/office/drawing/2014/main" id="{567A33A6-F21A-5751-2019-E1EABCE1AEF0}"/>
                    </a:ext>
                  </a:extLst>
                </p:cNvPr>
                <p:cNvPicPr/>
                <p:nvPr/>
              </p:nvPicPr>
              <p:blipFill>
                <a:blip r:embed="rId3722"/>
                <a:stretch>
                  <a:fillRect/>
                </a:stretch>
              </p:blipFill>
              <p:spPr>
                <a:xfrm>
                  <a:off x="2951074" y="4501320"/>
                  <a:ext cx="2160360" cy="334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23">
              <p14:nvContentPartPr>
                <p14:cNvPr id="2103" name="Ink 2102">
                  <a:extLst>
                    <a:ext uri="{FF2B5EF4-FFF2-40B4-BE49-F238E27FC236}">
                      <a16:creationId xmlns:a16="http://schemas.microsoft.com/office/drawing/2014/main" id="{2B298B81-7AC1-C559-FD9B-6DF9FB17AF8B}"/>
                    </a:ext>
                  </a:extLst>
                </p14:cNvPr>
                <p14:cNvContentPartPr/>
                <p14:nvPr/>
              </p14:nvContentPartPr>
              <p14:xfrm>
                <a:off x="4157434" y="5291160"/>
                <a:ext cx="869760" cy="1489320"/>
              </p14:xfrm>
            </p:contentPart>
          </mc:Choice>
          <mc:Fallback xmlns="">
            <p:pic>
              <p:nvPicPr>
                <p:cNvPr id="2103" name="Ink 2102">
                  <a:extLst>
                    <a:ext uri="{FF2B5EF4-FFF2-40B4-BE49-F238E27FC236}">
                      <a16:creationId xmlns:a16="http://schemas.microsoft.com/office/drawing/2014/main" id="{2B298B81-7AC1-C559-FD9B-6DF9FB17AF8B}"/>
                    </a:ext>
                  </a:extLst>
                </p:cNvPr>
                <p:cNvPicPr/>
                <p:nvPr/>
              </p:nvPicPr>
              <p:blipFill>
                <a:blip r:embed="rId3724"/>
                <a:stretch>
                  <a:fillRect/>
                </a:stretch>
              </p:blipFill>
              <p:spPr>
                <a:xfrm>
                  <a:off x="4094794" y="4913520"/>
                  <a:ext cx="995400" cy="22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25">
              <p14:nvContentPartPr>
                <p14:cNvPr id="2105" name="Ink 2104">
                  <a:extLst>
                    <a:ext uri="{FF2B5EF4-FFF2-40B4-BE49-F238E27FC236}">
                      <a16:creationId xmlns:a16="http://schemas.microsoft.com/office/drawing/2014/main" id="{1026C3E1-E87B-9BBA-F27F-E5FC6D7425F3}"/>
                    </a:ext>
                  </a:extLst>
                </p14:cNvPr>
                <p14:cNvContentPartPr/>
                <p14:nvPr/>
              </p14:nvContentPartPr>
              <p14:xfrm>
                <a:off x="-54926" y="7720440"/>
                <a:ext cx="2306880" cy="323640"/>
              </p14:xfrm>
            </p:contentPart>
          </mc:Choice>
          <mc:Fallback xmlns="">
            <p:pic>
              <p:nvPicPr>
                <p:cNvPr id="2105" name="Ink 2104">
                  <a:extLst>
                    <a:ext uri="{FF2B5EF4-FFF2-40B4-BE49-F238E27FC236}">
                      <a16:creationId xmlns:a16="http://schemas.microsoft.com/office/drawing/2014/main" id="{1026C3E1-E87B-9BBA-F27F-E5FC6D7425F3}"/>
                    </a:ext>
                  </a:extLst>
                </p:cNvPr>
                <p:cNvPicPr/>
                <p:nvPr/>
              </p:nvPicPr>
              <p:blipFill>
                <a:blip r:embed="rId3726"/>
                <a:stretch>
                  <a:fillRect/>
                </a:stretch>
              </p:blipFill>
              <p:spPr>
                <a:xfrm>
                  <a:off x="-117566" y="7342800"/>
                  <a:ext cx="2432520" cy="10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27">
              <p14:nvContentPartPr>
                <p14:cNvPr id="2106" name="Ink 2105">
                  <a:extLst>
                    <a:ext uri="{FF2B5EF4-FFF2-40B4-BE49-F238E27FC236}">
                      <a16:creationId xmlns:a16="http://schemas.microsoft.com/office/drawing/2014/main" id="{BF18B506-EE4F-B913-501B-5B5335C3BFC5}"/>
                    </a:ext>
                  </a:extLst>
                </p14:cNvPr>
                <p14:cNvContentPartPr/>
                <p14:nvPr/>
              </p14:nvContentPartPr>
              <p14:xfrm>
                <a:off x="55594" y="7704240"/>
                <a:ext cx="1760040" cy="379800"/>
              </p14:xfrm>
            </p:contentPart>
          </mc:Choice>
          <mc:Fallback xmlns="">
            <p:pic>
              <p:nvPicPr>
                <p:cNvPr id="2106" name="Ink 2105">
                  <a:extLst>
                    <a:ext uri="{FF2B5EF4-FFF2-40B4-BE49-F238E27FC236}">
                      <a16:creationId xmlns:a16="http://schemas.microsoft.com/office/drawing/2014/main" id="{BF18B506-EE4F-B913-501B-5B5335C3BFC5}"/>
                    </a:ext>
                  </a:extLst>
                </p:cNvPr>
                <p:cNvPicPr/>
                <p:nvPr/>
              </p:nvPicPr>
              <p:blipFill>
                <a:blip r:embed="rId3728"/>
                <a:stretch>
                  <a:fillRect/>
                </a:stretch>
              </p:blipFill>
              <p:spPr>
                <a:xfrm>
                  <a:off x="-7046" y="7326600"/>
                  <a:ext cx="1885680" cy="11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29">
              <p14:nvContentPartPr>
                <p14:cNvPr id="2108" name="Ink 2107">
                  <a:extLst>
                    <a:ext uri="{FF2B5EF4-FFF2-40B4-BE49-F238E27FC236}">
                      <a16:creationId xmlns:a16="http://schemas.microsoft.com/office/drawing/2014/main" id="{AC3F6A4C-EA34-483F-712B-86E2490C8CC5}"/>
                    </a:ext>
                  </a:extLst>
                </p14:cNvPr>
                <p14:cNvContentPartPr/>
                <p14:nvPr/>
              </p14:nvContentPartPr>
              <p14:xfrm>
                <a:off x="-18206" y="7746360"/>
                <a:ext cx="1623960" cy="134280"/>
              </p14:xfrm>
            </p:contentPart>
          </mc:Choice>
          <mc:Fallback xmlns="">
            <p:pic>
              <p:nvPicPr>
                <p:cNvPr id="2108" name="Ink 2107">
                  <a:extLst>
                    <a:ext uri="{FF2B5EF4-FFF2-40B4-BE49-F238E27FC236}">
                      <a16:creationId xmlns:a16="http://schemas.microsoft.com/office/drawing/2014/main" id="{AC3F6A4C-EA34-483F-712B-86E2490C8CC5}"/>
                    </a:ext>
                  </a:extLst>
                </p:cNvPr>
                <p:cNvPicPr/>
                <p:nvPr/>
              </p:nvPicPr>
              <p:blipFill>
                <a:blip r:embed="rId3730"/>
                <a:stretch>
                  <a:fillRect/>
                </a:stretch>
              </p:blipFill>
              <p:spPr>
                <a:xfrm>
                  <a:off x="-81206" y="7368360"/>
                  <a:ext cx="1749600" cy="88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31">
              <p14:nvContentPartPr>
                <p14:cNvPr id="2109" name="Ink 2108">
                  <a:extLst>
                    <a:ext uri="{FF2B5EF4-FFF2-40B4-BE49-F238E27FC236}">
                      <a16:creationId xmlns:a16="http://schemas.microsoft.com/office/drawing/2014/main" id="{A0E2A4BD-CCD7-B8AC-9BE8-48EC945F2359}"/>
                    </a:ext>
                  </a:extLst>
                </p14:cNvPr>
                <p14:cNvContentPartPr/>
                <p14:nvPr/>
              </p14:nvContentPartPr>
              <p14:xfrm>
                <a:off x="16354" y="7598400"/>
                <a:ext cx="2710080" cy="257040"/>
              </p14:xfrm>
            </p:contentPart>
          </mc:Choice>
          <mc:Fallback xmlns="">
            <p:pic>
              <p:nvPicPr>
                <p:cNvPr id="2109" name="Ink 2108">
                  <a:extLst>
                    <a:ext uri="{FF2B5EF4-FFF2-40B4-BE49-F238E27FC236}">
                      <a16:creationId xmlns:a16="http://schemas.microsoft.com/office/drawing/2014/main" id="{A0E2A4BD-CCD7-B8AC-9BE8-48EC945F2359}"/>
                    </a:ext>
                  </a:extLst>
                </p:cNvPr>
                <p:cNvPicPr/>
                <p:nvPr/>
              </p:nvPicPr>
              <p:blipFill>
                <a:blip r:embed="rId3732"/>
                <a:stretch>
                  <a:fillRect/>
                </a:stretch>
              </p:blipFill>
              <p:spPr>
                <a:xfrm>
                  <a:off x="-46286" y="7220760"/>
                  <a:ext cx="2835720" cy="10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33">
              <p14:nvContentPartPr>
                <p14:cNvPr id="2111" name="Ink 2110">
                  <a:extLst>
                    <a:ext uri="{FF2B5EF4-FFF2-40B4-BE49-F238E27FC236}">
                      <a16:creationId xmlns:a16="http://schemas.microsoft.com/office/drawing/2014/main" id="{0889C83C-8FF0-40DD-C0E8-F2F67013197B}"/>
                    </a:ext>
                  </a:extLst>
                </p14:cNvPr>
                <p14:cNvContentPartPr/>
                <p14:nvPr/>
              </p14:nvContentPartPr>
              <p14:xfrm>
                <a:off x="1935514" y="7525680"/>
                <a:ext cx="1104480" cy="175320"/>
              </p14:xfrm>
            </p:contentPart>
          </mc:Choice>
          <mc:Fallback xmlns="">
            <p:pic>
              <p:nvPicPr>
                <p:cNvPr id="2111" name="Ink 2110">
                  <a:extLst>
                    <a:ext uri="{FF2B5EF4-FFF2-40B4-BE49-F238E27FC236}">
                      <a16:creationId xmlns:a16="http://schemas.microsoft.com/office/drawing/2014/main" id="{0889C83C-8FF0-40DD-C0E8-F2F67013197B}"/>
                    </a:ext>
                  </a:extLst>
                </p:cNvPr>
                <p:cNvPicPr/>
                <p:nvPr/>
              </p:nvPicPr>
              <p:blipFill>
                <a:blip r:embed="rId3734"/>
                <a:stretch>
                  <a:fillRect/>
                </a:stretch>
              </p:blipFill>
              <p:spPr>
                <a:xfrm>
                  <a:off x="1872514" y="7148040"/>
                  <a:ext cx="1230120" cy="9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35">
              <p14:nvContentPartPr>
                <p14:cNvPr id="2113" name="Ink 2112">
                  <a:extLst>
                    <a:ext uri="{FF2B5EF4-FFF2-40B4-BE49-F238E27FC236}">
                      <a16:creationId xmlns:a16="http://schemas.microsoft.com/office/drawing/2014/main" id="{7A89CE96-1246-7438-613A-4747C2F4B740}"/>
                    </a:ext>
                  </a:extLst>
                </p14:cNvPr>
                <p14:cNvContentPartPr/>
                <p14:nvPr/>
              </p14:nvContentPartPr>
              <p14:xfrm>
                <a:off x="773434" y="8080440"/>
                <a:ext cx="1638720" cy="475920"/>
              </p14:xfrm>
            </p:contentPart>
          </mc:Choice>
          <mc:Fallback xmlns="">
            <p:pic>
              <p:nvPicPr>
                <p:cNvPr id="2113" name="Ink 2112">
                  <a:extLst>
                    <a:ext uri="{FF2B5EF4-FFF2-40B4-BE49-F238E27FC236}">
                      <a16:creationId xmlns:a16="http://schemas.microsoft.com/office/drawing/2014/main" id="{7A89CE96-1246-7438-613A-4747C2F4B740}"/>
                    </a:ext>
                  </a:extLst>
                </p:cNvPr>
                <p:cNvPicPr/>
                <p:nvPr/>
              </p:nvPicPr>
              <p:blipFill>
                <a:blip r:embed="rId3736"/>
                <a:stretch>
                  <a:fillRect/>
                </a:stretch>
              </p:blipFill>
              <p:spPr>
                <a:xfrm>
                  <a:off x="710794" y="7702800"/>
                  <a:ext cx="1764360" cy="12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37">
              <p14:nvContentPartPr>
                <p14:cNvPr id="2114" name="Ink 2113">
                  <a:extLst>
                    <a:ext uri="{FF2B5EF4-FFF2-40B4-BE49-F238E27FC236}">
                      <a16:creationId xmlns:a16="http://schemas.microsoft.com/office/drawing/2014/main" id="{08BB615C-9E4B-FBE9-A51F-26C00E06CE5D}"/>
                    </a:ext>
                  </a:extLst>
                </p14:cNvPr>
                <p14:cNvContentPartPr/>
                <p14:nvPr/>
              </p14:nvContentPartPr>
              <p14:xfrm>
                <a:off x="1283554" y="8220120"/>
                <a:ext cx="625320" cy="197280"/>
              </p14:xfrm>
            </p:contentPart>
          </mc:Choice>
          <mc:Fallback xmlns="">
            <p:pic>
              <p:nvPicPr>
                <p:cNvPr id="2114" name="Ink 2113">
                  <a:extLst>
                    <a:ext uri="{FF2B5EF4-FFF2-40B4-BE49-F238E27FC236}">
                      <a16:creationId xmlns:a16="http://schemas.microsoft.com/office/drawing/2014/main" id="{08BB615C-9E4B-FBE9-A51F-26C00E06CE5D}"/>
                    </a:ext>
                  </a:extLst>
                </p:cNvPr>
                <p:cNvPicPr/>
                <p:nvPr/>
              </p:nvPicPr>
              <p:blipFill>
                <a:blip r:embed="rId3738"/>
                <a:stretch>
                  <a:fillRect/>
                </a:stretch>
              </p:blipFill>
              <p:spPr>
                <a:xfrm>
                  <a:off x="1220554" y="7842120"/>
                  <a:ext cx="750960" cy="9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39">
              <p14:nvContentPartPr>
                <p14:cNvPr id="2115" name="Ink 2114">
                  <a:extLst>
                    <a:ext uri="{FF2B5EF4-FFF2-40B4-BE49-F238E27FC236}">
                      <a16:creationId xmlns:a16="http://schemas.microsoft.com/office/drawing/2014/main" id="{B045D9AA-A6D8-4CD0-B092-2908FCB46C20}"/>
                    </a:ext>
                  </a:extLst>
                </p14:cNvPr>
                <p14:cNvContentPartPr/>
                <p14:nvPr/>
              </p14:nvContentPartPr>
              <p14:xfrm>
                <a:off x="1220914" y="8509920"/>
                <a:ext cx="25920" cy="720"/>
              </p14:xfrm>
            </p:contentPart>
          </mc:Choice>
          <mc:Fallback xmlns="">
            <p:pic>
              <p:nvPicPr>
                <p:cNvPr id="2115" name="Ink 2114">
                  <a:extLst>
                    <a:ext uri="{FF2B5EF4-FFF2-40B4-BE49-F238E27FC236}">
                      <a16:creationId xmlns:a16="http://schemas.microsoft.com/office/drawing/2014/main" id="{B045D9AA-A6D8-4CD0-B092-2908FCB46C20}"/>
                    </a:ext>
                  </a:extLst>
                </p:cNvPr>
                <p:cNvPicPr/>
                <p:nvPr/>
              </p:nvPicPr>
              <p:blipFill>
                <a:blip r:embed="rId2956"/>
                <a:stretch>
                  <a:fillRect/>
                </a:stretch>
              </p:blipFill>
              <p:spPr>
                <a:xfrm>
                  <a:off x="1158274" y="8131920"/>
                  <a:ext cx="151560" cy="75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40">
              <p14:nvContentPartPr>
                <p14:cNvPr id="2117" name="Ink 2116">
                  <a:extLst>
                    <a:ext uri="{FF2B5EF4-FFF2-40B4-BE49-F238E27FC236}">
                      <a16:creationId xmlns:a16="http://schemas.microsoft.com/office/drawing/2014/main" id="{37254A5F-51F5-F14E-400B-7D5425D61591}"/>
                    </a:ext>
                  </a:extLst>
                </p14:cNvPr>
                <p14:cNvContentPartPr/>
                <p14:nvPr/>
              </p14:nvContentPartPr>
              <p14:xfrm>
                <a:off x="2591794" y="7289520"/>
                <a:ext cx="1552320" cy="838440"/>
              </p14:xfrm>
            </p:contentPart>
          </mc:Choice>
          <mc:Fallback xmlns="">
            <p:pic>
              <p:nvPicPr>
                <p:cNvPr id="2117" name="Ink 2116">
                  <a:extLst>
                    <a:ext uri="{FF2B5EF4-FFF2-40B4-BE49-F238E27FC236}">
                      <a16:creationId xmlns:a16="http://schemas.microsoft.com/office/drawing/2014/main" id="{37254A5F-51F5-F14E-400B-7D5425D61591}"/>
                    </a:ext>
                  </a:extLst>
                </p:cNvPr>
                <p:cNvPicPr/>
                <p:nvPr/>
              </p:nvPicPr>
              <p:blipFill>
                <a:blip r:embed="rId3741"/>
                <a:stretch>
                  <a:fillRect/>
                </a:stretch>
              </p:blipFill>
              <p:spPr>
                <a:xfrm>
                  <a:off x="2528794" y="6911520"/>
                  <a:ext cx="1677960" cy="159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42">
              <p14:nvContentPartPr>
                <p14:cNvPr id="2118" name="Ink 2117">
                  <a:extLst>
                    <a:ext uri="{FF2B5EF4-FFF2-40B4-BE49-F238E27FC236}">
                      <a16:creationId xmlns:a16="http://schemas.microsoft.com/office/drawing/2014/main" id="{86BA29F7-D0ED-7902-15CA-563B427EC9DE}"/>
                    </a:ext>
                  </a:extLst>
                </p14:cNvPr>
                <p14:cNvContentPartPr/>
                <p14:nvPr/>
              </p14:nvContentPartPr>
              <p14:xfrm>
                <a:off x="2966914" y="7042920"/>
                <a:ext cx="1562400" cy="979560"/>
              </p14:xfrm>
            </p:contentPart>
          </mc:Choice>
          <mc:Fallback xmlns="">
            <p:pic>
              <p:nvPicPr>
                <p:cNvPr id="2118" name="Ink 2117">
                  <a:extLst>
                    <a:ext uri="{FF2B5EF4-FFF2-40B4-BE49-F238E27FC236}">
                      <a16:creationId xmlns:a16="http://schemas.microsoft.com/office/drawing/2014/main" id="{86BA29F7-D0ED-7902-15CA-563B427EC9DE}"/>
                    </a:ext>
                  </a:extLst>
                </p:cNvPr>
                <p:cNvPicPr/>
                <p:nvPr/>
              </p:nvPicPr>
              <p:blipFill>
                <a:blip r:embed="rId3743"/>
                <a:stretch>
                  <a:fillRect/>
                </a:stretch>
              </p:blipFill>
              <p:spPr>
                <a:xfrm>
                  <a:off x="2903914" y="6664920"/>
                  <a:ext cx="1688040" cy="173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44">
              <p14:nvContentPartPr>
                <p14:cNvPr id="2119" name="Ink 2118">
                  <a:extLst>
                    <a:ext uri="{FF2B5EF4-FFF2-40B4-BE49-F238E27FC236}">
                      <a16:creationId xmlns:a16="http://schemas.microsoft.com/office/drawing/2014/main" id="{90F23826-DABF-5DEE-E9B9-4BB9E7DE2B95}"/>
                    </a:ext>
                  </a:extLst>
                </p14:cNvPr>
                <p14:cNvContentPartPr/>
                <p14:nvPr/>
              </p14:nvContentPartPr>
              <p14:xfrm>
                <a:off x="4425634" y="6634680"/>
                <a:ext cx="249480" cy="462960"/>
              </p14:xfrm>
            </p:contentPart>
          </mc:Choice>
          <mc:Fallback xmlns="">
            <p:pic>
              <p:nvPicPr>
                <p:cNvPr id="2119" name="Ink 2118">
                  <a:extLst>
                    <a:ext uri="{FF2B5EF4-FFF2-40B4-BE49-F238E27FC236}">
                      <a16:creationId xmlns:a16="http://schemas.microsoft.com/office/drawing/2014/main" id="{90F23826-DABF-5DEE-E9B9-4BB9E7DE2B95}"/>
                    </a:ext>
                  </a:extLst>
                </p:cNvPr>
                <p:cNvPicPr/>
                <p:nvPr/>
              </p:nvPicPr>
              <p:blipFill>
                <a:blip r:embed="rId3745"/>
                <a:stretch>
                  <a:fillRect/>
                </a:stretch>
              </p:blipFill>
              <p:spPr>
                <a:xfrm>
                  <a:off x="4362634" y="6257040"/>
                  <a:ext cx="375120" cy="12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46">
              <p14:nvContentPartPr>
                <p14:cNvPr id="2121" name="Ink 2120">
                  <a:extLst>
                    <a:ext uri="{FF2B5EF4-FFF2-40B4-BE49-F238E27FC236}">
                      <a16:creationId xmlns:a16="http://schemas.microsoft.com/office/drawing/2014/main" id="{7EE33F37-46F2-82E0-A33F-DA91A620CFCB}"/>
                    </a:ext>
                  </a:extLst>
                </p14:cNvPr>
                <p14:cNvContentPartPr/>
                <p14:nvPr/>
              </p14:nvContentPartPr>
              <p14:xfrm>
                <a:off x="4275874" y="6145800"/>
                <a:ext cx="532440" cy="1122480"/>
              </p14:xfrm>
            </p:contentPart>
          </mc:Choice>
          <mc:Fallback xmlns="">
            <p:pic>
              <p:nvPicPr>
                <p:cNvPr id="2121" name="Ink 2120">
                  <a:extLst>
                    <a:ext uri="{FF2B5EF4-FFF2-40B4-BE49-F238E27FC236}">
                      <a16:creationId xmlns:a16="http://schemas.microsoft.com/office/drawing/2014/main" id="{7EE33F37-46F2-82E0-A33F-DA91A620CFCB}"/>
                    </a:ext>
                  </a:extLst>
                </p:cNvPr>
                <p:cNvPicPr/>
                <p:nvPr/>
              </p:nvPicPr>
              <p:blipFill>
                <a:blip r:embed="rId3747"/>
                <a:stretch>
                  <a:fillRect/>
                </a:stretch>
              </p:blipFill>
              <p:spPr>
                <a:xfrm>
                  <a:off x="4213234" y="5767800"/>
                  <a:ext cx="658080" cy="18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48">
              <p14:nvContentPartPr>
                <p14:cNvPr id="2122" name="Ink 2121">
                  <a:extLst>
                    <a:ext uri="{FF2B5EF4-FFF2-40B4-BE49-F238E27FC236}">
                      <a16:creationId xmlns:a16="http://schemas.microsoft.com/office/drawing/2014/main" id="{09CDD6FC-B9D2-D5F0-94BE-81CDB24DA384}"/>
                    </a:ext>
                  </a:extLst>
                </p14:cNvPr>
                <p14:cNvContentPartPr/>
                <p14:nvPr/>
              </p14:nvContentPartPr>
              <p14:xfrm>
                <a:off x="3775834" y="6118800"/>
                <a:ext cx="1099800" cy="1482480"/>
              </p14:xfrm>
            </p:contentPart>
          </mc:Choice>
          <mc:Fallback xmlns="">
            <p:pic>
              <p:nvPicPr>
                <p:cNvPr id="2122" name="Ink 2121">
                  <a:extLst>
                    <a:ext uri="{FF2B5EF4-FFF2-40B4-BE49-F238E27FC236}">
                      <a16:creationId xmlns:a16="http://schemas.microsoft.com/office/drawing/2014/main" id="{09CDD6FC-B9D2-D5F0-94BE-81CDB24DA384}"/>
                    </a:ext>
                  </a:extLst>
                </p:cNvPr>
                <p:cNvPicPr/>
                <p:nvPr/>
              </p:nvPicPr>
              <p:blipFill>
                <a:blip r:embed="rId3749"/>
                <a:stretch>
                  <a:fillRect/>
                </a:stretch>
              </p:blipFill>
              <p:spPr>
                <a:xfrm>
                  <a:off x="3712834" y="5741160"/>
                  <a:ext cx="122544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50">
              <p14:nvContentPartPr>
                <p14:cNvPr id="2123" name="Ink 2122">
                  <a:extLst>
                    <a:ext uri="{FF2B5EF4-FFF2-40B4-BE49-F238E27FC236}">
                      <a16:creationId xmlns:a16="http://schemas.microsoft.com/office/drawing/2014/main" id="{7B266768-E5E5-B91A-6935-C38F23F5E91F}"/>
                    </a:ext>
                  </a:extLst>
                </p14:cNvPr>
                <p14:cNvContentPartPr/>
                <p14:nvPr/>
              </p14:nvContentPartPr>
              <p14:xfrm>
                <a:off x="4240954" y="5813160"/>
                <a:ext cx="746280" cy="1568520"/>
              </p14:xfrm>
            </p:contentPart>
          </mc:Choice>
          <mc:Fallback xmlns="">
            <p:pic>
              <p:nvPicPr>
                <p:cNvPr id="2123" name="Ink 2122">
                  <a:extLst>
                    <a:ext uri="{FF2B5EF4-FFF2-40B4-BE49-F238E27FC236}">
                      <a16:creationId xmlns:a16="http://schemas.microsoft.com/office/drawing/2014/main" id="{7B266768-E5E5-B91A-6935-C38F23F5E91F}"/>
                    </a:ext>
                  </a:extLst>
                </p:cNvPr>
                <p:cNvPicPr/>
                <p:nvPr/>
              </p:nvPicPr>
              <p:blipFill>
                <a:blip r:embed="rId3751"/>
                <a:stretch>
                  <a:fillRect/>
                </a:stretch>
              </p:blipFill>
              <p:spPr>
                <a:xfrm>
                  <a:off x="4178314" y="5435160"/>
                  <a:ext cx="871920" cy="23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52">
              <p14:nvContentPartPr>
                <p14:cNvPr id="2124" name="Ink 2123">
                  <a:extLst>
                    <a:ext uri="{FF2B5EF4-FFF2-40B4-BE49-F238E27FC236}">
                      <a16:creationId xmlns:a16="http://schemas.microsoft.com/office/drawing/2014/main" id="{06E97F34-6658-B418-984E-D4F180D898B2}"/>
                    </a:ext>
                  </a:extLst>
                </p14:cNvPr>
                <p14:cNvContentPartPr/>
                <p14:nvPr/>
              </p14:nvContentPartPr>
              <p14:xfrm>
                <a:off x="4459474" y="6428760"/>
                <a:ext cx="471960" cy="590760"/>
              </p14:xfrm>
            </p:contentPart>
          </mc:Choice>
          <mc:Fallback xmlns="">
            <p:pic>
              <p:nvPicPr>
                <p:cNvPr id="2124" name="Ink 2123">
                  <a:extLst>
                    <a:ext uri="{FF2B5EF4-FFF2-40B4-BE49-F238E27FC236}">
                      <a16:creationId xmlns:a16="http://schemas.microsoft.com/office/drawing/2014/main" id="{06E97F34-6658-B418-984E-D4F180D898B2}"/>
                    </a:ext>
                  </a:extLst>
                </p:cNvPr>
                <p:cNvPicPr/>
                <p:nvPr/>
              </p:nvPicPr>
              <p:blipFill>
                <a:blip r:embed="rId3753"/>
                <a:stretch>
                  <a:fillRect/>
                </a:stretch>
              </p:blipFill>
              <p:spPr>
                <a:xfrm>
                  <a:off x="4396834" y="6051120"/>
                  <a:ext cx="597600" cy="13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54">
              <p14:nvContentPartPr>
                <p14:cNvPr id="2125" name="Ink 2124">
                  <a:extLst>
                    <a:ext uri="{FF2B5EF4-FFF2-40B4-BE49-F238E27FC236}">
                      <a16:creationId xmlns:a16="http://schemas.microsoft.com/office/drawing/2014/main" id="{8108F1CB-DE7C-812B-030F-EE6DBB07D94B}"/>
                    </a:ext>
                  </a:extLst>
                </p14:cNvPr>
                <p14:cNvContentPartPr/>
                <p14:nvPr/>
              </p14:nvContentPartPr>
              <p14:xfrm>
                <a:off x="4039354" y="5919000"/>
                <a:ext cx="991800" cy="1427760"/>
              </p14:xfrm>
            </p:contentPart>
          </mc:Choice>
          <mc:Fallback xmlns="">
            <p:pic>
              <p:nvPicPr>
                <p:cNvPr id="2125" name="Ink 2124">
                  <a:extLst>
                    <a:ext uri="{FF2B5EF4-FFF2-40B4-BE49-F238E27FC236}">
                      <a16:creationId xmlns:a16="http://schemas.microsoft.com/office/drawing/2014/main" id="{8108F1CB-DE7C-812B-030F-EE6DBB07D94B}"/>
                    </a:ext>
                  </a:extLst>
                </p:cNvPr>
                <p:cNvPicPr/>
                <p:nvPr/>
              </p:nvPicPr>
              <p:blipFill>
                <a:blip r:embed="rId3755"/>
                <a:stretch>
                  <a:fillRect/>
                </a:stretch>
              </p:blipFill>
              <p:spPr>
                <a:xfrm>
                  <a:off x="3976354" y="5541360"/>
                  <a:ext cx="1117440" cy="21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56">
              <p14:nvContentPartPr>
                <p14:cNvPr id="2126" name="Ink 2125">
                  <a:extLst>
                    <a:ext uri="{FF2B5EF4-FFF2-40B4-BE49-F238E27FC236}">
                      <a16:creationId xmlns:a16="http://schemas.microsoft.com/office/drawing/2014/main" id="{C1E98932-AC4F-1B57-102F-343B15DA2310}"/>
                    </a:ext>
                  </a:extLst>
                </p14:cNvPr>
                <p14:cNvContentPartPr/>
                <p14:nvPr/>
              </p14:nvContentPartPr>
              <p14:xfrm>
                <a:off x="3732634" y="7032120"/>
                <a:ext cx="609840" cy="312840"/>
              </p14:xfrm>
            </p:contentPart>
          </mc:Choice>
          <mc:Fallback xmlns="">
            <p:pic>
              <p:nvPicPr>
                <p:cNvPr id="2126" name="Ink 2125">
                  <a:extLst>
                    <a:ext uri="{FF2B5EF4-FFF2-40B4-BE49-F238E27FC236}">
                      <a16:creationId xmlns:a16="http://schemas.microsoft.com/office/drawing/2014/main" id="{C1E98932-AC4F-1B57-102F-343B15DA2310}"/>
                    </a:ext>
                  </a:extLst>
                </p:cNvPr>
                <p:cNvPicPr/>
                <p:nvPr/>
              </p:nvPicPr>
              <p:blipFill>
                <a:blip r:embed="rId3757"/>
                <a:stretch>
                  <a:fillRect/>
                </a:stretch>
              </p:blipFill>
              <p:spPr>
                <a:xfrm>
                  <a:off x="3669634" y="6654120"/>
                  <a:ext cx="735480" cy="10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58">
              <p14:nvContentPartPr>
                <p14:cNvPr id="2127" name="Ink 2126">
                  <a:extLst>
                    <a:ext uri="{FF2B5EF4-FFF2-40B4-BE49-F238E27FC236}">
                      <a16:creationId xmlns:a16="http://schemas.microsoft.com/office/drawing/2014/main" id="{7957A8D9-8DC5-AD80-5131-FB37E86A16AC}"/>
                    </a:ext>
                  </a:extLst>
                </p14:cNvPr>
                <p14:cNvContentPartPr/>
                <p14:nvPr/>
              </p14:nvContentPartPr>
              <p14:xfrm>
                <a:off x="3343474" y="7414800"/>
                <a:ext cx="657720" cy="352080"/>
              </p14:xfrm>
            </p:contentPart>
          </mc:Choice>
          <mc:Fallback xmlns="">
            <p:pic>
              <p:nvPicPr>
                <p:cNvPr id="2127" name="Ink 2126">
                  <a:extLst>
                    <a:ext uri="{FF2B5EF4-FFF2-40B4-BE49-F238E27FC236}">
                      <a16:creationId xmlns:a16="http://schemas.microsoft.com/office/drawing/2014/main" id="{7957A8D9-8DC5-AD80-5131-FB37E86A16AC}"/>
                    </a:ext>
                  </a:extLst>
                </p:cNvPr>
                <p:cNvPicPr/>
                <p:nvPr/>
              </p:nvPicPr>
              <p:blipFill>
                <a:blip r:embed="rId3759"/>
                <a:stretch>
                  <a:fillRect/>
                </a:stretch>
              </p:blipFill>
              <p:spPr>
                <a:xfrm>
                  <a:off x="3280834" y="7037160"/>
                  <a:ext cx="783360" cy="11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60">
              <p14:nvContentPartPr>
                <p14:cNvPr id="2128" name="Ink 2127">
                  <a:extLst>
                    <a:ext uri="{FF2B5EF4-FFF2-40B4-BE49-F238E27FC236}">
                      <a16:creationId xmlns:a16="http://schemas.microsoft.com/office/drawing/2014/main" id="{60B88E7E-D37C-885A-2C81-8B727FDB48DB}"/>
                    </a:ext>
                  </a:extLst>
                </p14:cNvPr>
                <p14:cNvContentPartPr/>
                <p14:nvPr/>
              </p14:nvContentPartPr>
              <p14:xfrm>
                <a:off x="4689874" y="5966880"/>
                <a:ext cx="270720" cy="1051560"/>
              </p14:xfrm>
            </p:contentPart>
          </mc:Choice>
          <mc:Fallback xmlns="">
            <p:pic>
              <p:nvPicPr>
                <p:cNvPr id="2128" name="Ink 2127">
                  <a:extLst>
                    <a:ext uri="{FF2B5EF4-FFF2-40B4-BE49-F238E27FC236}">
                      <a16:creationId xmlns:a16="http://schemas.microsoft.com/office/drawing/2014/main" id="{60B88E7E-D37C-885A-2C81-8B727FDB48DB}"/>
                    </a:ext>
                  </a:extLst>
                </p:cNvPr>
                <p:cNvPicPr/>
                <p:nvPr/>
              </p:nvPicPr>
              <p:blipFill>
                <a:blip r:embed="rId3761"/>
                <a:stretch>
                  <a:fillRect/>
                </a:stretch>
              </p:blipFill>
              <p:spPr>
                <a:xfrm>
                  <a:off x="4626874" y="5589240"/>
                  <a:ext cx="396360" cy="180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62">
              <p14:nvContentPartPr>
                <p14:cNvPr id="2130" name="Ink 2129">
                  <a:extLst>
                    <a:ext uri="{FF2B5EF4-FFF2-40B4-BE49-F238E27FC236}">
                      <a16:creationId xmlns:a16="http://schemas.microsoft.com/office/drawing/2014/main" id="{67BDB233-561A-0882-8535-3BFE80BF0D94}"/>
                    </a:ext>
                  </a:extLst>
                </p14:cNvPr>
                <p14:cNvContentPartPr/>
                <p14:nvPr/>
              </p14:nvContentPartPr>
              <p14:xfrm>
                <a:off x="-12086" y="8428200"/>
                <a:ext cx="889560" cy="138240"/>
              </p14:xfrm>
            </p:contentPart>
          </mc:Choice>
          <mc:Fallback xmlns="">
            <p:pic>
              <p:nvPicPr>
                <p:cNvPr id="2130" name="Ink 2129">
                  <a:extLst>
                    <a:ext uri="{FF2B5EF4-FFF2-40B4-BE49-F238E27FC236}">
                      <a16:creationId xmlns:a16="http://schemas.microsoft.com/office/drawing/2014/main" id="{67BDB233-561A-0882-8535-3BFE80BF0D94}"/>
                    </a:ext>
                  </a:extLst>
                </p:cNvPr>
                <p:cNvPicPr/>
                <p:nvPr/>
              </p:nvPicPr>
              <p:blipFill>
                <a:blip r:embed="rId3763"/>
                <a:stretch>
                  <a:fillRect/>
                </a:stretch>
              </p:blipFill>
              <p:spPr>
                <a:xfrm>
                  <a:off x="-75086" y="8050200"/>
                  <a:ext cx="1015200" cy="89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64">
              <p14:nvContentPartPr>
                <p14:cNvPr id="2131" name="Ink 2130">
                  <a:extLst>
                    <a:ext uri="{FF2B5EF4-FFF2-40B4-BE49-F238E27FC236}">
                      <a16:creationId xmlns:a16="http://schemas.microsoft.com/office/drawing/2014/main" id="{8678A1F4-9B31-EF2E-30F5-A4509142BE54}"/>
                    </a:ext>
                  </a:extLst>
                </p14:cNvPr>
                <p14:cNvContentPartPr/>
                <p14:nvPr/>
              </p14:nvContentPartPr>
              <p14:xfrm>
                <a:off x="18514" y="8414520"/>
                <a:ext cx="937800" cy="207360"/>
              </p14:xfrm>
            </p:contentPart>
          </mc:Choice>
          <mc:Fallback xmlns="">
            <p:pic>
              <p:nvPicPr>
                <p:cNvPr id="2131" name="Ink 2130">
                  <a:extLst>
                    <a:ext uri="{FF2B5EF4-FFF2-40B4-BE49-F238E27FC236}">
                      <a16:creationId xmlns:a16="http://schemas.microsoft.com/office/drawing/2014/main" id="{8678A1F4-9B31-EF2E-30F5-A4509142BE54}"/>
                    </a:ext>
                  </a:extLst>
                </p:cNvPr>
                <p:cNvPicPr/>
                <p:nvPr/>
              </p:nvPicPr>
              <p:blipFill>
                <a:blip r:embed="rId3765"/>
                <a:stretch>
                  <a:fillRect/>
                </a:stretch>
              </p:blipFill>
              <p:spPr>
                <a:xfrm>
                  <a:off x="-44486" y="8036880"/>
                  <a:ext cx="1063440" cy="9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66">
              <p14:nvContentPartPr>
                <p14:cNvPr id="2133" name="Ink 2132">
                  <a:extLst>
                    <a:ext uri="{FF2B5EF4-FFF2-40B4-BE49-F238E27FC236}">
                      <a16:creationId xmlns:a16="http://schemas.microsoft.com/office/drawing/2014/main" id="{1B16A3D9-70D9-161D-824C-1307AB95EA73}"/>
                    </a:ext>
                  </a:extLst>
                </p14:cNvPr>
                <p14:cNvContentPartPr/>
                <p14:nvPr/>
              </p14:nvContentPartPr>
              <p14:xfrm>
                <a:off x="750754" y="8336400"/>
                <a:ext cx="1107000" cy="206280"/>
              </p14:xfrm>
            </p:contentPart>
          </mc:Choice>
          <mc:Fallback xmlns="">
            <p:pic>
              <p:nvPicPr>
                <p:cNvPr id="2133" name="Ink 2132">
                  <a:extLst>
                    <a:ext uri="{FF2B5EF4-FFF2-40B4-BE49-F238E27FC236}">
                      <a16:creationId xmlns:a16="http://schemas.microsoft.com/office/drawing/2014/main" id="{1B16A3D9-70D9-161D-824C-1307AB95EA73}"/>
                    </a:ext>
                  </a:extLst>
                </p:cNvPr>
                <p:cNvPicPr/>
                <p:nvPr/>
              </p:nvPicPr>
              <p:blipFill>
                <a:blip r:embed="rId3767"/>
                <a:stretch>
                  <a:fillRect/>
                </a:stretch>
              </p:blipFill>
              <p:spPr>
                <a:xfrm>
                  <a:off x="688114" y="7958760"/>
                  <a:ext cx="1232640" cy="9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68">
              <p14:nvContentPartPr>
                <p14:cNvPr id="2134" name="Ink 2133">
                  <a:extLst>
                    <a:ext uri="{FF2B5EF4-FFF2-40B4-BE49-F238E27FC236}">
                      <a16:creationId xmlns:a16="http://schemas.microsoft.com/office/drawing/2014/main" id="{4C0B5CE7-22D1-46D2-C085-7644441C90F8}"/>
                    </a:ext>
                  </a:extLst>
                </p14:cNvPr>
                <p14:cNvContentPartPr/>
                <p14:nvPr/>
              </p14:nvContentPartPr>
              <p14:xfrm>
                <a:off x="1342954" y="8420280"/>
                <a:ext cx="189360" cy="43560"/>
              </p14:xfrm>
            </p:contentPart>
          </mc:Choice>
          <mc:Fallback xmlns="">
            <p:pic>
              <p:nvPicPr>
                <p:cNvPr id="2134" name="Ink 2133">
                  <a:extLst>
                    <a:ext uri="{FF2B5EF4-FFF2-40B4-BE49-F238E27FC236}">
                      <a16:creationId xmlns:a16="http://schemas.microsoft.com/office/drawing/2014/main" id="{4C0B5CE7-22D1-46D2-C085-7644441C90F8}"/>
                    </a:ext>
                  </a:extLst>
                </p:cNvPr>
                <p:cNvPicPr/>
                <p:nvPr/>
              </p:nvPicPr>
              <p:blipFill>
                <a:blip r:embed="rId3769"/>
                <a:stretch>
                  <a:fillRect/>
                </a:stretch>
              </p:blipFill>
              <p:spPr>
                <a:xfrm>
                  <a:off x="1279954" y="8042640"/>
                  <a:ext cx="315000" cy="79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70">
              <p14:nvContentPartPr>
                <p14:cNvPr id="2135" name="Ink 2134">
                  <a:extLst>
                    <a:ext uri="{FF2B5EF4-FFF2-40B4-BE49-F238E27FC236}">
                      <a16:creationId xmlns:a16="http://schemas.microsoft.com/office/drawing/2014/main" id="{2F8F87ED-B182-12D5-8311-8BCD736810B6}"/>
                    </a:ext>
                  </a:extLst>
                </p14:cNvPr>
                <p14:cNvContentPartPr/>
                <p14:nvPr/>
              </p14:nvContentPartPr>
              <p14:xfrm>
                <a:off x="795034" y="8527920"/>
                <a:ext cx="75960" cy="10080"/>
              </p14:xfrm>
            </p:contentPart>
          </mc:Choice>
          <mc:Fallback xmlns="">
            <p:pic>
              <p:nvPicPr>
                <p:cNvPr id="2135" name="Ink 2134">
                  <a:extLst>
                    <a:ext uri="{FF2B5EF4-FFF2-40B4-BE49-F238E27FC236}">
                      <a16:creationId xmlns:a16="http://schemas.microsoft.com/office/drawing/2014/main" id="{2F8F87ED-B182-12D5-8311-8BCD736810B6}"/>
                    </a:ext>
                  </a:extLst>
                </p:cNvPr>
                <p:cNvPicPr/>
                <p:nvPr/>
              </p:nvPicPr>
              <p:blipFill>
                <a:blip r:embed="rId3771"/>
                <a:stretch>
                  <a:fillRect/>
                </a:stretch>
              </p:blipFill>
              <p:spPr>
                <a:xfrm>
                  <a:off x="732394" y="8149920"/>
                  <a:ext cx="201600" cy="76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72">
              <p14:nvContentPartPr>
                <p14:cNvPr id="2136" name="Ink 2135">
                  <a:extLst>
                    <a:ext uri="{FF2B5EF4-FFF2-40B4-BE49-F238E27FC236}">
                      <a16:creationId xmlns:a16="http://schemas.microsoft.com/office/drawing/2014/main" id="{37938DAD-A932-0C4F-18C0-A437D0EA3DF4}"/>
                    </a:ext>
                  </a:extLst>
                </p14:cNvPr>
                <p14:cNvContentPartPr/>
                <p14:nvPr/>
              </p14:nvContentPartPr>
              <p14:xfrm>
                <a:off x="739954" y="8415240"/>
                <a:ext cx="607320" cy="117360"/>
              </p14:xfrm>
            </p:contentPart>
          </mc:Choice>
          <mc:Fallback xmlns="">
            <p:pic>
              <p:nvPicPr>
                <p:cNvPr id="2136" name="Ink 2135">
                  <a:extLst>
                    <a:ext uri="{FF2B5EF4-FFF2-40B4-BE49-F238E27FC236}">
                      <a16:creationId xmlns:a16="http://schemas.microsoft.com/office/drawing/2014/main" id="{37938DAD-A932-0C4F-18C0-A437D0EA3DF4}"/>
                    </a:ext>
                  </a:extLst>
                </p:cNvPr>
                <p:cNvPicPr/>
                <p:nvPr/>
              </p:nvPicPr>
              <p:blipFill>
                <a:blip r:embed="rId3773"/>
                <a:stretch>
                  <a:fillRect/>
                </a:stretch>
              </p:blipFill>
              <p:spPr>
                <a:xfrm>
                  <a:off x="676954" y="8037600"/>
                  <a:ext cx="732960" cy="87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74">
              <p14:nvContentPartPr>
                <p14:cNvPr id="2137" name="Ink 2136">
                  <a:extLst>
                    <a:ext uri="{FF2B5EF4-FFF2-40B4-BE49-F238E27FC236}">
                      <a16:creationId xmlns:a16="http://schemas.microsoft.com/office/drawing/2014/main" id="{A37D52EA-0AA3-9808-505B-711CBB8FD5E7}"/>
                    </a:ext>
                  </a:extLst>
                </p14:cNvPr>
                <p14:cNvContentPartPr/>
                <p14:nvPr/>
              </p14:nvContentPartPr>
              <p14:xfrm>
                <a:off x="801514" y="8337840"/>
                <a:ext cx="924480" cy="146520"/>
              </p14:xfrm>
            </p:contentPart>
          </mc:Choice>
          <mc:Fallback xmlns="">
            <p:pic>
              <p:nvPicPr>
                <p:cNvPr id="2137" name="Ink 2136">
                  <a:extLst>
                    <a:ext uri="{FF2B5EF4-FFF2-40B4-BE49-F238E27FC236}">
                      <a16:creationId xmlns:a16="http://schemas.microsoft.com/office/drawing/2014/main" id="{A37D52EA-0AA3-9808-505B-711CBB8FD5E7}"/>
                    </a:ext>
                  </a:extLst>
                </p:cNvPr>
                <p:cNvPicPr/>
                <p:nvPr/>
              </p:nvPicPr>
              <p:blipFill>
                <a:blip r:embed="rId3775"/>
                <a:stretch>
                  <a:fillRect/>
                </a:stretch>
              </p:blipFill>
              <p:spPr>
                <a:xfrm>
                  <a:off x="738514" y="7960200"/>
                  <a:ext cx="1050120" cy="90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76">
              <p14:nvContentPartPr>
                <p14:cNvPr id="2138" name="Ink 2137">
                  <a:extLst>
                    <a:ext uri="{FF2B5EF4-FFF2-40B4-BE49-F238E27FC236}">
                      <a16:creationId xmlns:a16="http://schemas.microsoft.com/office/drawing/2014/main" id="{F0FFF363-23F6-550F-4A71-34589171A738}"/>
                    </a:ext>
                  </a:extLst>
                </p14:cNvPr>
                <p14:cNvContentPartPr/>
                <p14:nvPr/>
              </p14:nvContentPartPr>
              <p14:xfrm>
                <a:off x="671914" y="8331720"/>
                <a:ext cx="1090080" cy="267480"/>
              </p14:xfrm>
            </p:contentPart>
          </mc:Choice>
          <mc:Fallback xmlns="">
            <p:pic>
              <p:nvPicPr>
                <p:cNvPr id="2138" name="Ink 2137">
                  <a:extLst>
                    <a:ext uri="{FF2B5EF4-FFF2-40B4-BE49-F238E27FC236}">
                      <a16:creationId xmlns:a16="http://schemas.microsoft.com/office/drawing/2014/main" id="{F0FFF363-23F6-550F-4A71-34589171A738}"/>
                    </a:ext>
                  </a:extLst>
                </p:cNvPr>
                <p:cNvPicPr/>
                <p:nvPr/>
              </p:nvPicPr>
              <p:blipFill>
                <a:blip r:embed="rId3777"/>
                <a:stretch>
                  <a:fillRect/>
                </a:stretch>
              </p:blipFill>
              <p:spPr>
                <a:xfrm>
                  <a:off x="609274" y="7953720"/>
                  <a:ext cx="1215720" cy="10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78">
              <p14:nvContentPartPr>
                <p14:cNvPr id="2139" name="Ink 2138">
                  <a:extLst>
                    <a:ext uri="{FF2B5EF4-FFF2-40B4-BE49-F238E27FC236}">
                      <a16:creationId xmlns:a16="http://schemas.microsoft.com/office/drawing/2014/main" id="{7FD0A084-FEB3-9DFA-009A-7DE36AD1F3BD}"/>
                    </a:ext>
                  </a:extLst>
                </p14:cNvPr>
                <p14:cNvContentPartPr/>
                <p14:nvPr/>
              </p14:nvContentPartPr>
              <p14:xfrm>
                <a:off x="701794" y="8373480"/>
                <a:ext cx="1227240" cy="208800"/>
              </p14:xfrm>
            </p:contentPart>
          </mc:Choice>
          <mc:Fallback xmlns="">
            <p:pic>
              <p:nvPicPr>
                <p:cNvPr id="2139" name="Ink 2138">
                  <a:extLst>
                    <a:ext uri="{FF2B5EF4-FFF2-40B4-BE49-F238E27FC236}">
                      <a16:creationId xmlns:a16="http://schemas.microsoft.com/office/drawing/2014/main" id="{7FD0A084-FEB3-9DFA-009A-7DE36AD1F3BD}"/>
                    </a:ext>
                  </a:extLst>
                </p:cNvPr>
                <p:cNvPicPr/>
                <p:nvPr/>
              </p:nvPicPr>
              <p:blipFill>
                <a:blip r:embed="rId3779"/>
                <a:stretch>
                  <a:fillRect/>
                </a:stretch>
              </p:blipFill>
              <p:spPr>
                <a:xfrm>
                  <a:off x="638794" y="7995840"/>
                  <a:ext cx="1352880" cy="9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80">
              <p14:nvContentPartPr>
                <p14:cNvPr id="2140" name="Ink 2139">
                  <a:extLst>
                    <a:ext uri="{FF2B5EF4-FFF2-40B4-BE49-F238E27FC236}">
                      <a16:creationId xmlns:a16="http://schemas.microsoft.com/office/drawing/2014/main" id="{145948DC-8D74-410F-B40B-0665426AFD48}"/>
                    </a:ext>
                  </a:extLst>
                </p14:cNvPr>
                <p14:cNvContentPartPr/>
                <p14:nvPr/>
              </p14:nvContentPartPr>
              <p14:xfrm>
                <a:off x="1738234" y="8375640"/>
                <a:ext cx="39240" cy="11880"/>
              </p14:xfrm>
            </p:contentPart>
          </mc:Choice>
          <mc:Fallback xmlns="">
            <p:pic>
              <p:nvPicPr>
                <p:cNvPr id="2140" name="Ink 2139">
                  <a:extLst>
                    <a:ext uri="{FF2B5EF4-FFF2-40B4-BE49-F238E27FC236}">
                      <a16:creationId xmlns:a16="http://schemas.microsoft.com/office/drawing/2014/main" id="{145948DC-8D74-410F-B40B-0665426AFD48}"/>
                    </a:ext>
                  </a:extLst>
                </p:cNvPr>
                <p:cNvPicPr/>
                <p:nvPr/>
              </p:nvPicPr>
              <p:blipFill>
                <a:blip r:embed="rId3781"/>
                <a:stretch>
                  <a:fillRect/>
                </a:stretch>
              </p:blipFill>
              <p:spPr>
                <a:xfrm>
                  <a:off x="1675594" y="7997640"/>
                  <a:ext cx="164880" cy="76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82">
              <p14:nvContentPartPr>
                <p14:cNvPr id="2141" name="Ink 2140">
                  <a:extLst>
                    <a:ext uri="{FF2B5EF4-FFF2-40B4-BE49-F238E27FC236}">
                      <a16:creationId xmlns:a16="http://schemas.microsoft.com/office/drawing/2014/main" id="{B0528D57-4BD4-C921-7455-71FB4E0474D2}"/>
                    </a:ext>
                  </a:extLst>
                </p14:cNvPr>
                <p14:cNvContentPartPr/>
                <p14:nvPr/>
              </p14:nvContentPartPr>
              <p14:xfrm>
                <a:off x="945514" y="8241720"/>
                <a:ext cx="1305000" cy="315720"/>
              </p14:xfrm>
            </p:contentPart>
          </mc:Choice>
          <mc:Fallback xmlns="">
            <p:pic>
              <p:nvPicPr>
                <p:cNvPr id="2141" name="Ink 2140">
                  <a:extLst>
                    <a:ext uri="{FF2B5EF4-FFF2-40B4-BE49-F238E27FC236}">
                      <a16:creationId xmlns:a16="http://schemas.microsoft.com/office/drawing/2014/main" id="{B0528D57-4BD4-C921-7455-71FB4E0474D2}"/>
                    </a:ext>
                  </a:extLst>
                </p:cNvPr>
                <p:cNvPicPr/>
                <p:nvPr/>
              </p:nvPicPr>
              <p:blipFill>
                <a:blip r:embed="rId3783"/>
                <a:stretch>
                  <a:fillRect/>
                </a:stretch>
              </p:blipFill>
              <p:spPr>
                <a:xfrm>
                  <a:off x="882514" y="7864080"/>
                  <a:ext cx="1430640" cy="10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84">
              <p14:nvContentPartPr>
                <p14:cNvPr id="2142" name="Ink 2141">
                  <a:extLst>
                    <a:ext uri="{FF2B5EF4-FFF2-40B4-BE49-F238E27FC236}">
                      <a16:creationId xmlns:a16="http://schemas.microsoft.com/office/drawing/2014/main" id="{C6C02582-DEAD-F123-8B86-867AE19D5ED9}"/>
                    </a:ext>
                  </a:extLst>
                </p14:cNvPr>
                <p14:cNvContentPartPr/>
                <p14:nvPr/>
              </p14:nvContentPartPr>
              <p14:xfrm>
                <a:off x="1163314" y="8265840"/>
                <a:ext cx="1125360" cy="259920"/>
              </p14:xfrm>
            </p:contentPart>
          </mc:Choice>
          <mc:Fallback xmlns="">
            <p:pic>
              <p:nvPicPr>
                <p:cNvPr id="2142" name="Ink 2141">
                  <a:extLst>
                    <a:ext uri="{FF2B5EF4-FFF2-40B4-BE49-F238E27FC236}">
                      <a16:creationId xmlns:a16="http://schemas.microsoft.com/office/drawing/2014/main" id="{C6C02582-DEAD-F123-8B86-867AE19D5ED9}"/>
                    </a:ext>
                  </a:extLst>
                </p:cNvPr>
                <p:cNvPicPr/>
                <p:nvPr/>
              </p:nvPicPr>
              <p:blipFill>
                <a:blip r:embed="rId3785"/>
                <a:stretch>
                  <a:fillRect/>
                </a:stretch>
              </p:blipFill>
              <p:spPr>
                <a:xfrm>
                  <a:off x="1100314" y="7888200"/>
                  <a:ext cx="1251000" cy="10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86">
              <p14:nvContentPartPr>
                <p14:cNvPr id="2143" name="Ink 2142">
                  <a:extLst>
                    <a:ext uri="{FF2B5EF4-FFF2-40B4-BE49-F238E27FC236}">
                      <a16:creationId xmlns:a16="http://schemas.microsoft.com/office/drawing/2014/main" id="{235D3CBF-CD7E-7E74-0453-5CB56165D199}"/>
                    </a:ext>
                  </a:extLst>
                </p14:cNvPr>
                <p14:cNvContentPartPr/>
                <p14:nvPr/>
              </p14:nvContentPartPr>
              <p14:xfrm>
                <a:off x="1454914" y="8574720"/>
                <a:ext cx="12960" cy="4320"/>
              </p14:xfrm>
            </p:contentPart>
          </mc:Choice>
          <mc:Fallback xmlns="">
            <p:pic>
              <p:nvPicPr>
                <p:cNvPr id="2143" name="Ink 2142">
                  <a:extLst>
                    <a:ext uri="{FF2B5EF4-FFF2-40B4-BE49-F238E27FC236}">
                      <a16:creationId xmlns:a16="http://schemas.microsoft.com/office/drawing/2014/main" id="{235D3CBF-CD7E-7E74-0453-5CB56165D199}"/>
                    </a:ext>
                  </a:extLst>
                </p:cNvPr>
                <p:cNvPicPr/>
                <p:nvPr/>
              </p:nvPicPr>
              <p:blipFill>
                <a:blip r:embed="rId3787"/>
                <a:stretch>
                  <a:fillRect/>
                </a:stretch>
              </p:blipFill>
              <p:spPr>
                <a:xfrm>
                  <a:off x="1391914" y="8196720"/>
                  <a:ext cx="138600" cy="75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88">
              <p14:nvContentPartPr>
                <p14:cNvPr id="2144" name="Ink 2143">
                  <a:extLst>
                    <a:ext uri="{FF2B5EF4-FFF2-40B4-BE49-F238E27FC236}">
                      <a16:creationId xmlns:a16="http://schemas.microsoft.com/office/drawing/2014/main" id="{F8D0E856-412F-53A7-2560-BE686BA27ACF}"/>
                    </a:ext>
                  </a:extLst>
                </p14:cNvPr>
                <p14:cNvContentPartPr/>
                <p14:nvPr/>
              </p14:nvContentPartPr>
              <p14:xfrm>
                <a:off x="1419274" y="8149920"/>
                <a:ext cx="1161000" cy="410040"/>
              </p14:xfrm>
            </p:contentPart>
          </mc:Choice>
          <mc:Fallback xmlns="">
            <p:pic>
              <p:nvPicPr>
                <p:cNvPr id="2144" name="Ink 2143">
                  <a:extLst>
                    <a:ext uri="{FF2B5EF4-FFF2-40B4-BE49-F238E27FC236}">
                      <a16:creationId xmlns:a16="http://schemas.microsoft.com/office/drawing/2014/main" id="{F8D0E856-412F-53A7-2560-BE686BA27ACF}"/>
                    </a:ext>
                  </a:extLst>
                </p:cNvPr>
                <p:cNvPicPr/>
                <p:nvPr/>
              </p:nvPicPr>
              <p:blipFill>
                <a:blip r:embed="rId3789"/>
                <a:stretch>
                  <a:fillRect/>
                </a:stretch>
              </p:blipFill>
              <p:spPr>
                <a:xfrm>
                  <a:off x="1356634" y="7771920"/>
                  <a:ext cx="1286640" cy="11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90">
              <p14:nvContentPartPr>
                <p14:cNvPr id="2145" name="Ink 2144">
                  <a:extLst>
                    <a:ext uri="{FF2B5EF4-FFF2-40B4-BE49-F238E27FC236}">
                      <a16:creationId xmlns:a16="http://schemas.microsoft.com/office/drawing/2014/main" id="{3E83E14E-18DF-78B1-80A2-2C76895C581A}"/>
                    </a:ext>
                  </a:extLst>
                </p14:cNvPr>
                <p14:cNvContentPartPr/>
                <p14:nvPr/>
              </p14:nvContentPartPr>
              <p14:xfrm>
                <a:off x="1951714" y="8137680"/>
                <a:ext cx="581040" cy="195120"/>
              </p14:xfrm>
            </p:contentPart>
          </mc:Choice>
          <mc:Fallback xmlns="">
            <p:pic>
              <p:nvPicPr>
                <p:cNvPr id="2145" name="Ink 2144">
                  <a:extLst>
                    <a:ext uri="{FF2B5EF4-FFF2-40B4-BE49-F238E27FC236}">
                      <a16:creationId xmlns:a16="http://schemas.microsoft.com/office/drawing/2014/main" id="{3E83E14E-18DF-78B1-80A2-2C76895C581A}"/>
                    </a:ext>
                  </a:extLst>
                </p:cNvPr>
                <p:cNvPicPr/>
                <p:nvPr/>
              </p:nvPicPr>
              <p:blipFill>
                <a:blip r:embed="rId3791"/>
                <a:stretch>
                  <a:fillRect/>
                </a:stretch>
              </p:blipFill>
              <p:spPr>
                <a:xfrm>
                  <a:off x="1888714" y="7759680"/>
                  <a:ext cx="706680" cy="9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92">
              <p14:nvContentPartPr>
                <p14:cNvPr id="2146" name="Ink 2145">
                  <a:extLst>
                    <a:ext uri="{FF2B5EF4-FFF2-40B4-BE49-F238E27FC236}">
                      <a16:creationId xmlns:a16="http://schemas.microsoft.com/office/drawing/2014/main" id="{0A09EED8-7A1F-17AD-3FFF-EB702A22B6A1}"/>
                    </a:ext>
                  </a:extLst>
                </p14:cNvPr>
                <p14:cNvContentPartPr/>
                <p14:nvPr/>
              </p14:nvContentPartPr>
              <p14:xfrm>
                <a:off x="1665514" y="8139120"/>
                <a:ext cx="825840" cy="256320"/>
              </p14:xfrm>
            </p:contentPart>
          </mc:Choice>
          <mc:Fallback xmlns="">
            <p:pic>
              <p:nvPicPr>
                <p:cNvPr id="2146" name="Ink 2145">
                  <a:extLst>
                    <a:ext uri="{FF2B5EF4-FFF2-40B4-BE49-F238E27FC236}">
                      <a16:creationId xmlns:a16="http://schemas.microsoft.com/office/drawing/2014/main" id="{0A09EED8-7A1F-17AD-3FFF-EB702A22B6A1}"/>
                    </a:ext>
                  </a:extLst>
                </p:cNvPr>
                <p:cNvPicPr/>
                <p:nvPr/>
              </p:nvPicPr>
              <p:blipFill>
                <a:blip r:embed="rId3793"/>
                <a:stretch>
                  <a:fillRect/>
                </a:stretch>
              </p:blipFill>
              <p:spPr>
                <a:xfrm>
                  <a:off x="1602874" y="7761120"/>
                  <a:ext cx="951480" cy="10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94">
              <p14:nvContentPartPr>
                <p14:cNvPr id="2147" name="Ink 2146">
                  <a:extLst>
                    <a:ext uri="{FF2B5EF4-FFF2-40B4-BE49-F238E27FC236}">
                      <a16:creationId xmlns:a16="http://schemas.microsoft.com/office/drawing/2014/main" id="{18B3BA1D-C103-0E89-F846-11D08BCA1B58}"/>
                    </a:ext>
                  </a:extLst>
                </p14:cNvPr>
                <p14:cNvContentPartPr/>
                <p14:nvPr/>
              </p14:nvContentPartPr>
              <p14:xfrm>
                <a:off x="2216674" y="8150280"/>
                <a:ext cx="27000" cy="9360"/>
              </p14:xfrm>
            </p:contentPart>
          </mc:Choice>
          <mc:Fallback xmlns="">
            <p:pic>
              <p:nvPicPr>
                <p:cNvPr id="2147" name="Ink 2146">
                  <a:extLst>
                    <a:ext uri="{FF2B5EF4-FFF2-40B4-BE49-F238E27FC236}">
                      <a16:creationId xmlns:a16="http://schemas.microsoft.com/office/drawing/2014/main" id="{18B3BA1D-C103-0E89-F846-11D08BCA1B58}"/>
                    </a:ext>
                  </a:extLst>
                </p:cNvPr>
                <p:cNvPicPr/>
                <p:nvPr/>
              </p:nvPicPr>
              <p:blipFill>
                <a:blip r:embed="rId2956"/>
                <a:stretch>
                  <a:fillRect/>
                </a:stretch>
              </p:blipFill>
              <p:spPr>
                <a:xfrm>
                  <a:off x="2153674" y="7772640"/>
                  <a:ext cx="15264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95">
              <p14:nvContentPartPr>
                <p14:cNvPr id="2149" name="Ink 2148">
                  <a:extLst>
                    <a:ext uri="{FF2B5EF4-FFF2-40B4-BE49-F238E27FC236}">
                      <a16:creationId xmlns:a16="http://schemas.microsoft.com/office/drawing/2014/main" id="{F462D5EB-A7E2-7FB0-0DA2-728007CCFC53}"/>
                    </a:ext>
                  </a:extLst>
                </p14:cNvPr>
                <p14:cNvContentPartPr/>
                <p14:nvPr/>
              </p14:nvContentPartPr>
              <p14:xfrm>
                <a:off x="148114" y="8270880"/>
                <a:ext cx="11880" cy="8280"/>
              </p14:xfrm>
            </p:contentPart>
          </mc:Choice>
          <mc:Fallback xmlns="">
            <p:pic>
              <p:nvPicPr>
                <p:cNvPr id="2149" name="Ink 2148">
                  <a:extLst>
                    <a:ext uri="{FF2B5EF4-FFF2-40B4-BE49-F238E27FC236}">
                      <a16:creationId xmlns:a16="http://schemas.microsoft.com/office/drawing/2014/main" id="{F462D5EB-A7E2-7FB0-0DA2-728007CCFC53}"/>
                    </a:ext>
                  </a:extLst>
                </p:cNvPr>
                <p:cNvPicPr/>
                <p:nvPr/>
              </p:nvPicPr>
              <p:blipFill>
                <a:blip r:embed="rId3796"/>
                <a:stretch>
                  <a:fillRect/>
                </a:stretch>
              </p:blipFill>
              <p:spPr>
                <a:xfrm>
                  <a:off x="85114" y="7892880"/>
                  <a:ext cx="137520" cy="76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97">
              <p14:nvContentPartPr>
                <p14:cNvPr id="2150" name="Ink 2149">
                  <a:extLst>
                    <a:ext uri="{FF2B5EF4-FFF2-40B4-BE49-F238E27FC236}">
                      <a16:creationId xmlns:a16="http://schemas.microsoft.com/office/drawing/2014/main" id="{CD880833-8714-0F51-CB9B-EC94F211DED8}"/>
                    </a:ext>
                  </a:extLst>
                </p14:cNvPr>
                <p14:cNvContentPartPr/>
                <p14:nvPr/>
              </p14:nvContentPartPr>
              <p14:xfrm>
                <a:off x="-24686" y="7857600"/>
                <a:ext cx="296280" cy="141840"/>
              </p14:xfrm>
            </p:contentPart>
          </mc:Choice>
          <mc:Fallback xmlns="">
            <p:pic>
              <p:nvPicPr>
                <p:cNvPr id="2150" name="Ink 2149">
                  <a:extLst>
                    <a:ext uri="{FF2B5EF4-FFF2-40B4-BE49-F238E27FC236}">
                      <a16:creationId xmlns:a16="http://schemas.microsoft.com/office/drawing/2014/main" id="{CD880833-8714-0F51-CB9B-EC94F211DED8}"/>
                    </a:ext>
                  </a:extLst>
                </p:cNvPr>
                <p:cNvPicPr/>
                <p:nvPr/>
              </p:nvPicPr>
              <p:blipFill>
                <a:blip r:embed="rId3798"/>
                <a:stretch>
                  <a:fillRect/>
                </a:stretch>
              </p:blipFill>
              <p:spPr>
                <a:xfrm>
                  <a:off x="-87686" y="7479960"/>
                  <a:ext cx="421920" cy="89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99">
              <p14:nvContentPartPr>
                <p14:cNvPr id="2151" name="Ink 2150">
                  <a:extLst>
                    <a:ext uri="{FF2B5EF4-FFF2-40B4-BE49-F238E27FC236}">
                      <a16:creationId xmlns:a16="http://schemas.microsoft.com/office/drawing/2014/main" id="{B4BAC49B-81E2-C505-3F0C-629FA3ED5A1F}"/>
                    </a:ext>
                  </a:extLst>
                </p14:cNvPr>
                <p14:cNvContentPartPr/>
                <p14:nvPr/>
              </p14:nvContentPartPr>
              <p14:xfrm>
                <a:off x="56674" y="7812960"/>
                <a:ext cx="265680" cy="52200"/>
              </p14:xfrm>
            </p:contentPart>
          </mc:Choice>
          <mc:Fallback xmlns="">
            <p:pic>
              <p:nvPicPr>
                <p:cNvPr id="2151" name="Ink 2150">
                  <a:extLst>
                    <a:ext uri="{FF2B5EF4-FFF2-40B4-BE49-F238E27FC236}">
                      <a16:creationId xmlns:a16="http://schemas.microsoft.com/office/drawing/2014/main" id="{B4BAC49B-81E2-C505-3F0C-629FA3ED5A1F}"/>
                    </a:ext>
                  </a:extLst>
                </p:cNvPr>
                <p:cNvPicPr/>
                <p:nvPr/>
              </p:nvPicPr>
              <p:blipFill>
                <a:blip r:embed="rId3800"/>
                <a:stretch>
                  <a:fillRect/>
                </a:stretch>
              </p:blipFill>
              <p:spPr>
                <a:xfrm>
                  <a:off x="-5966" y="7434960"/>
                  <a:ext cx="391320" cy="80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01">
              <p14:nvContentPartPr>
                <p14:cNvPr id="2152" name="Ink 2151">
                  <a:extLst>
                    <a:ext uri="{FF2B5EF4-FFF2-40B4-BE49-F238E27FC236}">
                      <a16:creationId xmlns:a16="http://schemas.microsoft.com/office/drawing/2014/main" id="{5FD6DB40-5E3B-A790-47B2-023641BE452F}"/>
                    </a:ext>
                  </a:extLst>
                </p14:cNvPr>
                <p14:cNvContentPartPr/>
                <p14:nvPr/>
              </p14:nvContentPartPr>
              <p14:xfrm>
                <a:off x="289954" y="7854000"/>
                <a:ext cx="2160" cy="4680"/>
              </p14:xfrm>
            </p:contentPart>
          </mc:Choice>
          <mc:Fallback xmlns="">
            <p:pic>
              <p:nvPicPr>
                <p:cNvPr id="2152" name="Ink 2151">
                  <a:extLst>
                    <a:ext uri="{FF2B5EF4-FFF2-40B4-BE49-F238E27FC236}">
                      <a16:creationId xmlns:a16="http://schemas.microsoft.com/office/drawing/2014/main" id="{5FD6DB40-5E3B-A790-47B2-023641BE452F}"/>
                    </a:ext>
                  </a:extLst>
                </p:cNvPr>
                <p:cNvPicPr/>
                <p:nvPr/>
              </p:nvPicPr>
              <p:blipFill>
                <a:blip r:embed="rId3802"/>
                <a:stretch>
                  <a:fillRect/>
                </a:stretch>
              </p:blipFill>
              <p:spPr>
                <a:xfrm>
                  <a:off x="226954" y="7476360"/>
                  <a:ext cx="127800" cy="76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03">
              <p14:nvContentPartPr>
                <p14:cNvPr id="2154" name="Ink 2153">
                  <a:extLst>
                    <a:ext uri="{FF2B5EF4-FFF2-40B4-BE49-F238E27FC236}">
                      <a16:creationId xmlns:a16="http://schemas.microsoft.com/office/drawing/2014/main" id="{B12ABAF9-B237-0B68-9C26-1F036E789EE4}"/>
                    </a:ext>
                  </a:extLst>
                </p14:cNvPr>
                <p14:cNvContentPartPr/>
                <p14:nvPr/>
              </p14:nvContentPartPr>
              <p14:xfrm>
                <a:off x="-7406" y="6659880"/>
                <a:ext cx="2035440" cy="212400"/>
              </p14:xfrm>
            </p:contentPart>
          </mc:Choice>
          <mc:Fallback xmlns="">
            <p:pic>
              <p:nvPicPr>
                <p:cNvPr id="2154" name="Ink 2153">
                  <a:extLst>
                    <a:ext uri="{FF2B5EF4-FFF2-40B4-BE49-F238E27FC236}">
                      <a16:creationId xmlns:a16="http://schemas.microsoft.com/office/drawing/2014/main" id="{B12ABAF9-B237-0B68-9C26-1F036E789EE4}"/>
                    </a:ext>
                  </a:extLst>
                </p:cNvPr>
                <p:cNvPicPr/>
                <p:nvPr/>
              </p:nvPicPr>
              <p:blipFill>
                <a:blip r:embed="rId3804"/>
                <a:stretch>
                  <a:fillRect/>
                </a:stretch>
              </p:blipFill>
              <p:spPr>
                <a:xfrm>
                  <a:off x="-70046" y="6282240"/>
                  <a:ext cx="2161080" cy="9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05">
              <p14:nvContentPartPr>
                <p14:cNvPr id="2155" name="Ink 2154">
                  <a:extLst>
                    <a:ext uri="{FF2B5EF4-FFF2-40B4-BE49-F238E27FC236}">
                      <a16:creationId xmlns:a16="http://schemas.microsoft.com/office/drawing/2014/main" id="{731F6847-3E9D-F7C4-40FE-1B05F1D40D29}"/>
                    </a:ext>
                  </a:extLst>
                </p14:cNvPr>
                <p14:cNvContentPartPr/>
                <p14:nvPr/>
              </p14:nvContentPartPr>
              <p14:xfrm>
                <a:off x="52354" y="6674640"/>
                <a:ext cx="2477520" cy="292680"/>
              </p14:xfrm>
            </p:contentPart>
          </mc:Choice>
          <mc:Fallback xmlns="">
            <p:pic>
              <p:nvPicPr>
                <p:cNvPr id="2155" name="Ink 2154">
                  <a:extLst>
                    <a:ext uri="{FF2B5EF4-FFF2-40B4-BE49-F238E27FC236}">
                      <a16:creationId xmlns:a16="http://schemas.microsoft.com/office/drawing/2014/main" id="{731F6847-3E9D-F7C4-40FE-1B05F1D40D29}"/>
                    </a:ext>
                  </a:extLst>
                </p:cNvPr>
                <p:cNvPicPr/>
                <p:nvPr/>
              </p:nvPicPr>
              <p:blipFill>
                <a:blip r:embed="rId3806"/>
                <a:stretch>
                  <a:fillRect/>
                </a:stretch>
              </p:blipFill>
              <p:spPr>
                <a:xfrm>
                  <a:off x="-10646" y="6297000"/>
                  <a:ext cx="2603160" cy="10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07">
              <p14:nvContentPartPr>
                <p14:cNvPr id="2156" name="Ink 2155">
                  <a:extLst>
                    <a:ext uri="{FF2B5EF4-FFF2-40B4-BE49-F238E27FC236}">
                      <a16:creationId xmlns:a16="http://schemas.microsoft.com/office/drawing/2014/main" id="{CEA2ACCA-ABB9-374A-12DB-0CDDF6BD000C}"/>
                    </a:ext>
                  </a:extLst>
                </p14:cNvPr>
                <p14:cNvContentPartPr/>
                <p14:nvPr/>
              </p14:nvContentPartPr>
              <p14:xfrm>
                <a:off x="38674" y="6765720"/>
                <a:ext cx="2044440" cy="220320"/>
              </p14:xfrm>
            </p:contentPart>
          </mc:Choice>
          <mc:Fallback xmlns="">
            <p:pic>
              <p:nvPicPr>
                <p:cNvPr id="2156" name="Ink 2155">
                  <a:extLst>
                    <a:ext uri="{FF2B5EF4-FFF2-40B4-BE49-F238E27FC236}">
                      <a16:creationId xmlns:a16="http://schemas.microsoft.com/office/drawing/2014/main" id="{CEA2ACCA-ABB9-374A-12DB-0CDDF6BD000C}"/>
                    </a:ext>
                  </a:extLst>
                </p:cNvPr>
                <p:cNvPicPr/>
                <p:nvPr/>
              </p:nvPicPr>
              <p:blipFill>
                <a:blip r:embed="rId3808"/>
                <a:stretch>
                  <a:fillRect/>
                </a:stretch>
              </p:blipFill>
              <p:spPr>
                <a:xfrm>
                  <a:off x="-23966" y="6388080"/>
                  <a:ext cx="2170080" cy="9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09">
              <p14:nvContentPartPr>
                <p14:cNvPr id="2157" name="Ink 2156">
                  <a:extLst>
                    <a:ext uri="{FF2B5EF4-FFF2-40B4-BE49-F238E27FC236}">
                      <a16:creationId xmlns:a16="http://schemas.microsoft.com/office/drawing/2014/main" id="{078C5CD6-9906-5857-5593-618071816FB2}"/>
                    </a:ext>
                  </a:extLst>
                </p14:cNvPr>
                <p14:cNvContentPartPr/>
                <p14:nvPr/>
              </p14:nvContentPartPr>
              <p14:xfrm>
                <a:off x="23194" y="6804960"/>
                <a:ext cx="1553400" cy="233640"/>
              </p14:xfrm>
            </p:contentPart>
          </mc:Choice>
          <mc:Fallback xmlns="">
            <p:pic>
              <p:nvPicPr>
                <p:cNvPr id="2157" name="Ink 2156">
                  <a:extLst>
                    <a:ext uri="{FF2B5EF4-FFF2-40B4-BE49-F238E27FC236}">
                      <a16:creationId xmlns:a16="http://schemas.microsoft.com/office/drawing/2014/main" id="{078C5CD6-9906-5857-5593-618071816FB2}"/>
                    </a:ext>
                  </a:extLst>
                </p:cNvPr>
                <p:cNvPicPr/>
                <p:nvPr/>
              </p:nvPicPr>
              <p:blipFill>
                <a:blip r:embed="rId3810"/>
                <a:stretch>
                  <a:fillRect/>
                </a:stretch>
              </p:blipFill>
              <p:spPr>
                <a:xfrm>
                  <a:off x="-39806" y="6426960"/>
                  <a:ext cx="1679040" cy="9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11">
              <p14:nvContentPartPr>
                <p14:cNvPr id="2158" name="Ink 2157">
                  <a:extLst>
                    <a:ext uri="{FF2B5EF4-FFF2-40B4-BE49-F238E27FC236}">
                      <a16:creationId xmlns:a16="http://schemas.microsoft.com/office/drawing/2014/main" id="{4C38DB8E-7ADC-5288-C531-82E032AC2471}"/>
                    </a:ext>
                  </a:extLst>
                </p14:cNvPr>
                <p14:cNvContentPartPr/>
                <p14:nvPr/>
              </p14:nvContentPartPr>
              <p14:xfrm>
                <a:off x="22474" y="6650520"/>
                <a:ext cx="1663920" cy="432720"/>
              </p14:xfrm>
            </p:contentPart>
          </mc:Choice>
          <mc:Fallback xmlns="">
            <p:pic>
              <p:nvPicPr>
                <p:cNvPr id="2158" name="Ink 2157">
                  <a:extLst>
                    <a:ext uri="{FF2B5EF4-FFF2-40B4-BE49-F238E27FC236}">
                      <a16:creationId xmlns:a16="http://schemas.microsoft.com/office/drawing/2014/main" id="{4C38DB8E-7ADC-5288-C531-82E032AC2471}"/>
                    </a:ext>
                  </a:extLst>
                </p:cNvPr>
                <p:cNvPicPr/>
                <p:nvPr/>
              </p:nvPicPr>
              <p:blipFill>
                <a:blip r:embed="rId3812"/>
                <a:stretch>
                  <a:fillRect/>
                </a:stretch>
              </p:blipFill>
              <p:spPr>
                <a:xfrm>
                  <a:off x="-40526" y="6272520"/>
                  <a:ext cx="1789560" cy="11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13">
              <p14:nvContentPartPr>
                <p14:cNvPr id="2159" name="Ink 2158">
                  <a:extLst>
                    <a:ext uri="{FF2B5EF4-FFF2-40B4-BE49-F238E27FC236}">
                      <a16:creationId xmlns:a16="http://schemas.microsoft.com/office/drawing/2014/main" id="{F9657584-BED2-F1B2-2CC5-E8751945021D}"/>
                    </a:ext>
                  </a:extLst>
                </p14:cNvPr>
                <p14:cNvContentPartPr/>
                <p14:nvPr/>
              </p14:nvContentPartPr>
              <p14:xfrm>
                <a:off x="1278514" y="6922320"/>
                <a:ext cx="1186560" cy="120960"/>
              </p14:xfrm>
            </p:contentPart>
          </mc:Choice>
          <mc:Fallback xmlns="">
            <p:pic>
              <p:nvPicPr>
                <p:cNvPr id="2159" name="Ink 2158">
                  <a:extLst>
                    <a:ext uri="{FF2B5EF4-FFF2-40B4-BE49-F238E27FC236}">
                      <a16:creationId xmlns:a16="http://schemas.microsoft.com/office/drawing/2014/main" id="{F9657584-BED2-F1B2-2CC5-E8751945021D}"/>
                    </a:ext>
                  </a:extLst>
                </p:cNvPr>
                <p:cNvPicPr/>
                <p:nvPr/>
              </p:nvPicPr>
              <p:blipFill>
                <a:blip r:embed="rId3814"/>
                <a:stretch>
                  <a:fillRect/>
                </a:stretch>
              </p:blipFill>
              <p:spPr>
                <a:xfrm>
                  <a:off x="1215874" y="6544680"/>
                  <a:ext cx="1312200" cy="87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15">
              <p14:nvContentPartPr>
                <p14:cNvPr id="2161" name="Ink 2160">
                  <a:extLst>
                    <a:ext uri="{FF2B5EF4-FFF2-40B4-BE49-F238E27FC236}">
                      <a16:creationId xmlns:a16="http://schemas.microsoft.com/office/drawing/2014/main" id="{7E19E448-A625-764B-1769-65B7BFE6CECD}"/>
                    </a:ext>
                  </a:extLst>
                </p14:cNvPr>
                <p14:cNvContentPartPr/>
                <p14:nvPr/>
              </p14:nvContentPartPr>
              <p14:xfrm>
                <a:off x="1506754" y="6894960"/>
                <a:ext cx="1655280" cy="193320"/>
              </p14:xfrm>
            </p:contentPart>
          </mc:Choice>
          <mc:Fallback xmlns="">
            <p:pic>
              <p:nvPicPr>
                <p:cNvPr id="2161" name="Ink 2160">
                  <a:extLst>
                    <a:ext uri="{FF2B5EF4-FFF2-40B4-BE49-F238E27FC236}">
                      <a16:creationId xmlns:a16="http://schemas.microsoft.com/office/drawing/2014/main" id="{7E19E448-A625-764B-1769-65B7BFE6CECD}"/>
                    </a:ext>
                  </a:extLst>
                </p:cNvPr>
                <p:cNvPicPr/>
                <p:nvPr/>
              </p:nvPicPr>
              <p:blipFill>
                <a:blip r:embed="rId3816"/>
                <a:stretch>
                  <a:fillRect/>
                </a:stretch>
              </p:blipFill>
              <p:spPr>
                <a:xfrm>
                  <a:off x="1443754" y="6517320"/>
                  <a:ext cx="1780920" cy="9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17">
              <p14:nvContentPartPr>
                <p14:cNvPr id="2162" name="Ink 2161">
                  <a:extLst>
                    <a:ext uri="{FF2B5EF4-FFF2-40B4-BE49-F238E27FC236}">
                      <a16:creationId xmlns:a16="http://schemas.microsoft.com/office/drawing/2014/main" id="{C55A5F84-F70C-9226-2520-38C5AF7D406A}"/>
                    </a:ext>
                  </a:extLst>
                </p14:cNvPr>
                <p14:cNvContentPartPr/>
                <p14:nvPr/>
              </p14:nvContentPartPr>
              <p14:xfrm>
                <a:off x="1826434" y="6820440"/>
                <a:ext cx="1319760" cy="269280"/>
              </p14:xfrm>
            </p:contentPart>
          </mc:Choice>
          <mc:Fallback xmlns="">
            <p:pic>
              <p:nvPicPr>
                <p:cNvPr id="2162" name="Ink 2161">
                  <a:extLst>
                    <a:ext uri="{FF2B5EF4-FFF2-40B4-BE49-F238E27FC236}">
                      <a16:creationId xmlns:a16="http://schemas.microsoft.com/office/drawing/2014/main" id="{C55A5F84-F70C-9226-2520-38C5AF7D406A}"/>
                    </a:ext>
                  </a:extLst>
                </p:cNvPr>
                <p:cNvPicPr/>
                <p:nvPr/>
              </p:nvPicPr>
              <p:blipFill>
                <a:blip r:embed="rId3818"/>
                <a:stretch>
                  <a:fillRect/>
                </a:stretch>
              </p:blipFill>
              <p:spPr>
                <a:xfrm>
                  <a:off x="1763434" y="6442440"/>
                  <a:ext cx="1445400" cy="10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19">
              <p14:nvContentPartPr>
                <p14:cNvPr id="2164" name="Ink 2163">
                  <a:extLst>
                    <a:ext uri="{FF2B5EF4-FFF2-40B4-BE49-F238E27FC236}">
                      <a16:creationId xmlns:a16="http://schemas.microsoft.com/office/drawing/2014/main" id="{6E16BD98-91BC-42D3-2351-8166365B2613}"/>
                    </a:ext>
                  </a:extLst>
                </p14:cNvPr>
                <p14:cNvContentPartPr/>
                <p14:nvPr/>
              </p14:nvContentPartPr>
              <p14:xfrm>
                <a:off x="2320354" y="7015200"/>
                <a:ext cx="568080" cy="14760"/>
              </p14:xfrm>
            </p:contentPart>
          </mc:Choice>
          <mc:Fallback xmlns="">
            <p:pic>
              <p:nvPicPr>
                <p:cNvPr id="2164" name="Ink 2163">
                  <a:extLst>
                    <a:ext uri="{FF2B5EF4-FFF2-40B4-BE49-F238E27FC236}">
                      <a16:creationId xmlns:a16="http://schemas.microsoft.com/office/drawing/2014/main" id="{6E16BD98-91BC-42D3-2351-8166365B2613}"/>
                    </a:ext>
                  </a:extLst>
                </p:cNvPr>
                <p:cNvPicPr/>
                <p:nvPr/>
              </p:nvPicPr>
              <p:blipFill>
                <a:blip r:embed="rId3820"/>
                <a:stretch>
                  <a:fillRect/>
                </a:stretch>
              </p:blipFill>
              <p:spPr>
                <a:xfrm>
                  <a:off x="2257354" y="6637200"/>
                  <a:ext cx="693720" cy="77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21">
              <p14:nvContentPartPr>
                <p14:cNvPr id="2166" name="Ink 2165">
                  <a:extLst>
                    <a:ext uri="{FF2B5EF4-FFF2-40B4-BE49-F238E27FC236}">
                      <a16:creationId xmlns:a16="http://schemas.microsoft.com/office/drawing/2014/main" id="{DE0A4D85-16BD-5313-5D1E-0156247BF679}"/>
                    </a:ext>
                  </a:extLst>
                </p14:cNvPr>
                <p14:cNvContentPartPr/>
                <p14:nvPr/>
              </p14:nvContentPartPr>
              <p14:xfrm>
                <a:off x="2058994" y="7161720"/>
                <a:ext cx="1456200" cy="479520"/>
              </p14:xfrm>
            </p:contentPart>
          </mc:Choice>
          <mc:Fallback xmlns="">
            <p:pic>
              <p:nvPicPr>
                <p:cNvPr id="2166" name="Ink 2165">
                  <a:extLst>
                    <a:ext uri="{FF2B5EF4-FFF2-40B4-BE49-F238E27FC236}">
                      <a16:creationId xmlns:a16="http://schemas.microsoft.com/office/drawing/2014/main" id="{DE0A4D85-16BD-5313-5D1E-0156247BF679}"/>
                    </a:ext>
                  </a:extLst>
                </p:cNvPr>
                <p:cNvPicPr/>
                <p:nvPr/>
              </p:nvPicPr>
              <p:blipFill>
                <a:blip r:embed="rId3822"/>
                <a:stretch>
                  <a:fillRect/>
                </a:stretch>
              </p:blipFill>
              <p:spPr>
                <a:xfrm>
                  <a:off x="1995994" y="6783720"/>
                  <a:ext cx="1581840" cy="12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23">
              <p14:nvContentPartPr>
                <p14:cNvPr id="2167" name="Ink 2166">
                  <a:extLst>
                    <a:ext uri="{FF2B5EF4-FFF2-40B4-BE49-F238E27FC236}">
                      <a16:creationId xmlns:a16="http://schemas.microsoft.com/office/drawing/2014/main" id="{0268EEF3-7E6D-DE85-F8AA-2B21FDC7154E}"/>
                    </a:ext>
                  </a:extLst>
                </p14:cNvPr>
                <p14:cNvContentPartPr/>
                <p14:nvPr/>
              </p14:nvContentPartPr>
              <p14:xfrm>
                <a:off x="2083474" y="6950760"/>
                <a:ext cx="1720800" cy="694440"/>
              </p14:xfrm>
            </p:contentPart>
          </mc:Choice>
          <mc:Fallback xmlns="">
            <p:pic>
              <p:nvPicPr>
                <p:cNvPr id="2167" name="Ink 2166">
                  <a:extLst>
                    <a:ext uri="{FF2B5EF4-FFF2-40B4-BE49-F238E27FC236}">
                      <a16:creationId xmlns:a16="http://schemas.microsoft.com/office/drawing/2014/main" id="{0268EEF3-7E6D-DE85-F8AA-2B21FDC7154E}"/>
                    </a:ext>
                  </a:extLst>
                </p:cNvPr>
                <p:cNvPicPr/>
                <p:nvPr/>
              </p:nvPicPr>
              <p:blipFill>
                <a:blip r:embed="rId3824"/>
                <a:stretch>
                  <a:fillRect/>
                </a:stretch>
              </p:blipFill>
              <p:spPr>
                <a:xfrm>
                  <a:off x="2020474" y="6573120"/>
                  <a:ext cx="1846440" cy="14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25">
              <p14:nvContentPartPr>
                <p14:cNvPr id="2168" name="Ink 2167">
                  <a:extLst>
                    <a:ext uri="{FF2B5EF4-FFF2-40B4-BE49-F238E27FC236}">
                      <a16:creationId xmlns:a16="http://schemas.microsoft.com/office/drawing/2014/main" id="{A786BD8D-B2BB-7358-01E6-1DA391547885}"/>
                    </a:ext>
                  </a:extLst>
                </p14:cNvPr>
                <p14:cNvContentPartPr/>
                <p14:nvPr/>
              </p14:nvContentPartPr>
              <p14:xfrm>
                <a:off x="2236114" y="6977400"/>
                <a:ext cx="1625760" cy="657000"/>
              </p14:xfrm>
            </p:contentPart>
          </mc:Choice>
          <mc:Fallback xmlns="">
            <p:pic>
              <p:nvPicPr>
                <p:cNvPr id="2168" name="Ink 2167">
                  <a:extLst>
                    <a:ext uri="{FF2B5EF4-FFF2-40B4-BE49-F238E27FC236}">
                      <a16:creationId xmlns:a16="http://schemas.microsoft.com/office/drawing/2014/main" id="{A786BD8D-B2BB-7358-01E6-1DA391547885}"/>
                    </a:ext>
                  </a:extLst>
                </p:cNvPr>
                <p:cNvPicPr/>
                <p:nvPr/>
              </p:nvPicPr>
              <p:blipFill>
                <a:blip r:embed="rId3826"/>
                <a:stretch>
                  <a:fillRect/>
                </a:stretch>
              </p:blipFill>
              <p:spPr>
                <a:xfrm>
                  <a:off x="2173474" y="6599760"/>
                  <a:ext cx="1751400" cy="14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27">
              <p14:nvContentPartPr>
                <p14:cNvPr id="2169" name="Ink 2168">
                  <a:extLst>
                    <a:ext uri="{FF2B5EF4-FFF2-40B4-BE49-F238E27FC236}">
                      <a16:creationId xmlns:a16="http://schemas.microsoft.com/office/drawing/2014/main" id="{5045486B-69E3-F880-D864-D6712A532788}"/>
                    </a:ext>
                  </a:extLst>
                </p14:cNvPr>
                <p14:cNvContentPartPr/>
                <p14:nvPr/>
              </p14:nvContentPartPr>
              <p14:xfrm>
                <a:off x="2204794" y="6972000"/>
                <a:ext cx="1670040" cy="650160"/>
              </p14:xfrm>
            </p:contentPart>
          </mc:Choice>
          <mc:Fallback xmlns="">
            <p:pic>
              <p:nvPicPr>
                <p:cNvPr id="2169" name="Ink 2168">
                  <a:extLst>
                    <a:ext uri="{FF2B5EF4-FFF2-40B4-BE49-F238E27FC236}">
                      <a16:creationId xmlns:a16="http://schemas.microsoft.com/office/drawing/2014/main" id="{5045486B-69E3-F880-D864-D6712A532788}"/>
                    </a:ext>
                  </a:extLst>
                </p:cNvPr>
                <p:cNvPicPr/>
                <p:nvPr/>
              </p:nvPicPr>
              <p:blipFill>
                <a:blip r:embed="rId3828"/>
                <a:stretch>
                  <a:fillRect/>
                </a:stretch>
              </p:blipFill>
              <p:spPr>
                <a:xfrm>
                  <a:off x="2141794" y="6594000"/>
                  <a:ext cx="1795680" cy="14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29">
              <p14:nvContentPartPr>
                <p14:cNvPr id="2170" name="Ink 2169">
                  <a:extLst>
                    <a:ext uri="{FF2B5EF4-FFF2-40B4-BE49-F238E27FC236}">
                      <a16:creationId xmlns:a16="http://schemas.microsoft.com/office/drawing/2014/main" id="{18D69A93-87B1-2B21-211B-A13374335920}"/>
                    </a:ext>
                  </a:extLst>
                </p14:cNvPr>
                <p14:cNvContentPartPr/>
                <p14:nvPr/>
              </p14:nvContentPartPr>
              <p14:xfrm>
                <a:off x="2347714" y="6770760"/>
                <a:ext cx="1777680" cy="846360"/>
              </p14:xfrm>
            </p:contentPart>
          </mc:Choice>
          <mc:Fallback xmlns="">
            <p:pic>
              <p:nvPicPr>
                <p:cNvPr id="2170" name="Ink 2169">
                  <a:extLst>
                    <a:ext uri="{FF2B5EF4-FFF2-40B4-BE49-F238E27FC236}">
                      <a16:creationId xmlns:a16="http://schemas.microsoft.com/office/drawing/2014/main" id="{18D69A93-87B1-2B21-211B-A13374335920}"/>
                    </a:ext>
                  </a:extLst>
                </p:cNvPr>
                <p:cNvPicPr/>
                <p:nvPr/>
              </p:nvPicPr>
              <p:blipFill>
                <a:blip r:embed="rId3830"/>
                <a:stretch>
                  <a:fillRect/>
                </a:stretch>
              </p:blipFill>
              <p:spPr>
                <a:xfrm>
                  <a:off x="2284714" y="6393120"/>
                  <a:ext cx="1903320" cy="160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31">
              <p14:nvContentPartPr>
                <p14:cNvPr id="2171" name="Ink 2170">
                  <a:extLst>
                    <a:ext uri="{FF2B5EF4-FFF2-40B4-BE49-F238E27FC236}">
                      <a16:creationId xmlns:a16="http://schemas.microsoft.com/office/drawing/2014/main" id="{78735A80-13A6-32AA-04B1-B578CCA04BFC}"/>
                    </a:ext>
                  </a:extLst>
                </p14:cNvPr>
                <p14:cNvContentPartPr/>
                <p14:nvPr/>
              </p14:nvContentPartPr>
              <p14:xfrm>
                <a:off x="2810674" y="6763560"/>
                <a:ext cx="1283040" cy="648720"/>
              </p14:xfrm>
            </p:contentPart>
          </mc:Choice>
          <mc:Fallback xmlns="">
            <p:pic>
              <p:nvPicPr>
                <p:cNvPr id="2171" name="Ink 2170">
                  <a:extLst>
                    <a:ext uri="{FF2B5EF4-FFF2-40B4-BE49-F238E27FC236}">
                      <a16:creationId xmlns:a16="http://schemas.microsoft.com/office/drawing/2014/main" id="{78735A80-13A6-32AA-04B1-B578CCA04BFC}"/>
                    </a:ext>
                  </a:extLst>
                </p:cNvPr>
                <p:cNvPicPr/>
                <p:nvPr/>
              </p:nvPicPr>
              <p:blipFill>
                <a:blip r:embed="rId3832"/>
                <a:stretch>
                  <a:fillRect/>
                </a:stretch>
              </p:blipFill>
              <p:spPr>
                <a:xfrm>
                  <a:off x="2747674" y="6385920"/>
                  <a:ext cx="1408680" cy="14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33">
              <p14:nvContentPartPr>
                <p14:cNvPr id="2172" name="Ink 2171">
                  <a:extLst>
                    <a:ext uri="{FF2B5EF4-FFF2-40B4-BE49-F238E27FC236}">
                      <a16:creationId xmlns:a16="http://schemas.microsoft.com/office/drawing/2014/main" id="{D5626ADA-FB87-154A-A35E-722836CD9600}"/>
                    </a:ext>
                  </a:extLst>
                </p14:cNvPr>
                <p14:cNvContentPartPr/>
                <p14:nvPr/>
              </p14:nvContentPartPr>
              <p14:xfrm>
                <a:off x="2112634" y="6815760"/>
                <a:ext cx="2038680" cy="840240"/>
              </p14:xfrm>
            </p:contentPart>
          </mc:Choice>
          <mc:Fallback xmlns="">
            <p:pic>
              <p:nvPicPr>
                <p:cNvPr id="2172" name="Ink 2171">
                  <a:extLst>
                    <a:ext uri="{FF2B5EF4-FFF2-40B4-BE49-F238E27FC236}">
                      <a16:creationId xmlns:a16="http://schemas.microsoft.com/office/drawing/2014/main" id="{D5626ADA-FB87-154A-A35E-722836CD9600}"/>
                    </a:ext>
                  </a:extLst>
                </p:cNvPr>
                <p:cNvPicPr/>
                <p:nvPr/>
              </p:nvPicPr>
              <p:blipFill>
                <a:blip r:embed="rId3834"/>
                <a:stretch>
                  <a:fillRect/>
                </a:stretch>
              </p:blipFill>
              <p:spPr>
                <a:xfrm>
                  <a:off x="2049994" y="6438120"/>
                  <a:ext cx="2164320" cy="159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35">
              <p14:nvContentPartPr>
                <p14:cNvPr id="2173" name="Ink 2172">
                  <a:extLst>
                    <a:ext uri="{FF2B5EF4-FFF2-40B4-BE49-F238E27FC236}">
                      <a16:creationId xmlns:a16="http://schemas.microsoft.com/office/drawing/2014/main" id="{E149FE58-3E01-5B3E-6BF3-9AE1D5B9391A}"/>
                    </a:ext>
                  </a:extLst>
                </p14:cNvPr>
                <p14:cNvContentPartPr/>
                <p14:nvPr/>
              </p14:nvContentPartPr>
              <p14:xfrm>
                <a:off x="2098954" y="7242360"/>
                <a:ext cx="1157400" cy="407880"/>
              </p14:xfrm>
            </p:contentPart>
          </mc:Choice>
          <mc:Fallback xmlns="">
            <p:pic>
              <p:nvPicPr>
                <p:cNvPr id="2173" name="Ink 2172">
                  <a:extLst>
                    <a:ext uri="{FF2B5EF4-FFF2-40B4-BE49-F238E27FC236}">
                      <a16:creationId xmlns:a16="http://schemas.microsoft.com/office/drawing/2014/main" id="{E149FE58-3E01-5B3E-6BF3-9AE1D5B9391A}"/>
                    </a:ext>
                  </a:extLst>
                </p:cNvPr>
                <p:cNvPicPr/>
                <p:nvPr/>
              </p:nvPicPr>
              <p:blipFill>
                <a:blip r:embed="rId3836"/>
                <a:stretch>
                  <a:fillRect/>
                </a:stretch>
              </p:blipFill>
              <p:spPr>
                <a:xfrm>
                  <a:off x="2035954" y="6864360"/>
                  <a:ext cx="1283040" cy="11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37">
              <p14:nvContentPartPr>
                <p14:cNvPr id="2174" name="Ink 2173">
                  <a:extLst>
                    <a:ext uri="{FF2B5EF4-FFF2-40B4-BE49-F238E27FC236}">
                      <a16:creationId xmlns:a16="http://schemas.microsoft.com/office/drawing/2014/main" id="{A479DEC4-82FC-571C-E731-FDAD36C05FE7}"/>
                    </a:ext>
                  </a:extLst>
                </p14:cNvPr>
                <p14:cNvContentPartPr/>
                <p14:nvPr/>
              </p14:nvContentPartPr>
              <p14:xfrm>
                <a:off x="2841634" y="7323000"/>
                <a:ext cx="18720" cy="8640"/>
              </p14:xfrm>
            </p:contentPart>
          </mc:Choice>
          <mc:Fallback xmlns="">
            <p:pic>
              <p:nvPicPr>
                <p:cNvPr id="2174" name="Ink 2173">
                  <a:extLst>
                    <a:ext uri="{FF2B5EF4-FFF2-40B4-BE49-F238E27FC236}">
                      <a16:creationId xmlns:a16="http://schemas.microsoft.com/office/drawing/2014/main" id="{A479DEC4-82FC-571C-E731-FDAD36C05FE7}"/>
                    </a:ext>
                  </a:extLst>
                </p:cNvPr>
                <p:cNvPicPr/>
                <p:nvPr/>
              </p:nvPicPr>
              <p:blipFill>
                <a:blip r:embed="rId3838"/>
                <a:stretch>
                  <a:fillRect/>
                </a:stretch>
              </p:blipFill>
              <p:spPr>
                <a:xfrm>
                  <a:off x="2778994" y="6945000"/>
                  <a:ext cx="144360" cy="76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39">
              <p14:nvContentPartPr>
                <p14:cNvPr id="2175" name="Ink 2174">
                  <a:extLst>
                    <a:ext uri="{FF2B5EF4-FFF2-40B4-BE49-F238E27FC236}">
                      <a16:creationId xmlns:a16="http://schemas.microsoft.com/office/drawing/2014/main" id="{850D9879-A16A-C867-9612-8773C2E2F936}"/>
                    </a:ext>
                  </a:extLst>
                </p14:cNvPr>
                <p14:cNvContentPartPr/>
                <p14:nvPr/>
              </p14:nvContentPartPr>
              <p14:xfrm>
                <a:off x="2459674" y="6908640"/>
                <a:ext cx="808200" cy="120240"/>
              </p14:xfrm>
            </p:contentPart>
          </mc:Choice>
          <mc:Fallback xmlns="">
            <p:pic>
              <p:nvPicPr>
                <p:cNvPr id="2175" name="Ink 2174">
                  <a:extLst>
                    <a:ext uri="{FF2B5EF4-FFF2-40B4-BE49-F238E27FC236}">
                      <a16:creationId xmlns:a16="http://schemas.microsoft.com/office/drawing/2014/main" id="{850D9879-A16A-C867-9612-8773C2E2F936}"/>
                    </a:ext>
                  </a:extLst>
                </p:cNvPr>
                <p:cNvPicPr/>
                <p:nvPr/>
              </p:nvPicPr>
              <p:blipFill>
                <a:blip r:embed="rId3840"/>
                <a:stretch>
                  <a:fillRect/>
                </a:stretch>
              </p:blipFill>
              <p:spPr>
                <a:xfrm>
                  <a:off x="2397034" y="6531000"/>
                  <a:ext cx="933840" cy="87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41">
              <p14:nvContentPartPr>
                <p14:cNvPr id="2177" name="Ink 2176">
                  <a:extLst>
                    <a:ext uri="{FF2B5EF4-FFF2-40B4-BE49-F238E27FC236}">
                      <a16:creationId xmlns:a16="http://schemas.microsoft.com/office/drawing/2014/main" id="{67B93179-8CEB-6A41-543A-D6CFDD55B199}"/>
                    </a:ext>
                  </a:extLst>
                </p14:cNvPr>
                <p14:cNvContentPartPr/>
                <p14:nvPr/>
              </p14:nvContentPartPr>
              <p14:xfrm>
                <a:off x="2287234" y="7162440"/>
                <a:ext cx="57960" cy="12600"/>
              </p14:xfrm>
            </p:contentPart>
          </mc:Choice>
          <mc:Fallback xmlns="">
            <p:pic>
              <p:nvPicPr>
                <p:cNvPr id="2177" name="Ink 2176">
                  <a:extLst>
                    <a:ext uri="{FF2B5EF4-FFF2-40B4-BE49-F238E27FC236}">
                      <a16:creationId xmlns:a16="http://schemas.microsoft.com/office/drawing/2014/main" id="{67B93179-8CEB-6A41-543A-D6CFDD55B199}"/>
                    </a:ext>
                  </a:extLst>
                </p:cNvPr>
                <p:cNvPicPr/>
                <p:nvPr/>
              </p:nvPicPr>
              <p:blipFill>
                <a:blip r:embed="rId3842"/>
                <a:stretch>
                  <a:fillRect/>
                </a:stretch>
              </p:blipFill>
              <p:spPr>
                <a:xfrm>
                  <a:off x="2224594" y="6784800"/>
                  <a:ext cx="183600" cy="76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43">
              <p14:nvContentPartPr>
                <p14:cNvPr id="2178" name="Ink 2177">
                  <a:extLst>
                    <a:ext uri="{FF2B5EF4-FFF2-40B4-BE49-F238E27FC236}">
                      <a16:creationId xmlns:a16="http://schemas.microsoft.com/office/drawing/2014/main" id="{B86C552E-11BA-4140-9A9E-D62369D11D4E}"/>
                    </a:ext>
                  </a:extLst>
                </p14:cNvPr>
                <p14:cNvContentPartPr/>
                <p14:nvPr/>
              </p14:nvContentPartPr>
              <p14:xfrm>
                <a:off x="2241154" y="6538560"/>
                <a:ext cx="1628280" cy="629640"/>
              </p14:xfrm>
            </p:contentPart>
          </mc:Choice>
          <mc:Fallback xmlns="">
            <p:pic>
              <p:nvPicPr>
                <p:cNvPr id="2178" name="Ink 2177">
                  <a:extLst>
                    <a:ext uri="{FF2B5EF4-FFF2-40B4-BE49-F238E27FC236}">
                      <a16:creationId xmlns:a16="http://schemas.microsoft.com/office/drawing/2014/main" id="{B86C552E-11BA-4140-9A9E-D62369D11D4E}"/>
                    </a:ext>
                  </a:extLst>
                </p:cNvPr>
                <p:cNvPicPr/>
                <p:nvPr/>
              </p:nvPicPr>
              <p:blipFill>
                <a:blip r:embed="rId3844"/>
                <a:stretch>
                  <a:fillRect/>
                </a:stretch>
              </p:blipFill>
              <p:spPr>
                <a:xfrm>
                  <a:off x="2178514" y="6160920"/>
                  <a:ext cx="1753920" cy="13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45">
              <p14:nvContentPartPr>
                <p14:cNvPr id="2179" name="Ink 2178">
                  <a:extLst>
                    <a:ext uri="{FF2B5EF4-FFF2-40B4-BE49-F238E27FC236}">
                      <a16:creationId xmlns:a16="http://schemas.microsoft.com/office/drawing/2014/main" id="{734C5B48-A95B-D8D0-9AE1-BAD642A393BE}"/>
                    </a:ext>
                  </a:extLst>
                </p14:cNvPr>
                <p14:cNvContentPartPr/>
                <p14:nvPr/>
              </p14:nvContentPartPr>
              <p14:xfrm>
                <a:off x="3124234" y="6417600"/>
                <a:ext cx="790920" cy="580320"/>
              </p14:xfrm>
            </p:contentPart>
          </mc:Choice>
          <mc:Fallback xmlns="">
            <p:pic>
              <p:nvPicPr>
                <p:cNvPr id="2179" name="Ink 2178">
                  <a:extLst>
                    <a:ext uri="{FF2B5EF4-FFF2-40B4-BE49-F238E27FC236}">
                      <a16:creationId xmlns:a16="http://schemas.microsoft.com/office/drawing/2014/main" id="{734C5B48-A95B-D8D0-9AE1-BAD642A393BE}"/>
                    </a:ext>
                  </a:extLst>
                </p:cNvPr>
                <p:cNvPicPr/>
                <p:nvPr/>
              </p:nvPicPr>
              <p:blipFill>
                <a:blip r:embed="rId3846"/>
                <a:stretch>
                  <a:fillRect/>
                </a:stretch>
              </p:blipFill>
              <p:spPr>
                <a:xfrm>
                  <a:off x="3061594" y="6039960"/>
                  <a:ext cx="916560" cy="13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47">
              <p14:nvContentPartPr>
                <p14:cNvPr id="2180" name="Ink 2179">
                  <a:extLst>
                    <a:ext uri="{FF2B5EF4-FFF2-40B4-BE49-F238E27FC236}">
                      <a16:creationId xmlns:a16="http://schemas.microsoft.com/office/drawing/2014/main" id="{B8650415-B0E9-B48C-B6A8-14EB5104710D}"/>
                    </a:ext>
                  </a:extLst>
                </p14:cNvPr>
                <p14:cNvContentPartPr/>
                <p14:nvPr/>
              </p14:nvContentPartPr>
              <p14:xfrm>
                <a:off x="2647594" y="6565920"/>
                <a:ext cx="1054080" cy="457560"/>
              </p14:xfrm>
            </p:contentPart>
          </mc:Choice>
          <mc:Fallback xmlns="">
            <p:pic>
              <p:nvPicPr>
                <p:cNvPr id="2180" name="Ink 2179">
                  <a:extLst>
                    <a:ext uri="{FF2B5EF4-FFF2-40B4-BE49-F238E27FC236}">
                      <a16:creationId xmlns:a16="http://schemas.microsoft.com/office/drawing/2014/main" id="{B8650415-B0E9-B48C-B6A8-14EB5104710D}"/>
                    </a:ext>
                  </a:extLst>
                </p:cNvPr>
                <p:cNvPicPr/>
                <p:nvPr/>
              </p:nvPicPr>
              <p:blipFill>
                <a:blip r:embed="rId3848"/>
                <a:stretch>
                  <a:fillRect/>
                </a:stretch>
              </p:blipFill>
              <p:spPr>
                <a:xfrm>
                  <a:off x="2584594" y="6188280"/>
                  <a:ext cx="1179720" cy="12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49">
              <p14:nvContentPartPr>
                <p14:cNvPr id="2181" name="Ink 2180">
                  <a:extLst>
                    <a:ext uri="{FF2B5EF4-FFF2-40B4-BE49-F238E27FC236}">
                      <a16:creationId xmlns:a16="http://schemas.microsoft.com/office/drawing/2014/main" id="{71B84924-C299-FDD7-8C00-D8EF2A419390}"/>
                    </a:ext>
                  </a:extLst>
                </p14:cNvPr>
                <p14:cNvContentPartPr/>
                <p14:nvPr/>
              </p14:nvContentPartPr>
              <p14:xfrm>
                <a:off x="2847394" y="6428760"/>
                <a:ext cx="985680" cy="596520"/>
              </p14:xfrm>
            </p:contentPart>
          </mc:Choice>
          <mc:Fallback xmlns="">
            <p:pic>
              <p:nvPicPr>
                <p:cNvPr id="2181" name="Ink 2180">
                  <a:extLst>
                    <a:ext uri="{FF2B5EF4-FFF2-40B4-BE49-F238E27FC236}">
                      <a16:creationId xmlns:a16="http://schemas.microsoft.com/office/drawing/2014/main" id="{71B84924-C299-FDD7-8C00-D8EF2A419390}"/>
                    </a:ext>
                  </a:extLst>
                </p:cNvPr>
                <p:cNvPicPr/>
                <p:nvPr/>
              </p:nvPicPr>
              <p:blipFill>
                <a:blip r:embed="rId3850"/>
                <a:stretch>
                  <a:fillRect/>
                </a:stretch>
              </p:blipFill>
              <p:spPr>
                <a:xfrm>
                  <a:off x="2784394" y="6050760"/>
                  <a:ext cx="1111320" cy="13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51">
              <p14:nvContentPartPr>
                <p14:cNvPr id="2182" name="Ink 2181">
                  <a:extLst>
                    <a:ext uri="{FF2B5EF4-FFF2-40B4-BE49-F238E27FC236}">
                      <a16:creationId xmlns:a16="http://schemas.microsoft.com/office/drawing/2014/main" id="{72021C4D-8518-A646-BB86-6531B59E0AD3}"/>
                    </a:ext>
                  </a:extLst>
                </p14:cNvPr>
                <p14:cNvContentPartPr/>
                <p14:nvPr/>
              </p14:nvContentPartPr>
              <p14:xfrm>
                <a:off x="2983834" y="6343440"/>
                <a:ext cx="862560" cy="642240"/>
              </p14:xfrm>
            </p:contentPart>
          </mc:Choice>
          <mc:Fallback xmlns="">
            <p:pic>
              <p:nvPicPr>
                <p:cNvPr id="2182" name="Ink 2181">
                  <a:extLst>
                    <a:ext uri="{FF2B5EF4-FFF2-40B4-BE49-F238E27FC236}">
                      <a16:creationId xmlns:a16="http://schemas.microsoft.com/office/drawing/2014/main" id="{72021C4D-8518-A646-BB86-6531B59E0AD3}"/>
                    </a:ext>
                  </a:extLst>
                </p:cNvPr>
                <p:cNvPicPr/>
                <p:nvPr/>
              </p:nvPicPr>
              <p:blipFill>
                <a:blip r:embed="rId3852"/>
                <a:stretch>
                  <a:fillRect/>
                </a:stretch>
              </p:blipFill>
              <p:spPr>
                <a:xfrm>
                  <a:off x="2920834" y="5965800"/>
                  <a:ext cx="988200" cy="13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53">
              <p14:nvContentPartPr>
                <p14:cNvPr id="2183" name="Ink 2182">
                  <a:extLst>
                    <a:ext uri="{FF2B5EF4-FFF2-40B4-BE49-F238E27FC236}">
                      <a16:creationId xmlns:a16="http://schemas.microsoft.com/office/drawing/2014/main" id="{B4BCDC85-5641-0D57-E734-7098AB204953}"/>
                    </a:ext>
                  </a:extLst>
                </p14:cNvPr>
                <p14:cNvContentPartPr/>
                <p14:nvPr/>
              </p14:nvContentPartPr>
              <p14:xfrm>
                <a:off x="2987794" y="6358920"/>
                <a:ext cx="757800" cy="583200"/>
              </p14:xfrm>
            </p:contentPart>
          </mc:Choice>
          <mc:Fallback xmlns="">
            <p:pic>
              <p:nvPicPr>
                <p:cNvPr id="2183" name="Ink 2182">
                  <a:extLst>
                    <a:ext uri="{FF2B5EF4-FFF2-40B4-BE49-F238E27FC236}">
                      <a16:creationId xmlns:a16="http://schemas.microsoft.com/office/drawing/2014/main" id="{B4BCDC85-5641-0D57-E734-7098AB204953}"/>
                    </a:ext>
                  </a:extLst>
                </p:cNvPr>
                <p:cNvPicPr/>
                <p:nvPr/>
              </p:nvPicPr>
              <p:blipFill>
                <a:blip r:embed="rId3854"/>
                <a:stretch>
                  <a:fillRect/>
                </a:stretch>
              </p:blipFill>
              <p:spPr>
                <a:xfrm>
                  <a:off x="2924794" y="5981280"/>
                  <a:ext cx="883440" cy="13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55">
              <p14:nvContentPartPr>
                <p14:cNvPr id="2184" name="Ink 2183">
                  <a:extLst>
                    <a:ext uri="{FF2B5EF4-FFF2-40B4-BE49-F238E27FC236}">
                      <a16:creationId xmlns:a16="http://schemas.microsoft.com/office/drawing/2014/main" id="{EDFA71D8-0138-CA74-94A3-8B0D4CB0ECF9}"/>
                    </a:ext>
                  </a:extLst>
                </p14:cNvPr>
                <p14:cNvContentPartPr/>
                <p14:nvPr/>
              </p14:nvContentPartPr>
              <p14:xfrm>
                <a:off x="2908234" y="6522720"/>
                <a:ext cx="1140840" cy="491760"/>
              </p14:xfrm>
            </p:contentPart>
          </mc:Choice>
          <mc:Fallback xmlns="">
            <p:pic>
              <p:nvPicPr>
                <p:cNvPr id="2184" name="Ink 2183">
                  <a:extLst>
                    <a:ext uri="{FF2B5EF4-FFF2-40B4-BE49-F238E27FC236}">
                      <a16:creationId xmlns:a16="http://schemas.microsoft.com/office/drawing/2014/main" id="{EDFA71D8-0138-CA74-94A3-8B0D4CB0ECF9}"/>
                    </a:ext>
                  </a:extLst>
                </p:cNvPr>
                <p:cNvPicPr/>
                <p:nvPr/>
              </p:nvPicPr>
              <p:blipFill>
                <a:blip r:embed="rId3856"/>
                <a:stretch>
                  <a:fillRect/>
                </a:stretch>
              </p:blipFill>
              <p:spPr>
                <a:xfrm>
                  <a:off x="2845594" y="6145080"/>
                  <a:ext cx="1266480" cy="12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57">
              <p14:nvContentPartPr>
                <p14:cNvPr id="2185" name="Ink 2184">
                  <a:extLst>
                    <a:ext uri="{FF2B5EF4-FFF2-40B4-BE49-F238E27FC236}">
                      <a16:creationId xmlns:a16="http://schemas.microsoft.com/office/drawing/2014/main" id="{AABCEDB9-B167-49D0-C55C-8D1189E44F67}"/>
                    </a:ext>
                  </a:extLst>
                </p14:cNvPr>
                <p14:cNvContentPartPr/>
                <p14:nvPr/>
              </p14:nvContentPartPr>
              <p14:xfrm>
                <a:off x="2620954" y="6472680"/>
                <a:ext cx="1516680" cy="587520"/>
              </p14:xfrm>
            </p:contentPart>
          </mc:Choice>
          <mc:Fallback xmlns="">
            <p:pic>
              <p:nvPicPr>
                <p:cNvPr id="2185" name="Ink 2184">
                  <a:extLst>
                    <a:ext uri="{FF2B5EF4-FFF2-40B4-BE49-F238E27FC236}">
                      <a16:creationId xmlns:a16="http://schemas.microsoft.com/office/drawing/2014/main" id="{AABCEDB9-B167-49D0-C55C-8D1189E44F67}"/>
                    </a:ext>
                  </a:extLst>
                </p:cNvPr>
                <p:cNvPicPr/>
                <p:nvPr/>
              </p:nvPicPr>
              <p:blipFill>
                <a:blip r:embed="rId3858"/>
                <a:stretch>
                  <a:fillRect/>
                </a:stretch>
              </p:blipFill>
              <p:spPr>
                <a:xfrm>
                  <a:off x="2557954" y="6095040"/>
                  <a:ext cx="1642320" cy="13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59">
              <p14:nvContentPartPr>
                <p14:cNvPr id="2186" name="Ink 2185">
                  <a:extLst>
                    <a:ext uri="{FF2B5EF4-FFF2-40B4-BE49-F238E27FC236}">
                      <a16:creationId xmlns:a16="http://schemas.microsoft.com/office/drawing/2014/main" id="{C01C5B3C-3E80-34DB-669B-527732357A53}"/>
                    </a:ext>
                  </a:extLst>
                </p14:cNvPr>
                <p14:cNvContentPartPr/>
                <p14:nvPr/>
              </p14:nvContentPartPr>
              <p14:xfrm>
                <a:off x="2898154" y="6349920"/>
                <a:ext cx="1311840" cy="690120"/>
              </p14:xfrm>
            </p:contentPart>
          </mc:Choice>
          <mc:Fallback xmlns="">
            <p:pic>
              <p:nvPicPr>
                <p:cNvPr id="2186" name="Ink 2185">
                  <a:extLst>
                    <a:ext uri="{FF2B5EF4-FFF2-40B4-BE49-F238E27FC236}">
                      <a16:creationId xmlns:a16="http://schemas.microsoft.com/office/drawing/2014/main" id="{C01C5B3C-3E80-34DB-669B-527732357A53}"/>
                    </a:ext>
                  </a:extLst>
                </p:cNvPr>
                <p:cNvPicPr/>
                <p:nvPr/>
              </p:nvPicPr>
              <p:blipFill>
                <a:blip r:embed="rId3860"/>
                <a:stretch>
                  <a:fillRect/>
                </a:stretch>
              </p:blipFill>
              <p:spPr>
                <a:xfrm>
                  <a:off x="2835514" y="5971920"/>
                  <a:ext cx="1437480" cy="14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61">
              <p14:nvContentPartPr>
                <p14:cNvPr id="2187" name="Ink 2186">
                  <a:extLst>
                    <a:ext uri="{FF2B5EF4-FFF2-40B4-BE49-F238E27FC236}">
                      <a16:creationId xmlns:a16="http://schemas.microsoft.com/office/drawing/2014/main" id="{3B25C4C9-E02A-8E80-9115-1927AE02492B}"/>
                    </a:ext>
                  </a:extLst>
                </p14:cNvPr>
                <p14:cNvContentPartPr/>
                <p14:nvPr/>
              </p14:nvContentPartPr>
              <p14:xfrm>
                <a:off x="2508994" y="6497160"/>
                <a:ext cx="1543680" cy="558360"/>
              </p14:xfrm>
            </p:contentPart>
          </mc:Choice>
          <mc:Fallback xmlns="">
            <p:pic>
              <p:nvPicPr>
                <p:cNvPr id="2187" name="Ink 2186">
                  <a:extLst>
                    <a:ext uri="{FF2B5EF4-FFF2-40B4-BE49-F238E27FC236}">
                      <a16:creationId xmlns:a16="http://schemas.microsoft.com/office/drawing/2014/main" id="{3B25C4C9-E02A-8E80-9115-1927AE02492B}"/>
                    </a:ext>
                  </a:extLst>
                </p:cNvPr>
                <p:cNvPicPr/>
                <p:nvPr/>
              </p:nvPicPr>
              <p:blipFill>
                <a:blip r:embed="rId3862"/>
                <a:stretch>
                  <a:fillRect/>
                </a:stretch>
              </p:blipFill>
              <p:spPr>
                <a:xfrm>
                  <a:off x="2446354" y="6119160"/>
                  <a:ext cx="1669320" cy="13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63">
              <p14:nvContentPartPr>
                <p14:cNvPr id="2188" name="Ink 2187">
                  <a:extLst>
                    <a:ext uri="{FF2B5EF4-FFF2-40B4-BE49-F238E27FC236}">
                      <a16:creationId xmlns:a16="http://schemas.microsoft.com/office/drawing/2014/main" id="{6D5F5717-A2B6-B27E-F174-B50E40A7394C}"/>
                    </a:ext>
                  </a:extLst>
                </p14:cNvPr>
                <p14:cNvContentPartPr/>
                <p14:nvPr/>
              </p14:nvContentPartPr>
              <p14:xfrm>
                <a:off x="2224954" y="6658800"/>
                <a:ext cx="1356840" cy="348120"/>
              </p14:xfrm>
            </p:contentPart>
          </mc:Choice>
          <mc:Fallback xmlns="">
            <p:pic>
              <p:nvPicPr>
                <p:cNvPr id="2188" name="Ink 2187">
                  <a:extLst>
                    <a:ext uri="{FF2B5EF4-FFF2-40B4-BE49-F238E27FC236}">
                      <a16:creationId xmlns:a16="http://schemas.microsoft.com/office/drawing/2014/main" id="{6D5F5717-A2B6-B27E-F174-B50E40A7394C}"/>
                    </a:ext>
                  </a:extLst>
                </p:cNvPr>
                <p:cNvPicPr/>
                <p:nvPr/>
              </p:nvPicPr>
              <p:blipFill>
                <a:blip r:embed="rId3864"/>
                <a:stretch>
                  <a:fillRect/>
                </a:stretch>
              </p:blipFill>
              <p:spPr>
                <a:xfrm>
                  <a:off x="2161954" y="6280800"/>
                  <a:ext cx="1482480" cy="11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65">
              <p14:nvContentPartPr>
                <p14:cNvPr id="2189" name="Ink 2188">
                  <a:extLst>
                    <a:ext uri="{FF2B5EF4-FFF2-40B4-BE49-F238E27FC236}">
                      <a16:creationId xmlns:a16="http://schemas.microsoft.com/office/drawing/2014/main" id="{159C2A09-4B1E-0480-141A-E58E433B472C}"/>
                    </a:ext>
                  </a:extLst>
                </p14:cNvPr>
                <p14:cNvContentPartPr/>
                <p14:nvPr/>
              </p14:nvContentPartPr>
              <p14:xfrm>
                <a:off x="3120994" y="6299520"/>
                <a:ext cx="1071360" cy="586440"/>
              </p14:xfrm>
            </p:contentPart>
          </mc:Choice>
          <mc:Fallback xmlns="">
            <p:pic>
              <p:nvPicPr>
                <p:cNvPr id="2189" name="Ink 2188">
                  <a:extLst>
                    <a:ext uri="{FF2B5EF4-FFF2-40B4-BE49-F238E27FC236}">
                      <a16:creationId xmlns:a16="http://schemas.microsoft.com/office/drawing/2014/main" id="{159C2A09-4B1E-0480-141A-E58E433B472C}"/>
                    </a:ext>
                  </a:extLst>
                </p:cNvPr>
                <p:cNvPicPr/>
                <p:nvPr/>
              </p:nvPicPr>
              <p:blipFill>
                <a:blip r:embed="rId3866"/>
                <a:stretch>
                  <a:fillRect/>
                </a:stretch>
              </p:blipFill>
              <p:spPr>
                <a:xfrm>
                  <a:off x="3057994" y="5921520"/>
                  <a:ext cx="1197000" cy="13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67">
              <p14:nvContentPartPr>
                <p14:cNvPr id="2191" name="Ink 2190">
                  <a:extLst>
                    <a:ext uri="{FF2B5EF4-FFF2-40B4-BE49-F238E27FC236}">
                      <a16:creationId xmlns:a16="http://schemas.microsoft.com/office/drawing/2014/main" id="{3E8B1AAA-531E-81BC-03B2-11CE788FDAAA}"/>
                    </a:ext>
                  </a:extLst>
                </p14:cNvPr>
                <p14:cNvContentPartPr/>
                <p14:nvPr/>
              </p14:nvContentPartPr>
              <p14:xfrm>
                <a:off x="3392434" y="6288000"/>
                <a:ext cx="970560" cy="425160"/>
              </p14:xfrm>
            </p:contentPart>
          </mc:Choice>
          <mc:Fallback xmlns="">
            <p:pic>
              <p:nvPicPr>
                <p:cNvPr id="2191" name="Ink 2190">
                  <a:extLst>
                    <a:ext uri="{FF2B5EF4-FFF2-40B4-BE49-F238E27FC236}">
                      <a16:creationId xmlns:a16="http://schemas.microsoft.com/office/drawing/2014/main" id="{3E8B1AAA-531E-81BC-03B2-11CE788FDAAA}"/>
                    </a:ext>
                  </a:extLst>
                </p:cNvPr>
                <p:cNvPicPr/>
                <p:nvPr/>
              </p:nvPicPr>
              <p:blipFill>
                <a:blip r:embed="rId3868"/>
                <a:stretch>
                  <a:fillRect/>
                </a:stretch>
              </p:blipFill>
              <p:spPr>
                <a:xfrm>
                  <a:off x="3329794" y="5910360"/>
                  <a:ext cx="1096200" cy="11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69">
              <p14:nvContentPartPr>
                <p14:cNvPr id="2192" name="Ink 2191">
                  <a:extLst>
                    <a:ext uri="{FF2B5EF4-FFF2-40B4-BE49-F238E27FC236}">
                      <a16:creationId xmlns:a16="http://schemas.microsoft.com/office/drawing/2014/main" id="{9DF572AA-D5C9-17F7-451B-91B4D67B2102}"/>
                    </a:ext>
                  </a:extLst>
                </p14:cNvPr>
                <p14:cNvContentPartPr/>
                <p14:nvPr/>
              </p14:nvContentPartPr>
              <p14:xfrm>
                <a:off x="3096154" y="6087480"/>
                <a:ext cx="1368000" cy="838080"/>
              </p14:xfrm>
            </p:contentPart>
          </mc:Choice>
          <mc:Fallback xmlns="">
            <p:pic>
              <p:nvPicPr>
                <p:cNvPr id="2192" name="Ink 2191">
                  <a:extLst>
                    <a:ext uri="{FF2B5EF4-FFF2-40B4-BE49-F238E27FC236}">
                      <a16:creationId xmlns:a16="http://schemas.microsoft.com/office/drawing/2014/main" id="{9DF572AA-D5C9-17F7-451B-91B4D67B2102}"/>
                    </a:ext>
                  </a:extLst>
                </p:cNvPr>
                <p:cNvPicPr/>
                <p:nvPr/>
              </p:nvPicPr>
              <p:blipFill>
                <a:blip r:embed="rId3870"/>
                <a:stretch>
                  <a:fillRect/>
                </a:stretch>
              </p:blipFill>
              <p:spPr>
                <a:xfrm>
                  <a:off x="3033514" y="5709480"/>
                  <a:ext cx="1493640" cy="159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71">
              <p14:nvContentPartPr>
                <p14:cNvPr id="2193" name="Ink 2192">
                  <a:extLst>
                    <a:ext uri="{FF2B5EF4-FFF2-40B4-BE49-F238E27FC236}">
                      <a16:creationId xmlns:a16="http://schemas.microsoft.com/office/drawing/2014/main" id="{F547AD60-A4BA-0042-7292-FAD6CB7ABC68}"/>
                    </a:ext>
                  </a:extLst>
                </p14:cNvPr>
                <p14:cNvContentPartPr/>
                <p14:nvPr/>
              </p14:nvContentPartPr>
              <p14:xfrm>
                <a:off x="3416554" y="6543960"/>
                <a:ext cx="448200" cy="182160"/>
              </p14:xfrm>
            </p:contentPart>
          </mc:Choice>
          <mc:Fallback xmlns="">
            <p:pic>
              <p:nvPicPr>
                <p:cNvPr id="2193" name="Ink 2192">
                  <a:extLst>
                    <a:ext uri="{FF2B5EF4-FFF2-40B4-BE49-F238E27FC236}">
                      <a16:creationId xmlns:a16="http://schemas.microsoft.com/office/drawing/2014/main" id="{F547AD60-A4BA-0042-7292-FAD6CB7ABC68}"/>
                    </a:ext>
                  </a:extLst>
                </p:cNvPr>
                <p:cNvPicPr/>
                <p:nvPr/>
              </p:nvPicPr>
              <p:blipFill>
                <a:blip r:embed="rId3872"/>
                <a:stretch>
                  <a:fillRect/>
                </a:stretch>
              </p:blipFill>
              <p:spPr>
                <a:xfrm>
                  <a:off x="3353914" y="6166320"/>
                  <a:ext cx="573840" cy="9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73">
              <p14:nvContentPartPr>
                <p14:cNvPr id="2195" name="Ink 2194">
                  <a:extLst>
                    <a:ext uri="{FF2B5EF4-FFF2-40B4-BE49-F238E27FC236}">
                      <a16:creationId xmlns:a16="http://schemas.microsoft.com/office/drawing/2014/main" id="{CDE6884D-0E96-0617-EF4E-22B1C9E9AE6D}"/>
                    </a:ext>
                  </a:extLst>
                </p14:cNvPr>
                <p14:cNvContentPartPr/>
                <p14:nvPr/>
              </p14:nvContentPartPr>
              <p14:xfrm>
                <a:off x="3700594" y="5734320"/>
                <a:ext cx="787680" cy="808200"/>
              </p14:xfrm>
            </p:contentPart>
          </mc:Choice>
          <mc:Fallback xmlns="">
            <p:pic>
              <p:nvPicPr>
                <p:cNvPr id="2195" name="Ink 2194">
                  <a:extLst>
                    <a:ext uri="{FF2B5EF4-FFF2-40B4-BE49-F238E27FC236}">
                      <a16:creationId xmlns:a16="http://schemas.microsoft.com/office/drawing/2014/main" id="{CDE6884D-0E96-0617-EF4E-22B1C9E9AE6D}"/>
                    </a:ext>
                  </a:extLst>
                </p:cNvPr>
                <p:cNvPicPr/>
                <p:nvPr/>
              </p:nvPicPr>
              <p:blipFill>
                <a:blip r:embed="rId3874"/>
                <a:stretch>
                  <a:fillRect/>
                </a:stretch>
              </p:blipFill>
              <p:spPr>
                <a:xfrm>
                  <a:off x="3637594" y="5356320"/>
                  <a:ext cx="913320" cy="156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75">
              <p14:nvContentPartPr>
                <p14:cNvPr id="2196" name="Ink 2195">
                  <a:extLst>
                    <a:ext uri="{FF2B5EF4-FFF2-40B4-BE49-F238E27FC236}">
                      <a16:creationId xmlns:a16="http://schemas.microsoft.com/office/drawing/2014/main" id="{D8A6A7D5-45EA-9217-834D-15D064A15E3F}"/>
                    </a:ext>
                  </a:extLst>
                </p14:cNvPr>
                <p14:cNvContentPartPr/>
                <p14:nvPr/>
              </p14:nvContentPartPr>
              <p14:xfrm>
                <a:off x="3870874" y="5523720"/>
                <a:ext cx="622440" cy="961560"/>
              </p14:xfrm>
            </p:contentPart>
          </mc:Choice>
          <mc:Fallback xmlns="">
            <p:pic>
              <p:nvPicPr>
                <p:cNvPr id="2196" name="Ink 2195">
                  <a:extLst>
                    <a:ext uri="{FF2B5EF4-FFF2-40B4-BE49-F238E27FC236}">
                      <a16:creationId xmlns:a16="http://schemas.microsoft.com/office/drawing/2014/main" id="{D8A6A7D5-45EA-9217-834D-15D064A15E3F}"/>
                    </a:ext>
                  </a:extLst>
                </p:cNvPr>
                <p:cNvPicPr/>
                <p:nvPr/>
              </p:nvPicPr>
              <p:blipFill>
                <a:blip r:embed="rId3876"/>
                <a:stretch>
                  <a:fillRect/>
                </a:stretch>
              </p:blipFill>
              <p:spPr>
                <a:xfrm>
                  <a:off x="3808234" y="5146080"/>
                  <a:ext cx="748080" cy="171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77">
              <p14:nvContentPartPr>
                <p14:cNvPr id="2197" name="Ink 2196">
                  <a:extLst>
                    <a:ext uri="{FF2B5EF4-FFF2-40B4-BE49-F238E27FC236}">
                      <a16:creationId xmlns:a16="http://schemas.microsoft.com/office/drawing/2014/main" id="{97063E72-F818-3867-D7FF-55FD26556BAC}"/>
                    </a:ext>
                  </a:extLst>
                </p14:cNvPr>
                <p14:cNvContentPartPr/>
                <p14:nvPr/>
              </p14:nvContentPartPr>
              <p14:xfrm>
                <a:off x="3683674" y="5794800"/>
                <a:ext cx="646560" cy="842400"/>
              </p14:xfrm>
            </p:contentPart>
          </mc:Choice>
          <mc:Fallback xmlns="">
            <p:pic>
              <p:nvPicPr>
                <p:cNvPr id="2197" name="Ink 2196">
                  <a:extLst>
                    <a:ext uri="{FF2B5EF4-FFF2-40B4-BE49-F238E27FC236}">
                      <a16:creationId xmlns:a16="http://schemas.microsoft.com/office/drawing/2014/main" id="{97063E72-F818-3867-D7FF-55FD26556BAC}"/>
                    </a:ext>
                  </a:extLst>
                </p:cNvPr>
                <p:cNvPicPr/>
                <p:nvPr/>
              </p:nvPicPr>
              <p:blipFill>
                <a:blip r:embed="rId3878"/>
                <a:stretch>
                  <a:fillRect/>
                </a:stretch>
              </p:blipFill>
              <p:spPr>
                <a:xfrm>
                  <a:off x="3620674" y="5416800"/>
                  <a:ext cx="772200" cy="159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79">
              <p14:nvContentPartPr>
                <p14:cNvPr id="2198" name="Ink 2197">
                  <a:extLst>
                    <a:ext uri="{FF2B5EF4-FFF2-40B4-BE49-F238E27FC236}">
                      <a16:creationId xmlns:a16="http://schemas.microsoft.com/office/drawing/2014/main" id="{791299D4-73A7-F2B5-4508-5A0C3F87CE8A}"/>
                    </a:ext>
                  </a:extLst>
                </p14:cNvPr>
                <p14:cNvContentPartPr/>
                <p14:nvPr/>
              </p14:nvContentPartPr>
              <p14:xfrm>
                <a:off x="3863674" y="5497080"/>
                <a:ext cx="585720" cy="890640"/>
              </p14:xfrm>
            </p:contentPart>
          </mc:Choice>
          <mc:Fallback xmlns="">
            <p:pic>
              <p:nvPicPr>
                <p:cNvPr id="2198" name="Ink 2197">
                  <a:extLst>
                    <a:ext uri="{FF2B5EF4-FFF2-40B4-BE49-F238E27FC236}">
                      <a16:creationId xmlns:a16="http://schemas.microsoft.com/office/drawing/2014/main" id="{791299D4-73A7-F2B5-4508-5A0C3F87CE8A}"/>
                    </a:ext>
                  </a:extLst>
                </p:cNvPr>
                <p:cNvPicPr/>
                <p:nvPr/>
              </p:nvPicPr>
              <p:blipFill>
                <a:blip r:embed="rId3880"/>
                <a:stretch>
                  <a:fillRect/>
                </a:stretch>
              </p:blipFill>
              <p:spPr>
                <a:xfrm>
                  <a:off x="3801034" y="5119440"/>
                  <a:ext cx="711360" cy="164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81">
              <p14:nvContentPartPr>
                <p14:cNvPr id="2199" name="Ink 2198">
                  <a:extLst>
                    <a:ext uri="{FF2B5EF4-FFF2-40B4-BE49-F238E27FC236}">
                      <a16:creationId xmlns:a16="http://schemas.microsoft.com/office/drawing/2014/main" id="{D3583C23-5434-02BB-C1C9-4D0808189822}"/>
                    </a:ext>
                  </a:extLst>
                </p14:cNvPr>
                <p14:cNvContentPartPr/>
                <p14:nvPr/>
              </p14:nvContentPartPr>
              <p14:xfrm>
                <a:off x="3891754" y="5677800"/>
                <a:ext cx="608760" cy="659160"/>
              </p14:xfrm>
            </p:contentPart>
          </mc:Choice>
          <mc:Fallback xmlns="">
            <p:pic>
              <p:nvPicPr>
                <p:cNvPr id="2199" name="Ink 2198">
                  <a:extLst>
                    <a:ext uri="{FF2B5EF4-FFF2-40B4-BE49-F238E27FC236}">
                      <a16:creationId xmlns:a16="http://schemas.microsoft.com/office/drawing/2014/main" id="{D3583C23-5434-02BB-C1C9-4D0808189822}"/>
                    </a:ext>
                  </a:extLst>
                </p:cNvPr>
                <p:cNvPicPr/>
                <p:nvPr/>
              </p:nvPicPr>
              <p:blipFill>
                <a:blip r:embed="rId3882"/>
                <a:stretch>
                  <a:fillRect/>
                </a:stretch>
              </p:blipFill>
              <p:spPr>
                <a:xfrm>
                  <a:off x="3829114" y="5300160"/>
                  <a:ext cx="734400" cy="14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83">
              <p14:nvContentPartPr>
                <p14:cNvPr id="2200" name="Ink 2199">
                  <a:extLst>
                    <a:ext uri="{FF2B5EF4-FFF2-40B4-BE49-F238E27FC236}">
                      <a16:creationId xmlns:a16="http://schemas.microsoft.com/office/drawing/2014/main" id="{61144B65-DC29-AA57-7AAB-BF8452F5FDAD}"/>
                    </a:ext>
                  </a:extLst>
                </p14:cNvPr>
                <p14:cNvContentPartPr/>
                <p14:nvPr/>
              </p14:nvContentPartPr>
              <p14:xfrm>
                <a:off x="4544074" y="5395200"/>
                <a:ext cx="97560" cy="179280"/>
              </p14:xfrm>
            </p:contentPart>
          </mc:Choice>
          <mc:Fallback xmlns="">
            <p:pic>
              <p:nvPicPr>
                <p:cNvPr id="2200" name="Ink 2199">
                  <a:extLst>
                    <a:ext uri="{FF2B5EF4-FFF2-40B4-BE49-F238E27FC236}">
                      <a16:creationId xmlns:a16="http://schemas.microsoft.com/office/drawing/2014/main" id="{61144B65-DC29-AA57-7AAB-BF8452F5FDAD}"/>
                    </a:ext>
                  </a:extLst>
                </p:cNvPr>
                <p:cNvPicPr/>
                <p:nvPr/>
              </p:nvPicPr>
              <p:blipFill>
                <a:blip r:embed="rId3884"/>
                <a:stretch>
                  <a:fillRect/>
                </a:stretch>
              </p:blipFill>
              <p:spPr>
                <a:xfrm>
                  <a:off x="4481434" y="5017560"/>
                  <a:ext cx="223200" cy="9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85">
              <p14:nvContentPartPr>
                <p14:cNvPr id="2202" name="Ink 2201">
                  <a:extLst>
                    <a:ext uri="{FF2B5EF4-FFF2-40B4-BE49-F238E27FC236}">
                      <a16:creationId xmlns:a16="http://schemas.microsoft.com/office/drawing/2014/main" id="{F06CCABA-00AA-B473-E46D-F0991061772C}"/>
                    </a:ext>
                  </a:extLst>
                </p14:cNvPr>
                <p14:cNvContentPartPr/>
                <p14:nvPr/>
              </p14:nvContentPartPr>
              <p14:xfrm>
                <a:off x="4055554" y="4172409"/>
                <a:ext cx="503280" cy="1360440"/>
              </p14:xfrm>
            </p:contentPart>
          </mc:Choice>
          <mc:Fallback xmlns="">
            <p:pic>
              <p:nvPicPr>
                <p:cNvPr id="2202" name="Ink 2201">
                  <a:extLst>
                    <a:ext uri="{FF2B5EF4-FFF2-40B4-BE49-F238E27FC236}">
                      <a16:creationId xmlns:a16="http://schemas.microsoft.com/office/drawing/2014/main" id="{F06CCABA-00AA-B473-E46D-F0991061772C}"/>
                    </a:ext>
                  </a:extLst>
                </p:cNvPr>
                <p:cNvPicPr/>
                <p:nvPr/>
              </p:nvPicPr>
              <p:blipFill>
                <a:blip r:embed="rId3886"/>
                <a:stretch>
                  <a:fillRect/>
                </a:stretch>
              </p:blipFill>
              <p:spPr>
                <a:xfrm>
                  <a:off x="3992554" y="3794769"/>
                  <a:ext cx="628920" cy="21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87">
              <p14:nvContentPartPr>
                <p14:cNvPr id="2203" name="Ink 2202">
                  <a:extLst>
                    <a:ext uri="{FF2B5EF4-FFF2-40B4-BE49-F238E27FC236}">
                      <a16:creationId xmlns:a16="http://schemas.microsoft.com/office/drawing/2014/main" id="{26DEC3DB-94ED-B307-FFFE-BD29C2A326E5}"/>
                    </a:ext>
                  </a:extLst>
                </p14:cNvPr>
                <p14:cNvContentPartPr/>
                <p14:nvPr/>
              </p14:nvContentPartPr>
              <p14:xfrm>
                <a:off x="3984994" y="4687209"/>
                <a:ext cx="406800" cy="780840"/>
              </p14:xfrm>
            </p:contentPart>
          </mc:Choice>
          <mc:Fallback xmlns="">
            <p:pic>
              <p:nvPicPr>
                <p:cNvPr id="2203" name="Ink 2202">
                  <a:extLst>
                    <a:ext uri="{FF2B5EF4-FFF2-40B4-BE49-F238E27FC236}">
                      <a16:creationId xmlns:a16="http://schemas.microsoft.com/office/drawing/2014/main" id="{26DEC3DB-94ED-B307-FFFE-BD29C2A326E5}"/>
                    </a:ext>
                  </a:extLst>
                </p:cNvPr>
                <p:cNvPicPr/>
                <p:nvPr/>
              </p:nvPicPr>
              <p:blipFill>
                <a:blip r:embed="rId3888"/>
                <a:stretch>
                  <a:fillRect/>
                </a:stretch>
              </p:blipFill>
              <p:spPr>
                <a:xfrm>
                  <a:off x="3922354" y="4309209"/>
                  <a:ext cx="532440" cy="153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89">
              <p14:nvContentPartPr>
                <p14:cNvPr id="2204" name="Ink 2203">
                  <a:extLst>
                    <a:ext uri="{FF2B5EF4-FFF2-40B4-BE49-F238E27FC236}">
                      <a16:creationId xmlns:a16="http://schemas.microsoft.com/office/drawing/2014/main" id="{13A18938-A559-D3CD-6828-A6D721702F65}"/>
                    </a:ext>
                  </a:extLst>
                </p14:cNvPr>
                <p14:cNvContentPartPr/>
                <p14:nvPr/>
              </p14:nvContentPartPr>
              <p14:xfrm>
                <a:off x="4188754" y="4209489"/>
                <a:ext cx="336960" cy="1467720"/>
              </p14:xfrm>
            </p:contentPart>
          </mc:Choice>
          <mc:Fallback xmlns="">
            <p:pic>
              <p:nvPicPr>
                <p:cNvPr id="2204" name="Ink 2203">
                  <a:extLst>
                    <a:ext uri="{FF2B5EF4-FFF2-40B4-BE49-F238E27FC236}">
                      <a16:creationId xmlns:a16="http://schemas.microsoft.com/office/drawing/2014/main" id="{13A18938-A559-D3CD-6828-A6D721702F65}"/>
                    </a:ext>
                  </a:extLst>
                </p:cNvPr>
                <p:cNvPicPr/>
                <p:nvPr/>
              </p:nvPicPr>
              <p:blipFill>
                <a:blip r:embed="rId3890"/>
                <a:stretch>
                  <a:fillRect/>
                </a:stretch>
              </p:blipFill>
              <p:spPr>
                <a:xfrm>
                  <a:off x="4125754" y="3831849"/>
                  <a:ext cx="462600" cy="22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91">
              <p14:nvContentPartPr>
                <p14:cNvPr id="2205" name="Ink 2204">
                  <a:extLst>
                    <a:ext uri="{FF2B5EF4-FFF2-40B4-BE49-F238E27FC236}">
                      <a16:creationId xmlns:a16="http://schemas.microsoft.com/office/drawing/2014/main" id="{BAEEDB33-CD1A-B497-FC3A-350DAD262505}"/>
                    </a:ext>
                  </a:extLst>
                </p14:cNvPr>
                <p14:cNvContentPartPr/>
                <p14:nvPr/>
              </p14:nvContentPartPr>
              <p14:xfrm>
                <a:off x="4220074" y="4765689"/>
                <a:ext cx="310680" cy="662760"/>
              </p14:xfrm>
            </p:contentPart>
          </mc:Choice>
          <mc:Fallback xmlns="">
            <p:pic>
              <p:nvPicPr>
                <p:cNvPr id="2205" name="Ink 2204">
                  <a:extLst>
                    <a:ext uri="{FF2B5EF4-FFF2-40B4-BE49-F238E27FC236}">
                      <a16:creationId xmlns:a16="http://schemas.microsoft.com/office/drawing/2014/main" id="{BAEEDB33-CD1A-B497-FC3A-350DAD262505}"/>
                    </a:ext>
                  </a:extLst>
                </p:cNvPr>
                <p:cNvPicPr/>
                <p:nvPr/>
              </p:nvPicPr>
              <p:blipFill>
                <a:blip r:embed="rId3892"/>
                <a:stretch>
                  <a:fillRect/>
                </a:stretch>
              </p:blipFill>
              <p:spPr>
                <a:xfrm>
                  <a:off x="4157074" y="4387689"/>
                  <a:ext cx="436320" cy="14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93">
              <p14:nvContentPartPr>
                <p14:cNvPr id="2206" name="Ink 2205">
                  <a:extLst>
                    <a:ext uri="{FF2B5EF4-FFF2-40B4-BE49-F238E27FC236}">
                      <a16:creationId xmlns:a16="http://schemas.microsoft.com/office/drawing/2014/main" id="{26B2D772-60ED-F17C-8AFA-F8828BE703B8}"/>
                    </a:ext>
                  </a:extLst>
                </p14:cNvPr>
                <p14:cNvContentPartPr/>
                <p14:nvPr/>
              </p14:nvContentPartPr>
              <p14:xfrm>
                <a:off x="4275154" y="4581009"/>
                <a:ext cx="298800" cy="1038240"/>
              </p14:xfrm>
            </p:contentPart>
          </mc:Choice>
          <mc:Fallback xmlns="">
            <p:pic>
              <p:nvPicPr>
                <p:cNvPr id="2206" name="Ink 2205">
                  <a:extLst>
                    <a:ext uri="{FF2B5EF4-FFF2-40B4-BE49-F238E27FC236}">
                      <a16:creationId xmlns:a16="http://schemas.microsoft.com/office/drawing/2014/main" id="{26B2D772-60ED-F17C-8AFA-F8828BE703B8}"/>
                    </a:ext>
                  </a:extLst>
                </p:cNvPr>
                <p:cNvPicPr/>
                <p:nvPr/>
              </p:nvPicPr>
              <p:blipFill>
                <a:blip r:embed="rId3894"/>
                <a:stretch>
                  <a:fillRect/>
                </a:stretch>
              </p:blipFill>
              <p:spPr>
                <a:xfrm>
                  <a:off x="4212154" y="4203369"/>
                  <a:ext cx="424440" cy="179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95">
              <p14:nvContentPartPr>
                <p14:cNvPr id="2208" name="Ink 2207">
                  <a:extLst>
                    <a:ext uri="{FF2B5EF4-FFF2-40B4-BE49-F238E27FC236}">
                      <a16:creationId xmlns:a16="http://schemas.microsoft.com/office/drawing/2014/main" id="{CBC0AA7E-5D9F-BE37-AB68-9EC78318AEF7}"/>
                    </a:ext>
                  </a:extLst>
                </p14:cNvPr>
                <p14:cNvContentPartPr/>
                <p14:nvPr/>
              </p14:nvContentPartPr>
              <p14:xfrm>
                <a:off x="1084114" y="3753729"/>
                <a:ext cx="52200" cy="224640"/>
              </p14:xfrm>
            </p:contentPart>
          </mc:Choice>
          <mc:Fallback xmlns="">
            <p:pic>
              <p:nvPicPr>
                <p:cNvPr id="2208" name="Ink 2207">
                  <a:extLst>
                    <a:ext uri="{FF2B5EF4-FFF2-40B4-BE49-F238E27FC236}">
                      <a16:creationId xmlns:a16="http://schemas.microsoft.com/office/drawing/2014/main" id="{CBC0AA7E-5D9F-BE37-AB68-9EC78318AEF7}"/>
                    </a:ext>
                  </a:extLst>
                </p:cNvPr>
                <p:cNvPicPr/>
                <p:nvPr/>
              </p:nvPicPr>
              <p:blipFill>
                <a:blip r:embed="rId3896"/>
                <a:stretch>
                  <a:fillRect/>
                </a:stretch>
              </p:blipFill>
              <p:spPr>
                <a:xfrm>
                  <a:off x="1021474" y="3376089"/>
                  <a:ext cx="177840" cy="9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97">
              <p14:nvContentPartPr>
                <p14:cNvPr id="2209" name="Ink 2208">
                  <a:extLst>
                    <a:ext uri="{FF2B5EF4-FFF2-40B4-BE49-F238E27FC236}">
                      <a16:creationId xmlns:a16="http://schemas.microsoft.com/office/drawing/2014/main" id="{BF41C30B-372D-3C71-881E-7E4F7BC8A2BC}"/>
                    </a:ext>
                  </a:extLst>
                </p14:cNvPr>
                <p14:cNvContentPartPr/>
                <p14:nvPr/>
              </p14:nvContentPartPr>
              <p14:xfrm>
                <a:off x="1130194" y="3731409"/>
                <a:ext cx="89640" cy="176040"/>
              </p14:xfrm>
            </p:contentPart>
          </mc:Choice>
          <mc:Fallback xmlns="">
            <p:pic>
              <p:nvPicPr>
                <p:cNvPr id="2209" name="Ink 2208">
                  <a:extLst>
                    <a:ext uri="{FF2B5EF4-FFF2-40B4-BE49-F238E27FC236}">
                      <a16:creationId xmlns:a16="http://schemas.microsoft.com/office/drawing/2014/main" id="{BF41C30B-372D-3C71-881E-7E4F7BC8A2BC}"/>
                    </a:ext>
                  </a:extLst>
                </p:cNvPr>
                <p:cNvPicPr/>
                <p:nvPr/>
              </p:nvPicPr>
              <p:blipFill>
                <a:blip r:embed="rId3898"/>
                <a:stretch>
                  <a:fillRect/>
                </a:stretch>
              </p:blipFill>
              <p:spPr>
                <a:xfrm>
                  <a:off x="1067194" y="3353769"/>
                  <a:ext cx="215280" cy="9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99">
              <p14:nvContentPartPr>
                <p14:cNvPr id="2210" name="Ink 2209">
                  <a:extLst>
                    <a:ext uri="{FF2B5EF4-FFF2-40B4-BE49-F238E27FC236}">
                      <a16:creationId xmlns:a16="http://schemas.microsoft.com/office/drawing/2014/main" id="{1E855777-1F85-3A1E-6969-C67F51F9FC6B}"/>
                    </a:ext>
                  </a:extLst>
                </p14:cNvPr>
                <p14:cNvContentPartPr/>
                <p14:nvPr/>
              </p14:nvContentPartPr>
              <p14:xfrm>
                <a:off x="1107514" y="3687129"/>
                <a:ext cx="96840" cy="205560"/>
              </p14:xfrm>
            </p:contentPart>
          </mc:Choice>
          <mc:Fallback xmlns="">
            <p:pic>
              <p:nvPicPr>
                <p:cNvPr id="2210" name="Ink 2209">
                  <a:extLst>
                    <a:ext uri="{FF2B5EF4-FFF2-40B4-BE49-F238E27FC236}">
                      <a16:creationId xmlns:a16="http://schemas.microsoft.com/office/drawing/2014/main" id="{1E855777-1F85-3A1E-6969-C67F51F9FC6B}"/>
                    </a:ext>
                  </a:extLst>
                </p:cNvPr>
                <p:cNvPicPr/>
                <p:nvPr/>
              </p:nvPicPr>
              <p:blipFill>
                <a:blip r:embed="rId3900"/>
                <a:stretch>
                  <a:fillRect/>
                </a:stretch>
              </p:blipFill>
              <p:spPr>
                <a:xfrm>
                  <a:off x="1044514" y="3309489"/>
                  <a:ext cx="222480" cy="9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01">
              <p14:nvContentPartPr>
                <p14:cNvPr id="2211" name="Ink 2210">
                  <a:extLst>
                    <a:ext uri="{FF2B5EF4-FFF2-40B4-BE49-F238E27FC236}">
                      <a16:creationId xmlns:a16="http://schemas.microsoft.com/office/drawing/2014/main" id="{97ABF0C9-6105-41A7-330C-11F35CF7EDA5}"/>
                    </a:ext>
                  </a:extLst>
                </p14:cNvPr>
                <p14:cNvContentPartPr/>
                <p14:nvPr/>
              </p14:nvContentPartPr>
              <p14:xfrm>
                <a:off x="1071154" y="3758049"/>
                <a:ext cx="115200" cy="214920"/>
              </p14:xfrm>
            </p:contentPart>
          </mc:Choice>
          <mc:Fallback xmlns="">
            <p:pic>
              <p:nvPicPr>
                <p:cNvPr id="2211" name="Ink 2210">
                  <a:extLst>
                    <a:ext uri="{FF2B5EF4-FFF2-40B4-BE49-F238E27FC236}">
                      <a16:creationId xmlns:a16="http://schemas.microsoft.com/office/drawing/2014/main" id="{97ABF0C9-6105-41A7-330C-11F35CF7EDA5}"/>
                    </a:ext>
                  </a:extLst>
                </p:cNvPr>
                <p:cNvPicPr/>
                <p:nvPr/>
              </p:nvPicPr>
              <p:blipFill>
                <a:blip r:embed="rId3902"/>
                <a:stretch>
                  <a:fillRect/>
                </a:stretch>
              </p:blipFill>
              <p:spPr>
                <a:xfrm>
                  <a:off x="1008514" y="3380409"/>
                  <a:ext cx="240840" cy="9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03">
              <p14:nvContentPartPr>
                <p14:cNvPr id="2212" name="Ink 2211">
                  <a:extLst>
                    <a:ext uri="{FF2B5EF4-FFF2-40B4-BE49-F238E27FC236}">
                      <a16:creationId xmlns:a16="http://schemas.microsoft.com/office/drawing/2014/main" id="{E6477A9C-597B-13D5-F3FF-22A803723E33}"/>
                    </a:ext>
                  </a:extLst>
                </p14:cNvPr>
                <p14:cNvContentPartPr/>
                <p14:nvPr/>
              </p14:nvContentPartPr>
              <p14:xfrm>
                <a:off x="1014274" y="3775329"/>
                <a:ext cx="107640" cy="204480"/>
              </p14:xfrm>
            </p:contentPart>
          </mc:Choice>
          <mc:Fallback xmlns="">
            <p:pic>
              <p:nvPicPr>
                <p:cNvPr id="2212" name="Ink 2211">
                  <a:extLst>
                    <a:ext uri="{FF2B5EF4-FFF2-40B4-BE49-F238E27FC236}">
                      <a16:creationId xmlns:a16="http://schemas.microsoft.com/office/drawing/2014/main" id="{E6477A9C-597B-13D5-F3FF-22A803723E33}"/>
                    </a:ext>
                  </a:extLst>
                </p:cNvPr>
                <p:cNvPicPr/>
                <p:nvPr/>
              </p:nvPicPr>
              <p:blipFill>
                <a:blip r:embed="rId3904"/>
                <a:stretch>
                  <a:fillRect/>
                </a:stretch>
              </p:blipFill>
              <p:spPr>
                <a:xfrm>
                  <a:off x="951634" y="3397329"/>
                  <a:ext cx="233280" cy="9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05">
              <p14:nvContentPartPr>
                <p14:cNvPr id="2213" name="Ink 2212">
                  <a:extLst>
                    <a:ext uri="{FF2B5EF4-FFF2-40B4-BE49-F238E27FC236}">
                      <a16:creationId xmlns:a16="http://schemas.microsoft.com/office/drawing/2014/main" id="{F68EA80D-8553-A9E5-B051-2AB3E1678411}"/>
                    </a:ext>
                  </a:extLst>
                </p14:cNvPr>
                <p14:cNvContentPartPr/>
                <p14:nvPr/>
              </p14:nvContentPartPr>
              <p14:xfrm>
                <a:off x="1025794" y="3817809"/>
                <a:ext cx="54360" cy="153000"/>
              </p14:xfrm>
            </p:contentPart>
          </mc:Choice>
          <mc:Fallback xmlns="">
            <p:pic>
              <p:nvPicPr>
                <p:cNvPr id="2213" name="Ink 2212">
                  <a:extLst>
                    <a:ext uri="{FF2B5EF4-FFF2-40B4-BE49-F238E27FC236}">
                      <a16:creationId xmlns:a16="http://schemas.microsoft.com/office/drawing/2014/main" id="{F68EA80D-8553-A9E5-B051-2AB3E1678411}"/>
                    </a:ext>
                  </a:extLst>
                </p:cNvPr>
                <p:cNvPicPr/>
                <p:nvPr/>
              </p:nvPicPr>
              <p:blipFill>
                <a:blip r:embed="rId3906"/>
                <a:stretch>
                  <a:fillRect/>
                </a:stretch>
              </p:blipFill>
              <p:spPr>
                <a:xfrm>
                  <a:off x="962794" y="3439809"/>
                  <a:ext cx="180000" cy="90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07">
              <p14:nvContentPartPr>
                <p14:cNvPr id="2214" name="Ink 2213">
                  <a:extLst>
                    <a:ext uri="{FF2B5EF4-FFF2-40B4-BE49-F238E27FC236}">
                      <a16:creationId xmlns:a16="http://schemas.microsoft.com/office/drawing/2014/main" id="{8047DE27-6AA7-B152-EF41-D6366DF948B6}"/>
                    </a:ext>
                  </a:extLst>
                </p14:cNvPr>
                <p14:cNvContentPartPr/>
                <p14:nvPr/>
              </p14:nvContentPartPr>
              <p14:xfrm>
                <a:off x="1039114" y="3794049"/>
                <a:ext cx="41040" cy="146520"/>
              </p14:xfrm>
            </p:contentPart>
          </mc:Choice>
          <mc:Fallback xmlns="">
            <p:pic>
              <p:nvPicPr>
                <p:cNvPr id="2214" name="Ink 2213">
                  <a:extLst>
                    <a:ext uri="{FF2B5EF4-FFF2-40B4-BE49-F238E27FC236}">
                      <a16:creationId xmlns:a16="http://schemas.microsoft.com/office/drawing/2014/main" id="{8047DE27-6AA7-B152-EF41-D6366DF948B6}"/>
                    </a:ext>
                  </a:extLst>
                </p:cNvPr>
                <p:cNvPicPr/>
                <p:nvPr/>
              </p:nvPicPr>
              <p:blipFill>
                <a:blip r:embed="rId3908"/>
                <a:stretch>
                  <a:fillRect/>
                </a:stretch>
              </p:blipFill>
              <p:spPr>
                <a:xfrm>
                  <a:off x="976474" y="3416049"/>
                  <a:ext cx="166680" cy="90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09">
              <p14:nvContentPartPr>
                <p14:cNvPr id="2215" name="Ink 2214">
                  <a:extLst>
                    <a:ext uri="{FF2B5EF4-FFF2-40B4-BE49-F238E27FC236}">
                      <a16:creationId xmlns:a16="http://schemas.microsoft.com/office/drawing/2014/main" id="{4C398BF1-2C63-42BB-27CD-1D059B944EA6}"/>
                    </a:ext>
                  </a:extLst>
                </p14:cNvPr>
                <p14:cNvContentPartPr/>
                <p14:nvPr/>
              </p14:nvContentPartPr>
              <p14:xfrm>
                <a:off x="1039114" y="3821049"/>
                <a:ext cx="2160" cy="9720"/>
              </p14:xfrm>
            </p:contentPart>
          </mc:Choice>
          <mc:Fallback xmlns="">
            <p:pic>
              <p:nvPicPr>
                <p:cNvPr id="2215" name="Ink 2214">
                  <a:extLst>
                    <a:ext uri="{FF2B5EF4-FFF2-40B4-BE49-F238E27FC236}">
                      <a16:creationId xmlns:a16="http://schemas.microsoft.com/office/drawing/2014/main" id="{4C398BF1-2C63-42BB-27CD-1D059B944EA6}"/>
                    </a:ext>
                  </a:extLst>
                </p:cNvPr>
                <p:cNvPicPr/>
                <p:nvPr/>
              </p:nvPicPr>
              <p:blipFill>
                <a:blip r:embed="rId3910"/>
                <a:stretch>
                  <a:fillRect/>
                </a:stretch>
              </p:blipFill>
              <p:spPr>
                <a:xfrm>
                  <a:off x="976114" y="3443049"/>
                  <a:ext cx="127800" cy="76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11">
              <p14:nvContentPartPr>
                <p14:cNvPr id="2216" name="Ink 2215">
                  <a:extLst>
                    <a:ext uri="{FF2B5EF4-FFF2-40B4-BE49-F238E27FC236}">
                      <a16:creationId xmlns:a16="http://schemas.microsoft.com/office/drawing/2014/main" id="{C6AB28E3-0C84-6CFD-0C75-D81F28C83D78}"/>
                    </a:ext>
                  </a:extLst>
                </p14:cNvPr>
                <p14:cNvContentPartPr/>
                <p14:nvPr/>
              </p14:nvContentPartPr>
              <p14:xfrm>
                <a:off x="1040914" y="3906009"/>
                <a:ext cx="6480" cy="23040"/>
              </p14:xfrm>
            </p:contentPart>
          </mc:Choice>
          <mc:Fallback xmlns="">
            <p:pic>
              <p:nvPicPr>
                <p:cNvPr id="2216" name="Ink 2215">
                  <a:extLst>
                    <a:ext uri="{FF2B5EF4-FFF2-40B4-BE49-F238E27FC236}">
                      <a16:creationId xmlns:a16="http://schemas.microsoft.com/office/drawing/2014/main" id="{C6AB28E3-0C84-6CFD-0C75-D81F28C83D78}"/>
                    </a:ext>
                  </a:extLst>
                </p:cNvPr>
                <p:cNvPicPr/>
                <p:nvPr/>
              </p:nvPicPr>
              <p:blipFill>
                <a:blip r:embed="rId3912"/>
                <a:stretch>
                  <a:fillRect/>
                </a:stretch>
              </p:blipFill>
              <p:spPr>
                <a:xfrm>
                  <a:off x="977914" y="3528369"/>
                  <a:ext cx="132120" cy="77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13">
              <p14:nvContentPartPr>
                <p14:cNvPr id="2217" name="Ink 2216">
                  <a:extLst>
                    <a:ext uri="{FF2B5EF4-FFF2-40B4-BE49-F238E27FC236}">
                      <a16:creationId xmlns:a16="http://schemas.microsoft.com/office/drawing/2014/main" id="{2329C046-52B6-478C-F67E-FC9C13D4D6F2}"/>
                    </a:ext>
                  </a:extLst>
                </p14:cNvPr>
                <p14:cNvContentPartPr/>
                <p14:nvPr/>
              </p14:nvContentPartPr>
              <p14:xfrm>
                <a:off x="1031914" y="3806649"/>
                <a:ext cx="26280" cy="162360"/>
              </p14:xfrm>
            </p:contentPart>
          </mc:Choice>
          <mc:Fallback xmlns="">
            <p:pic>
              <p:nvPicPr>
                <p:cNvPr id="2217" name="Ink 2216">
                  <a:extLst>
                    <a:ext uri="{FF2B5EF4-FFF2-40B4-BE49-F238E27FC236}">
                      <a16:creationId xmlns:a16="http://schemas.microsoft.com/office/drawing/2014/main" id="{2329C046-52B6-478C-F67E-FC9C13D4D6F2}"/>
                    </a:ext>
                  </a:extLst>
                </p:cNvPr>
                <p:cNvPicPr/>
                <p:nvPr/>
              </p:nvPicPr>
              <p:blipFill>
                <a:blip r:embed="rId3914"/>
                <a:stretch>
                  <a:fillRect/>
                </a:stretch>
              </p:blipFill>
              <p:spPr>
                <a:xfrm>
                  <a:off x="969274" y="3429009"/>
                  <a:ext cx="151920" cy="9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15">
              <p14:nvContentPartPr>
                <p14:cNvPr id="2218" name="Ink 2217">
                  <a:extLst>
                    <a:ext uri="{FF2B5EF4-FFF2-40B4-BE49-F238E27FC236}">
                      <a16:creationId xmlns:a16="http://schemas.microsoft.com/office/drawing/2014/main" id="{17682D8D-91B7-B548-ACA0-26A9C0A385CB}"/>
                    </a:ext>
                  </a:extLst>
                </p14:cNvPr>
                <p14:cNvContentPartPr/>
                <p14:nvPr/>
              </p14:nvContentPartPr>
              <p14:xfrm>
                <a:off x="1034074" y="3806289"/>
                <a:ext cx="43560" cy="194040"/>
              </p14:xfrm>
            </p:contentPart>
          </mc:Choice>
          <mc:Fallback xmlns="">
            <p:pic>
              <p:nvPicPr>
                <p:cNvPr id="2218" name="Ink 2217">
                  <a:extLst>
                    <a:ext uri="{FF2B5EF4-FFF2-40B4-BE49-F238E27FC236}">
                      <a16:creationId xmlns:a16="http://schemas.microsoft.com/office/drawing/2014/main" id="{17682D8D-91B7-B548-ACA0-26A9C0A385CB}"/>
                    </a:ext>
                  </a:extLst>
                </p:cNvPr>
                <p:cNvPicPr/>
                <p:nvPr/>
              </p:nvPicPr>
              <p:blipFill>
                <a:blip r:embed="rId3916"/>
                <a:stretch>
                  <a:fillRect/>
                </a:stretch>
              </p:blipFill>
              <p:spPr>
                <a:xfrm>
                  <a:off x="971074" y="3428649"/>
                  <a:ext cx="169200" cy="9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17">
              <p14:nvContentPartPr>
                <p14:cNvPr id="2219" name="Ink 2218">
                  <a:extLst>
                    <a:ext uri="{FF2B5EF4-FFF2-40B4-BE49-F238E27FC236}">
                      <a16:creationId xmlns:a16="http://schemas.microsoft.com/office/drawing/2014/main" id="{E8331103-61C0-DECA-54C5-9C2106D52770}"/>
                    </a:ext>
                  </a:extLst>
                </p14:cNvPr>
                <p14:cNvContentPartPr/>
                <p14:nvPr/>
              </p14:nvContentPartPr>
              <p14:xfrm>
                <a:off x="977554" y="3814569"/>
                <a:ext cx="96120" cy="190440"/>
              </p14:xfrm>
            </p:contentPart>
          </mc:Choice>
          <mc:Fallback xmlns="">
            <p:pic>
              <p:nvPicPr>
                <p:cNvPr id="2219" name="Ink 2218">
                  <a:extLst>
                    <a:ext uri="{FF2B5EF4-FFF2-40B4-BE49-F238E27FC236}">
                      <a16:creationId xmlns:a16="http://schemas.microsoft.com/office/drawing/2014/main" id="{E8331103-61C0-DECA-54C5-9C2106D52770}"/>
                    </a:ext>
                  </a:extLst>
                </p:cNvPr>
                <p:cNvPicPr/>
                <p:nvPr/>
              </p:nvPicPr>
              <p:blipFill>
                <a:blip r:embed="rId3918"/>
                <a:stretch>
                  <a:fillRect/>
                </a:stretch>
              </p:blipFill>
              <p:spPr>
                <a:xfrm>
                  <a:off x="914914" y="3436569"/>
                  <a:ext cx="221760" cy="9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19">
              <p14:nvContentPartPr>
                <p14:cNvPr id="2220" name="Ink 2219">
                  <a:extLst>
                    <a:ext uri="{FF2B5EF4-FFF2-40B4-BE49-F238E27FC236}">
                      <a16:creationId xmlns:a16="http://schemas.microsoft.com/office/drawing/2014/main" id="{76364C6A-9620-CAD7-748A-C18F751B14C2}"/>
                    </a:ext>
                  </a:extLst>
                </p14:cNvPr>
                <p14:cNvContentPartPr/>
                <p14:nvPr/>
              </p14:nvContentPartPr>
              <p14:xfrm>
                <a:off x="963874" y="3826809"/>
                <a:ext cx="72000" cy="244800"/>
              </p14:xfrm>
            </p:contentPart>
          </mc:Choice>
          <mc:Fallback xmlns="">
            <p:pic>
              <p:nvPicPr>
                <p:cNvPr id="2220" name="Ink 2219">
                  <a:extLst>
                    <a:ext uri="{FF2B5EF4-FFF2-40B4-BE49-F238E27FC236}">
                      <a16:creationId xmlns:a16="http://schemas.microsoft.com/office/drawing/2014/main" id="{76364C6A-9620-CAD7-748A-C18F751B14C2}"/>
                    </a:ext>
                  </a:extLst>
                </p:cNvPr>
                <p:cNvPicPr/>
                <p:nvPr/>
              </p:nvPicPr>
              <p:blipFill>
                <a:blip r:embed="rId3920"/>
                <a:stretch>
                  <a:fillRect/>
                </a:stretch>
              </p:blipFill>
              <p:spPr>
                <a:xfrm>
                  <a:off x="901234" y="3448809"/>
                  <a:ext cx="197640" cy="10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21">
              <p14:nvContentPartPr>
                <p14:cNvPr id="2221" name="Ink 2220">
                  <a:extLst>
                    <a:ext uri="{FF2B5EF4-FFF2-40B4-BE49-F238E27FC236}">
                      <a16:creationId xmlns:a16="http://schemas.microsoft.com/office/drawing/2014/main" id="{30DAC873-EFE7-A8BC-A379-399A0CA3F85B}"/>
                    </a:ext>
                  </a:extLst>
                </p14:cNvPr>
                <p14:cNvContentPartPr/>
                <p14:nvPr/>
              </p14:nvContentPartPr>
              <p14:xfrm>
                <a:off x="976834" y="3816009"/>
                <a:ext cx="71280" cy="168480"/>
              </p14:xfrm>
            </p:contentPart>
          </mc:Choice>
          <mc:Fallback xmlns="">
            <p:pic>
              <p:nvPicPr>
                <p:cNvPr id="2221" name="Ink 2220">
                  <a:extLst>
                    <a:ext uri="{FF2B5EF4-FFF2-40B4-BE49-F238E27FC236}">
                      <a16:creationId xmlns:a16="http://schemas.microsoft.com/office/drawing/2014/main" id="{30DAC873-EFE7-A8BC-A379-399A0CA3F85B}"/>
                    </a:ext>
                  </a:extLst>
                </p:cNvPr>
                <p:cNvPicPr/>
                <p:nvPr/>
              </p:nvPicPr>
              <p:blipFill>
                <a:blip r:embed="rId3922"/>
                <a:stretch>
                  <a:fillRect/>
                </a:stretch>
              </p:blipFill>
              <p:spPr>
                <a:xfrm>
                  <a:off x="913834" y="3438009"/>
                  <a:ext cx="196920" cy="9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23">
              <p14:nvContentPartPr>
                <p14:cNvPr id="2222" name="Ink 2221">
                  <a:extLst>
                    <a:ext uri="{FF2B5EF4-FFF2-40B4-BE49-F238E27FC236}">
                      <a16:creationId xmlns:a16="http://schemas.microsoft.com/office/drawing/2014/main" id="{66C22BC0-C443-7BF7-82C2-8D29DE5554FC}"/>
                    </a:ext>
                  </a:extLst>
                </p14:cNvPr>
                <p14:cNvContentPartPr/>
                <p14:nvPr/>
              </p14:nvContentPartPr>
              <p14:xfrm>
                <a:off x="1061434" y="3696129"/>
                <a:ext cx="75960" cy="267840"/>
              </p14:xfrm>
            </p:contentPart>
          </mc:Choice>
          <mc:Fallback xmlns="">
            <p:pic>
              <p:nvPicPr>
                <p:cNvPr id="2222" name="Ink 2221">
                  <a:extLst>
                    <a:ext uri="{FF2B5EF4-FFF2-40B4-BE49-F238E27FC236}">
                      <a16:creationId xmlns:a16="http://schemas.microsoft.com/office/drawing/2014/main" id="{66C22BC0-C443-7BF7-82C2-8D29DE5554FC}"/>
                    </a:ext>
                  </a:extLst>
                </p:cNvPr>
                <p:cNvPicPr/>
                <p:nvPr/>
              </p:nvPicPr>
              <p:blipFill>
                <a:blip r:embed="rId3924"/>
                <a:stretch>
                  <a:fillRect/>
                </a:stretch>
              </p:blipFill>
              <p:spPr>
                <a:xfrm>
                  <a:off x="998434" y="3318129"/>
                  <a:ext cx="201600" cy="10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25">
              <p14:nvContentPartPr>
                <p14:cNvPr id="2223" name="Ink 2222">
                  <a:extLst>
                    <a:ext uri="{FF2B5EF4-FFF2-40B4-BE49-F238E27FC236}">
                      <a16:creationId xmlns:a16="http://schemas.microsoft.com/office/drawing/2014/main" id="{7C00B19C-2277-E5E4-CD63-2229F540960E}"/>
                    </a:ext>
                  </a:extLst>
                </p14:cNvPr>
                <p14:cNvContentPartPr/>
                <p14:nvPr/>
              </p14:nvContentPartPr>
              <p14:xfrm>
                <a:off x="1199674" y="3673089"/>
                <a:ext cx="89280" cy="223560"/>
              </p14:xfrm>
            </p:contentPart>
          </mc:Choice>
          <mc:Fallback xmlns="">
            <p:pic>
              <p:nvPicPr>
                <p:cNvPr id="2223" name="Ink 2222">
                  <a:extLst>
                    <a:ext uri="{FF2B5EF4-FFF2-40B4-BE49-F238E27FC236}">
                      <a16:creationId xmlns:a16="http://schemas.microsoft.com/office/drawing/2014/main" id="{7C00B19C-2277-E5E4-CD63-2229F540960E}"/>
                    </a:ext>
                  </a:extLst>
                </p:cNvPr>
                <p:cNvPicPr/>
                <p:nvPr/>
              </p:nvPicPr>
              <p:blipFill>
                <a:blip r:embed="rId3926"/>
                <a:stretch>
                  <a:fillRect/>
                </a:stretch>
              </p:blipFill>
              <p:spPr>
                <a:xfrm>
                  <a:off x="1136674" y="3295089"/>
                  <a:ext cx="214920" cy="9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27">
              <p14:nvContentPartPr>
                <p14:cNvPr id="2224" name="Ink 2223">
                  <a:extLst>
                    <a:ext uri="{FF2B5EF4-FFF2-40B4-BE49-F238E27FC236}">
                      <a16:creationId xmlns:a16="http://schemas.microsoft.com/office/drawing/2014/main" id="{C5125B8C-CD73-65AF-6C70-C93BDE6C07F3}"/>
                    </a:ext>
                  </a:extLst>
                </p14:cNvPr>
                <p14:cNvContentPartPr/>
                <p14:nvPr/>
              </p14:nvContentPartPr>
              <p14:xfrm>
                <a:off x="1247914" y="3656889"/>
                <a:ext cx="82800" cy="243720"/>
              </p14:xfrm>
            </p:contentPart>
          </mc:Choice>
          <mc:Fallback xmlns="">
            <p:pic>
              <p:nvPicPr>
                <p:cNvPr id="2224" name="Ink 2223">
                  <a:extLst>
                    <a:ext uri="{FF2B5EF4-FFF2-40B4-BE49-F238E27FC236}">
                      <a16:creationId xmlns:a16="http://schemas.microsoft.com/office/drawing/2014/main" id="{C5125B8C-CD73-65AF-6C70-C93BDE6C07F3}"/>
                    </a:ext>
                  </a:extLst>
                </p:cNvPr>
                <p:cNvPicPr/>
                <p:nvPr/>
              </p:nvPicPr>
              <p:blipFill>
                <a:blip r:embed="rId3928"/>
                <a:stretch>
                  <a:fillRect/>
                </a:stretch>
              </p:blipFill>
              <p:spPr>
                <a:xfrm>
                  <a:off x="1184914" y="3279249"/>
                  <a:ext cx="208440" cy="9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29">
              <p14:nvContentPartPr>
                <p14:cNvPr id="2225" name="Ink 2224">
                  <a:extLst>
                    <a:ext uri="{FF2B5EF4-FFF2-40B4-BE49-F238E27FC236}">
                      <a16:creationId xmlns:a16="http://schemas.microsoft.com/office/drawing/2014/main" id="{1D5828BA-DE52-1D88-9B5F-B2B7F030C9F1}"/>
                    </a:ext>
                  </a:extLst>
                </p14:cNvPr>
                <p14:cNvContentPartPr/>
                <p14:nvPr/>
              </p14:nvContentPartPr>
              <p14:xfrm>
                <a:off x="1315234" y="3684249"/>
                <a:ext cx="65520" cy="222840"/>
              </p14:xfrm>
            </p:contentPart>
          </mc:Choice>
          <mc:Fallback xmlns="">
            <p:pic>
              <p:nvPicPr>
                <p:cNvPr id="2225" name="Ink 2224">
                  <a:extLst>
                    <a:ext uri="{FF2B5EF4-FFF2-40B4-BE49-F238E27FC236}">
                      <a16:creationId xmlns:a16="http://schemas.microsoft.com/office/drawing/2014/main" id="{1D5828BA-DE52-1D88-9B5F-B2B7F030C9F1}"/>
                    </a:ext>
                  </a:extLst>
                </p:cNvPr>
                <p:cNvPicPr/>
                <p:nvPr/>
              </p:nvPicPr>
              <p:blipFill>
                <a:blip r:embed="rId3930"/>
                <a:stretch>
                  <a:fillRect/>
                </a:stretch>
              </p:blipFill>
              <p:spPr>
                <a:xfrm>
                  <a:off x="1252594" y="3306609"/>
                  <a:ext cx="191160" cy="9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31">
              <p14:nvContentPartPr>
                <p14:cNvPr id="2226" name="Ink 2225">
                  <a:extLst>
                    <a:ext uri="{FF2B5EF4-FFF2-40B4-BE49-F238E27FC236}">
                      <a16:creationId xmlns:a16="http://schemas.microsoft.com/office/drawing/2014/main" id="{EF81337E-72E2-4DC1-D00A-6F44D484D708}"/>
                    </a:ext>
                  </a:extLst>
                </p14:cNvPr>
                <p14:cNvContentPartPr/>
                <p14:nvPr/>
              </p14:nvContentPartPr>
              <p14:xfrm>
                <a:off x="1354474" y="3701169"/>
                <a:ext cx="61200" cy="193320"/>
              </p14:xfrm>
            </p:contentPart>
          </mc:Choice>
          <mc:Fallback xmlns="">
            <p:pic>
              <p:nvPicPr>
                <p:cNvPr id="2226" name="Ink 2225">
                  <a:extLst>
                    <a:ext uri="{FF2B5EF4-FFF2-40B4-BE49-F238E27FC236}">
                      <a16:creationId xmlns:a16="http://schemas.microsoft.com/office/drawing/2014/main" id="{EF81337E-72E2-4DC1-D00A-6F44D484D708}"/>
                    </a:ext>
                  </a:extLst>
                </p:cNvPr>
                <p:cNvPicPr/>
                <p:nvPr/>
              </p:nvPicPr>
              <p:blipFill>
                <a:blip r:embed="rId3932"/>
                <a:stretch>
                  <a:fillRect/>
                </a:stretch>
              </p:blipFill>
              <p:spPr>
                <a:xfrm>
                  <a:off x="1291834" y="3323169"/>
                  <a:ext cx="186840" cy="9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33">
              <p14:nvContentPartPr>
                <p14:cNvPr id="2227" name="Ink 2226">
                  <a:extLst>
                    <a:ext uri="{FF2B5EF4-FFF2-40B4-BE49-F238E27FC236}">
                      <a16:creationId xmlns:a16="http://schemas.microsoft.com/office/drawing/2014/main" id="{7A950538-CA10-5F20-5E39-12BB3EA17701}"/>
                    </a:ext>
                  </a:extLst>
                </p14:cNvPr>
                <p14:cNvContentPartPr/>
                <p14:nvPr/>
              </p14:nvContentPartPr>
              <p14:xfrm>
                <a:off x="1383634" y="3699729"/>
                <a:ext cx="71280" cy="186480"/>
              </p14:xfrm>
            </p:contentPart>
          </mc:Choice>
          <mc:Fallback xmlns="">
            <p:pic>
              <p:nvPicPr>
                <p:cNvPr id="2227" name="Ink 2226">
                  <a:extLst>
                    <a:ext uri="{FF2B5EF4-FFF2-40B4-BE49-F238E27FC236}">
                      <a16:creationId xmlns:a16="http://schemas.microsoft.com/office/drawing/2014/main" id="{7A950538-CA10-5F20-5E39-12BB3EA17701}"/>
                    </a:ext>
                  </a:extLst>
                </p:cNvPr>
                <p:cNvPicPr/>
                <p:nvPr/>
              </p:nvPicPr>
              <p:blipFill>
                <a:blip r:embed="rId3934"/>
                <a:stretch>
                  <a:fillRect/>
                </a:stretch>
              </p:blipFill>
              <p:spPr>
                <a:xfrm>
                  <a:off x="1320634" y="3321729"/>
                  <a:ext cx="196920" cy="9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35">
              <p14:nvContentPartPr>
                <p14:cNvPr id="2228" name="Ink 2227">
                  <a:extLst>
                    <a:ext uri="{FF2B5EF4-FFF2-40B4-BE49-F238E27FC236}">
                      <a16:creationId xmlns:a16="http://schemas.microsoft.com/office/drawing/2014/main" id="{961D74CE-642A-5007-5F9E-DCB00A523039}"/>
                    </a:ext>
                  </a:extLst>
                </p14:cNvPr>
                <p14:cNvContentPartPr/>
                <p14:nvPr/>
              </p14:nvContentPartPr>
              <p14:xfrm>
                <a:off x="1439794" y="3626289"/>
                <a:ext cx="55080" cy="296640"/>
              </p14:xfrm>
            </p:contentPart>
          </mc:Choice>
          <mc:Fallback xmlns="">
            <p:pic>
              <p:nvPicPr>
                <p:cNvPr id="2228" name="Ink 2227">
                  <a:extLst>
                    <a:ext uri="{FF2B5EF4-FFF2-40B4-BE49-F238E27FC236}">
                      <a16:creationId xmlns:a16="http://schemas.microsoft.com/office/drawing/2014/main" id="{961D74CE-642A-5007-5F9E-DCB00A523039}"/>
                    </a:ext>
                  </a:extLst>
                </p:cNvPr>
                <p:cNvPicPr/>
                <p:nvPr/>
              </p:nvPicPr>
              <p:blipFill>
                <a:blip r:embed="rId3936"/>
                <a:stretch>
                  <a:fillRect/>
                </a:stretch>
              </p:blipFill>
              <p:spPr>
                <a:xfrm>
                  <a:off x="1377154" y="3248649"/>
                  <a:ext cx="180720" cy="10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37">
              <p14:nvContentPartPr>
                <p14:cNvPr id="2229" name="Ink 2228">
                  <a:extLst>
                    <a:ext uri="{FF2B5EF4-FFF2-40B4-BE49-F238E27FC236}">
                      <a16:creationId xmlns:a16="http://schemas.microsoft.com/office/drawing/2014/main" id="{FF45EF89-BA90-2B43-8D0C-3AC1CDFE4A1D}"/>
                    </a:ext>
                  </a:extLst>
                </p14:cNvPr>
                <p14:cNvContentPartPr/>
                <p14:nvPr/>
              </p14:nvContentPartPr>
              <p14:xfrm>
                <a:off x="1478674" y="3628449"/>
                <a:ext cx="36000" cy="349200"/>
              </p14:xfrm>
            </p:contentPart>
          </mc:Choice>
          <mc:Fallback xmlns="">
            <p:pic>
              <p:nvPicPr>
                <p:cNvPr id="2229" name="Ink 2228">
                  <a:extLst>
                    <a:ext uri="{FF2B5EF4-FFF2-40B4-BE49-F238E27FC236}">
                      <a16:creationId xmlns:a16="http://schemas.microsoft.com/office/drawing/2014/main" id="{FF45EF89-BA90-2B43-8D0C-3AC1CDFE4A1D}"/>
                    </a:ext>
                  </a:extLst>
                </p:cNvPr>
                <p:cNvPicPr/>
                <p:nvPr/>
              </p:nvPicPr>
              <p:blipFill>
                <a:blip r:embed="rId3938"/>
                <a:stretch>
                  <a:fillRect/>
                </a:stretch>
              </p:blipFill>
              <p:spPr>
                <a:xfrm>
                  <a:off x="1415674" y="3250449"/>
                  <a:ext cx="161640" cy="11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39">
              <p14:nvContentPartPr>
                <p14:cNvPr id="2230" name="Ink 2229">
                  <a:extLst>
                    <a:ext uri="{FF2B5EF4-FFF2-40B4-BE49-F238E27FC236}">
                      <a16:creationId xmlns:a16="http://schemas.microsoft.com/office/drawing/2014/main" id="{2BDD47DB-252B-DB85-F661-284CEDC6C781}"/>
                    </a:ext>
                  </a:extLst>
                </p14:cNvPr>
                <p14:cNvContentPartPr/>
                <p14:nvPr/>
              </p14:nvContentPartPr>
              <p14:xfrm>
                <a:off x="1391554" y="3747249"/>
                <a:ext cx="200160" cy="384480"/>
              </p14:xfrm>
            </p:contentPart>
          </mc:Choice>
          <mc:Fallback xmlns="">
            <p:pic>
              <p:nvPicPr>
                <p:cNvPr id="2230" name="Ink 2229">
                  <a:extLst>
                    <a:ext uri="{FF2B5EF4-FFF2-40B4-BE49-F238E27FC236}">
                      <a16:creationId xmlns:a16="http://schemas.microsoft.com/office/drawing/2014/main" id="{2BDD47DB-252B-DB85-F661-284CEDC6C781}"/>
                    </a:ext>
                  </a:extLst>
                </p:cNvPr>
                <p:cNvPicPr/>
                <p:nvPr/>
              </p:nvPicPr>
              <p:blipFill>
                <a:blip r:embed="rId3940"/>
                <a:stretch>
                  <a:fillRect/>
                </a:stretch>
              </p:blipFill>
              <p:spPr>
                <a:xfrm>
                  <a:off x="1328554" y="3369609"/>
                  <a:ext cx="325800" cy="11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41">
              <p14:nvContentPartPr>
                <p14:cNvPr id="2231" name="Ink 2230">
                  <a:extLst>
                    <a:ext uri="{FF2B5EF4-FFF2-40B4-BE49-F238E27FC236}">
                      <a16:creationId xmlns:a16="http://schemas.microsoft.com/office/drawing/2014/main" id="{E428E99E-45CC-06DB-0FF5-A7C34E284329}"/>
                    </a:ext>
                  </a:extLst>
                </p14:cNvPr>
                <p14:cNvContentPartPr/>
                <p14:nvPr/>
              </p14:nvContentPartPr>
              <p14:xfrm>
                <a:off x="1472914" y="3774609"/>
                <a:ext cx="62640" cy="468720"/>
              </p14:xfrm>
            </p:contentPart>
          </mc:Choice>
          <mc:Fallback xmlns="">
            <p:pic>
              <p:nvPicPr>
                <p:cNvPr id="2231" name="Ink 2230">
                  <a:extLst>
                    <a:ext uri="{FF2B5EF4-FFF2-40B4-BE49-F238E27FC236}">
                      <a16:creationId xmlns:a16="http://schemas.microsoft.com/office/drawing/2014/main" id="{E428E99E-45CC-06DB-0FF5-A7C34E284329}"/>
                    </a:ext>
                  </a:extLst>
                </p:cNvPr>
                <p:cNvPicPr/>
                <p:nvPr/>
              </p:nvPicPr>
              <p:blipFill>
                <a:blip r:embed="rId3942"/>
                <a:stretch>
                  <a:fillRect/>
                </a:stretch>
              </p:blipFill>
              <p:spPr>
                <a:xfrm>
                  <a:off x="1410274" y="3396609"/>
                  <a:ext cx="188280" cy="12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43">
              <p14:nvContentPartPr>
                <p14:cNvPr id="2232" name="Ink 2231">
                  <a:extLst>
                    <a:ext uri="{FF2B5EF4-FFF2-40B4-BE49-F238E27FC236}">
                      <a16:creationId xmlns:a16="http://schemas.microsoft.com/office/drawing/2014/main" id="{FE20AF8B-5987-4031-4FBB-7A378586B751}"/>
                    </a:ext>
                  </a:extLst>
                </p14:cNvPr>
                <p14:cNvContentPartPr/>
                <p14:nvPr/>
              </p14:nvContentPartPr>
              <p14:xfrm>
                <a:off x="1472194" y="3789369"/>
                <a:ext cx="131040" cy="523080"/>
              </p14:xfrm>
            </p:contentPart>
          </mc:Choice>
          <mc:Fallback xmlns="">
            <p:pic>
              <p:nvPicPr>
                <p:cNvPr id="2232" name="Ink 2231">
                  <a:extLst>
                    <a:ext uri="{FF2B5EF4-FFF2-40B4-BE49-F238E27FC236}">
                      <a16:creationId xmlns:a16="http://schemas.microsoft.com/office/drawing/2014/main" id="{FE20AF8B-5987-4031-4FBB-7A378586B751}"/>
                    </a:ext>
                  </a:extLst>
                </p:cNvPr>
                <p:cNvPicPr/>
                <p:nvPr/>
              </p:nvPicPr>
              <p:blipFill>
                <a:blip r:embed="rId3944"/>
                <a:stretch>
                  <a:fillRect/>
                </a:stretch>
              </p:blipFill>
              <p:spPr>
                <a:xfrm>
                  <a:off x="1409554" y="3411729"/>
                  <a:ext cx="256680" cy="12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45">
              <p14:nvContentPartPr>
                <p14:cNvPr id="2233" name="Ink 2232">
                  <a:extLst>
                    <a:ext uri="{FF2B5EF4-FFF2-40B4-BE49-F238E27FC236}">
                      <a16:creationId xmlns:a16="http://schemas.microsoft.com/office/drawing/2014/main" id="{7FAE44A4-F626-6BC2-7248-C493B91ACCA8}"/>
                    </a:ext>
                  </a:extLst>
                </p14:cNvPr>
                <p14:cNvContentPartPr/>
                <p14:nvPr/>
              </p14:nvContentPartPr>
              <p14:xfrm>
                <a:off x="1511074" y="3812049"/>
                <a:ext cx="74880" cy="456840"/>
              </p14:xfrm>
            </p:contentPart>
          </mc:Choice>
          <mc:Fallback xmlns="">
            <p:pic>
              <p:nvPicPr>
                <p:cNvPr id="2233" name="Ink 2232">
                  <a:extLst>
                    <a:ext uri="{FF2B5EF4-FFF2-40B4-BE49-F238E27FC236}">
                      <a16:creationId xmlns:a16="http://schemas.microsoft.com/office/drawing/2014/main" id="{7FAE44A4-F626-6BC2-7248-C493B91ACCA8}"/>
                    </a:ext>
                  </a:extLst>
                </p:cNvPr>
                <p:cNvPicPr/>
                <p:nvPr/>
              </p:nvPicPr>
              <p:blipFill>
                <a:blip r:embed="rId3946"/>
                <a:stretch>
                  <a:fillRect/>
                </a:stretch>
              </p:blipFill>
              <p:spPr>
                <a:xfrm>
                  <a:off x="1448434" y="3434409"/>
                  <a:ext cx="200520" cy="12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47">
              <p14:nvContentPartPr>
                <p14:cNvPr id="2234" name="Ink 2233">
                  <a:extLst>
                    <a:ext uri="{FF2B5EF4-FFF2-40B4-BE49-F238E27FC236}">
                      <a16:creationId xmlns:a16="http://schemas.microsoft.com/office/drawing/2014/main" id="{A1320560-C585-0A2A-7354-E3E89535FC8A}"/>
                    </a:ext>
                  </a:extLst>
                </p14:cNvPr>
                <p14:cNvContentPartPr/>
                <p14:nvPr/>
              </p14:nvContentPartPr>
              <p14:xfrm>
                <a:off x="1484794" y="3711609"/>
                <a:ext cx="20160" cy="331560"/>
              </p14:xfrm>
            </p:contentPart>
          </mc:Choice>
          <mc:Fallback xmlns="">
            <p:pic>
              <p:nvPicPr>
                <p:cNvPr id="2234" name="Ink 2233">
                  <a:extLst>
                    <a:ext uri="{FF2B5EF4-FFF2-40B4-BE49-F238E27FC236}">
                      <a16:creationId xmlns:a16="http://schemas.microsoft.com/office/drawing/2014/main" id="{A1320560-C585-0A2A-7354-E3E89535FC8A}"/>
                    </a:ext>
                  </a:extLst>
                </p:cNvPr>
                <p:cNvPicPr/>
                <p:nvPr/>
              </p:nvPicPr>
              <p:blipFill>
                <a:blip r:embed="rId3948"/>
                <a:stretch>
                  <a:fillRect/>
                </a:stretch>
              </p:blipFill>
              <p:spPr>
                <a:xfrm>
                  <a:off x="1421794" y="3333969"/>
                  <a:ext cx="145800" cy="10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49">
              <p14:nvContentPartPr>
                <p14:cNvPr id="2235" name="Ink 2234">
                  <a:extLst>
                    <a:ext uri="{FF2B5EF4-FFF2-40B4-BE49-F238E27FC236}">
                      <a16:creationId xmlns:a16="http://schemas.microsoft.com/office/drawing/2014/main" id="{8BF693FF-616D-867E-F80E-05957B535456}"/>
                    </a:ext>
                  </a:extLst>
                </p14:cNvPr>
                <p14:cNvContentPartPr/>
                <p14:nvPr/>
              </p14:nvContentPartPr>
              <p14:xfrm>
                <a:off x="1417834" y="3717009"/>
                <a:ext cx="18720" cy="181080"/>
              </p14:xfrm>
            </p:contentPart>
          </mc:Choice>
          <mc:Fallback xmlns="">
            <p:pic>
              <p:nvPicPr>
                <p:cNvPr id="2235" name="Ink 2234">
                  <a:extLst>
                    <a:ext uri="{FF2B5EF4-FFF2-40B4-BE49-F238E27FC236}">
                      <a16:creationId xmlns:a16="http://schemas.microsoft.com/office/drawing/2014/main" id="{8BF693FF-616D-867E-F80E-05957B535456}"/>
                    </a:ext>
                  </a:extLst>
                </p:cNvPr>
                <p:cNvPicPr/>
                <p:nvPr/>
              </p:nvPicPr>
              <p:blipFill>
                <a:blip r:embed="rId3950"/>
                <a:stretch>
                  <a:fillRect/>
                </a:stretch>
              </p:blipFill>
              <p:spPr>
                <a:xfrm>
                  <a:off x="1355194" y="3339009"/>
                  <a:ext cx="144360" cy="9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51">
              <p14:nvContentPartPr>
                <p14:cNvPr id="2236" name="Ink 2235">
                  <a:extLst>
                    <a:ext uri="{FF2B5EF4-FFF2-40B4-BE49-F238E27FC236}">
                      <a16:creationId xmlns:a16="http://schemas.microsoft.com/office/drawing/2014/main" id="{E39126C4-85E0-44D5-790B-85FEE48D18BA}"/>
                    </a:ext>
                  </a:extLst>
                </p14:cNvPr>
                <p14:cNvContentPartPr/>
                <p14:nvPr/>
              </p14:nvContentPartPr>
              <p14:xfrm>
                <a:off x="1216234" y="3729969"/>
                <a:ext cx="379440" cy="214200"/>
              </p14:xfrm>
            </p:contentPart>
          </mc:Choice>
          <mc:Fallback xmlns="">
            <p:pic>
              <p:nvPicPr>
                <p:cNvPr id="2236" name="Ink 2235">
                  <a:extLst>
                    <a:ext uri="{FF2B5EF4-FFF2-40B4-BE49-F238E27FC236}">
                      <a16:creationId xmlns:a16="http://schemas.microsoft.com/office/drawing/2014/main" id="{E39126C4-85E0-44D5-790B-85FEE48D18BA}"/>
                    </a:ext>
                  </a:extLst>
                </p:cNvPr>
                <p:cNvPicPr/>
                <p:nvPr/>
              </p:nvPicPr>
              <p:blipFill>
                <a:blip r:embed="rId3952"/>
                <a:stretch>
                  <a:fillRect/>
                </a:stretch>
              </p:blipFill>
              <p:spPr>
                <a:xfrm>
                  <a:off x="1153234" y="3351969"/>
                  <a:ext cx="505080" cy="9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53">
              <p14:nvContentPartPr>
                <p14:cNvPr id="2237" name="Ink 2236">
                  <a:extLst>
                    <a:ext uri="{FF2B5EF4-FFF2-40B4-BE49-F238E27FC236}">
                      <a16:creationId xmlns:a16="http://schemas.microsoft.com/office/drawing/2014/main" id="{195FF451-AEB2-E472-9DDC-951E0456DDCE}"/>
                    </a:ext>
                  </a:extLst>
                </p14:cNvPr>
                <p14:cNvContentPartPr/>
                <p14:nvPr/>
              </p14:nvContentPartPr>
              <p14:xfrm>
                <a:off x="1541674" y="3726009"/>
                <a:ext cx="49320" cy="207000"/>
              </p14:xfrm>
            </p:contentPart>
          </mc:Choice>
          <mc:Fallback xmlns="">
            <p:pic>
              <p:nvPicPr>
                <p:cNvPr id="2237" name="Ink 2236">
                  <a:extLst>
                    <a:ext uri="{FF2B5EF4-FFF2-40B4-BE49-F238E27FC236}">
                      <a16:creationId xmlns:a16="http://schemas.microsoft.com/office/drawing/2014/main" id="{195FF451-AEB2-E472-9DDC-951E0456DDCE}"/>
                    </a:ext>
                  </a:extLst>
                </p:cNvPr>
                <p:cNvPicPr/>
                <p:nvPr/>
              </p:nvPicPr>
              <p:blipFill>
                <a:blip r:embed="rId3954"/>
                <a:stretch>
                  <a:fillRect/>
                </a:stretch>
              </p:blipFill>
              <p:spPr>
                <a:xfrm>
                  <a:off x="1478674" y="3348369"/>
                  <a:ext cx="174960" cy="9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55">
              <p14:nvContentPartPr>
                <p14:cNvPr id="2238" name="Ink 2237">
                  <a:extLst>
                    <a:ext uri="{FF2B5EF4-FFF2-40B4-BE49-F238E27FC236}">
                      <a16:creationId xmlns:a16="http://schemas.microsoft.com/office/drawing/2014/main" id="{B1843A7E-42E6-E5D9-3352-04B711D10362}"/>
                    </a:ext>
                  </a:extLst>
                </p14:cNvPr>
                <p14:cNvContentPartPr/>
                <p14:nvPr/>
              </p14:nvContentPartPr>
              <p14:xfrm>
                <a:off x="1509274" y="3797649"/>
                <a:ext cx="16200" cy="202680"/>
              </p14:xfrm>
            </p:contentPart>
          </mc:Choice>
          <mc:Fallback xmlns="">
            <p:pic>
              <p:nvPicPr>
                <p:cNvPr id="2238" name="Ink 2237">
                  <a:extLst>
                    <a:ext uri="{FF2B5EF4-FFF2-40B4-BE49-F238E27FC236}">
                      <a16:creationId xmlns:a16="http://schemas.microsoft.com/office/drawing/2014/main" id="{B1843A7E-42E6-E5D9-3352-04B711D10362}"/>
                    </a:ext>
                  </a:extLst>
                </p:cNvPr>
                <p:cNvPicPr/>
                <p:nvPr/>
              </p:nvPicPr>
              <p:blipFill>
                <a:blip r:embed="rId3956"/>
                <a:stretch>
                  <a:fillRect/>
                </a:stretch>
              </p:blipFill>
              <p:spPr>
                <a:xfrm>
                  <a:off x="1446274" y="3419649"/>
                  <a:ext cx="141840" cy="9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57">
              <p14:nvContentPartPr>
                <p14:cNvPr id="2239" name="Ink 2238">
                  <a:extLst>
                    <a:ext uri="{FF2B5EF4-FFF2-40B4-BE49-F238E27FC236}">
                      <a16:creationId xmlns:a16="http://schemas.microsoft.com/office/drawing/2014/main" id="{305BCC99-5226-2B78-E1B6-A2A90908A37B}"/>
                    </a:ext>
                  </a:extLst>
                </p14:cNvPr>
                <p14:cNvContentPartPr/>
                <p14:nvPr/>
              </p14:nvContentPartPr>
              <p14:xfrm>
                <a:off x="1516474" y="3834729"/>
                <a:ext cx="12600" cy="252720"/>
              </p14:xfrm>
            </p:contentPart>
          </mc:Choice>
          <mc:Fallback xmlns="">
            <p:pic>
              <p:nvPicPr>
                <p:cNvPr id="2239" name="Ink 2238">
                  <a:extLst>
                    <a:ext uri="{FF2B5EF4-FFF2-40B4-BE49-F238E27FC236}">
                      <a16:creationId xmlns:a16="http://schemas.microsoft.com/office/drawing/2014/main" id="{305BCC99-5226-2B78-E1B6-A2A90908A37B}"/>
                    </a:ext>
                  </a:extLst>
                </p:cNvPr>
                <p:cNvPicPr/>
                <p:nvPr/>
              </p:nvPicPr>
              <p:blipFill>
                <a:blip r:embed="rId3958"/>
                <a:stretch>
                  <a:fillRect/>
                </a:stretch>
              </p:blipFill>
              <p:spPr>
                <a:xfrm>
                  <a:off x="1453474" y="3457089"/>
                  <a:ext cx="138240" cy="10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59">
              <p14:nvContentPartPr>
                <p14:cNvPr id="2240" name="Ink 2239">
                  <a:extLst>
                    <a:ext uri="{FF2B5EF4-FFF2-40B4-BE49-F238E27FC236}">
                      <a16:creationId xmlns:a16="http://schemas.microsoft.com/office/drawing/2014/main" id="{6EAC04E9-5F97-D727-7F51-ADCFA845C514}"/>
                    </a:ext>
                  </a:extLst>
                </p14:cNvPr>
                <p14:cNvContentPartPr/>
                <p14:nvPr/>
              </p14:nvContentPartPr>
              <p14:xfrm>
                <a:off x="1524754" y="3870009"/>
                <a:ext cx="22320" cy="59760"/>
              </p14:xfrm>
            </p:contentPart>
          </mc:Choice>
          <mc:Fallback xmlns="">
            <p:pic>
              <p:nvPicPr>
                <p:cNvPr id="2240" name="Ink 2239">
                  <a:extLst>
                    <a:ext uri="{FF2B5EF4-FFF2-40B4-BE49-F238E27FC236}">
                      <a16:creationId xmlns:a16="http://schemas.microsoft.com/office/drawing/2014/main" id="{6EAC04E9-5F97-D727-7F51-ADCFA845C514}"/>
                    </a:ext>
                  </a:extLst>
                </p:cNvPr>
                <p:cNvPicPr/>
                <p:nvPr/>
              </p:nvPicPr>
              <p:blipFill>
                <a:blip r:embed="rId3960"/>
                <a:stretch>
                  <a:fillRect/>
                </a:stretch>
              </p:blipFill>
              <p:spPr>
                <a:xfrm>
                  <a:off x="1461754" y="3492009"/>
                  <a:ext cx="147960" cy="81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61">
              <p14:nvContentPartPr>
                <p14:cNvPr id="2241" name="Ink 2240">
                  <a:extLst>
                    <a:ext uri="{FF2B5EF4-FFF2-40B4-BE49-F238E27FC236}">
                      <a16:creationId xmlns:a16="http://schemas.microsoft.com/office/drawing/2014/main" id="{898AEE84-D787-1639-68FF-F052B3E38370}"/>
                    </a:ext>
                  </a:extLst>
                </p14:cNvPr>
                <p14:cNvContentPartPr/>
                <p14:nvPr/>
              </p14:nvContentPartPr>
              <p14:xfrm>
                <a:off x="1470394" y="3812769"/>
                <a:ext cx="115200" cy="637560"/>
              </p14:xfrm>
            </p:contentPart>
          </mc:Choice>
          <mc:Fallback xmlns="">
            <p:pic>
              <p:nvPicPr>
                <p:cNvPr id="2241" name="Ink 2240">
                  <a:extLst>
                    <a:ext uri="{FF2B5EF4-FFF2-40B4-BE49-F238E27FC236}">
                      <a16:creationId xmlns:a16="http://schemas.microsoft.com/office/drawing/2014/main" id="{898AEE84-D787-1639-68FF-F052B3E38370}"/>
                    </a:ext>
                  </a:extLst>
                </p:cNvPr>
                <p:cNvPicPr/>
                <p:nvPr/>
              </p:nvPicPr>
              <p:blipFill>
                <a:blip r:embed="rId3962"/>
                <a:stretch>
                  <a:fillRect/>
                </a:stretch>
              </p:blipFill>
              <p:spPr>
                <a:xfrm>
                  <a:off x="1407754" y="3435129"/>
                  <a:ext cx="240840" cy="13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63">
              <p14:nvContentPartPr>
                <p14:cNvPr id="2242" name="Ink 2241">
                  <a:extLst>
                    <a:ext uri="{FF2B5EF4-FFF2-40B4-BE49-F238E27FC236}">
                      <a16:creationId xmlns:a16="http://schemas.microsoft.com/office/drawing/2014/main" id="{5D1C9273-B571-A5F3-D484-832AC1E76747}"/>
                    </a:ext>
                  </a:extLst>
                </p14:cNvPr>
                <p14:cNvContentPartPr/>
                <p14:nvPr/>
              </p14:nvContentPartPr>
              <p14:xfrm>
                <a:off x="1523674" y="3702249"/>
                <a:ext cx="131760" cy="350280"/>
              </p14:xfrm>
            </p:contentPart>
          </mc:Choice>
          <mc:Fallback xmlns="">
            <p:pic>
              <p:nvPicPr>
                <p:cNvPr id="2242" name="Ink 2241">
                  <a:extLst>
                    <a:ext uri="{FF2B5EF4-FFF2-40B4-BE49-F238E27FC236}">
                      <a16:creationId xmlns:a16="http://schemas.microsoft.com/office/drawing/2014/main" id="{5D1C9273-B571-A5F3-D484-832AC1E76747}"/>
                    </a:ext>
                  </a:extLst>
                </p:cNvPr>
                <p:cNvPicPr/>
                <p:nvPr/>
              </p:nvPicPr>
              <p:blipFill>
                <a:blip r:embed="rId3964"/>
                <a:stretch>
                  <a:fillRect/>
                </a:stretch>
              </p:blipFill>
              <p:spPr>
                <a:xfrm>
                  <a:off x="1460674" y="3324249"/>
                  <a:ext cx="257400" cy="11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65">
              <p14:nvContentPartPr>
                <p14:cNvPr id="2243" name="Ink 2242">
                  <a:extLst>
                    <a:ext uri="{FF2B5EF4-FFF2-40B4-BE49-F238E27FC236}">
                      <a16:creationId xmlns:a16="http://schemas.microsoft.com/office/drawing/2014/main" id="{8343F09C-0DA3-1A1B-08B8-C7A699F18ED0}"/>
                    </a:ext>
                  </a:extLst>
                </p14:cNvPr>
                <p14:cNvContentPartPr/>
                <p14:nvPr/>
              </p14:nvContentPartPr>
              <p14:xfrm>
                <a:off x="1623034" y="3608289"/>
                <a:ext cx="164520" cy="232200"/>
              </p14:xfrm>
            </p:contentPart>
          </mc:Choice>
          <mc:Fallback xmlns="">
            <p:pic>
              <p:nvPicPr>
                <p:cNvPr id="2243" name="Ink 2242">
                  <a:extLst>
                    <a:ext uri="{FF2B5EF4-FFF2-40B4-BE49-F238E27FC236}">
                      <a16:creationId xmlns:a16="http://schemas.microsoft.com/office/drawing/2014/main" id="{8343F09C-0DA3-1A1B-08B8-C7A699F18ED0}"/>
                    </a:ext>
                  </a:extLst>
                </p:cNvPr>
                <p:cNvPicPr/>
                <p:nvPr/>
              </p:nvPicPr>
              <p:blipFill>
                <a:blip r:embed="rId3966"/>
                <a:stretch>
                  <a:fillRect/>
                </a:stretch>
              </p:blipFill>
              <p:spPr>
                <a:xfrm>
                  <a:off x="1560394" y="3230289"/>
                  <a:ext cx="290160" cy="9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67">
              <p14:nvContentPartPr>
                <p14:cNvPr id="2244" name="Ink 2243">
                  <a:extLst>
                    <a:ext uri="{FF2B5EF4-FFF2-40B4-BE49-F238E27FC236}">
                      <a16:creationId xmlns:a16="http://schemas.microsoft.com/office/drawing/2014/main" id="{66256F23-9E50-A27B-ED39-60CA13903AC5}"/>
                    </a:ext>
                  </a:extLst>
                </p14:cNvPr>
                <p14:cNvContentPartPr/>
                <p14:nvPr/>
              </p14:nvContentPartPr>
              <p14:xfrm>
                <a:off x="1646794" y="3644649"/>
                <a:ext cx="92520" cy="144360"/>
              </p14:xfrm>
            </p:contentPart>
          </mc:Choice>
          <mc:Fallback xmlns="">
            <p:pic>
              <p:nvPicPr>
                <p:cNvPr id="2244" name="Ink 2243">
                  <a:extLst>
                    <a:ext uri="{FF2B5EF4-FFF2-40B4-BE49-F238E27FC236}">
                      <a16:creationId xmlns:a16="http://schemas.microsoft.com/office/drawing/2014/main" id="{66256F23-9E50-A27B-ED39-60CA13903AC5}"/>
                    </a:ext>
                  </a:extLst>
                </p:cNvPr>
                <p:cNvPicPr/>
                <p:nvPr/>
              </p:nvPicPr>
              <p:blipFill>
                <a:blip r:embed="rId3968"/>
                <a:stretch>
                  <a:fillRect/>
                </a:stretch>
              </p:blipFill>
              <p:spPr>
                <a:xfrm>
                  <a:off x="1583794" y="3266649"/>
                  <a:ext cx="218160" cy="90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69">
              <p14:nvContentPartPr>
                <p14:cNvPr id="2245" name="Ink 2244">
                  <a:extLst>
                    <a:ext uri="{FF2B5EF4-FFF2-40B4-BE49-F238E27FC236}">
                      <a16:creationId xmlns:a16="http://schemas.microsoft.com/office/drawing/2014/main" id="{A505A8A5-91DB-AB16-8F52-8F23ABD35D5A}"/>
                    </a:ext>
                  </a:extLst>
                </p14:cNvPr>
                <p14:cNvContentPartPr/>
                <p14:nvPr/>
              </p14:nvContentPartPr>
              <p14:xfrm>
                <a:off x="1545994" y="3538449"/>
                <a:ext cx="106560" cy="229680"/>
              </p14:xfrm>
            </p:contentPart>
          </mc:Choice>
          <mc:Fallback xmlns="">
            <p:pic>
              <p:nvPicPr>
                <p:cNvPr id="2245" name="Ink 2244">
                  <a:extLst>
                    <a:ext uri="{FF2B5EF4-FFF2-40B4-BE49-F238E27FC236}">
                      <a16:creationId xmlns:a16="http://schemas.microsoft.com/office/drawing/2014/main" id="{A505A8A5-91DB-AB16-8F52-8F23ABD35D5A}"/>
                    </a:ext>
                  </a:extLst>
                </p:cNvPr>
                <p:cNvPicPr/>
                <p:nvPr/>
              </p:nvPicPr>
              <p:blipFill>
                <a:blip r:embed="rId3970"/>
                <a:stretch>
                  <a:fillRect/>
                </a:stretch>
              </p:blipFill>
              <p:spPr>
                <a:xfrm>
                  <a:off x="1483354" y="3160809"/>
                  <a:ext cx="232200" cy="9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71">
              <p14:nvContentPartPr>
                <p14:cNvPr id="2246" name="Ink 2245">
                  <a:extLst>
                    <a:ext uri="{FF2B5EF4-FFF2-40B4-BE49-F238E27FC236}">
                      <a16:creationId xmlns:a16="http://schemas.microsoft.com/office/drawing/2014/main" id="{CC31F3DF-2796-F253-9244-9CA2147DFF64}"/>
                    </a:ext>
                  </a:extLst>
                </p14:cNvPr>
                <p14:cNvContentPartPr/>
                <p14:nvPr/>
              </p14:nvContentPartPr>
              <p14:xfrm>
                <a:off x="1698634" y="3547809"/>
                <a:ext cx="19800" cy="136080"/>
              </p14:xfrm>
            </p:contentPart>
          </mc:Choice>
          <mc:Fallback xmlns="">
            <p:pic>
              <p:nvPicPr>
                <p:cNvPr id="2246" name="Ink 2245">
                  <a:extLst>
                    <a:ext uri="{FF2B5EF4-FFF2-40B4-BE49-F238E27FC236}">
                      <a16:creationId xmlns:a16="http://schemas.microsoft.com/office/drawing/2014/main" id="{CC31F3DF-2796-F253-9244-9CA2147DFF64}"/>
                    </a:ext>
                  </a:extLst>
                </p:cNvPr>
                <p:cNvPicPr/>
                <p:nvPr/>
              </p:nvPicPr>
              <p:blipFill>
                <a:blip r:embed="rId3972"/>
                <a:stretch>
                  <a:fillRect/>
                </a:stretch>
              </p:blipFill>
              <p:spPr>
                <a:xfrm>
                  <a:off x="1635994" y="3170169"/>
                  <a:ext cx="145440" cy="89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73">
              <p14:nvContentPartPr>
                <p14:cNvPr id="2247" name="Ink 2246">
                  <a:extLst>
                    <a:ext uri="{FF2B5EF4-FFF2-40B4-BE49-F238E27FC236}">
                      <a16:creationId xmlns:a16="http://schemas.microsoft.com/office/drawing/2014/main" id="{012CDAA2-44E2-09E2-78CD-BF095658AF1A}"/>
                    </a:ext>
                  </a:extLst>
                </p14:cNvPr>
                <p14:cNvContentPartPr/>
                <p14:nvPr/>
              </p14:nvContentPartPr>
              <p14:xfrm>
                <a:off x="1664074" y="3452769"/>
                <a:ext cx="128880" cy="252360"/>
              </p14:xfrm>
            </p:contentPart>
          </mc:Choice>
          <mc:Fallback xmlns="">
            <p:pic>
              <p:nvPicPr>
                <p:cNvPr id="2247" name="Ink 2246">
                  <a:extLst>
                    <a:ext uri="{FF2B5EF4-FFF2-40B4-BE49-F238E27FC236}">
                      <a16:creationId xmlns:a16="http://schemas.microsoft.com/office/drawing/2014/main" id="{012CDAA2-44E2-09E2-78CD-BF095658AF1A}"/>
                    </a:ext>
                  </a:extLst>
                </p:cNvPr>
                <p:cNvPicPr/>
                <p:nvPr/>
              </p:nvPicPr>
              <p:blipFill>
                <a:blip r:embed="rId3974"/>
                <a:stretch>
                  <a:fillRect/>
                </a:stretch>
              </p:blipFill>
              <p:spPr>
                <a:xfrm>
                  <a:off x="1601434" y="3074769"/>
                  <a:ext cx="254520" cy="10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75">
              <p14:nvContentPartPr>
                <p14:cNvPr id="2248" name="Ink 2247">
                  <a:extLst>
                    <a:ext uri="{FF2B5EF4-FFF2-40B4-BE49-F238E27FC236}">
                      <a16:creationId xmlns:a16="http://schemas.microsoft.com/office/drawing/2014/main" id="{CE2E4971-5742-A491-D121-A91223C16096}"/>
                    </a:ext>
                  </a:extLst>
                </p14:cNvPr>
                <p14:cNvContentPartPr/>
                <p14:nvPr/>
              </p14:nvContentPartPr>
              <p14:xfrm>
                <a:off x="1715194" y="3609009"/>
                <a:ext cx="165240" cy="238320"/>
              </p14:xfrm>
            </p:contentPart>
          </mc:Choice>
          <mc:Fallback xmlns="">
            <p:pic>
              <p:nvPicPr>
                <p:cNvPr id="2248" name="Ink 2247">
                  <a:extLst>
                    <a:ext uri="{FF2B5EF4-FFF2-40B4-BE49-F238E27FC236}">
                      <a16:creationId xmlns:a16="http://schemas.microsoft.com/office/drawing/2014/main" id="{CE2E4971-5742-A491-D121-A91223C16096}"/>
                    </a:ext>
                  </a:extLst>
                </p:cNvPr>
                <p:cNvPicPr/>
                <p:nvPr/>
              </p:nvPicPr>
              <p:blipFill>
                <a:blip r:embed="rId3976"/>
                <a:stretch>
                  <a:fillRect/>
                </a:stretch>
              </p:blipFill>
              <p:spPr>
                <a:xfrm>
                  <a:off x="1652194" y="3231369"/>
                  <a:ext cx="290880" cy="9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77">
              <p14:nvContentPartPr>
                <p14:cNvPr id="2249" name="Ink 2248">
                  <a:extLst>
                    <a:ext uri="{FF2B5EF4-FFF2-40B4-BE49-F238E27FC236}">
                      <a16:creationId xmlns:a16="http://schemas.microsoft.com/office/drawing/2014/main" id="{3760B209-E4AA-0298-69D0-4C69F1252A01}"/>
                    </a:ext>
                  </a:extLst>
                </p14:cNvPr>
                <p14:cNvContentPartPr/>
                <p14:nvPr/>
              </p14:nvContentPartPr>
              <p14:xfrm>
                <a:off x="1885834" y="3801249"/>
                <a:ext cx="72360" cy="222120"/>
              </p14:xfrm>
            </p:contentPart>
          </mc:Choice>
          <mc:Fallback xmlns="">
            <p:pic>
              <p:nvPicPr>
                <p:cNvPr id="2249" name="Ink 2248">
                  <a:extLst>
                    <a:ext uri="{FF2B5EF4-FFF2-40B4-BE49-F238E27FC236}">
                      <a16:creationId xmlns:a16="http://schemas.microsoft.com/office/drawing/2014/main" id="{3760B209-E4AA-0298-69D0-4C69F1252A01}"/>
                    </a:ext>
                  </a:extLst>
                </p:cNvPr>
                <p:cNvPicPr/>
                <p:nvPr/>
              </p:nvPicPr>
              <p:blipFill>
                <a:blip r:embed="rId3978"/>
                <a:stretch>
                  <a:fillRect/>
                </a:stretch>
              </p:blipFill>
              <p:spPr>
                <a:xfrm>
                  <a:off x="1822834" y="3423249"/>
                  <a:ext cx="198000" cy="9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79">
              <p14:nvContentPartPr>
                <p14:cNvPr id="2250" name="Ink 2249">
                  <a:extLst>
                    <a:ext uri="{FF2B5EF4-FFF2-40B4-BE49-F238E27FC236}">
                      <a16:creationId xmlns:a16="http://schemas.microsoft.com/office/drawing/2014/main" id="{058CFE5F-03CB-A0FE-F4B6-B74368521055}"/>
                    </a:ext>
                  </a:extLst>
                </p14:cNvPr>
                <p14:cNvContentPartPr/>
                <p14:nvPr/>
              </p14:nvContentPartPr>
              <p14:xfrm>
                <a:off x="1911394" y="3735369"/>
                <a:ext cx="60480" cy="355320"/>
              </p14:xfrm>
            </p:contentPart>
          </mc:Choice>
          <mc:Fallback xmlns="">
            <p:pic>
              <p:nvPicPr>
                <p:cNvPr id="2250" name="Ink 2249">
                  <a:extLst>
                    <a:ext uri="{FF2B5EF4-FFF2-40B4-BE49-F238E27FC236}">
                      <a16:creationId xmlns:a16="http://schemas.microsoft.com/office/drawing/2014/main" id="{058CFE5F-03CB-A0FE-F4B6-B74368521055}"/>
                    </a:ext>
                  </a:extLst>
                </p:cNvPr>
                <p:cNvPicPr/>
                <p:nvPr/>
              </p:nvPicPr>
              <p:blipFill>
                <a:blip r:embed="rId3980"/>
                <a:stretch>
                  <a:fillRect/>
                </a:stretch>
              </p:blipFill>
              <p:spPr>
                <a:xfrm>
                  <a:off x="1848394" y="3357729"/>
                  <a:ext cx="186120" cy="11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81">
              <p14:nvContentPartPr>
                <p14:cNvPr id="2251" name="Ink 2250">
                  <a:extLst>
                    <a:ext uri="{FF2B5EF4-FFF2-40B4-BE49-F238E27FC236}">
                      <a16:creationId xmlns:a16="http://schemas.microsoft.com/office/drawing/2014/main" id="{13A5DBF0-7FFD-52EE-F75F-C016A1DBD15D}"/>
                    </a:ext>
                  </a:extLst>
                </p14:cNvPr>
                <p14:cNvContentPartPr/>
                <p14:nvPr/>
              </p14:nvContentPartPr>
              <p14:xfrm>
                <a:off x="1934434" y="3694329"/>
                <a:ext cx="48240" cy="360360"/>
              </p14:xfrm>
            </p:contentPart>
          </mc:Choice>
          <mc:Fallback xmlns="">
            <p:pic>
              <p:nvPicPr>
                <p:cNvPr id="2251" name="Ink 2250">
                  <a:extLst>
                    <a:ext uri="{FF2B5EF4-FFF2-40B4-BE49-F238E27FC236}">
                      <a16:creationId xmlns:a16="http://schemas.microsoft.com/office/drawing/2014/main" id="{13A5DBF0-7FFD-52EE-F75F-C016A1DBD15D}"/>
                    </a:ext>
                  </a:extLst>
                </p:cNvPr>
                <p:cNvPicPr/>
                <p:nvPr/>
              </p:nvPicPr>
              <p:blipFill>
                <a:blip r:embed="rId3982"/>
                <a:stretch>
                  <a:fillRect/>
                </a:stretch>
              </p:blipFill>
              <p:spPr>
                <a:xfrm>
                  <a:off x="1871794" y="3316329"/>
                  <a:ext cx="173880" cy="11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83">
              <p14:nvContentPartPr>
                <p14:cNvPr id="2252" name="Ink 2251">
                  <a:extLst>
                    <a:ext uri="{FF2B5EF4-FFF2-40B4-BE49-F238E27FC236}">
                      <a16:creationId xmlns:a16="http://schemas.microsoft.com/office/drawing/2014/main" id="{D2622A21-D781-E160-371C-AF92BE77BA9D}"/>
                    </a:ext>
                  </a:extLst>
                </p14:cNvPr>
                <p14:cNvContentPartPr/>
                <p14:nvPr/>
              </p14:nvContentPartPr>
              <p14:xfrm>
                <a:off x="1940194" y="3796569"/>
                <a:ext cx="85320" cy="215640"/>
              </p14:xfrm>
            </p:contentPart>
          </mc:Choice>
          <mc:Fallback xmlns="">
            <p:pic>
              <p:nvPicPr>
                <p:cNvPr id="2252" name="Ink 2251">
                  <a:extLst>
                    <a:ext uri="{FF2B5EF4-FFF2-40B4-BE49-F238E27FC236}">
                      <a16:creationId xmlns:a16="http://schemas.microsoft.com/office/drawing/2014/main" id="{D2622A21-D781-E160-371C-AF92BE77BA9D}"/>
                    </a:ext>
                  </a:extLst>
                </p:cNvPr>
                <p:cNvPicPr/>
                <p:nvPr/>
              </p:nvPicPr>
              <p:blipFill>
                <a:blip r:embed="rId3984"/>
                <a:stretch>
                  <a:fillRect/>
                </a:stretch>
              </p:blipFill>
              <p:spPr>
                <a:xfrm>
                  <a:off x="1877194" y="3418569"/>
                  <a:ext cx="210960" cy="9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85">
              <p14:nvContentPartPr>
                <p14:cNvPr id="2253" name="Ink 2252">
                  <a:extLst>
                    <a:ext uri="{FF2B5EF4-FFF2-40B4-BE49-F238E27FC236}">
                      <a16:creationId xmlns:a16="http://schemas.microsoft.com/office/drawing/2014/main" id="{348B9C53-D0E9-A5BE-2551-74EC3B433EEB}"/>
                    </a:ext>
                  </a:extLst>
                </p14:cNvPr>
                <p14:cNvContentPartPr/>
                <p14:nvPr/>
              </p14:nvContentPartPr>
              <p14:xfrm>
                <a:off x="1974394" y="3770289"/>
                <a:ext cx="192600" cy="268920"/>
              </p14:xfrm>
            </p:contentPart>
          </mc:Choice>
          <mc:Fallback xmlns="">
            <p:pic>
              <p:nvPicPr>
                <p:cNvPr id="2253" name="Ink 2252">
                  <a:extLst>
                    <a:ext uri="{FF2B5EF4-FFF2-40B4-BE49-F238E27FC236}">
                      <a16:creationId xmlns:a16="http://schemas.microsoft.com/office/drawing/2014/main" id="{348B9C53-D0E9-A5BE-2551-74EC3B433EEB}"/>
                    </a:ext>
                  </a:extLst>
                </p:cNvPr>
                <p:cNvPicPr/>
                <p:nvPr/>
              </p:nvPicPr>
              <p:blipFill>
                <a:blip r:embed="rId3986"/>
                <a:stretch>
                  <a:fillRect/>
                </a:stretch>
              </p:blipFill>
              <p:spPr>
                <a:xfrm>
                  <a:off x="1911394" y="3392649"/>
                  <a:ext cx="318240" cy="10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87">
              <p14:nvContentPartPr>
                <p14:cNvPr id="2254" name="Ink 2253">
                  <a:extLst>
                    <a:ext uri="{FF2B5EF4-FFF2-40B4-BE49-F238E27FC236}">
                      <a16:creationId xmlns:a16="http://schemas.microsoft.com/office/drawing/2014/main" id="{C06B208C-C76A-FBAB-BEA1-8E200AA27A1B}"/>
                    </a:ext>
                  </a:extLst>
                </p14:cNvPr>
                <p14:cNvContentPartPr/>
                <p14:nvPr/>
              </p14:nvContentPartPr>
              <p14:xfrm>
                <a:off x="2045674" y="3809529"/>
                <a:ext cx="191520" cy="170280"/>
              </p14:xfrm>
            </p:contentPart>
          </mc:Choice>
          <mc:Fallback xmlns="">
            <p:pic>
              <p:nvPicPr>
                <p:cNvPr id="2254" name="Ink 2253">
                  <a:extLst>
                    <a:ext uri="{FF2B5EF4-FFF2-40B4-BE49-F238E27FC236}">
                      <a16:creationId xmlns:a16="http://schemas.microsoft.com/office/drawing/2014/main" id="{C06B208C-C76A-FBAB-BEA1-8E200AA27A1B}"/>
                    </a:ext>
                  </a:extLst>
                </p:cNvPr>
                <p:cNvPicPr/>
                <p:nvPr/>
              </p:nvPicPr>
              <p:blipFill>
                <a:blip r:embed="rId3988"/>
                <a:stretch>
                  <a:fillRect/>
                </a:stretch>
              </p:blipFill>
              <p:spPr>
                <a:xfrm>
                  <a:off x="1982674" y="3431529"/>
                  <a:ext cx="317160" cy="9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89">
              <p14:nvContentPartPr>
                <p14:cNvPr id="2255" name="Ink 2254">
                  <a:extLst>
                    <a:ext uri="{FF2B5EF4-FFF2-40B4-BE49-F238E27FC236}">
                      <a16:creationId xmlns:a16="http://schemas.microsoft.com/office/drawing/2014/main" id="{6E1869B4-F1E5-24B0-686D-48C4127D3649}"/>
                    </a:ext>
                  </a:extLst>
                </p14:cNvPr>
                <p14:cNvContentPartPr/>
                <p14:nvPr/>
              </p14:nvContentPartPr>
              <p14:xfrm>
                <a:off x="2044234" y="3750849"/>
                <a:ext cx="299520" cy="278280"/>
              </p14:xfrm>
            </p:contentPart>
          </mc:Choice>
          <mc:Fallback xmlns="">
            <p:pic>
              <p:nvPicPr>
                <p:cNvPr id="2255" name="Ink 2254">
                  <a:extLst>
                    <a:ext uri="{FF2B5EF4-FFF2-40B4-BE49-F238E27FC236}">
                      <a16:creationId xmlns:a16="http://schemas.microsoft.com/office/drawing/2014/main" id="{6E1869B4-F1E5-24B0-686D-48C4127D3649}"/>
                    </a:ext>
                  </a:extLst>
                </p:cNvPr>
                <p:cNvPicPr/>
                <p:nvPr/>
              </p:nvPicPr>
              <p:blipFill>
                <a:blip r:embed="rId3990"/>
                <a:stretch>
                  <a:fillRect/>
                </a:stretch>
              </p:blipFill>
              <p:spPr>
                <a:xfrm>
                  <a:off x="1981594" y="3373209"/>
                  <a:ext cx="425160" cy="10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91">
              <p14:nvContentPartPr>
                <p14:cNvPr id="2256" name="Ink 2255">
                  <a:extLst>
                    <a:ext uri="{FF2B5EF4-FFF2-40B4-BE49-F238E27FC236}">
                      <a16:creationId xmlns:a16="http://schemas.microsoft.com/office/drawing/2014/main" id="{7CAD8C35-A732-B00E-5C4E-DA5E106C3EB4}"/>
                    </a:ext>
                  </a:extLst>
                </p14:cNvPr>
                <p14:cNvContentPartPr/>
                <p14:nvPr/>
              </p14:nvContentPartPr>
              <p14:xfrm>
                <a:off x="2057554" y="3772089"/>
                <a:ext cx="318240" cy="261360"/>
              </p14:xfrm>
            </p:contentPart>
          </mc:Choice>
          <mc:Fallback xmlns="">
            <p:pic>
              <p:nvPicPr>
                <p:cNvPr id="2256" name="Ink 2255">
                  <a:extLst>
                    <a:ext uri="{FF2B5EF4-FFF2-40B4-BE49-F238E27FC236}">
                      <a16:creationId xmlns:a16="http://schemas.microsoft.com/office/drawing/2014/main" id="{7CAD8C35-A732-B00E-5C4E-DA5E106C3EB4}"/>
                    </a:ext>
                  </a:extLst>
                </p:cNvPr>
                <p:cNvPicPr/>
                <p:nvPr/>
              </p:nvPicPr>
              <p:blipFill>
                <a:blip r:embed="rId3992"/>
                <a:stretch>
                  <a:fillRect/>
                </a:stretch>
              </p:blipFill>
              <p:spPr>
                <a:xfrm>
                  <a:off x="1994554" y="3394449"/>
                  <a:ext cx="443880" cy="10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93">
              <p14:nvContentPartPr>
                <p14:cNvPr id="2257" name="Ink 2256">
                  <a:extLst>
                    <a:ext uri="{FF2B5EF4-FFF2-40B4-BE49-F238E27FC236}">
                      <a16:creationId xmlns:a16="http://schemas.microsoft.com/office/drawing/2014/main" id="{F83A081A-6458-873D-4F41-47BDDA546E18}"/>
                    </a:ext>
                  </a:extLst>
                </p14:cNvPr>
                <p14:cNvContentPartPr/>
                <p14:nvPr/>
              </p14:nvContentPartPr>
              <p14:xfrm>
                <a:off x="2181754" y="3830409"/>
                <a:ext cx="241560" cy="224280"/>
              </p14:xfrm>
            </p:contentPart>
          </mc:Choice>
          <mc:Fallback xmlns="">
            <p:pic>
              <p:nvPicPr>
                <p:cNvPr id="2257" name="Ink 2256">
                  <a:extLst>
                    <a:ext uri="{FF2B5EF4-FFF2-40B4-BE49-F238E27FC236}">
                      <a16:creationId xmlns:a16="http://schemas.microsoft.com/office/drawing/2014/main" id="{F83A081A-6458-873D-4F41-47BDDA546E18}"/>
                    </a:ext>
                  </a:extLst>
                </p:cNvPr>
                <p:cNvPicPr/>
                <p:nvPr/>
              </p:nvPicPr>
              <p:blipFill>
                <a:blip r:embed="rId3994"/>
                <a:stretch>
                  <a:fillRect/>
                </a:stretch>
              </p:blipFill>
              <p:spPr>
                <a:xfrm>
                  <a:off x="2118754" y="3452769"/>
                  <a:ext cx="367200" cy="9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95">
              <p14:nvContentPartPr>
                <p14:cNvPr id="2258" name="Ink 2257">
                  <a:extLst>
                    <a:ext uri="{FF2B5EF4-FFF2-40B4-BE49-F238E27FC236}">
                      <a16:creationId xmlns:a16="http://schemas.microsoft.com/office/drawing/2014/main" id="{C915BF7B-E415-CA4A-595F-97779716E94A}"/>
                    </a:ext>
                  </a:extLst>
                </p14:cNvPr>
                <p14:cNvContentPartPr/>
                <p14:nvPr/>
              </p14:nvContentPartPr>
              <p14:xfrm>
                <a:off x="2232154" y="3874689"/>
                <a:ext cx="212760" cy="173520"/>
              </p14:xfrm>
            </p:contentPart>
          </mc:Choice>
          <mc:Fallback xmlns="">
            <p:pic>
              <p:nvPicPr>
                <p:cNvPr id="2258" name="Ink 2257">
                  <a:extLst>
                    <a:ext uri="{FF2B5EF4-FFF2-40B4-BE49-F238E27FC236}">
                      <a16:creationId xmlns:a16="http://schemas.microsoft.com/office/drawing/2014/main" id="{C915BF7B-E415-CA4A-595F-97779716E94A}"/>
                    </a:ext>
                  </a:extLst>
                </p:cNvPr>
                <p:cNvPicPr/>
                <p:nvPr/>
              </p:nvPicPr>
              <p:blipFill>
                <a:blip r:embed="rId3996"/>
                <a:stretch>
                  <a:fillRect/>
                </a:stretch>
              </p:blipFill>
              <p:spPr>
                <a:xfrm>
                  <a:off x="2169514" y="3496689"/>
                  <a:ext cx="338400" cy="9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97">
              <p14:nvContentPartPr>
                <p14:cNvPr id="2259" name="Ink 2258">
                  <a:extLst>
                    <a:ext uri="{FF2B5EF4-FFF2-40B4-BE49-F238E27FC236}">
                      <a16:creationId xmlns:a16="http://schemas.microsoft.com/office/drawing/2014/main" id="{E77410F8-9909-459A-F2C8-C52583F26710}"/>
                    </a:ext>
                  </a:extLst>
                </p14:cNvPr>
                <p14:cNvContentPartPr/>
                <p14:nvPr/>
              </p14:nvContentPartPr>
              <p14:xfrm>
                <a:off x="2273554" y="3683169"/>
                <a:ext cx="78480" cy="303120"/>
              </p14:xfrm>
            </p:contentPart>
          </mc:Choice>
          <mc:Fallback xmlns="">
            <p:pic>
              <p:nvPicPr>
                <p:cNvPr id="2259" name="Ink 2258">
                  <a:extLst>
                    <a:ext uri="{FF2B5EF4-FFF2-40B4-BE49-F238E27FC236}">
                      <a16:creationId xmlns:a16="http://schemas.microsoft.com/office/drawing/2014/main" id="{E77410F8-9909-459A-F2C8-C52583F26710}"/>
                    </a:ext>
                  </a:extLst>
                </p:cNvPr>
                <p:cNvPicPr/>
                <p:nvPr/>
              </p:nvPicPr>
              <p:blipFill>
                <a:blip r:embed="rId3998"/>
                <a:stretch>
                  <a:fillRect/>
                </a:stretch>
              </p:blipFill>
              <p:spPr>
                <a:xfrm>
                  <a:off x="2210554" y="3305169"/>
                  <a:ext cx="204120" cy="10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99">
              <p14:nvContentPartPr>
                <p14:cNvPr id="2260" name="Ink 2259">
                  <a:extLst>
                    <a:ext uri="{FF2B5EF4-FFF2-40B4-BE49-F238E27FC236}">
                      <a16:creationId xmlns:a16="http://schemas.microsoft.com/office/drawing/2014/main" id="{5A116105-8F21-FAC0-9332-BFA548DC0514}"/>
                    </a:ext>
                  </a:extLst>
                </p14:cNvPr>
                <p14:cNvContentPartPr/>
                <p14:nvPr/>
              </p14:nvContentPartPr>
              <p14:xfrm>
                <a:off x="2306674" y="3687489"/>
                <a:ext cx="49320" cy="342720"/>
              </p14:xfrm>
            </p:contentPart>
          </mc:Choice>
          <mc:Fallback xmlns="">
            <p:pic>
              <p:nvPicPr>
                <p:cNvPr id="2260" name="Ink 2259">
                  <a:extLst>
                    <a:ext uri="{FF2B5EF4-FFF2-40B4-BE49-F238E27FC236}">
                      <a16:creationId xmlns:a16="http://schemas.microsoft.com/office/drawing/2014/main" id="{5A116105-8F21-FAC0-9332-BFA548DC0514}"/>
                    </a:ext>
                  </a:extLst>
                </p:cNvPr>
                <p:cNvPicPr/>
                <p:nvPr/>
              </p:nvPicPr>
              <p:blipFill>
                <a:blip r:embed="rId4000"/>
                <a:stretch>
                  <a:fillRect/>
                </a:stretch>
              </p:blipFill>
              <p:spPr>
                <a:xfrm>
                  <a:off x="2244034" y="3309849"/>
                  <a:ext cx="174960" cy="10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01">
              <p14:nvContentPartPr>
                <p14:cNvPr id="2261" name="Ink 2260">
                  <a:extLst>
                    <a:ext uri="{FF2B5EF4-FFF2-40B4-BE49-F238E27FC236}">
                      <a16:creationId xmlns:a16="http://schemas.microsoft.com/office/drawing/2014/main" id="{15A34116-8BF7-FB9C-5F82-86B4F0FB9784}"/>
                    </a:ext>
                  </a:extLst>
                </p14:cNvPr>
                <p14:cNvContentPartPr/>
                <p14:nvPr/>
              </p14:nvContentPartPr>
              <p14:xfrm>
                <a:off x="2345914" y="3737889"/>
                <a:ext cx="43200" cy="303840"/>
              </p14:xfrm>
            </p:contentPart>
          </mc:Choice>
          <mc:Fallback xmlns="">
            <p:pic>
              <p:nvPicPr>
                <p:cNvPr id="2261" name="Ink 2260">
                  <a:extLst>
                    <a:ext uri="{FF2B5EF4-FFF2-40B4-BE49-F238E27FC236}">
                      <a16:creationId xmlns:a16="http://schemas.microsoft.com/office/drawing/2014/main" id="{15A34116-8BF7-FB9C-5F82-86B4F0FB9784}"/>
                    </a:ext>
                  </a:extLst>
                </p:cNvPr>
                <p:cNvPicPr/>
                <p:nvPr/>
              </p:nvPicPr>
              <p:blipFill>
                <a:blip r:embed="rId4002"/>
                <a:stretch>
                  <a:fillRect/>
                </a:stretch>
              </p:blipFill>
              <p:spPr>
                <a:xfrm>
                  <a:off x="2282914" y="3360249"/>
                  <a:ext cx="168840" cy="10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03">
              <p14:nvContentPartPr>
                <p14:cNvPr id="2262" name="Ink 2261">
                  <a:extLst>
                    <a:ext uri="{FF2B5EF4-FFF2-40B4-BE49-F238E27FC236}">
                      <a16:creationId xmlns:a16="http://schemas.microsoft.com/office/drawing/2014/main" id="{1C907550-BC91-EBBE-16E6-03BA04F1BFD6}"/>
                    </a:ext>
                  </a:extLst>
                </p14:cNvPr>
                <p14:cNvContentPartPr/>
                <p14:nvPr/>
              </p14:nvContentPartPr>
              <p14:xfrm>
                <a:off x="2366794" y="3855969"/>
                <a:ext cx="51840" cy="246960"/>
              </p14:xfrm>
            </p:contentPart>
          </mc:Choice>
          <mc:Fallback xmlns="">
            <p:pic>
              <p:nvPicPr>
                <p:cNvPr id="2262" name="Ink 2261">
                  <a:extLst>
                    <a:ext uri="{FF2B5EF4-FFF2-40B4-BE49-F238E27FC236}">
                      <a16:creationId xmlns:a16="http://schemas.microsoft.com/office/drawing/2014/main" id="{1C907550-BC91-EBBE-16E6-03BA04F1BFD6}"/>
                    </a:ext>
                  </a:extLst>
                </p:cNvPr>
                <p:cNvPicPr/>
                <p:nvPr/>
              </p:nvPicPr>
              <p:blipFill>
                <a:blip r:embed="rId4004"/>
                <a:stretch>
                  <a:fillRect/>
                </a:stretch>
              </p:blipFill>
              <p:spPr>
                <a:xfrm>
                  <a:off x="2304154" y="3478329"/>
                  <a:ext cx="177480" cy="10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05">
              <p14:nvContentPartPr>
                <p14:cNvPr id="2263" name="Ink 2262">
                  <a:extLst>
                    <a:ext uri="{FF2B5EF4-FFF2-40B4-BE49-F238E27FC236}">
                      <a16:creationId xmlns:a16="http://schemas.microsoft.com/office/drawing/2014/main" id="{C7B16322-DFDD-3E72-2DC5-8C5EA1923AEB}"/>
                    </a:ext>
                  </a:extLst>
                </p14:cNvPr>
                <p14:cNvContentPartPr/>
                <p14:nvPr/>
              </p14:nvContentPartPr>
              <p14:xfrm>
                <a:off x="2286514" y="4035969"/>
                <a:ext cx="30240" cy="91800"/>
              </p14:xfrm>
            </p:contentPart>
          </mc:Choice>
          <mc:Fallback xmlns="">
            <p:pic>
              <p:nvPicPr>
                <p:cNvPr id="2263" name="Ink 2262">
                  <a:extLst>
                    <a:ext uri="{FF2B5EF4-FFF2-40B4-BE49-F238E27FC236}">
                      <a16:creationId xmlns:a16="http://schemas.microsoft.com/office/drawing/2014/main" id="{C7B16322-DFDD-3E72-2DC5-8C5EA1923AEB}"/>
                    </a:ext>
                  </a:extLst>
                </p:cNvPr>
                <p:cNvPicPr/>
                <p:nvPr/>
              </p:nvPicPr>
              <p:blipFill>
                <a:blip r:embed="rId4006"/>
                <a:stretch>
                  <a:fillRect/>
                </a:stretch>
              </p:blipFill>
              <p:spPr>
                <a:xfrm>
                  <a:off x="2223874" y="3658329"/>
                  <a:ext cx="155880" cy="84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07">
              <p14:nvContentPartPr>
                <p14:cNvPr id="2264" name="Ink 2263">
                  <a:extLst>
                    <a:ext uri="{FF2B5EF4-FFF2-40B4-BE49-F238E27FC236}">
                      <a16:creationId xmlns:a16="http://schemas.microsoft.com/office/drawing/2014/main" id="{A0202203-60A5-A1BB-0FD2-F22FB21E7336}"/>
                    </a:ext>
                  </a:extLst>
                </p14:cNvPr>
                <p14:cNvContentPartPr/>
                <p14:nvPr/>
              </p14:nvContentPartPr>
              <p14:xfrm>
                <a:off x="2085634" y="3849849"/>
                <a:ext cx="110520" cy="123480"/>
              </p14:xfrm>
            </p:contentPart>
          </mc:Choice>
          <mc:Fallback xmlns="">
            <p:pic>
              <p:nvPicPr>
                <p:cNvPr id="2264" name="Ink 2263">
                  <a:extLst>
                    <a:ext uri="{FF2B5EF4-FFF2-40B4-BE49-F238E27FC236}">
                      <a16:creationId xmlns:a16="http://schemas.microsoft.com/office/drawing/2014/main" id="{A0202203-60A5-A1BB-0FD2-F22FB21E7336}"/>
                    </a:ext>
                  </a:extLst>
                </p:cNvPr>
                <p:cNvPicPr/>
                <p:nvPr/>
              </p:nvPicPr>
              <p:blipFill>
                <a:blip r:embed="rId4008"/>
                <a:stretch>
                  <a:fillRect/>
                </a:stretch>
              </p:blipFill>
              <p:spPr>
                <a:xfrm>
                  <a:off x="2022994" y="3471849"/>
                  <a:ext cx="236160" cy="87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09">
              <p14:nvContentPartPr>
                <p14:cNvPr id="2265" name="Ink 2264">
                  <a:extLst>
                    <a:ext uri="{FF2B5EF4-FFF2-40B4-BE49-F238E27FC236}">
                      <a16:creationId xmlns:a16="http://schemas.microsoft.com/office/drawing/2014/main" id="{6B5A271A-7947-9C4F-E381-D2AE62A8937E}"/>
                    </a:ext>
                  </a:extLst>
                </p14:cNvPr>
                <p14:cNvContentPartPr/>
                <p14:nvPr/>
              </p14:nvContentPartPr>
              <p14:xfrm>
                <a:off x="1889434" y="3810969"/>
                <a:ext cx="108000" cy="151920"/>
              </p14:xfrm>
            </p:contentPart>
          </mc:Choice>
          <mc:Fallback xmlns="">
            <p:pic>
              <p:nvPicPr>
                <p:cNvPr id="2265" name="Ink 2264">
                  <a:extLst>
                    <a:ext uri="{FF2B5EF4-FFF2-40B4-BE49-F238E27FC236}">
                      <a16:creationId xmlns:a16="http://schemas.microsoft.com/office/drawing/2014/main" id="{6B5A271A-7947-9C4F-E381-D2AE62A8937E}"/>
                    </a:ext>
                  </a:extLst>
                </p:cNvPr>
                <p:cNvPicPr/>
                <p:nvPr/>
              </p:nvPicPr>
              <p:blipFill>
                <a:blip r:embed="rId4010"/>
                <a:stretch>
                  <a:fillRect/>
                </a:stretch>
              </p:blipFill>
              <p:spPr>
                <a:xfrm>
                  <a:off x="1826794" y="3433329"/>
                  <a:ext cx="233640" cy="90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11">
              <p14:nvContentPartPr>
                <p14:cNvPr id="2266" name="Ink 2265">
                  <a:extLst>
                    <a:ext uri="{FF2B5EF4-FFF2-40B4-BE49-F238E27FC236}">
                      <a16:creationId xmlns:a16="http://schemas.microsoft.com/office/drawing/2014/main" id="{060396BE-16B1-D109-EDF4-05146F71DE4B}"/>
                    </a:ext>
                  </a:extLst>
                </p14:cNvPr>
                <p14:cNvContentPartPr/>
                <p14:nvPr/>
              </p14:nvContentPartPr>
              <p14:xfrm>
                <a:off x="1762714" y="3803409"/>
                <a:ext cx="121680" cy="352080"/>
              </p14:xfrm>
            </p:contentPart>
          </mc:Choice>
          <mc:Fallback xmlns="">
            <p:pic>
              <p:nvPicPr>
                <p:cNvPr id="2266" name="Ink 2265">
                  <a:extLst>
                    <a:ext uri="{FF2B5EF4-FFF2-40B4-BE49-F238E27FC236}">
                      <a16:creationId xmlns:a16="http://schemas.microsoft.com/office/drawing/2014/main" id="{060396BE-16B1-D109-EDF4-05146F71DE4B}"/>
                    </a:ext>
                  </a:extLst>
                </p:cNvPr>
                <p:cNvPicPr/>
                <p:nvPr/>
              </p:nvPicPr>
              <p:blipFill>
                <a:blip r:embed="rId4012"/>
                <a:stretch>
                  <a:fillRect/>
                </a:stretch>
              </p:blipFill>
              <p:spPr>
                <a:xfrm>
                  <a:off x="1699714" y="3425769"/>
                  <a:ext cx="247320" cy="11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13">
              <p14:nvContentPartPr>
                <p14:cNvPr id="2267" name="Ink 2266">
                  <a:extLst>
                    <a:ext uri="{FF2B5EF4-FFF2-40B4-BE49-F238E27FC236}">
                      <a16:creationId xmlns:a16="http://schemas.microsoft.com/office/drawing/2014/main" id="{1D620FF6-1730-3227-1C9E-3BE3077D2F60}"/>
                    </a:ext>
                  </a:extLst>
                </p14:cNvPr>
                <p14:cNvContentPartPr/>
                <p14:nvPr/>
              </p14:nvContentPartPr>
              <p14:xfrm>
                <a:off x="1750474" y="3924369"/>
                <a:ext cx="47520" cy="251280"/>
              </p14:xfrm>
            </p:contentPart>
          </mc:Choice>
          <mc:Fallback xmlns="">
            <p:pic>
              <p:nvPicPr>
                <p:cNvPr id="2267" name="Ink 2266">
                  <a:extLst>
                    <a:ext uri="{FF2B5EF4-FFF2-40B4-BE49-F238E27FC236}">
                      <a16:creationId xmlns:a16="http://schemas.microsoft.com/office/drawing/2014/main" id="{1D620FF6-1730-3227-1C9E-3BE3077D2F60}"/>
                    </a:ext>
                  </a:extLst>
                </p:cNvPr>
                <p:cNvPicPr/>
                <p:nvPr/>
              </p:nvPicPr>
              <p:blipFill>
                <a:blip r:embed="rId4014"/>
                <a:stretch>
                  <a:fillRect/>
                </a:stretch>
              </p:blipFill>
              <p:spPr>
                <a:xfrm>
                  <a:off x="1687834" y="3546369"/>
                  <a:ext cx="173160" cy="10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15">
              <p14:nvContentPartPr>
                <p14:cNvPr id="2268" name="Ink 2267">
                  <a:extLst>
                    <a:ext uri="{FF2B5EF4-FFF2-40B4-BE49-F238E27FC236}">
                      <a16:creationId xmlns:a16="http://schemas.microsoft.com/office/drawing/2014/main" id="{2BAFE6BC-2EA2-0611-C869-D9DA6D4A66B4}"/>
                    </a:ext>
                  </a:extLst>
                </p14:cNvPr>
                <p14:cNvContentPartPr/>
                <p14:nvPr/>
              </p14:nvContentPartPr>
              <p14:xfrm>
                <a:off x="1719154" y="4035609"/>
                <a:ext cx="111600" cy="300600"/>
              </p14:xfrm>
            </p:contentPart>
          </mc:Choice>
          <mc:Fallback xmlns="">
            <p:pic>
              <p:nvPicPr>
                <p:cNvPr id="2268" name="Ink 2267">
                  <a:extLst>
                    <a:ext uri="{FF2B5EF4-FFF2-40B4-BE49-F238E27FC236}">
                      <a16:creationId xmlns:a16="http://schemas.microsoft.com/office/drawing/2014/main" id="{2BAFE6BC-2EA2-0611-C869-D9DA6D4A66B4}"/>
                    </a:ext>
                  </a:extLst>
                </p:cNvPr>
                <p:cNvPicPr/>
                <p:nvPr/>
              </p:nvPicPr>
              <p:blipFill>
                <a:blip r:embed="rId4016"/>
                <a:stretch>
                  <a:fillRect/>
                </a:stretch>
              </p:blipFill>
              <p:spPr>
                <a:xfrm>
                  <a:off x="1656514" y="3657969"/>
                  <a:ext cx="237240" cy="10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17">
              <p14:nvContentPartPr>
                <p14:cNvPr id="2269" name="Ink 2268">
                  <a:extLst>
                    <a:ext uri="{FF2B5EF4-FFF2-40B4-BE49-F238E27FC236}">
                      <a16:creationId xmlns:a16="http://schemas.microsoft.com/office/drawing/2014/main" id="{5AD7B869-EC21-B717-65A4-7A7EDAFEC2F6}"/>
                    </a:ext>
                  </a:extLst>
                </p14:cNvPr>
                <p14:cNvContentPartPr/>
                <p14:nvPr/>
              </p14:nvContentPartPr>
              <p14:xfrm>
                <a:off x="1744354" y="3858849"/>
                <a:ext cx="176760" cy="633960"/>
              </p14:xfrm>
            </p:contentPart>
          </mc:Choice>
          <mc:Fallback xmlns="">
            <p:pic>
              <p:nvPicPr>
                <p:cNvPr id="2269" name="Ink 2268">
                  <a:extLst>
                    <a:ext uri="{FF2B5EF4-FFF2-40B4-BE49-F238E27FC236}">
                      <a16:creationId xmlns:a16="http://schemas.microsoft.com/office/drawing/2014/main" id="{5AD7B869-EC21-B717-65A4-7A7EDAFEC2F6}"/>
                    </a:ext>
                  </a:extLst>
                </p:cNvPr>
                <p:cNvPicPr/>
                <p:nvPr/>
              </p:nvPicPr>
              <p:blipFill>
                <a:blip r:embed="rId4018"/>
                <a:stretch>
                  <a:fillRect/>
                </a:stretch>
              </p:blipFill>
              <p:spPr>
                <a:xfrm>
                  <a:off x="1681714" y="3480849"/>
                  <a:ext cx="302400" cy="13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19">
              <p14:nvContentPartPr>
                <p14:cNvPr id="2270" name="Ink 2269">
                  <a:extLst>
                    <a:ext uri="{FF2B5EF4-FFF2-40B4-BE49-F238E27FC236}">
                      <a16:creationId xmlns:a16="http://schemas.microsoft.com/office/drawing/2014/main" id="{A23F6E35-72A7-3087-2F69-5B0DCB2E184E}"/>
                    </a:ext>
                  </a:extLst>
                </p14:cNvPr>
                <p14:cNvContentPartPr/>
                <p14:nvPr/>
              </p14:nvContentPartPr>
              <p14:xfrm>
                <a:off x="1773154" y="4037409"/>
                <a:ext cx="105480" cy="675360"/>
              </p14:xfrm>
            </p:contentPart>
          </mc:Choice>
          <mc:Fallback xmlns="">
            <p:pic>
              <p:nvPicPr>
                <p:cNvPr id="2270" name="Ink 2269">
                  <a:extLst>
                    <a:ext uri="{FF2B5EF4-FFF2-40B4-BE49-F238E27FC236}">
                      <a16:creationId xmlns:a16="http://schemas.microsoft.com/office/drawing/2014/main" id="{A23F6E35-72A7-3087-2F69-5B0DCB2E184E}"/>
                    </a:ext>
                  </a:extLst>
                </p:cNvPr>
                <p:cNvPicPr/>
                <p:nvPr/>
              </p:nvPicPr>
              <p:blipFill>
                <a:blip r:embed="rId4020"/>
                <a:stretch>
                  <a:fillRect/>
                </a:stretch>
              </p:blipFill>
              <p:spPr>
                <a:xfrm>
                  <a:off x="1710514" y="3659409"/>
                  <a:ext cx="231120" cy="14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21">
              <p14:nvContentPartPr>
                <p14:cNvPr id="2271" name="Ink 2270">
                  <a:extLst>
                    <a:ext uri="{FF2B5EF4-FFF2-40B4-BE49-F238E27FC236}">
                      <a16:creationId xmlns:a16="http://schemas.microsoft.com/office/drawing/2014/main" id="{825C079C-E38A-CB48-0EB4-D4E9677707C2}"/>
                    </a:ext>
                  </a:extLst>
                </p14:cNvPr>
                <p14:cNvContentPartPr/>
                <p14:nvPr/>
              </p14:nvContentPartPr>
              <p14:xfrm>
                <a:off x="1704034" y="3859209"/>
                <a:ext cx="90720" cy="645840"/>
              </p14:xfrm>
            </p:contentPart>
          </mc:Choice>
          <mc:Fallback xmlns="">
            <p:pic>
              <p:nvPicPr>
                <p:cNvPr id="2271" name="Ink 2270">
                  <a:extLst>
                    <a:ext uri="{FF2B5EF4-FFF2-40B4-BE49-F238E27FC236}">
                      <a16:creationId xmlns:a16="http://schemas.microsoft.com/office/drawing/2014/main" id="{825C079C-E38A-CB48-0EB4-D4E9677707C2}"/>
                    </a:ext>
                  </a:extLst>
                </p:cNvPr>
                <p:cNvPicPr/>
                <p:nvPr/>
              </p:nvPicPr>
              <p:blipFill>
                <a:blip r:embed="rId4022"/>
                <a:stretch>
                  <a:fillRect/>
                </a:stretch>
              </p:blipFill>
              <p:spPr>
                <a:xfrm>
                  <a:off x="1641034" y="3481569"/>
                  <a:ext cx="216360" cy="14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23">
              <p14:nvContentPartPr>
                <p14:cNvPr id="2272" name="Ink 2271">
                  <a:extLst>
                    <a:ext uri="{FF2B5EF4-FFF2-40B4-BE49-F238E27FC236}">
                      <a16:creationId xmlns:a16="http://schemas.microsoft.com/office/drawing/2014/main" id="{43097D3E-2E3F-A273-64B8-CF32224A1FE8}"/>
                    </a:ext>
                  </a:extLst>
                </p14:cNvPr>
                <p14:cNvContentPartPr/>
                <p14:nvPr/>
              </p14:nvContentPartPr>
              <p14:xfrm>
                <a:off x="1619434" y="3972969"/>
                <a:ext cx="127440" cy="591840"/>
              </p14:xfrm>
            </p:contentPart>
          </mc:Choice>
          <mc:Fallback xmlns="">
            <p:pic>
              <p:nvPicPr>
                <p:cNvPr id="2272" name="Ink 2271">
                  <a:extLst>
                    <a:ext uri="{FF2B5EF4-FFF2-40B4-BE49-F238E27FC236}">
                      <a16:creationId xmlns:a16="http://schemas.microsoft.com/office/drawing/2014/main" id="{43097D3E-2E3F-A273-64B8-CF32224A1FE8}"/>
                    </a:ext>
                  </a:extLst>
                </p:cNvPr>
                <p:cNvPicPr/>
                <p:nvPr/>
              </p:nvPicPr>
              <p:blipFill>
                <a:blip r:embed="rId4024"/>
                <a:stretch>
                  <a:fillRect/>
                </a:stretch>
              </p:blipFill>
              <p:spPr>
                <a:xfrm>
                  <a:off x="1556434" y="3594969"/>
                  <a:ext cx="253080" cy="13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25">
              <p14:nvContentPartPr>
                <p14:cNvPr id="2273" name="Ink 2272">
                  <a:extLst>
                    <a:ext uri="{FF2B5EF4-FFF2-40B4-BE49-F238E27FC236}">
                      <a16:creationId xmlns:a16="http://schemas.microsoft.com/office/drawing/2014/main" id="{00A984D9-C4EC-0BE0-E6CC-85ACD3CBA8F0}"/>
                    </a:ext>
                  </a:extLst>
                </p14:cNvPr>
                <p14:cNvContentPartPr/>
                <p14:nvPr/>
              </p14:nvContentPartPr>
              <p14:xfrm>
                <a:off x="1633474" y="3945249"/>
                <a:ext cx="144720" cy="737640"/>
              </p14:xfrm>
            </p:contentPart>
          </mc:Choice>
          <mc:Fallback xmlns="">
            <p:pic>
              <p:nvPicPr>
                <p:cNvPr id="2273" name="Ink 2272">
                  <a:extLst>
                    <a:ext uri="{FF2B5EF4-FFF2-40B4-BE49-F238E27FC236}">
                      <a16:creationId xmlns:a16="http://schemas.microsoft.com/office/drawing/2014/main" id="{00A984D9-C4EC-0BE0-E6CC-85ACD3CBA8F0}"/>
                    </a:ext>
                  </a:extLst>
                </p:cNvPr>
                <p:cNvPicPr/>
                <p:nvPr/>
              </p:nvPicPr>
              <p:blipFill>
                <a:blip r:embed="rId4026"/>
                <a:stretch>
                  <a:fillRect/>
                </a:stretch>
              </p:blipFill>
              <p:spPr>
                <a:xfrm>
                  <a:off x="1570474" y="3567249"/>
                  <a:ext cx="270360" cy="14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27">
              <p14:nvContentPartPr>
                <p14:cNvPr id="2275" name="Ink 2274">
                  <a:extLst>
                    <a:ext uri="{FF2B5EF4-FFF2-40B4-BE49-F238E27FC236}">
                      <a16:creationId xmlns:a16="http://schemas.microsoft.com/office/drawing/2014/main" id="{9B4B6CB9-CF73-6486-49A5-F6A3249DC2B5}"/>
                    </a:ext>
                  </a:extLst>
                </p14:cNvPr>
                <p14:cNvContentPartPr/>
                <p14:nvPr/>
              </p14:nvContentPartPr>
              <p14:xfrm>
                <a:off x="1520794" y="4284729"/>
                <a:ext cx="29160" cy="74160"/>
              </p14:xfrm>
            </p:contentPart>
          </mc:Choice>
          <mc:Fallback xmlns="">
            <p:pic>
              <p:nvPicPr>
                <p:cNvPr id="2275" name="Ink 2274">
                  <a:extLst>
                    <a:ext uri="{FF2B5EF4-FFF2-40B4-BE49-F238E27FC236}">
                      <a16:creationId xmlns:a16="http://schemas.microsoft.com/office/drawing/2014/main" id="{9B4B6CB9-CF73-6486-49A5-F6A3249DC2B5}"/>
                    </a:ext>
                  </a:extLst>
                </p:cNvPr>
                <p:cNvPicPr/>
                <p:nvPr/>
              </p:nvPicPr>
              <p:blipFill>
                <a:blip r:embed="rId4028"/>
                <a:stretch>
                  <a:fillRect/>
                </a:stretch>
              </p:blipFill>
              <p:spPr>
                <a:xfrm>
                  <a:off x="1458154" y="3906729"/>
                  <a:ext cx="154800" cy="82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29">
              <p14:nvContentPartPr>
                <p14:cNvPr id="2276" name="Ink 2275">
                  <a:extLst>
                    <a:ext uri="{FF2B5EF4-FFF2-40B4-BE49-F238E27FC236}">
                      <a16:creationId xmlns:a16="http://schemas.microsoft.com/office/drawing/2014/main" id="{5514B471-5056-39CC-73BD-956E8E37B8D2}"/>
                    </a:ext>
                  </a:extLst>
                </p14:cNvPr>
                <p14:cNvContentPartPr/>
                <p14:nvPr/>
              </p14:nvContentPartPr>
              <p14:xfrm>
                <a:off x="1465354" y="4240809"/>
                <a:ext cx="193680" cy="857880"/>
              </p14:xfrm>
            </p:contentPart>
          </mc:Choice>
          <mc:Fallback xmlns="">
            <p:pic>
              <p:nvPicPr>
                <p:cNvPr id="2276" name="Ink 2275">
                  <a:extLst>
                    <a:ext uri="{FF2B5EF4-FFF2-40B4-BE49-F238E27FC236}">
                      <a16:creationId xmlns:a16="http://schemas.microsoft.com/office/drawing/2014/main" id="{5514B471-5056-39CC-73BD-956E8E37B8D2}"/>
                    </a:ext>
                  </a:extLst>
                </p:cNvPr>
                <p:cNvPicPr/>
                <p:nvPr/>
              </p:nvPicPr>
              <p:blipFill>
                <a:blip r:embed="rId4030"/>
                <a:stretch>
                  <a:fillRect/>
                </a:stretch>
              </p:blipFill>
              <p:spPr>
                <a:xfrm>
                  <a:off x="1402354" y="3862809"/>
                  <a:ext cx="319320" cy="161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31">
              <p14:nvContentPartPr>
                <p14:cNvPr id="2278" name="Ink 2277">
                  <a:extLst>
                    <a:ext uri="{FF2B5EF4-FFF2-40B4-BE49-F238E27FC236}">
                      <a16:creationId xmlns:a16="http://schemas.microsoft.com/office/drawing/2014/main" id="{DF371AEA-4974-1056-3750-9CE1CB543931}"/>
                    </a:ext>
                  </a:extLst>
                </p14:cNvPr>
                <p14:cNvContentPartPr/>
                <p14:nvPr/>
              </p14:nvContentPartPr>
              <p14:xfrm>
                <a:off x="1486954" y="4409649"/>
                <a:ext cx="303480" cy="1094400"/>
              </p14:xfrm>
            </p:contentPart>
          </mc:Choice>
          <mc:Fallback xmlns="">
            <p:pic>
              <p:nvPicPr>
                <p:cNvPr id="2278" name="Ink 2277">
                  <a:extLst>
                    <a:ext uri="{FF2B5EF4-FFF2-40B4-BE49-F238E27FC236}">
                      <a16:creationId xmlns:a16="http://schemas.microsoft.com/office/drawing/2014/main" id="{DF371AEA-4974-1056-3750-9CE1CB543931}"/>
                    </a:ext>
                  </a:extLst>
                </p:cNvPr>
                <p:cNvPicPr/>
                <p:nvPr/>
              </p:nvPicPr>
              <p:blipFill>
                <a:blip r:embed="rId4032"/>
                <a:stretch>
                  <a:fillRect/>
                </a:stretch>
              </p:blipFill>
              <p:spPr>
                <a:xfrm>
                  <a:off x="1423954" y="4032009"/>
                  <a:ext cx="429120" cy="18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33">
              <p14:nvContentPartPr>
                <p14:cNvPr id="2279" name="Ink 2278">
                  <a:extLst>
                    <a:ext uri="{FF2B5EF4-FFF2-40B4-BE49-F238E27FC236}">
                      <a16:creationId xmlns:a16="http://schemas.microsoft.com/office/drawing/2014/main" id="{FF56A3A6-CEBD-97AC-2E02-AABF3BABEC18}"/>
                    </a:ext>
                  </a:extLst>
                </p14:cNvPr>
                <p14:cNvContentPartPr/>
                <p14:nvPr/>
              </p14:nvContentPartPr>
              <p14:xfrm>
                <a:off x="1462114" y="4524489"/>
                <a:ext cx="310320" cy="897120"/>
              </p14:xfrm>
            </p:contentPart>
          </mc:Choice>
          <mc:Fallback xmlns="">
            <p:pic>
              <p:nvPicPr>
                <p:cNvPr id="2279" name="Ink 2278">
                  <a:extLst>
                    <a:ext uri="{FF2B5EF4-FFF2-40B4-BE49-F238E27FC236}">
                      <a16:creationId xmlns:a16="http://schemas.microsoft.com/office/drawing/2014/main" id="{FF56A3A6-CEBD-97AC-2E02-AABF3BABEC18}"/>
                    </a:ext>
                  </a:extLst>
                </p:cNvPr>
                <p:cNvPicPr/>
                <p:nvPr/>
              </p:nvPicPr>
              <p:blipFill>
                <a:blip r:embed="rId4034"/>
                <a:stretch>
                  <a:fillRect/>
                </a:stretch>
              </p:blipFill>
              <p:spPr>
                <a:xfrm>
                  <a:off x="1399114" y="4146849"/>
                  <a:ext cx="435960" cy="165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35">
              <p14:nvContentPartPr>
                <p14:cNvPr id="2280" name="Ink 2279">
                  <a:extLst>
                    <a:ext uri="{FF2B5EF4-FFF2-40B4-BE49-F238E27FC236}">
                      <a16:creationId xmlns:a16="http://schemas.microsoft.com/office/drawing/2014/main" id="{879E88FB-CE5F-F2B4-1470-43B9373331F8}"/>
                    </a:ext>
                  </a:extLst>
                </p14:cNvPr>
                <p14:cNvContentPartPr/>
                <p14:nvPr/>
              </p14:nvContentPartPr>
              <p14:xfrm>
                <a:off x="1572634" y="4374009"/>
                <a:ext cx="303480" cy="1027440"/>
              </p14:xfrm>
            </p:contentPart>
          </mc:Choice>
          <mc:Fallback xmlns="">
            <p:pic>
              <p:nvPicPr>
                <p:cNvPr id="2280" name="Ink 2279">
                  <a:extLst>
                    <a:ext uri="{FF2B5EF4-FFF2-40B4-BE49-F238E27FC236}">
                      <a16:creationId xmlns:a16="http://schemas.microsoft.com/office/drawing/2014/main" id="{879E88FB-CE5F-F2B4-1470-43B9373331F8}"/>
                    </a:ext>
                  </a:extLst>
                </p:cNvPr>
                <p:cNvPicPr/>
                <p:nvPr/>
              </p:nvPicPr>
              <p:blipFill>
                <a:blip r:embed="rId4036"/>
                <a:stretch>
                  <a:fillRect/>
                </a:stretch>
              </p:blipFill>
              <p:spPr>
                <a:xfrm>
                  <a:off x="1509994" y="3996369"/>
                  <a:ext cx="429120" cy="178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37">
              <p14:nvContentPartPr>
                <p14:cNvPr id="2282" name="Ink 2281">
                  <a:extLst>
                    <a:ext uri="{FF2B5EF4-FFF2-40B4-BE49-F238E27FC236}">
                      <a16:creationId xmlns:a16="http://schemas.microsoft.com/office/drawing/2014/main" id="{C8253E98-DF3E-37DA-C4B4-E8DB181513B0}"/>
                    </a:ext>
                  </a:extLst>
                </p14:cNvPr>
                <p14:cNvContentPartPr/>
                <p14:nvPr/>
              </p14:nvContentPartPr>
              <p14:xfrm>
                <a:off x="1569754" y="4307409"/>
                <a:ext cx="596880" cy="1038960"/>
              </p14:xfrm>
            </p:contentPart>
          </mc:Choice>
          <mc:Fallback xmlns="">
            <p:pic>
              <p:nvPicPr>
                <p:cNvPr id="2282" name="Ink 2281">
                  <a:extLst>
                    <a:ext uri="{FF2B5EF4-FFF2-40B4-BE49-F238E27FC236}">
                      <a16:creationId xmlns:a16="http://schemas.microsoft.com/office/drawing/2014/main" id="{C8253E98-DF3E-37DA-C4B4-E8DB181513B0}"/>
                    </a:ext>
                  </a:extLst>
                </p:cNvPr>
                <p:cNvPicPr/>
                <p:nvPr/>
              </p:nvPicPr>
              <p:blipFill>
                <a:blip r:embed="rId4038"/>
                <a:stretch>
                  <a:fillRect/>
                </a:stretch>
              </p:blipFill>
              <p:spPr>
                <a:xfrm>
                  <a:off x="1507114" y="3929769"/>
                  <a:ext cx="722520" cy="179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39">
              <p14:nvContentPartPr>
                <p14:cNvPr id="2283" name="Ink 2282">
                  <a:extLst>
                    <a:ext uri="{FF2B5EF4-FFF2-40B4-BE49-F238E27FC236}">
                      <a16:creationId xmlns:a16="http://schemas.microsoft.com/office/drawing/2014/main" id="{5D72B09F-6D64-21EF-FCA8-19F594F4EA15}"/>
                    </a:ext>
                  </a:extLst>
                </p14:cNvPr>
                <p14:cNvContentPartPr/>
                <p14:nvPr/>
              </p14:nvContentPartPr>
              <p14:xfrm>
                <a:off x="1624834" y="4514409"/>
                <a:ext cx="527040" cy="1032840"/>
              </p14:xfrm>
            </p:contentPart>
          </mc:Choice>
          <mc:Fallback xmlns="">
            <p:pic>
              <p:nvPicPr>
                <p:cNvPr id="2283" name="Ink 2282">
                  <a:extLst>
                    <a:ext uri="{FF2B5EF4-FFF2-40B4-BE49-F238E27FC236}">
                      <a16:creationId xmlns:a16="http://schemas.microsoft.com/office/drawing/2014/main" id="{5D72B09F-6D64-21EF-FCA8-19F594F4EA15}"/>
                    </a:ext>
                  </a:extLst>
                </p:cNvPr>
                <p:cNvPicPr/>
                <p:nvPr/>
              </p:nvPicPr>
              <p:blipFill>
                <a:blip r:embed="rId4040"/>
                <a:stretch>
                  <a:fillRect/>
                </a:stretch>
              </p:blipFill>
              <p:spPr>
                <a:xfrm>
                  <a:off x="1562194" y="4136409"/>
                  <a:ext cx="652680" cy="178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41">
              <p14:nvContentPartPr>
                <p14:cNvPr id="2284" name="Ink 2283">
                  <a:extLst>
                    <a:ext uri="{FF2B5EF4-FFF2-40B4-BE49-F238E27FC236}">
                      <a16:creationId xmlns:a16="http://schemas.microsoft.com/office/drawing/2014/main" id="{5630BC7F-4809-F267-D31D-D899D4E97470}"/>
                    </a:ext>
                  </a:extLst>
                </p14:cNvPr>
                <p14:cNvContentPartPr/>
                <p14:nvPr/>
              </p14:nvContentPartPr>
              <p14:xfrm>
                <a:off x="1697914" y="4525929"/>
                <a:ext cx="294480" cy="548640"/>
              </p14:xfrm>
            </p:contentPart>
          </mc:Choice>
          <mc:Fallback xmlns="">
            <p:pic>
              <p:nvPicPr>
                <p:cNvPr id="2284" name="Ink 2283">
                  <a:extLst>
                    <a:ext uri="{FF2B5EF4-FFF2-40B4-BE49-F238E27FC236}">
                      <a16:creationId xmlns:a16="http://schemas.microsoft.com/office/drawing/2014/main" id="{5630BC7F-4809-F267-D31D-D899D4E97470}"/>
                    </a:ext>
                  </a:extLst>
                </p:cNvPr>
                <p:cNvPicPr/>
                <p:nvPr/>
              </p:nvPicPr>
              <p:blipFill>
                <a:blip r:embed="rId4042"/>
                <a:stretch>
                  <a:fillRect/>
                </a:stretch>
              </p:blipFill>
              <p:spPr>
                <a:xfrm>
                  <a:off x="1635274" y="4147929"/>
                  <a:ext cx="420120" cy="13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43">
              <p14:nvContentPartPr>
                <p14:cNvPr id="2286" name="Ink 2285">
                  <a:extLst>
                    <a:ext uri="{FF2B5EF4-FFF2-40B4-BE49-F238E27FC236}">
                      <a16:creationId xmlns:a16="http://schemas.microsoft.com/office/drawing/2014/main" id="{6EBDE9D6-E826-FCF7-932A-80E9173E27A9}"/>
                    </a:ext>
                  </a:extLst>
                </p14:cNvPr>
                <p14:cNvContentPartPr/>
                <p14:nvPr/>
              </p14:nvContentPartPr>
              <p14:xfrm>
                <a:off x="1716994" y="4381929"/>
                <a:ext cx="361800" cy="998640"/>
              </p14:xfrm>
            </p:contentPart>
          </mc:Choice>
          <mc:Fallback xmlns="">
            <p:pic>
              <p:nvPicPr>
                <p:cNvPr id="2286" name="Ink 2285">
                  <a:extLst>
                    <a:ext uri="{FF2B5EF4-FFF2-40B4-BE49-F238E27FC236}">
                      <a16:creationId xmlns:a16="http://schemas.microsoft.com/office/drawing/2014/main" id="{6EBDE9D6-E826-FCF7-932A-80E9173E27A9}"/>
                    </a:ext>
                  </a:extLst>
                </p:cNvPr>
                <p:cNvPicPr/>
                <p:nvPr/>
              </p:nvPicPr>
              <p:blipFill>
                <a:blip r:embed="rId4044"/>
                <a:stretch>
                  <a:fillRect/>
                </a:stretch>
              </p:blipFill>
              <p:spPr>
                <a:xfrm>
                  <a:off x="1653994" y="4004289"/>
                  <a:ext cx="487440" cy="175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45">
              <p14:nvContentPartPr>
                <p14:cNvPr id="2287" name="Ink 2286">
                  <a:extLst>
                    <a:ext uri="{FF2B5EF4-FFF2-40B4-BE49-F238E27FC236}">
                      <a16:creationId xmlns:a16="http://schemas.microsoft.com/office/drawing/2014/main" id="{D1FF2137-E958-D3B8-7520-8FC4A14C0FC0}"/>
                    </a:ext>
                  </a:extLst>
                </p14:cNvPr>
                <p14:cNvContentPartPr/>
                <p14:nvPr/>
              </p14:nvContentPartPr>
              <p14:xfrm>
                <a:off x="1677754" y="4621329"/>
                <a:ext cx="437040" cy="790920"/>
              </p14:xfrm>
            </p:contentPart>
          </mc:Choice>
          <mc:Fallback xmlns="">
            <p:pic>
              <p:nvPicPr>
                <p:cNvPr id="2287" name="Ink 2286">
                  <a:extLst>
                    <a:ext uri="{FF2B5EF4-FFF2-40B4-BE49-F238E27FC236}">
                      <a16:creationId xmlns:a16="http://schemas.microsoft.com/office/drawing/2014/main" id="{D1FF2137-E958-D3B8-7520-8FC4A14C0FC0}"/>
                    </a:ext>
                  </a:extLst>
                </p:cNvPr>
                <p:cNvPicPr/>
                <p:nvPr/>
              </p:nvPicPr>
              <p:blipFill>
                <a:blip r:embed="rId4046"/>
                <a:stretch>
                  <a:fillRect/>
                </a:stretch>
              </p:blipFill>
              <p:spPr>
                <a:xfrm>
                  <a:off x="1614754" y="4243689"/>
                  <a:ext cx="562680" cy="154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47">
              <p14:nvContentPartPr>
                <p14:cNvPr id="2288" name="Ink 2287">
                  <a:extLst>
                    <a:ext uri="{FF2B5EF4-FFF2-40B4-BE49-F238E27FC236}">
                      <a16:creationId xmlns:a16="http://schemas.microsoft.com/office/drawing/2014/main" id="{4E7907EF-B5B6-84BC-C22A-D65FCAAB37EC}"/>
                    </a:ext>
                  </a:extLst>
                </p14:cNvPr>
                <p14:cNvContentPartPr/>
                <p14:nvPr/>
              </p14:nvContentPartPr>
              <p14:xfrm>
                <a:off x="1776394" y="4771089"/>
                <a:ext cx="396360" cy="702360"/>
              </p14:xfrm>
            </p:contentPart>
          </mc:Choice>
          <mc:Fallback xmlns="">
            <p:pic>
              <p:nvPicPr>
                <p:cNvPr id="2288" name="Ink 2287">
                  <a:extLst>
                    <a:ext uri="{FF2B5EF4-FFF2-40B4-BE49-F238E27FC236}">
                      <a16:creationId xmlns:a16="http://schemas.microsoft.com/office/drawing/2014/main" id="{4E7907EF-B5B6-84BC-C22A-D65FCAAB37EC}"/>
                    </a:ext>
                  </a:extLst>
                </p:cNvPr>
                <p:cNvPicPr/>
                <p:nvPr/>
              </p:nvPicPr>
              <p:blipFill>
                <a:blip r:embed="rId4048"/>
                <a:stretch>
                  <a:fillRect/>
                </a:stretch>
              </p:blipFill>
              <p:spPr>
                <a:xfrm>
                  <a:off x="1713394" y="4393449"/>
                  <a:ext cx="522000" cy="145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49">
              <p14:nvContentPartPr>
                <p14:cNvPr id="2289" name="Ink 2288">
                  <a:extLst>
                    <a:ext uri="{FF2B5EF4-FFF2-40B4-BE49-F238E27FC236}">
                      <a16:creationId xmlns:a16="http://schemas.microsoft.com/office/drawing/2014/main" id="{CE0488C9-6A7A-38A2-4026-14498A88683A}"/>
                    </a:ext>
                  </a:extLst>
                </p14:cNvPr>
                <p14:cNvContentPartPr/>
                <p14:nvPr/>
              </p14:nvContentPartPr>
              <p14:xfrm>
                <a:off x="1762714" y="4719969"/>
                <a:ext cx="295560" cy="691920"/>
              </p14:xfrm>
            </p:contentPart>
          </mc:Choice>
          <mc:Fallback xmlns="">
            <p:pic>
              <p:nvPicPr>
                <p:cNvPr id="2289" name="Ink 2288">
                  <a:extLst>
                    <a:ext uri="{FF2B5EF4-FFF2-40B4-BE49-F238E27FC236}">
                      <a16:creationId xmlns:a16="http://schemas.microsoft.com/office/drawing/2014/main" id="{CE0488C9-6A7A-38A2-4026-14498A88683A}"/>
                    </a:ext>
                  </a:extLst>
                </p:cNvPr>
                <p:cNvPicPr/>
                <p:nvPr/>
              </p:nvPicPr>
              <p:blipFill>
                <a:blip r:embed="rId4050"/>
                <a:stretch>
                  <a:fillRect/>
                </a:stretch>
              </p:blipFill>
              <p:spPr>
                <a:xfrm>
                  <a:off x="1699714" y="4342329"/>
                  <a:ext cx="421200" cy="14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51">
              <p14:nvContentPartPr>
                <p14:cNvPr id="2290" name="Ink 2289">
                  <a:extLst>
                    <a:ext uri="{FF2B5EF4-FFF2-40B4-BE49-F238E27FC236}">
                      <a16:creationId xmlns:a16="http://schemas.microsoft.com/office/drawing/2014/main" id="{87831233-E89B-80D6-1E8A-EA6506DB9169}"/>
                    </a:ext>
                  </a:extLst>
                </p14:cNvPr>
                <p14:cNvContentPartPr/>
                <p14:nvPr/>
              </p14:nvContentPartPr>
              <p14:xfrm>
                <a:off x="1689274" y="4593249"/>
                <a:ext cx="341280" cy="713880"/>
              </p14:xfrm>
            </p:contentPart>
          </mc:Choice>
          <mc:Fallback xmlns="">
            <p:pic>
              <p:nvPicPr>
                <p:cNvPr id="2290" name="Ink 2289">
                  <a:extLst>
                    <a:ext uri="{FF2B5EF4-FFF2-40B4-BE49-F238E27FC236}">
                      <a16:creationId xmlns:a16="http://schemas.microsoft.com/office/drawing/2014/main" id="{87831233-E89B-80D6-1E8A-EA6506DB9169}"/>
                    </a:ext>
                  </a:extLst>
                </p:cNvPr>
                <p:cNvPicPr/>
                <p:nvPr/>
              </p:nvPicPr>
              <p:blipFill>
                <a:blip r:embed="rId4052"/>
                <a:stretch>
                  <a:fillRect/>
                </a:stretch>
              </p:blipFill>
              <p:spPr>
                <a:xfrm>
                  <a:off x="1626634" y="4215249"/>
                  <a:ext cx="466920" cy="14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53">
              <p14:nvContentPartPr>
                <p14:cNvPr id="2291" name="Ink 2290">
                  <a:extLst>
                    <a:ext uri="{FF2B5EF4-FFF2-40B4-BE49-F238E27FC236}">
                      <a16:creationId xmlns:a16="http://schemas.microsoft.com/office/drawing/2014/main" id="{900F3BFE-2466-07DC-D997-7997EFDD51B8}"/>
                    </a:ext>
                  </a:extLst>
                </p14:cNvPr>
                <p14:cNvContentPartPr/>
                <p14:nvPr/>
              </p14:nvContentPartPr>
              <p14:xfrm>
                <a:off x="1715554" y="4671009"/>
                <a:ext cx="394200" cy="748440"/>
              </p14:xfrm>
            </p:contentPart>
          </mc:Choice>
          <mc:Fallback xmlns="">
            <p:pic>
              <p:nvPicPr>
                <p:cNvPr id="2291" name="Ink 2290">
                  <a:extLst>
                    <a:ext uri="{FF2B5EF4-FFF2-40B4-BE49-F238E27FC236}">
                      <a16:creationId xmlns:a16="http://schemas.microsoft.com/office/drawing/2014/main" id="{900F3BFE-2466-07DC-D997-7997EFDD51B8}"/>
                    </a:ext>
                  </a:extLst>
                </p:cNvPr>
                <p:cNvPicPr/>
                <p:nvPr/>
              </p:nvPicPr>
              <p:blipFill>
                <a:blip r:embed="rId4054"/>
                <a:stretch>
                  <a:fillRect/>
                </a:stretch>
              </p:blipFill>
              <p:spPr>
                <a:xfrm>
                  <a:off x="1652914" y="4293369"/>
                  <a:ext cx="519840" cy="150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55">
              <p14:nvContentPartPr>
                <p14:cNvPr id="2292" name="Ink 2291">
                  <a:extLst>
                    <a:ext uri="{FF2B5EF4-FFF2-40B4-BE49-F238E27FC236}">
                      <a16:creationId xmlns:a16="http://schemas.microsoft.com/office/drawing/2014/main" id="{0A3D6C8D-A323-50C9-BDCE-CEA4B4D46946}"/>
                    </a:ext>
                  </a:extLst>
                </p14:cNvPr>
                <p14:cNvContentPartPr/>
                <p14:nvPr/>
              </p14:nvContentPartPr>
              <p14:xfrm>
                <a:off x="1931554" y="5014449"/>
                <a:ext cx="184680" cy="427320"/>
              </p14:xfrm>
            </p:contentPart>
          </mc:Choice>
          <mc:Fallback xmlns="">
            <p:pic>
              <p:nvPicPr>
                <p:cNvPr id="2292" name="Ink 2291">
                  <a:extLst>
                    <a:ext uri="{FF2B5EF4-FFF2-40B4-BE49-F238E27FC236}">
                      <a16:creationId xmlns:a16="http://schemas.microsoft.com/office/drawing/2014/main" id="{0A3D6C8D-A323-50C9-BDCE-CEA4B4D46946}"/>
                    </a:ext>
                  </a:extLst>
                </p:cNvPr>
                <p:cNvPicPr/>
                <p:nvPr/>
              </p:nvPicPr>
              <p:blipFill>
                <a:blip r:embed="rId4056"/>
                <a:stretch>
                  <a:fillRect/>
                </a:stretch>
              </p:blipFill>
              <p:spPr>
                <a:xfrm>
                  <a:off x="1868554" y="4636449"/>
                  <a:ext cx="310320" cy="11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57">
              <p14:nvContentPartPr>
                <p14:cNvPr id="2294" name="Ink 2293">
                  <a:extLst>
                    <a:ext uri="{FF2B5EF4-FFF2-40B4-BE49-F238E27FC236}">
                      <a16:creationId xmlns:a16="http://schemas.microsoft.com/office/drawing/2014/main" id="{471A1925-0A5D-E33F-190C-29208317E384}"/>
                    </a:ext>
                  </a:extLst>
                </p14:cNvPr>
                <p14:cNvContentPartPr/>
                <p14:nvPr/>
              </p14:nvContentPartPr>
              <p14:xfrm>
                <a:off x="1516834" y="6159969"/>
                <a:ext cx="106920" cy="100800"/>
              </p14:xfrm>
            </p:contentPart>
          </mc:Choice>
          <mc:Fallback xmlns="">
            <p:pic>
              <p:nvPicPr>
                <p:cNvPr id="2294" name="Ink 2293">
                  <a:extLst>
                    <a:ext uri="{FF2B5EF4-FFF2-40B4-BE49-F238E27FC236}">
                      <a16:creationId xmlns:a16="http://schemas.microsoft.com/office/drawing/2014/main" id="{471A1925-0A5D-E33F-190C-29208317E384}"/>
                    </a:ext>
                  </a:extLst>
                </p:cNvPr>
                <p:cNvPicPr/>
                <p:nvPr/>
              </p:nvPicPr>
              <p:blipFill>
                <a:blip r:embed="rId4058"/>
                <a:stretch>
                  <a:fillRect/>
                </a:stretch>
              </p:blipFill>
              <p:spPr>
                <a:xfrm>
                  <a:off x="1454194" y="5782329"/>
                  <a:ext cx="232560" cy="85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59">
              <p14:nvContentPartPr>
                <p14:cNvPr id="2296" name="Ink 2295">
                  <a:extLst>
                    <a:ext uri="{FF2B5EF4-FFF2-40B4-BE49-F238E27FC236}">
                      <a16:creationId xmlns:a16="http://schemas.microsoft.com/office/drawing/2014/main" id="{87222E39-7A9B-A46D-798C-AA370B432C2A}"/>
                    </a:ext>
                  </a:extLst>
                </p14:cNvPr>
                <p14:cNvContentPartPr/>
                <p14:nvPr/>
              </p14:nvContentPartPr>
              <p14:xfrm>
                <a:off x="1525834" y="5516649"/>
                <a:ext cx="460800" cy="534960"/>
              </p14:xfrm>
            </p:contentPart>
          </mc:Choice>
          <mc:Fallback xmlns="">
            <p:pic>
              <p:nvPicPr>
                <p:cNvPr id="2296" name="Ink 2295">
                  <a:extLst>
                    <a:ext uri="{FF2B5EF4-FFF2-40B4-BE49-F238E27FC236}">
                      <a16:creationId xmlns:a16="http://schemas.microsoft.com/office/drawing/2014/main" id="{87222E39-7A9B-A46D-798C-AA370B432C2A}"/>
                    </a:ext>
                  </a:extLst>
                </p:cNvPr>
                <p:cNvPicPr/>
                <p:nvPr/>
              </p:nvPicPr>
              <p:blipFill>
                <a:blip r:embed="rId4060"/>
                <a:stretch>
                  <a:fillRect/>
                </a:stretch>
              </p:blipFill>
              <p:spPr>
                <a:xfrm>
                  <a:off x="1463194" y="5138649"/>
                  <a:ext cx="586440" cy="12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61">
              <p14:nvContentPartPr>
                <p14:cNvPr id="2297" name="Ink 2296">
                  <a:extLst>
                    <a:ext uri="{FF2B5EF4-FFF2-40B4-BE49-F238E27FC236}">
                      <a16:creationId xmlns:a16="http://schemas.microsoft.com/office/drawing/2014/main" id="{D9C0F567-685E-A510-C703-9D1DBA84E9D0}"/>
                    </a:ext>
                  </a:extLst>
                </p14:cNvPr>
                <p14:cNvContentPartPr/>
                <p14:nvPr/>
              </p14:nvContentPartPr>
              <p14:xfrm>
                <a:off x="1533394" y="5671089"/>
                <a:ext cx="290160" cy="443880"/>
              </p14:xfrm>
            </p:contentPart>
          </mc:Choice>
          <mc:Fallback xmlns="">
            <p:pic>
              <p:nvPicPr>
                <p:cNvPr id="2297" name="Ink 2296">
                  <a:extLst>
                    <a:ext uri="{FF2B5EF4-FFF2-40B4-BE49-F238E27FC236}">
                      <a16:creationId xmlns:a16="http://schemas.microsoft.com/office/drawing/2014/main" id="{D9C0F567-685E-A510-C703-9D1DBA84E9D0}"/>
                    </a:ext>
                  </a:extLst>
                </p:cNvPr>
                <p:cNvPicPr/>
                <p:nvPr/>
              </p:nvPicPr>
              <p:blipFill>
                <a:blip r:embed="rId4062"/>
                <a:stretch>
                  <a:fillRect/>
                </a:stretch>
              </p:blipFill>
              <p:spPr>
                <a:xfrm>
                  <a:off x="1470754" y="5293449"/>
                  <a:ext cx="415800" cy="11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63">
              <p14:nvContentPartPr>
                <p14:cNvPr id="2298" name="Ink 2297">
                  <a:extLst>
                    <a:ext uri="{FF2B5EF4-FFF2-40B4-BE49-F238E27FC236}">
                      <a16:creationId xmlns:a16="http://schemas.microsoft.com/office/drawing/2014/main" id="{E4CEBAFC-FF31-0AFA-68B7-8E8C1F7B1FD9}"/>
                    </a:ext>
                  </a:extLst>
                </p14:cNvPr>
                <p14:cNvContentPartPr/>
                <p14:nvPr/>
              </p14:nvContentPartPr>
              <p14:xfrm>
                <a:off x="1464994" y="5495769"/>
                <a:ext cx="464760" cy="682560"/>
              </p14:xfrm>
            </p:contentPart>
          </mc:Choice>
          <mc:Fallback xmlns="">
            <p:pic>
              <p:nvPicPr>
                <p:cNvPr id="2298" name="Ink 2297">
                  <a:extLst>
                    <a:ext uri="{FF2B5EF4-FFF2-40B4-BE49-F238E27FC236}">
                      <a16:creationId xmlns:a16="http://schemas.microsoft.com/office/drawing/2014/main" id="{E4CEBAFC-FF31-0AFA-68B7-8E8C1F7B1FD9}"/>
                    </a:ext>
                  </a:extLst>
                </p:cNvPr>
                <p:cNvPicPr/>
                <p:nvPr/>
              </p:nvPicPr>
              <p:blipFill>
                <a:blip r:embed="rId4064"/>
                <a:stretch>
                  <a:fillRect/>
                </a:stretch>
              </p:blipFill>
              <p:spPr>
                <a:xfrm>
                  <a:off x="1401994" y="5118129"/>
                  <a:ext cx="590400" cy="14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65">
              <p14:nvContentPartPr>
                <p14:cNvPr id="2299" name="Ink 2298">
                  <a:extLst>
                    <a:ext uri="{FF2B5EF4-FFF2-40B4-BE49-F238E27FC236}">
                      <a16:creationId xmlns:a16="http://schemas.microsoft.com/office/drawing/2014/main" id="{2E8841B7-FFA0-873C-1BAC-C30B89AF87D0}"/>
                    </a:ext>
                  </a:extLst>
                </p14:cNvPr>
                <p14:cNvContentPartPr/>
                <p14:nvPr/>
              </p14:nvContentPartPr>
              <p14:xfrm>
                <a:off x="1662274" y="5406849"/>
                <a:ext cx="228240" cy="786240"/>
              </p14:xfrm>
            </p:contentPart>
          </mc:Choice>
          <mc:Fallback xmlns="">
            <p:pic>
              <p:nvPicPr>
                <p:cNvPr id="2299" name="Ink 2298">
                  <a:extLst>
                    <a:ext uri="{FF2B5EF4-FFF2-40B4-BE49-F238E27FC236}">
                      <a16:creationId xmlns:a16="http://schemas.microsoft.com/office/drawing/2014/main" id="{2E8841B7-FFA0-873C-1BAC-C30B89AF87D0}"/>
                    </a:ext>
                  </a:extLst>
                </p:cNvPr>
                <p:cNvPicPr/>
                <p:nvPr/>
              </p:nvPicPr>
              <p:blipFill>
                <a:blip r:embed="rId4066"/>
                <a:stretch>
                  <a:fillRect/>
                </a:stretch>
              </p:blipFill>
              <p:spPr>
                <a:xfrm>
                  <a:off x="1599274" y="5028849"/>
                  <a:ext cx="353880" cy="154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67">
              <p14:nvContentPartPr>
                <p14:cNvPr id="2300" name="Ink 2299">
                  <a:extLst>
                    <a:ext uri="{FF2B5EF4-FFF2-40B4-BE49-F238E27FC236}">
                      <a16:creationId xmlns:a16="http://schemas.microsoft.com/office/drawing/2014/main" id="{8842D49D-8A82-BE77-E118-47EC3B6C058C}"/>
                    </a:ext>
                  </a:extLst>
                </p14:cNvPr>
                <p14:cNvContentPartPr/>
                <p14:nvPr/>
              </p14:nvContentPartPr>
              <p14:xfrm>
                <a:off x="1520794" y="5882049"/>
                <a:ext cx="385920" cy="388800"/>
              </p14:xfrm>
            </p:contentPart>
          </mc:Choice>
          <mc:Fallback xmlns="">
            <p:pic>
              <p:nvPicPr>
                <p:cNvPr id="2300" name="Ink 2299">
                  <a:extLst>
                    <a:ext uri="{FF2B5EF4-FFF2-40B4-BE49-F238E27FC236}">
                      <a16:creationId xmlns:a16="http://schemas.microsoft.com/office/drawing/2014/main" id="{8842D49D-8A82-BE77-E118-47EC3B6C058C}"/>
                    </a:ext>
                  </a:extLst>
                </p:cNvPr>
                <p:cNvPicPr/>
                <p:nvPr/>
              </p:nvPicPr>
              <p:blipFill>
                <a:blip r:embed="rId4068"/>
                <a:stretch>
                  <a:fillRect/>
                </a:stretch>
              </p:blipFill>
              <p:spPr>
                <a:xfrm>
                  <a:off x="1458154" y="5504409"/>
                  <a:ext cx="511560" cy="11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69">
              <p14:nvContentPartPr>
                <p14:cNvPr id="2301" name="Ink 2300">
                  <a:extLst>
                    <a:ext uri="{FF2B5EF4-FFF2-40B4-BE49-F238E27FC236}">
                      <a16:creationId xmlns:a16="http://schemas.microsoft.com/office/drawing/2014/main" id="{3C13C29C-D175-3F30-FD37-98F0A7595FF5}"/>
                    </a:ext>
                  </a:extLst>
                </p14:cNvPr>
                <p14:cNvContentPartPr/>
                <p14:nvPr/>
              </p14:nvContentPartPr>
              <p14:xfrm>
                <a:off x="1590274" y="5855049"/>
                <a:ext cx="271440" cy="440280"/>
              </p14:xfrm>
            </p:contentPart>
          </mc:Choice>
          <mc:Fallback xmlns="">
            <p:pic>
              <p:nvPicPr>
                <p:cNvPr id="2301" name="Ink 2300">
                  <a:extLst>
                    <a:ext uri="{FF2B5EF4-FFF2-40B4-BE49-F238E27FC236}">
                      <a16:creationId xmlns:a16="http://schemas.microsoft.com/office/drawing/2014/main" id="{3C13C29C-D175-3F30-FD37-98F0A7595FF5}"/>
                    </a:ext>
                  </a:extLst>
                </p:cNvPr>
                <p:cNvPicPr/>
                <p:nvPr/>
              </p:nvPicPr>
              <p:blipFill>
                <a:blip r:embed="rId4070"/>
                <a:stretch>
                  <a:fillRect/>
                </a:stretch>
              </p:blipFill>
              <p:spPr>
                <a:xfrm>
                  <a:off x="1527634" y="5477049"/>
                  <a:ext cx="397080" cy="11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71">
              <p14:nvContentPartPr>
                <p14:cNvPr id="2302" name="Ink 2301">
                  <a:extLst>
                    <a:ext uri="{FF2B5EF4-FFF2-40B4-BE49-F238E27FC236}">
                      <a16:creationId xmlns:a16="http://schemas.microsoft.com/office/drawing/2014/main" id="{8A55C553-89E8-E03B-2590-3FCABB380553}"/>
                    </a:ext>
                  </a:extLst>
                </p14:cNvPr>
                <p14:cNvContentPartPr/>
                <p14:nvPr/>
              </p14:nvContentPartPr>
              <p14:xfrm>
                <a:off x="1522234" y="5817609"/>
                <a:ext cx="336960" cy="504360"/>
              </p14:xfrm>
            </p:contentPart>
          </mc:Choice>
          <mc:Fallback xmlns="">
            <p:pic>
              <p:nvPicPr>
                <p:cNvPr id="2302" name="Ink 2301">
                  <a:extLst>
                    <a:ext uri="{FF2B5EF4-FFF2-40B4-BE49-F238E27FC236}">
                      <a16:creationId xmlns:a16="http://schemas.microsoft.com/office/drawing/2014/main" id="{8A55C553-89E8-E03B-2590-3FCABB380553}"/>
                    </a:ext>
                  </a:extLst>
                </p:cNvPr>
                <p:cNvPicPr/>
                <p:nvPr/>
              </p:nvPicPr>
              <p:blipFill>
                <a:blip r:embed="rId4072"/>
                <a:stretch>
                  <a:fillRect/>
                </a:stretch>
              </p:blipFill>
              <p:spPr>
                <a:xfrm>
                  <a:off x="1459594" y="5439969"/>
                  <a:ext cx="462600" cy="12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73">
              <p14:nvContentPartPr>
                <p14:cNvPr id="2303" name="Ink 2302">
                  <a:extLst>
                    <a:ext uri="{FF2B5EF4-FFF2-40B4-BE49-F238E27FC236}">
                      <a16:creationId xmlns:a16="http://schemas.microsoft.com/office/drawing/2014/main" id="{67931A2A-EE18-128B-B8AE-8CC44BB188A7}"/>
                    </a:ext>
                  </a:extLst>
                </p14:cNvPr>
                <p14:cNvContentPartPr/>
                <p14:nvPr/>
              </p14:nvContentPartPr>
              <p14:xfrm>
                <a:off x="1754794" y="5188329"/>
                <a:ext cx="158400" cy="927360"/>
              </p14:xfrm>
            </p:contentPart>
          </mc:Choice>
          <mc:Fallback xmlns="">
            <p:pic>
              <p:nvPicPr>
                <p:cNvPr id="2303" name="Ink 2302">
                  <a:extLst>
                    <a:ext uri="{FF2B5EF4-FFF2-40B4-BE49-F238E27FC236}">
                      <a16:creationId xmlns:a16="http://schemas.microsoft.com/office/drawing/2014/main" id="{67931A2A-EE18-128B-B8AE-8CC44BB188A7}"/>
                    </a:ext>
                  </a:extLst>
                </p:cNvPr>
                <p:cNvPicPr/>
                <p:nvPr/>
              </p:nvPicPr>
              <p:blipFill>
                <a:blip r:embed="rId4074"/>
                <a:stretch>
                  <a:fillRect/>
                </a:stretch>
              </p:blipFill>
              <p:spPr>
                <a:xfrm>
                  <a:off x="1691794" y="4810689"/>
                  <a:ext cx="284040" cy="168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75">
              <p14:nvContentPartPr>
                <p14:cNvPr id="2305" name="Ink 2304">
                  <a:extLst>
                    <a:ext uri="{FF2B5EF4-FFF2-40B4-BE49-F238E27FC236}">
                      <a16:creationId xmlns:a16="http://schemas.microsoft.com/office/drawing/2014/main" id="{EDAE4B87-6D2D-4107-89D4-6AEF6B910CE5}"/>
                    </a:ext>
                  </a:extLst>
                </p14:cNvPr>
                <p14:cNvContentPartPr/>
                <p14:nvPr/>
              </p14:nvContentPartPr>
              <p14:xfrm>
                <a:off x="1589554" y="4602969"/>
                <a:ext cx="264600" cy="546120"/>
              </p14:xfrm>
            </p:contentPart>
          </mc:Choice>
          <mc:Fallback xmlns="">
            <p:pic>
              <p:nvPicPr>
                <p:cNvPr id="2305" name="Ink 2304">
                  <a:extLst>
                    <a:ext uri="{FF2B5EF4-FFF2-40B4-BE49-F238E27FC236}">
                      <a16:creationId xmlns:a16="http://schemas.microsoft.com/office/drawing/2014/main" id="{EDAE4B87-6D2D-4107-89D4-6AEF6B910CE5}"/>
                    </a:ext>
                  </a:extLst>
                </p:cNvPr>
                <p:cNvPicPr/>
                <p:nvPr/>
              </p:nvPicPr>
              <p:blipFill>
                <a:blip r:embed="rId4076"/>
                <a:stretch>
                  <a:fillRect/>
                </a:stretch>
              </p:blipFill>
              <p:spPr>
                <a:xfrm>
                  <a:off x="1526554" y="4224969"/>
                  <a:ext cx="390240" cy="13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77">
              <p14:nvContentPartPr>
                <p14:cNvPr id="2306" name="Ink 2305">
                  <a:extLst>
                    <a:ext uri="{FF2B5EF4-FFF2-40B4-BE49-F238E27FC236}">
                      <a16:creationId xmlns:a16="http://schemas.microsoft.com/office/drawing/2014/main" id="{7E2AC72A-25E9-6AB6-756A-08572BFF9E50}"/>
                    </a:ext>
                  </a:extLst>
                </p14:cNvPr>
                <p14:cNvContentPartPr/>
                <p14:nvPr/>
              </p14:nvContentPartPr>
              <p14:xfrm>
                <a:off x="1693234" y="4739409"/>
                <a:ext cx="122400" cy="378360"/>
              </p14:xfrm>
            </p:contentPart>
          </mc:Choice>
          <mc:Fallback xmlns="">
            <p:pic>
              <p:nvPicPr>
                <p:cNvPr id="2306" name="Ink 2305">
                  <a:extLst>
                    <a:ext uri="{FF2B5EF4-FFF2-40B4-BE49-F238E27FC236}">
                      <a16:creationId xmlns:a16="http://schemas.microsoft.com/office/drawing/2014/main" id="{7E2AC72A-25E9-6AB6-756A-08572BFF9E50}"/>
                    </a:ext>
                  </a:extLst>
                </p:cNvPr>
                <p:cNvPicPr/>
                <p:nvPr/>
              </p:nvPicPr>
              <p:blipFill>
                <a:blip r:embed="rId4078"/>
                <a:stretch>
                  <a:fillRect/>
                </a:stretch>
              </p:blipFill>
              <p:spPr>
                <a:xfrm>
                  <a:off x="1630234" y="4361409"/>
                  <a:ext cx="248040" cy="11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79">
              <p14:nvContentPartPr>
                <p14:cNvPr id="2307" name="Ink 2306">
                  <a:extLst>
                    <a:ext uri="{FF2B5EF4-FFF2-40B4-BE49-F238E27FC236}">
                      <a16:creationId xmlns:a16="http://schemas.microsoft.com/office/drawing/2014/main" id="{3E9D5103-F242-D54F-79D4-A21851B4F3F3}"/>
                    </a:ext>
                  </a:extLst>
                </p14:cNvPr>
                <p14:cNvContentPartPr/>
                <p14:nvPr/>
              </p14:nvContentPartPr>
              <p14:xfrm>
                <a:off x="1729234" y="4832649"/>
                <a:ext cx="254880" cy="484920"/>
              </p14:xfrm>
            </p:contentPart>
          </mc:Choice>
          <mc:Fallback xmlns="">
            <p:pic>
              <p:nvPicPr>
                <p:cNvPr id="2307" name="Ink 2306">
                  <a:extLst>
                    <a:ext uri="{FF2B5EF4-FFF2-40B4-BE49-F238E27FC236}">
                      <a16:creationId xmlns:a16="http://schemas.microsoft.com/office/drawing/2014/main" id="{3E9D5103-F242-D54F-79D4-A21851B4F3F3}"/>
                    </a:ext>
                  </a:extLst>
                </p:cNvPr>
                <p:cNvPicPr/>
                <p:nvPr/>
              </p:nvPicPr>
              <p:blipFill>
                <a:blip r:embed="rId4080"/>
                <a:stretch>
                  <a:fillRect/>
                </a:stretch>
              </p:blipFill>
              <p:spPr>
                <a:xfrm>
                  <a:off x="1666594" y="4455009"/>
                  <a:ext cx="380520" cy="12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81">
              <p14:nvContentPartPr>
                <p14:cNvPr id="2308" name="Ink 2307">
                  <a:extLst>
                    <a:ext uri="{FF2B5EF4-FFF2-40B4-BE49-F238E27FC236}">
                      <a16:creationId xmlns:a16="http://schemas.microsoft.com/office/drawing/2014/main" id="{154BB249-6B84-A7AA-0BA6-36AC85ADACE7}"/>
                    </a:ext>
                  </a:extLst>
                </p14:cNvPr>
                <p14:cNvContentPartPr/>
                <p14:nvPr/>
              </p14:nvContentPartPr>
              <p14:xfrm>
                <a:off x="1814554" y="4943169"/>
                <a:ext cx="144000" cy="320400"/>
              </p14:xfrm>
            </p:contentPart>
          </mc:Choice>
          <mc:Fallback xmlns="">
            <p:pic>
              <p:nvPicPr>
                <p:cNvPr id="2308" name="Ink 2307">
                  <a:extLst>
                    <a:ext uri="{FF2B5EF4-FFF2-40B4-BE49-F238E27FC236}">
                      <a16:creationId xmlns:a16="http://schemas.microsoft.com/office/drawing/2014/main" id="{154BB249-6B84-A7AA-0BA6-36AC85ADACE7}"/>
                    </a:ext>
                  </a:extLst>
                </p:cNvPr>
                <p:cNvPicPr/>
                <p:nvPr/>
              </p:nvPicPr>
              <p:blipFill>
                <a:blip r:embed="rId4082"/>
                <a:stretch>
                  <a:fillRect/>
                </a:stretch>
              </p:blipFill>
              <p:spPr>
                <a:xfrm>
                  <a:off x="1751554" y="4565529"/>
                  <a:ext cx="269640" cy="10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83">
              <p14:nvContentPartPr>
                <p14:cNvPr id="2309" name="Ink 2308">
                  <a:extLst>
                    <a:ext uri="{FF2B5EF4-FFF2-40B4-BE49-F238E27FC236}">
                      <a16:creationId xmlns:a16="http://schemas.microsoft.com/office/drawing/2014/main" id="{8B27F06C-8975-E889-C041-77D8A5659DEB}"/>
                    </a:ext>
                  </a:extLst>
                </p14:cNvPr>
                <p14:cNvContentPartPr/>
                <p14:nvPr/>
              </p14:nvContentPartPr>
              <p14:xfrm>
                <a:off x="1844074" y="4953609"/>
                <a:ext cx="241200" cy="497880"/>
              </p14:xfrm>
            </p:contentPart>
          </mc:Choice>
          <mc:Fallback xmlns="">
            <p:pic>
              <p:nvPicPr>
                <p:cNvPr id="2309" name="Ink 2308">
                  <a:extLst>
                    <a:ext uri="{FF2B5EF4-FFF2-40B4-BE49-F238E27FC236}">
                      <a16:creationId xmlns:a16="http://schemas.microsoft.com/office/drawing/2014/main" id="{8B27F06C-8975-E889-C041-77D8A5659DEB}"/>
                    </a:ext>
                  </a:extLst>
                </p:cNvPr>
                <p:cNvPicPr/>
                <p:nvPr/>
              </p:nvPicPr>
              <p:blipFill>
                <a:blip r:embed="rId4084"/>
                <a:stretch>
                  <a:fillRect/>
                </a:stretch>
              </p:blipFill>
              <p:spPr>
                <a:xfrm>
                  <a:off x="1781434" y="4575969"/>
                  <a:ext cx="366840" cy="12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85">
              <p14:nvContentPartPr>
                <p14:cNvPr id="2310" name="Ink 2309">
                  <a:extLst>
                    <a:ext uri="{FF2B5EF4-FFF2-40B4-BE49-F238E27FC236}">
                      <a16:creationId xmlns:a16="http://schemas.microsoft.com/office/drawing/2014/main" id="{5D08A6A8-A15F-B749-B52E-3E326EB6D762}"/>
                    </a:ext>
                  </a:extLst>
                </p14:cNvPr>
                <p14:cNvContentPartPr/>
                <p14:nvPr/>
              </p14:nvContentPartPr>
              <p14:xfrm>
                <a:off x="1840834" y="4990329"/>
                <a:ext cx="77400" cy="176760"/>
              </p14:xfrm>
            </p:contentPart>
          </mc:Choice>
          <mc:Fallback xmlns="">
            <p:pic>
              <p:nvPicPr>
                <p:cNvPr id="2310" name="Ink 2309">
                  <a:extLst>
                    <a:ext uri="{FF2B5EF4-FFF2-40B4-BE49-F238E27FC236}">
                      <a16:creationId xmlns:a16="http://schemas.microsoft.com/office/drawing/2014/main" id="{5D08A6A8-A15F-B749-B52E-3E326EB6D762}"/>
                    </a:ext>
                  </a:extLst>
                </p:cNvPr>
                <p:cNvPicPr/>
                <p:nvPr/>
              </p:nvPicPr>
              <p:blipFill>
                <a:blip r:embed="rId4086"/>
                <a:stretch>
                  <a:fillRect/>
                </a:stretch>
              </p:blipFill>
              <p:spPr>
                <a:xfrm>
                  <a:off x="1778194" y="4612689"/>
                  <a:ext cx="203040" cy="9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87">
              <p14:nvContentPartPr>
                <p14:cNvPr id="2311" name="Ink 2310">
                  <a:extLst>
                    <a:ext uri="{FF2B5EF4-FFF2-40B4-BE49-F238E27FC236}">
                      <a16:creationId xmlns:a16="http://schemas.microsoft.com/office/drawing/2014/main" id="{15F9CB3A-252D-CAAA-A061-C4EF1655B829}"/>
                    </a:ext>
                  </a:extLst>
                </p14:cNvPr>
                <p14:cNvContentPartPr/>
                <p14:nvPr/>
              </p14:nvContentPartPr>
              <p14:xfrm>
                <a:off x="1676314" y="4779729"/>
                <a:ext cx="99720" cy="161280"/>
              </p14:xfrm>
            </p:contentPart>
          </mc:Choice>
          <mc:Fallback xmlns="">
            <p:pic>
              <p:nvPicPr>
                <p:cNvPr id="2311" name="Ink 2310">
                  <a:extLst>
                    <a:ext uri="{FF2B5EF4-FFF2-40B4-BE49-F238E27FC236}">
                      <a16:creationId xmlns:a16="http://schemas.microsoft.com/office/drawing/2014/main" id="{15F9CB3A-252D-CAAA-A061-C4EF1655B829}"/>
                    </a:ext>
                  </a:extLst>
                </p:cNvPr>
                <p:cNvPicPr/>
                <p:nvPr/>
              </p:nvPicPr>
              <p:blipFill>
                <a:blip r:embed="rId4088"/>
                <a:stretch>
                  <a:fillRect/>
                </a:stretch>
              </p:blipFill>
              <p:spPr>
                <a:xfrm>
                  <a:off x="1613674" y="4401729"/>
                  <a:ext cx="225360" cy="9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89">
              <p14:nvContentPartPr>
                <p14:cNvPr id="2312" name="Ink 2311">
                  <a:extLst>
                    <a:ext uri="{FF2B5EF4-FFF2-40B4-BE49-F238E27FC236}">
                      <a16:creationId xmlns:a16="http://schemas.microsoft.com/office/drawing/2014/main" id="{E9C1C950-A729-5BE7-34B7-7B0152B98978}"/>
                    </a:ext>
                  </a:extLst>
                </p14:cNvPr>
                <p14:cNvContentPartPr/>
                <p14:nvPr/>
              </p14:nvContentPartPr>
              <p14:xfrm>
                <a:off x="1834714" y="4879089"/>
                <a:ext cx="7560" cy="34560"/>
              </p14:xfrm>
            </p:contentPart>
          </mc:Choice>
          <mc:Fallback xmlns="">
            <p:pic>
              <p:nvPicPr>
                <p:cNvPr id="2312" name="Ink 2311">
                  <a:extLst>
                    <a:ext uri="{FF2B5EF4-FFF2-40B4-BE49-F238E27FC236}">
                      <a16:creationId xmlns:a16="http://schemas.microsoft.com/office/drawing/2014/main" id="{E9C1C950-A729-5BE7-34B7-7B0152B98978}"/>
                    </a:ext>
                  </a:extLst>
                </p:cNvPr>
                <p:cNvPicPr/>
                <p:nvPr/>
              </p:nvPicPr>
              <p:blipFill>
                <a:blip r:embed="rId4090"/>
                <a:stretch>
                  <a:fillRect/>
                </a:stretch>
              </p:blipFill>
              <p:spPr>
                <a:xfrm>
                  <a:off x="1771714" y="4501449"/>
                  <a:ext cx="133200" cy="79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91">
              <p14:nvContentPartPr>
                <p14:cNvPr id="2314" name="Ink 2313">
                  <a:extLst>
                    <a:ext uri="{FF2B5EF4-FFF2-40B4-BE49-F238E27FC236}">
                      <a16:creationId xmlns:a16="http://schemas.microsoft.com/office/drawing/2014/main" id="{BC402B2A-6533-0C7A-7470-E559E1C41380}"/>
                    </a:ext>
                  </a:extLst>
                </p14:cNvPr>
                <p14:cNvContentPartPr/>
                <p14:nvPr/>
              </p14:nvContentPartPr>
              <p14:xfrm>
                <a:off x="1755154" y="3831129"/>
                <a:ext cx="240120" cy="428400"/>
              </p14:xfrm>
            </p:contentPart>
          </mc:Choice>
          <mc:Fallback xmlns="">
            <p:pic>
              <p:nvPicPr>
                <p:cNvPr id="2314" name="Ink 2313">
                  <a:extLst>
                    <a:ext uri="{FF2B5EF4-FFF2-40B4-BE49-F238E27FC236}">
                      <a16:creationId xmlns:a16="http://schemas.microsoft.com/office/drawing/2014/main" id="{BC402B2A-6533-0C7A-7470-E559E1C41380}"/>
                    </a:ext>
                  </a:extLst>
                </p:cNvPr>
                <p:cNvPicPr/>
                <p:nvPr/>
              </p:nvPicPr>
              <p:blipFill>
                <a:blip r:embed="rId4092"/>
                <a:stretch>
                  <a:fillRect/>
                </a:stretch>
              </p:blipFill>
              <p:spPr>
                <a:xfrm>
                  <a:off x="1692514" y="3453489"/>
                  <a:ext cx="365760" cy="11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93">
              <p14:nvContentPartPr>
                <p14:cNvPr id="2315" name="Ink 2314">
                  <a:extLst>
                    <a:ext uri="{FF2B5EF4-FFF2-40B4-BE49-F238E27FC236}">
                      <a16:creationId xmlns:a16="http://schemas.microsoft.com/office/drawing/2014/main" id="{C230EAA7-A39E-79B9-BE68-3EC081336860}"/>
                    </a:ext>
                  </a:extLst>
                </p14:cNvPr>
                <p14:cNvContentPartPr/>
                <p14:nvPr/>
              </p14:nvContentPartPr>
              <p14:xfrm>
                <a:off x="1784674" y="3774249"/>
                <a:ext cx="128880" cy="338040"/>
              </p14:xfrm>
            </p:contentPart>
          </mc:Choice>
          <mc:Fallback xmlns="">
            <p:pic>
              <p:nvPicPr>
                <p:cNvPr id="2315" name="Ink 2314">
                  <a:extLst>
                    <a:ext uri="{FF2B5EF4-FFF2-40B4-BE49-F238E27FC236}">
                      <a16:creationId xmlns:a16="http://schemas.microsoft.com/office/drawing/2014/main" id="{C230EAA7-A39E-79B9-BE68-3EC081336860}"/>
                    </a:ext>
                  </a:extLst>
                </p:cNvPr>
                <p:cNvPicPr/>
                <p:nvPr/>
              </p:nvPicPr>
              <p:blipFill>
                <a:blip r:embed="rId4094"/>
                <a:stretch>
                  <a:fillRect/>
                </a:stretch>
              </p:blipFill>
              <p:spPr>
                <a:xfrm>
                  <a:off x="1722034" y="3396249"/>
                  <a:ext cx="254520" cy="10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95">
              <p14:nvContentPartPr>
                <p14:cNvPr id="2316" name="Ink 2315">
                  <a:extLst>
                    <a:ext uri="{FF2B5EF4-FFF2-40B4-BE49-F238E27FC236}">
                      <a16:creationId xmlns:a16="http://schemas.microsoft.com/office/drawing/2014/main" id="{D5014870-3297-FBBE-4594-A7A26876DAD4}"/>
                    </a:ext>
                  </a:extLst>
                </p14:cNvPr>
                <p14:cNvContentPartPr/>
                <p14:nvPr/>
              </p14:nvContentPartPr>
              <p14:xfrm>
                <a:off x="1722034" y="3752649"/>
                <a:ext cx="293400" cy="238680"/>
              </p14:xfrm>
            </p:contentPart>
          </mc:Choice>
          <mc:Fallback xmlns="">
            <p:pic>
              <p:nvPicPr>
                <p:cNvPr id="2316" name="Ink 2315">
                  <a:extLst>
                    <a:ext uri="{FF2B5EF4-FFF2-40B4-BE49-F238E27FC236}">
                      <a16:creationId xmlns:a16="http://schemas.microsoft.com/office/drawing/2014/main" id="{D5014870-3297-FBBE-4594-A7A26876DAD4}"/>
                    </a:ext>
                  </a:extLst>
                </p:cNvPr>
                <p:cNvPicPr/>
                <p:nvPr/>
              </p:nvPicPr>
              <p:blipFill>
                <a:blip r:embed="rId4096"/>
                <a:stretch>
                  <a:fillRect/>
                </a:stretch>
              </p:blipFill>
              <p:spPr>
                <a:xfrm>
                  <a:off x="1659394" y="3375009"/>
                  <a:ext cx="419040" cy="9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97">
              <p14:nvContentPartPr>
                <p14:cNvPr id="2317" name="Ink 2316">
                  <a:extLst>
                    <a:ext uri="{FF2B5EF4-FFF2-40B4-BE49-F238E27FC236}">
                      <a16:creationId xmlns:a16="http://schemas.microsoft.com/office/drawing/2014/main" id="{1F4FF41D-42B3-A5D4-072C-757E9A3D31A9}"/>
                    </a:ext>
                  </a:extLst>
                </p14:cNvPr>
                <p14:cNvContentPartPr/>
                <p14:nvPr/>
              </p14:nvContentPartPr>
              <p14:xfrm>
                <a:off x="1903474" y="3778209"/>
                <a:ext cx="185400" cy="335520"/>
              </p14:xfrm>
            </p:contentPart>
          </mc:Choice>
          <mc:Fallback xmlns="">
            <p:pic>
              <p:nvPicPr>
                <p:cNvPr id="2317" name="Ink 2316">
                  <a:extLst>
                    <a:ext uri="{FF2B5EF4-FFF2-40B4-BE49-F238E27FC236}">
                      <a16:creationId xmlns:a16="http://schemas.microsoft.com/office/drawing/2014/main" id="{1F4FF41D-42B3-A5D4-072C-757E9A3D31A9}"/>
                    </a:ext>
                  </a:extLst>
                </p:cNvPr>
                <p:cNvPicPr/>
                <p:nvPr/>
              </p:nvPicPr>
              <p:blipFill>
                <a:blip r:embed="rId4098"/>
                <a:stretch>
                  <a:fillRect/>
                </a:stretch>
              </p:blipFill>
              <p:spPr>
                <a:xfrm>
                  <a:off x="1840834" y="3400569"/>
                  <a:ext cx="311040" cy="10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99">
              <p14:nvContentPartPr>
                <p14:cNvPr id="2318" name="Ink 2317">
                  <a:extLst>
                    <a:ext uri="{FF2B5EF4-FFF2-40B4-BE49-F238E27FC236}">
                      <a16:creationId xmlns:a16="http://schemas.microsoft.com/office/drawing/2014/main" id="{94B3AE84-B400-3FB3-CD74-AC8FD8C2256C}"/>
                    </a:ext>
                  </a:extLst>
                </p14:cNvPr>
                <p14:cNvContentPartPr/>
                <p14:nvPr/>
              </p14:nvContentPartPr>
              <p14:xfrm>
                <a:off x="1786834" y="3722769"/>
                <a:ext cx="233640" cy="322560"/>
              </p14:xfrm>
            </p:contentPart>
          </mc:Choice>
          <mc:Fallback xmlns="">
            <p:pic>
              <p:nvPicPr>
                <p:cNvPr id="2318" name="Ink 2317">
                  <a:extLst>
                    <a:ext uri="{FF2B5EF4-FFF2-40B4-BE49-F238E27FC236}">
                      <a16:creationId xmlns:a16="http://schemas.microsoft.com/office/drawing/2014/main" id="{94B3AE84-B400-3FB3-CD74-AC8FD8C2256C}"/>
                    </a:ext>
                  </a:extLst>
                </p:cNvPr>
                <p:cNvPicPr/>
                <p:nvPr/>
              </p:nvPicPr>
              <p:blipFill>
                <a:blip r:embed="rId4100"/>
                <a:stretch>
                  <a:fillRect/>
                </a:stretch>
              </p:blipFill>
              <p:spPr>
                <a:xfrm>
                  <a:off x="1724194" y="3344769"/>
                  <a:ext cx="359280" cy="10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01">
              <p14:nvContentPartPr>
                <p14:cNvPr id="2319" name="Ink 2318">
                  <a:extLst>
                    <a:ext uri="{FF2B5EF4-FFF2-40B4-BE49-F238E27FC236}">
                      <a16:creationId xmlns:a16="http://schemas.microsoft.com/office/drawing/2014/main" id="{4B717004-EFDA-4F72-F296-151DFC8DF763}"/>
                    </a:ext>
                  </a:extLst>
                </p14:cNvPr>
                <p14:cNvContentPartPr/>
                <p14:nvPr/>
              </p14:nvContentPartPr>
              <p14:xfrm>
                <a:off x="1996354" y="3813489"/>
                <a:ext cx="232920" cy="273240"/>
              </p14:xfrm>
            </p:contentPart>
          </mc:Choice>
          <mc:Fallback xmlns="">
            <p:pic>
              <p:nvPicPr>
                <p:cNvPr id="2319" name="Ink 2318">
                  <a:extLst>
                    <a:ext uri="{FF2B5EF4-FFF2-40B4-BE49-F238E27FC236}">
                      <a16:creationId xmlns:a16="http://schemas.microsoft.com/office/drawing/2014/main" id="{4B717004-EFDA-4F72-F296-151DFC8DF763}"/>
                    </a:ext>
                  </a:extLst>
                </p:cNvPr>
                <p:cNvPicPr/>
                <p:nvPr/>
              </p:nvPicPr>
              <p:blipFill>
                <a:blip r:embed="rId4102"/>
                <a:stretch>
                  <a:fillRect/>
                </a:stretch>
              </p:blipFill>
              <p:spPr>
                <a:xfrm>
                  <a:off x="1933714" y="3435489"/>
                  <a:ext cx="358560" cy="10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03">
              <p14:nvContentPartPr>
                <p14:cNvPr id="2320" name="Ink 2319">
                  <a:extLst>
                    <a:ext uri="{FF2B5EF4-FFF2-40B4-BE49-F238E27FC236}">
                      <a16:creationId xmlns:a16="http://schemas.microsoft.com/office/drawing/2014/main" id="{FE2405F0-C7EF-AD17-0BAB-C589FBD2DA16}"/>
                    </a:ext>
                  </a:extLst>
                </p14:cNvPr>
                <p14:cNvContentPartPr/>
                <p14:nvPr/>
              </p14:nvContentPartPr>
              <p14:xfrm>
                <a:off x="2218474" y="3967569"/>
                <a:ext cx="139320" cy="305640"/>
              </p14:xfrm>
            </p:contentPart>
          </mc:Choice>
          <mc:Fallback xmlns="">
            <p:pic>
              <p:nvPicPr>
                <p:cNvPr id="2320" name="Ink 2319">
                  <a:extLst>
                    <a:ext uri="{FF2B5EF4-FFF2-40B4-BE49-F238E27FC236}">
                      <a16:creationId xmlns:a16="http://schemas.microsoft.com/office/drawing/2014/main" id="{FE2405F0-C7EF-AD17-0BAB-C589FBD2DA16}"/>
                    </a:ext>
                  </a:extLst>
                </p:cNvPr>
                <p:cNvPicPr/>
                <p:nvPr/>
              </p:nvPicPr>
              <p:blipFill>
                <a:blip r:embed="rId4104"/>
                <a:stretch>
                  <a:fillRect/>
                </a:stretch>
              </p:blipFill>
              <p:spPr>
                <a:xfrm>
                  <a:off x="2155834" y="3589569"/>
                  <a:ext cx="264960" cy="10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05">
              <p14:nvContentPartPr>
                <p14:cNvPr id="2322" name="Ink 2321">
                  <a:extLst>
                    <a:ext uri="{FF2B5EF4-FFF2-40B4-BE49-F238E27FC236}">
                      <a16:creationId xmlns:a16="http://schemas.microsoft.com/office/drawing/2014/main" id="{14EED651-B708-4735-7D49-A2B7EC4E3412}"/>
                    </a:ext>
                  </a:extLst>
                </p14:cNvPr>
                <p14:cNvContentPartPr/>
                <p14:nvPr/>
              </p14:nvContentPartPr>
              <p14:xfrm>
                <a:off x="2015434" y="4062969"/>
                <a:ext cx="294120" cy="184320"/>
              </p14:xfrm>
            </p:contentPart>
          </mc:Choice>
          <mc:Fallback xmlns="">
            <p:pic>
              <p:nvPicPr>
                <p:cNvPr id="2322" name="Ink 2321">
                  <a:extLst>
                    <a:ext uri="{FF2B5EF4-FFF2-40B4-BE49-F238E27FC236}">
                      <a16:creationId xmlns:a16="http://schemas.microsoft.com/office/drawing/2014/main" id="{14EED651-B708-4735-7D49-A2B7EC4E3412}"/>
                    </a:ext>
                  </a:extLst>
                </p:cNvPr>
                <p:cNvPicPr/>
                <p:nvPr/>
              </p:nvPicPr>
              <p:blipFill>
                <a:blip r:embed="rId4106"/>
                <a:stretch>
                  <a:fillRect/>
                </a:stretch>
              </p:blipFill>
              <p:spPr>
                <a:xfrm>
                  <a:off x="1952794" y="3685329"/>
                  <a:ext cx="419760" cy="9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07">
              <p14:nvContentPartPr>
                <p14:cNvPr id="2323" name="Ink 2322">
                  <a:extLst>
                    <a:ext uri="{FF2B5EF4-FFF2-40B4-BE49-F238E27FC236}">
                      <a16:creationId xmlns:a16="http://schemas.microsoft.com/office/drawing/2014/main" id="{B1AA710A-536C-CE62-587F-9E82776268B3}"/>
                    </a:ext>
                  </a:extLst>
                </p14:cNvPr>
                <p14:cNvContentPartPr/>
                <p14:nvPr/>
              </p14:nvContentPartPr>
              <p14:xfrm>
                <a:off x="1916074" y="3982689"/>
                <a:ext cx="309960" cy="293400"/>
              </p14:xfrm>
            </p:contentPart>
          </mc:Choice>
          <mc:Fallback xmlns="">
            <p:pic>
              <p:nvPicPr>
                <p:cNvPr id="2323" name="Ink 2322">
                  <a:extLst>
                    <a:ext uri="{FF2B5EF4-FFF2-40B4-BE49-F238E27FC236}">
                      <a16:creationId xmlns:a16="http://schemas.microsoft.com/office/drawing/2014/main" id="{B1AA710A-536C-CE62-587F-9E82776268B3}"/>
                    </a:ext>
                  </a:extLst>
                </p:cNvPr>
                <p:cNvPicPr/>
                <p:nvPr/>
              </p:nvPicPr>
              <p:blipFill>
                <a:blip r:embed="rId4108"/>
                <a:stretch>
                  <a:fillRect/>
                </a:stretch>
              </p:blipFill>
              <p:spPr>
                <a:xfrm>
                  <a:off x="1853434" y="3605049"/>
                  <a:ext cx="435600" cy="10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09">
              <p14:nvContentPartPr>
                <p14:cNvPr id="2324" name="Ink 2323">
                  <a:extLst>
                    <a:ext uri="{FF2B5EF4-FFF2-40B4-BE49-F238E27FC236}">
                      <a16:creationId xmlns:a16="http://schemas.microsoft.com/office/drawing/2014/main" id="{D74AAB9E-22F5-BF52-15E9-C0C71AB52DDD}"/>
                    </a:ext>
                  </a:extLst>
                </p14:cNvPr>
                <p14:cNvContentPartPr/>
                <p14:nvPr/>
              </p14:nvContentPartPr>
              <p14:xfrm>
                <a:off x="2083834" y="4067649"/>
                <a:ext cx="60480" cy="97560"/>
              </p14:xfrm>
            </p:contentPart>
          </mc:Choice>
          <mc:Fallback xmlns="">
            <p:pic>
              <p:nvPicPr>
                <p:cNvPr id="2324" name="Ink 2323">
                  <a:extLst>
                    <a:ext uri="{FF2B5EF4-FFF2-40B4-BE49-F238E27FC236}">
                      <a16:creationId xmlns:a16="http://schemas.microsoft.com/office/drawing/2014/main" id="{D74AAB9E-22F5-BF52-15E9-C0C71AB52DDD}"/>
                    </a:ext>
                  </a:extLst>
                </p:cNvPr>
                <p:cNvPicPr/>
                <p:nvPr/>
              </p:nvPicPr>
              <p:blipFill>
                <a:blip r:embed="rId4110"/>
                <a:stretch>
                  <a:fillRect/>
                </a:stretch>
              </p:blipFill>
              <p:spPr>
                <a:xfrm>
                  <a:off x="2020834" y="3689649"/>
                  <a:ext cx="186120" cy="85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11">
              <p14:nvContentPartPr>
                <p14:cNvPr id="2325" name="Ink 2324">
                  <a:extLst>
                    <a:ext uri="{FF2B5EF4-FFF2-40B4-BE49-F238E27FC236}">
                      <a16:creationId xmlns:a16="http://schemas.microsoft.com/office/drawing/2014/main" id="{7092F29A-887E-DE47-ACFA-DF2E36B78AD8}"/>
                    </a:ext>
                  </a:extLst>
                </p14:cNvPr>
                <p14:cNvContentPartPr/>
                <p14:nvPr/>
              </p14:nvContentPartPr>
              <p14:xfrm>
                <a:off x="2024794" y="4190049"/>
                <a:ext cx="56520" cy="25560"/>
              </p14:xfrm>
            </p:contentPart>
          </mc:Choice>
          <mc:Fallback xmlns="">
            <p:pic>
              <p:nvPicPr>
                <p:cNvPr id="2325" name="Ink 2324">
                  <a:extLst>
                    <a:ext uri="{FF2B5EF4-FFF2-40B4-BE49-F238E27FC236}">
                      <a16:creationId xmlns:a16="http://schemas.microsoft.com/office/drawing/2014/main" id="{7092F29A-887E-DE47-ACFA-DF2E36B78AD8}"/>
                    </a:ext>
                  </a:extLst>
                </p:cNvPr>
                <p:cNvPicPr/>
                <p:nvPr/>
              </p:nvPicPr>
              <p:blipFill>
                <a:blip r:embed="rId4112"/>
                <a:stretch>
                  <a:fillRect/>
                </a:stretch>
              </p:blipFill>
              <p:spPr>
                <a:xfrm>
                  <a:off x="1961794" y="3812049"/>
                  <a:ext cx="182160" cy="78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13">
              <p14:nvContentPartPr>
                <p14:cNvPr id="2326" name="Ink 2325">
                  <a:extLst>
                    <a:ext uri="{FF2B5EF4-FFF2-40B4-BE49-F238E27FC236}">
                      <a16:creationId xmlns:a16="http://schemas.microsoft.com/office/drawing/2014/main" id="{64D66BE7-B474-D417-4691-1F3D7F24BA7E}"/>
                    </a:ext>
                  </a:extLst>
                </p14:cNvPr>
                <p14:cNvContentPartPr/>
                <p14:nvPr/>
              </p14:nvContentPartPr>
              <p14:xfrm>
                <a:off x="2164114" y="3970449"/>
                <a:ext cx="120240" cy="213840"/>
              </p14:xfrm>
            </p:contentPart>
          </mc:Choice>
          <mc:Fallback xmlns="">
            <p:pic>
              <p:nvPicPr>
                <p:cNvPr id="2326" name="Ink 2325">
                  <a:extLst>
                    <a:ext uri="{FF2B5EF4-FFF2-40B4-BE49-F238E27FC236}">
                      <a16:creationId xmlns:a16="http://schemas.microsoft.com/office/drawing/2014/main" id="{64D66BE7-B474-D417-4691-1F3D7F24BA7E}"/>
                    </a:ext>
                  </a:extLst>
                </p:cNvPr>
                <p:cNvPicPr/>
                <p:nvPr/>
              </p:nvPicPr>
              <p:blipFill>
                <a:blip r:embed="rId4114"/>
                <a:stretch>
                  <a:fillRect/>
                </a:stretch>
              </p:blipFill>
              <p:spPr>
                <a:xfrm>
                  <a:off x="2101114" y="3592449"/>
                  <a:ext cx="245880" cy="9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15">
              <p14:nvContentPartPr>
                <p14:cNvPr id="2327" name="Ink 2326">
                  <a:extLst>
                    <a:ext uri="{FF2B5EF4-FFF2-40B4-BE49-F238E27FC236}">
                      <a16:creationId xmlns:a16="http://schemas.microsoft.com/office/drawing/2014/main" id="{4240DD90-CC8D-FEB3-74B0-43202913499A}"/>
                    </a:ext>
                  </a:extLst>
                </p14:cNvPr>
                <p14:cNvContentPartPr/>
                <p14:nvPr/>
              </p14:nvContentPartPr>
              <p14:xfrm>
                <a:off x="1866394" y="3908889"/>
                <a:ext cx="393480" cy="407520"/>
              </p14:xfrm>
            </p:contentPart>
          </mc:Choice>
          <mc:Fallback xmlns="">
            <p:pic>
              <p:nvPicPr>
                <p:cNvPr id="2327" name="Ink 2326">
                  <a:extLst>
                    <a:ext uri="{FF2B5EF4-FFF2-40B4-BE49-F238E27FC236}">
                      <a16:creationId xmlns:a16="http://schemas.microsoft.com/office/drawing/2014/main" id="{4240DD90-CC8D-FEB3-74B0-43202913499A}"/>
                    </a:ext>
                  </a:extLst>
                </p:cNvPr>
                <p:cNvPicPr/>
                <p:nvPr/>
              </p:nvPicPr>
              <p:blipFill>
                <a:blip r:embed="rId4116"/>
                <a:stretch>
                  <a:fillRect/>
                </a:stretch>
              </p:blipFill>
              <p:spPr>
                <a:xfrm>
                  <a:off x="1803394" y="3531249"/>
                  <a:ext cx="519120" cy="11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17">
              <p14:nvContentPartPr>
                <p14:cNvPr id="2328" name="Ink 2327">
                  <a:extLst>
                    <a:ext uri="{FF2B5EF4-FFF2-40B4-BE49-F238E27FC236}">
                      <a16:creationId xmlns:a16="http://schemas.microsoft.com/office/drawing/2014/main" id="{59EA8F06-DEF8-289D-4372-003338DB05E8}"/>
                    </a:ext>
                  </a:extLst>
                </p14:cNvPr>
                <p14:cNvContentPartPr/>
                <p14:nvPr/>
              </p14:nvContentPartPr>
              <p14:xfrm>
                <a:off x="2104714" y="4010769"/>
                <a:ext cx="113400" cy="227880"/>
              </p14:xfrm>
            </p:contentPart>
          </mc:Choice>
          <mc:Fallback xmlns="">
            <p:pic>
              <p:nvPicPr>
                <p:cNvPr id="2328" name="Ink 2327">
                  <a:extLst>
                    <a:ext uri="{FF2B5EF4-FFF2-40B4-BE49-F238E27FC236}">
                      <a16:creationId xmlns:a16="http://schemas.microsoft.com/office/drawing/2014/main" id="{59EA8F06-DEF8-289D-4372-003338DB05E8}"/>
                    </a:ext>
                  </a:extLst>
                </p:cNvPr>
                <p:cNvPicPr/>
                <p:nvPr/>
              </p:nvPicPr>
              <p:blipFill>
                <a:blip r:embed="rId4118"/>
                <a:stretch>
                  <a:fillRect/>
                </a:stretch>
              </p:blipFill>
              <p:spPr>
                <a:xfrm>
                  <a:off x="2042074" y="3633129"/>
                  <a:ext cx="239040" cy="9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19">
              <p14:nvContentPartPr>
                <p14:cNvPr id="2329" name="Ink 2328">
                  <a:extLst>
                    <a:ext uri="{FF2B5EF4-FFF2-40B4-BE49-F238E27FC236}">
                      <a16:creationId xmlns:a16="http://schemas.microsoft.com/office/drawing/2014/main" id="{99B2E34E-B1D0-A708-3BF4-ED98A531F0F6}"/>
                    </a:ext>
                  </a:extLst>
                </p14:cNvPr>
                <p14:cNvContentPartPr/>
                <p14:nvPr/>
              </p14:nvContentPartPr>
              <p14:xfrm>
                <a:off x="2048194" y="4196889"/>
                <a:ext cx="116280" cy="137520"/>
              </p14:xfrm>
            </p:contentPart>
          </mc:Choice>
          <mc:Fallback xmlns="">
            <p:pic>
              <p:nvPicPr>
                <p:cNvPr id="2329" name="Ink 2328">
                  <a:extLst>
                    <a:ext uri="{FF2B5EF4-FFF2-40B4-BE49-F238E27FC236}">
                      <a16:creationId xmlns:a16="http://schemas.microsoft.com/office/drawing/2014/main" id="{99B2E34E-B1D0-A708-3BF4-ED98A531F0F6}"/>
                    </a:ext>
                  </a:extLst>
                </p:cNvPr>
                <p:cNvPicPr/>
                <p:nvPr/>
              </p:nvPicPr>
              <p:blipFill>
                <a:blip r:embed="rId4120"/>
                <a:stretch>
                  <a:fillRect/>
                </a:stretch>
              </p:blipFill>
              <p:spPr>
                <a:xfrm>
                  <a:off x="1985194" y="3818889"/>
                  <a:ext cx="241920" cy="89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21">
              <p14:nvContentPartPr>
                <p14:cNvPr id="2330" name="Ink 2329">
                  <a:extLst>
                    <a:ext uri="{FF2B5EF4-FFF2-40B4-BE49-F238E27FC236}">
                      <a16:creationId xmlns:a16="http://schemas.microsoft.com/office/drawing/2014/main" id="{74420923-DC60-86CC-AECD-170EA092E8E4}"/>
                    </a:ext>
                  </a:extLst>
                </p14:cNvPr>
                <p14:cNvContentPartPr/>
                <p14:nvPr/>
              </p14:nvContentPartPr>
              <p14:xfrm>
                <a:off x="2041354" y="3999249"/>
                <a:ext cx="320040" cy="331920"/>
              </p14:xfrm>
            </p:contentPart>
          </mc:Choice>
          <mc:Fallback xmlns="">
            <p:pic>
              <p:nvPicPr>
                <p:cNvPr id="2330" name="Ink 2329">
                  <a:extLst>
                    <a:ext uri="{FF2B5EF4-FFF2-40B4-BE49-F238E27FC236}">
                      <a16:creationId xmlns:a16="http://schemas.microsoft.com/office/drawing/2014/main" id="{74420923-DC60-86CC-AECD-170EA092E8E4}"/>
                    </a:ext>
                  </a:extLst>
                </p:cNvPr>
                <p:cNvPicPr/>
                <p:nvPr/>
              </p:nvPicPr>
              <p:blipFill>
                <a:blip r:embed="rId4122"/>
                <a:stretch>
                  <a:fillRect/>
                </a:stretch>
              </p:blipFill>
              <p:spPr>
                <a:xfrm>
                  <a:off x="1978714" y="3621609"/>
                  <a:ext cx="445680" cy="10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23">
              <p14:nvContentPartPr>
                <p14:cNvPr id="2331" name="Ink 2330">
                  <a:extLst>
                    <a:ext uri="{FF2B5EF4-FFF2-40B4-BE49-F238E27FC236}">
                      <a16:creationId xmlns:a16="http://schemas.microsoft.com/office/drawing/2014/main" id="{0488E468-1BE5-ED04-B5C5-E124BB2749DB}"/>
                    </a:ext>
                  </a:extLst>
                </p14:cNvPr>
                <p14:cNvContentPartPr/>
                <p14:nvPr/>
              </p14:nvContentPartPr>
              <p14:xfrm>
                <a:off x="2350594" y="3954609"/>
                <a:ext cx="103320" cy="222480"/>
              </p14:xfrm>
            </p:contentPart>
          </mc:Choice>
          <mc:Fallback xmlns="">
            <p:pic>
              <p:nvPicPr>
                <p:cNvPr id="2331" name="Ink 2330">
                  <a:extLst>
                    <a:ext uri="{FF2B5EF4-FFF2-40B4-BE49-F238E27FC236}">
                      <a16:creationId xmlns:a16="http://schemas.microsoft.com/office/drawing/2014/main" id="{0488E468-1BE5-ED04-B5C5-E124BB2749DB}"/>
                    </a:ext>
                  </a:extLst>
                </p:cNvPr>
                <p:cNvPicPr/>
                <p:nvPr/>
              </p:nvPicPr>
              <p:blipFill>
                <a:blip r:embed="rId4124"/>
                <a:stretch>
                  <a:fillRect/>
                </a:stretch>
              </p:blipFill>
              <p:spPr>
                <a:xfrm>
                  <a:off x="2287594" y="3576609"/>
                  <a:ext cx="228960" cy="9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25">
              <p14:nvContentPartPr>
                <p14:cNvPr id="2332" name="Ink 2331">
                  <a:extLst>
                    <a:ext uri="{FF2B5EF4-FFF2-40B4-BE49-F238E27FC236}">
                      <a16:creationId xmlns:a16="http://schemas.microsoft.com/office/drawing/2014/main" id="{7CD31D01-867B-DE43-6FF7-2D4734B576B3}"/>
                    </a:ext>
                  </a:extLst>
                </p14:cNvPr>
                <p14:cNvContentPartPr/>
                <p14:nvPr/>
              </p14:nvContentPartPr>
              <p14:xfrm>
                <a:off x="2424394" y="3833289"/>
                <a:ext cx="27720" cy="309600"/>
              </p14:xfrm>
            </p:contentPart>
          </mc:Choice>
          <mc:Fallback xmlns="">
            <p:pic>
              <p:nvPicPr>
                <p:cNvPr id="2332" name="Ink 2331">
                  <a:extLst>
                    <a:ext uri="{FF2B5EF4-FFF2-40B4-BE49-F238E27FC236}">
                      <a16:creationId xmlns:a16="http://schemas.microsoft.com/office/drawing/2014/main" id="{7CD31D01-867B-DE43-6FF7-2D4734B576B3}"/>
                    </a:ext>
                  </a:extLst>
                </p:cNvPr>
                <p:cNvPicPr/>
                <p:nvPr/>
              </p:nvPicPr>
              <p:blipFill>
                <a:blip r:embed="rId4126"/>
                <a:stretch>
                  <a:fillRect/>
                </a:stretch>
              </p:blipFill>
              <p:spPr>
                <a:xfrm>
                  <a:off x="2361394" y="3455289"/>
                  <a:ext cx="153360" cy="10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27">
              <p14:nvContentPartPr>
                <p14:cNvPr id="2333" name="Ink 2332">
                  <a:extLst>
                    <a:ext uri="{FF2B5EF4-FFF2-40B4-BE49-F238E27FC236}">
                      <a16:creationId xmlns:a16="http://schemas.microsoft.com/office/drawing/2014/main" id="{BBAA9299-6894-98B8-810D-2E60C5A6F37E}"/>
                    </a:ext>
                  </a:extLst>
                </p14:cNvPr>
                <p14:cNvContentPartPr/>
                <p14:nvPr/>
              </p14:nvContentPartPr>
              <p14:xfrm>
                <a:off x="2366074" y="3981969"/>
                <a:ext cx="43560" cy="249840"/>
              </p14:xfrm>
            </p:contentPart>
          </mc:Choice>
          <mc:Fallback xmlns="">
            <p:pic>
              <p:nvPicPr>
                <p:cNvPr id="2333" name="Ink 2332">
                  <a:extLst>
                    <a:ext uri="{FF2B5EF4-FFF2-40B4-BE49-F238E27FC236}">
                      <a16:creationId xmlns:a16="http://schemas.microsoft.com/office/drawing/2014/main" id="{BBAA9299-6894-98B8-810D-2E60C5A6F37E}"/>
                    </a:ext>
                  </a:extLst>
                </p:cNvPr>
                <p:cNvPicPr/>
                <p:nvPr/>
              </p:nvPicPr>
              <p:blipFill>
                <a:blip r:embed="rId4128"/>
                <a:stretch>
                  <a:fillRect/>
                </a:stretch>
              </p:blipFill>
              <p:spPr>
                <a:xfrm>
                  <a:off x="2303434" y="3604329"/>
                  <a:ext cx="169200" cy="10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29">
              <p14:nvContentPartPr>
                <p14:cNvPr id="2334" name="Ink 2333">
                  <a:extLst>
                    <a:ext uri="{FF2B5EF4-FFF2-40B4-BE49-F238E27FC236}">
                      <a16:creationId xmlns:a16="http://schemas.microsoft.com/office/drawing/2014/main" id="{78BAF682-5791-D419-C691-25FD911E5FC1}"/>
                    </a:ext>
                  </a:extLst>
                </p14:cNvPr>
                <p14:cNvContentPartPr/>
                <p14:nvPr/>
              </p14:nvContentPartPr>
              <p14:xfrm>
                <a:off x="2372554" y="4046769"/>
                <a:ext cx="6840" cy="92880"/>
              </p14:xfrm>
            </p:contentPart>
          </mc:Choice>
          <mc:Fallback xmlns="">
            <p:pic>
              <p:nvPicPr>
                <p:cNvPr id="2334" name="Ink 2333">
                  <a:extLst>
                    <a:ext uri="{FF2B5EF4-FFF2-40B4-BE49-F238E27FC236}">
                      <a16:creationId xmlns:a16="http://schemas.microsoft.com/office/drawing/2014/main" id="{78BAF682-5791-D419-C691-25FD911E5FC1}"/>
                    </a:ext>
                  </a:extLst>
                </p:cNvPr>
                <p:cNvPicPr/>
                <p:nvPr/>
              </p:nvPicPr>
              <p:blipFill>
                <a:blip r:embed="rId4130"/>
                <a:stretch>
                  <a:fillRect/>
                </a:stretch>
              </p:blipFill>
              <p:spPr>
                <a:xfrm>
                  <a:off x="2309554" y="3668769"/>
                  <a:ext cx="132480" cy="84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31">
              <p14:nvContentPartPr>
                <p14:cNvPr id="2335" name="Ink 2334">
                  <a:extLst>
                    <a:ext uri="{FF2B5EF4-FFF2-40B4-BE49-F238E27FC236}">
                      <a16:creationId xmlns:a16="http://schemas.microsoft.com/office/drawing/2014/main" id="{D4545719-463F-F363-5B43-4B87D15FB7F5}"/>
                    </a:ext>
                  </a:extLst>
                </p14:cNvPr>
                <p14:cNvContentPartPr/>
                <p14:nvPr/>
              </p14:nvContentPartPr>
              <p14:xfrm>
                <a:off x="2386594" y="4042809"/>
                <a:ext cx="34560" cy="176760"/>
              </p14:xfrm>
            </p:contentPart>
          </mc:Choice>
          <mc:Fallback xmlns="">
            <p:pic>
              <p:nvPicPr>
                <p:cNvPr id="2335" name="Ink 2334">
                  <a:extLst>
                    <a:ext uri="{FF2B5EF4-FFF2-40B4-BE49-F238E27FC236}">
                      <a16:creationId xmlns:a16="http://schemas.microsoft.com/office/drawing/2014/main" id="{D4545719-463F-F363-5B43-4B87D15FB7F5}"/>
                    </a:ext>
                  </a:extLst>
                </p:cNvPr>
                <p:cNvPicPr/>
                <p:nvPr/>
              </p:nvPicPr>
              <p:blipFill>
                <a:blip r:embed="rId4132"/>
                <a:stretch>
                  <a:fillRect/>
                </a:stretch>
              </p:blipFill>
              <p:spPr>
                <a:xfrm>
                  <a:off x="2323954" y="3664809"/>
                  <a:ext cx="160200" cy="9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33">
              <p14:nvContentPartPr>
                <p14:cNvPr id="2336" name="Ink 2335">
                  <a:extLst>
                    <a:ext uri="{FF2B5EF4-FFF2-40B4-BE49-F238E27FC236}">
                      <a16:creationId xmlns:a16="http://schemas.microsoft.com/office/drawing/2014/main" id="{5A834799-BCF9-1854-4185-F247E50DC351}"/>
                    </a:ext>
                  </a:extLst>
                </p14:cNvPr>
                <p14:cNvContentPartPr/>
                <p14:nvPr/>
              </p14:nvContentPartPr>
              <p14:xfrm>
                <a:off x="2291914" y="4111569"/>
                <a:ext cx="56160" cy="245880"/>
              </p14:xfrm>
            </p:contentPart>
          </mc:Choice>
          <mc:Fallback xmlns="">
            <p:pic>
              <p:nvPicPr>
                <p:cNvPr id="2336" name="Ink 2335">
                  <a:extLst>
                    <a:ext uri="{FF2B5EF4-FFF2-40B4-BE49-F238E27FC236}">
                      <a16:creationId xmlns:a16="http://schemas.microsoft.com/office/drawing/2014/main" id="{5A834799-BCF9-1854-4185-F247E50DC351}"/>
                    </a:ext>
                  </a:extLst>
                </p:cNvPr>
                <p:cNvPicPr/>
                <p:nvPr/>
              </p:nvPicPr>
              <p:blipFill>
                <a:blip r:embed="rId4134"/>
                <a:stretch>
                  <a:fillRect/>
                </a:stretch>
              </p:blipFill>
              <p:spPr>
                <a:xfrm>
                  <a:off x="2228914" y="3733929"/>
                  <a:ext cx="181800" cy="10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35">
              <p14:nvContentPartPr>
                <p14:cNvPr id="2338" name="Ink 2337">
                  <a:extLst>
                    <a:ext uri="{FF2B5EF4-FFF2-40B4-BE49-F238E27FC236}">
                      <a16:creationId xmlns:a16="http://schemas.microsoft.com/office/drawing/2014/main" id="{C8D401D5-D595-96CB-FA9E-9565152EDB01}"/>
                    </a:ext>
                  </a:extLst>
                </p14:cNvPr>
                <p14:cNvContentPartPr/>
                <p14:nvPr/>
              </p14:nvContentPartPr>
              <p14:xfrm>
                <a:off x="1228834" y="3831489"/>
                <a:ext cx="35640" cy="181800"/>
              </p14:xfrm>
            </p:contentPart>
          </mc:Choice>
          <mc:Fallback xmlns="">
            <p:pic>
              <p:nvPicPr>
                <p:cNvPr id="2338" name="Ink 2337">
                  <a:extLst>
                    <a:ext uri="{FF2B5EF4-FFF2-40B4-BE49-F238E27FC236}">
                      <a16:creationId xmlns:a16="http://schemas.microsoft.com/office/drawing/2014/main" id="{C8D401D5-D595-96CB-FA9E-9565152EDB01}"/>
                    </a:ext>
                  </a:extLst>
                </p:cNvPr>
                <p:cNvPicPr/>
                <p:nvPr/>
              </p:nvPicPr>
              <p:blipFill>
                <a:blip r:embed="rId4136"/>
                <a:stretch>
                  <a:fillRect/>
                </a:stretch>
              </p:blipFill>
              <p:spPr>
                <a:xfrm>
                  <a:off x="1165834" y="3453849"/>
                  <a:ext cx="161280" cy="9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37">
              <p14:nvContentPartPr>
                <p14:cNvPr id="2339" name="Ink 2338">
                  <a:extLst>
                    <a:ext uri="{FF2B5EF4-FFF2-40B4-BE49-F238E27FC236}">
                      <a16:creationId xmlns:a16="http://schemas.microsoft.com/office/drawing/2014/main" id="{51242BCC-87CD-FFF4-EF13-0D20EFA06C26}"/>
                    </a:ext>
                  </a:extLst>
                </p14:cNvPr>
                <p14:cNvContentPartPr/>
                <p14:nvPr/>
              </p14:nvContentPartPr>
              <p14:xfrm>
                <a:off x="1236754" y="3822129"/>
                <a:ext cx="61200" cy="181080"/>
              </p14:xfrm>
            </p:contentPart>
          </mc:Choice>
          <mc:Fallback xmlns="">
            <p:pic>
              <p:nvPicPr>
                <p:cNvPr id="2339" name="Ink 2338">
                  <a:extLst>
                    <a:ext uri="{FF2B5EF4-FFF2-40B4-BE49-F238E27FC236}">
                      <a16:creationId xmlns:a16="http://schemas.microsoft.com/office/drawing/2014/main" id="{51242BCC-87CD-FFF4-EF13-0D20EFA06C26}"/>
                    </a:ext>
                  </a:extLst>
                </p:cNvPr>
                <p:cNvPicPr/>
                <p:nvPr/>
              </p:nvPicPr>
              <p:blipFill>
                <a:blip r:embed="rId4138"/>
                <a:stretch>
                  <a:fillRect/>
                </a:stretch>
              </p:blipFill>
              <p:spPr>
                <a:xfrm>
                  <a:off x="1173754" y="3444129"/>
                  <a:ext cx="186840" cy="9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39">
              <p14:nvContentPartPr>
                <p14:cNvPr id="2340" name="Ink 2339">
                  <a:extLst>
                    <a:ext uri="{FF2B5EF4-FFF2-40B4-BE49-F238E27FC236}">
                      <a16:creationId xmlns:a16="http://schemas.microsoft.com/office/drawing/2014/main" id="{031D31C1-7FCF-3334-29DD-A353E6E736EA}"/>
                    </a:ext>
                  </a:extLst>
                </p14:cNvPr>
                <p14:cNvContentPartPr/>
                <p14:nvPr/>
              </p14:nvContentPartPr>
              <p14:xfrm>
                <a:off x="1227394" y="3776409"/>
                <a:ext cx="99360" cy="178200"/>
              </p14:xfrm>
            </p:contentPart>
          </mc:Choice>
          <mc:Fallback xmlns="">
            <p:pic>
              <p:nvPicPr>
                <p:cNvPr id="2340" name="Ink 2339">
                  <a:extLst>
                    <a:ext uri="{FF2B5EF4-FFF2-40B4-BE49-F238E27FC236}">
                      <a16:creationId xmlns:a16="http://schemas.microsoft.com/office/drawing/2014/main" id="{031D31C1-7FCF-3334-29DD-A353E6E736EA}"/>
                    </a:ext>
                  </a:extLst>
                </p:cNvPr>
                <p:cNvPicPr/>
                <p:nvPr/>
              </p:nvPicPr>
              <p:blipFill>
                <a:blip r:embed="rId4140"/>
                <a:stretch>
                  <a:fillRect/>
                </a:stretch>
              </p:blipFill>
              <p:spPr>
                <a:xfrm>
                  <a:off x="1164754" y="3398409"/>
                  <a:ext cx="225000" cy="9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41">
              <p14:nvContentPartPr>
                <p14:cNvPr id="2341" name="Ink 2340">
                  <a:extLst>
                    <a:ext uri="{FF2B5EF4-FFF2-40B4-BE49-F238E27FC236}">
                      <a16:creationId xmlns:a16="http://schemas.microsoft.com/office/drawing/2014/main" id="{CD2BC20B-9150-8CD0-DC6C-59B39D0655AA}"/>
                    </a:ext>
                  </a:extLst>
                </p14:cNvPr>
                <p14:cNvContentPartPr/>
                <p14:nvPr/>
              </p14:nvContentPartPr>
              <p14:xfrm>
                <a:off x="1366354" y="3833649"/>
                <a:ext cx="6840" cy="26640"/>
              </p14:xfrm>
            </p:contentPart>
          </mc:Choice>
          <mc:Fallback xmlns="">
            <p:pic>
              <p:nvPicPr>
                <p:cNvPr id="2341" name="Ink 2340">
                  <a:extLst>
                    <a:ext uri="{FF2B5EF4-FFF2-40B4-BE49-F238E27FC236}">
                      <a16:creationId xmlns:a16="http://schemas.microsoft.com/office/drawing/2014/main" id="{CD2BC20B-9150-8CD0-DC6C-59B39D0655AA}"/>
                    </a:ext>
                  </a:extLst>
                </p:cNvPr>
                <p:cNvPicPr/>
                <p:nvPr/>
              </p:nvPicPr>
              <p:blipFill>
                <a:blip r:embed="rId4142"/>
                <a:stretch>
                  <a:fillRect/>
                </a:stretch>
              </p:blipFill>
              <p:spPr>
                <a:xfrm>
                  <a:off x="1303714" y="3455649"/>
                  <a:ext cx="132480" cy="78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43">
              <p14:nvContentPartPr>
                <p14:cNvPr id="2342" name="Ink 2341">
                  <a:extLst>
                    <a:ext uri="{FF2B5EF4-FFF2-40B4-BE49-F238E27FC236}">
                      <a16:creationId xmlns:a16="http://schemas.microsoft.com/office/drawing/2014/main" id="{C9CA8E35-51E8-E4B4-BE76-71052D9B5E46}"/>
                    </a:ext>
                  </a:extLst>
                </p14:cNvPr>
                <p14:cNvContentPartPr/>
                <p14:nvPr/>
              </p14:nvContentPartPr>
              <p14:xfrm>
                <a:off x="1271314" y="3819609"/>
                <a:ext cx="45720" cy="200520"/>
              </p14:xfrm>
            </p:contentPart>
          </mc:Choice>
          <mc:Fallback xmlns="">
            <p:pic>
              <p:nvPicPr>
                <p:cNvPr id="2342" name="Ink 2341">
                  <a:extLst>
                    <a:ext uri="{FF2B5EF4-FFF2-40B4-BE49-F238E27FC236}">
                      <a16:creationId xmlns:a16="http://schemas.microsoft.com/office/drawing/2014/main" id="{C9CA8E35-51E8-E4B4-BE76-71052D9B5E46}"/>
                    </a:ext>
                  </a:extLst>
                </p:cNvPr>
                <p:cNvPicPr/>
                <p:nvPr/>
              </p:nvPicPr>
              <p:blipFill>
                <a:blip r:embed="rId4144"/>
                <a:stretch>
                  <a:fillRect/>
                </a:stretch>
              </p:blipFill>
              <p:spPr>
                <a:xfrm>
                  <a:off x="1208674" y="3441609"/>
                  <a:ext cx="171360" cy="9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45">
              <p14:nvContentPartPr>
                <p14:cNvPr id="2343" name="Ink 2342">
                  <a:extLst>
                    <a:ext uri="{FF2B5EF4-FFF2-40B4-BE49-F238E27FC236}">
                      <a16:creationId xmlns:a16="http://schemas.microsoft.com/office/drawing/2014/main" id="{45938B63-F5D2-41CE-26B3-930A7348A876}"/>
                    </a:ext>
                  </a:extLst>
                </p14:cNvPr>
                <p14:cNvContentPartPr/>
                <p14:nvPr/>
              </p14:nvContentPartPr>
              <p14:xfrm>
                <a:off x="1085554" y="3881169"/>
                <a:ext cx="215280" cy="284040"/>
              </p14:xfrm>
            </p:contentPart>
          </mc:Choice>
          <mc:Fallback xmlns="">
            <p:pic>
              <p:nvPicPr>
                <p:cNvPr id="2343" name="Ink 2342">
                  <a:extLst>
                    <a:ext uri="{FF2B5EF4-FFF2-40B4-BE49-F238E27FC236}">
                      <a16:creationId xmlns:a16="http://schemas.microsoft.com/office/drawing/2014/main" id="{45938B63-F5D2-41CE-26B3-930A7348A876}"/>
                    </a:ext>
                  </a:extLst>
                </p:cNvPr>
                <p:cNvPicPr/>
                <p:nvPr/>
              </p:nvPicPr>
              <p:blipFill>
                <a:blip r:embed="rId4146"/>
                <a:stretch>
                  <a:fillRect/>
                </a:stretch>
              </p:blipFill>
              <p:spPr>
                <a:xfrm>
                  <a:off x="1022914" y="3503529"/>
                  <a:ext cx="340920" cy="10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47">
              <p14:nvContentPartPr>
                <p14:cNvPr id="2344" name="Ink 2343">
                  <a:extLst>
                    <a:ext uri="{FF2B5EF4-FFF2-40B4-BE49-F238E27FC236}">
                      <a16:creationId xmlns:a16="http://schemas.microsoft.com/office/drawing/2014/main" id="{5508746E-2E76-8C43-E409-8D647A49F4AC}"/>
                    </a:ext>
                  </a:extLst>
                </p14:cNvPr>
                <p14:cNvContentPartPr/>
                <p14:nvPr/>
              </p14:nvContentPartPr>
              <p14:xfrm>
                <a:off x="1104634" y="3824289"/>
                <a:ext cx="243360" cy="316080"/>
              </p14:xfrm>
            </p:contentPart>
          </mc:Choice>
          <mc:Fallback xmlns="">
            <p:pic>
              <p:nvPicPr>
                <p:cNvPr id="2344" name="Ink 2343">
                  <a:extLst>
                    <a:ext uri="{FF2B5EF4-FFF2-40B4-BE49-F238E27FC236}">
                      <a16:creationId xmlns:a16="http://schemas.microsoft.com/office/drawing/2014/main" id="{5508746E-2E76-8C43-E409-8D647A49F4AC}"/>
                    </a:ext>
                  </a:extLst>
                </p:cNvPr>
                <p:cNvPicPr/>
                <p:nvPr/>
              </p:nvPicPr>
              <p:blipFill>
                <a:blip r:embed="rId4148"/>
                <a:stretch>
                  <a:fillRect/>
                </a:stretch>
              </p:blipFill>
              <p:spPr>
                <a:xfrm>
                  <a:off x="1041994" y="3446649"/>
                  <a:ext cx="369000" cy="10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49">
              <p14:nvContentPartPr>
                <p14:cNvPr id="2345" name="Ink 2344">
                  <a:extLst>
                    <a:ext uri="{FF2B5EF4-FFF2-40B4-BE49-F238E27FC236}">
                      <a16:creationId xmlns:a16="http://schemas.microsoft.com/office/drawing/2014/main" id="{2B95DAC5-1AAF-5B12-155E-CA3C0FD39147}"/>
                    </a:ext>
                  </a:extLst>
                </p14:cNvPr>
                <p14:cNvContentPartPr/>
                <p14:nvPr/>
              </p14:nvContentPartPr>
              <p14:xfrm>
                <a:off x="1227394" y="3869649"/>
                <a:ext cx="87840" cy="189720"/>
              </p14:xfrm>
            </p:contentPart>
          </mc:Choice>
          <mc:Fallback xmlns="">
            <p:pic>
              <p:nvPicPr>
                <p:cNvPr id="2345" name="Ink 2344">
                  <a:extLst>
                    <a:ext uri="{FF2B5EF4-FFF2-40B4-BE49-F238E27FC236}">
                      <a16:creationId xmlns:a16="http://schemas.microsoft.com/office/drawing/2014/main" id="{2B95DAC5-1AAF-5B12-155E-CA3C0FD39147}"/>
                    </a:ext>
                  </a:extLst>
                </p:cNvPr>
                <p:cNvPicPr/>
                <p:nvPr/>
              </p:nvPicPr>
              <p:blipFill>
                <a:blip r:embed="rId4150"/>
                <a:stretch>
                  <a:fillRect/>
                </a:stretch>
              </p:blipFill>
              <p:spPr>
                <a:xfrm>
                  <a:off x="1164754" y="3491649"/>
                  <a:ext cx="213480" cy="9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51">
              <p14:nvContentPartPr>
                <p14:cNvPr id="2346" name="Ink 2345">
                  <a:extLst>
                    <a:ext uri="{FF2B5EF4-FFF2-40B4-BE49-F238E27FC236}">
                      <a16:creationId xmlns:a16="http://schemas.microsoft.com/office/drawing/2014/main" id="{B5C3F89F-F3C0-F777-D7FC-4BCDF2236814}"/>
                    </a:ext>
                  </a:extLst>
                </p14:cNvPr>
                <p14:cNvContentPartPr/>
                <p14:nvPr/>
              </p14:nvContentPartPr>
              <p14:xfrm>
                <a:off x="1342594" y="3798009"/>
                <a:ext cx="87840" cy="220680"/>
              </p14:xfrm>
            </p:contentPart>
          </mc:Choice>
          <mc:Fallback xmlns="">
            <p:pic>
              <p:nvPicPr>
                <p:cNvPr id="2346" name="Ink 2345">
                  <a:extLst>
                    <a:ext uri="{FF2B5EF4-FFF2-40B4-BE49-F238E27FC236}">
                      <a16:creationId xmlns:a16="http://schemas.microsoft.com/office/drawing/2014/main" id="{B5C3F89F-F3C0-F777-D7FC-4BCDF2236814}"/>
                    </a:ext>
                  </a:extLst>
                </p:cNvPr>
                <p:cNvPicPr/>
                <p:nvPr/>
              </p:nvPicPr>
              <p:blipFill>
                <a:blip r:embed="rId4152"/>
                <a:stretch>
                  <a:fillRect/>
                </a:stretch>
              </p:blipFill>
              <p:spPr>
                <a:xfrm>
                  <a:off x="1279594" y="3420009"/>
                  <a:ext cx="213480" cy="9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53">
              <p14:nvContentPartPr>
                <p14:cNvPr id="2347" name="Ink 2346">
                  <a:extLst>
                    <a:ext uri="{FF2B5EF4-FFF2-40B4-BE49-F238E27FC236}">
                      <a16:creationId xmlns:a16="http://schemas.microsoft.com/office/drawing/2014/main" id="{3A48E92C-71AC-F261-5E52-8E9243C0BBBE}"/>
                    </a:ext>
                  </a:extLst>
                </p14:cNvPr>
                <p14:cNvContentPartPr/>
                <p14:nvPr/>
              </p14:nvContentPartPr>
              <p14:xfrm>
                <a:off x="1321354" y="3903129"/>
                <a:ext cx="142920" cy="39960"/>
              </p14:xfrm>
            </p:contentPart>
          </mc:Choice>
          <mc:Fallback xmlns="">
            <p:pic>
              <p:nvPicPr>
                <p:cNvPr id="2347" name="Ink 2346">
                  <a:extLst>
                    <a:ext uri="{FF2B5EF4-FFF2-40B4-BE49-F238E27FC236}">
                      <a16:creationId xmlns:a16="http://schemas.microsoft.com/office/drawing/2014/main" id="{3A48E92C-71AC-F261-5E52-8E9243C0BBBE}"/>
                    </a:ext>
                  </a:extLst>
                </p:cNvPr>
                <p:cNvPicPr/>
                <p:nvPr/>
              </p:nvPicPr>
              <p:blipFill>
                <a:blip r:embed="rId4154"/>
                <a:stretch>
                  <a:fillRect/>
                </a:stretch>
              </p:blipFill>
              <p:spPr>
                <a:xfrm>
                  <a:off x="1258714" y="3525489"/>
                  <a:ext cx="268560" cy="79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55">
              <p14:nvContentPartPr>
                <p14:cNvPr id="2348" name="Ink 2347">
                  <a:extLst>
                    <a:ext uri="{FF2B5EF4-FFF2-40B4-BE49-F238E27FC236}">
                      <a16:creationId xmlns:a16="http://schemas.microsoft.com/office/drawing/2014/main" id="{0096EAA2-F337-2CD7-0FA8-4B0D1B2A5464}"/>
                    </a:ext>
                  </a:extLst>
                </p14:cNvPr>
                <p14:cNvContentPartPr/>
                <p14:nvPr/>
              </p14:nvContentPartPr>
              <p14:xfrm>
                <a:off x="1476154" y="3793689"/>
                <a:ext cx="19800" cy="68040"/>
              </p14:xfrm>
            </p:contentPart>
          </mc:Choice>
          <mc:Fallback xmlns="">
            <p:pic>
              <p:nvPicPr>
                <p:cNvPr id="2348" name="Ink 2347">
                  <a:extLst>
                    <a:ext uri="{FF2B5EF4-FFF2-40B4-BE49-F238E27FC236}">
                      <a16:creationId xmlns:a16="http://schemas.microsoft.com/office/drawing/2014/main" id="{0096EAA2-F337-2CD7-0FA8-4B0D1B2A5464}"/>
                    </a:ext>
                  </a:extLst>
                </p:cNvPr>
                <p:cNvPicPr/>
                <p:nvPr/>
              </p:nvPicPr>
              <p:blipFill>
                <a:blip r:embed="rId4156"/>
                <a:stretch>
                  <a:fillRect/>
                </a:stretch>
              </p:blipFill>
              <p:spPr>
                <a:xfrm>
                  <a:off x="1413154" y="3415689"/>
                  <a:ext cx="145440" cy="82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57">
              <p14:nvContentPartPr>
                <p14:cNvPr id="2350" name="Ink 2349">
                  <a:extLst>
                    <a:ext uri="{FF2B5EF4-FFF2-40B4-BE49-F238E27FC236}">
                      <a16:creationId xmlns:a16="http://schemas.microsoft.com/office/drawing/2014/main" id="{8B36FEEE-FB95-52E9-2474-BFDA93913023}"/>
                    </a:ext>
                  </a:extLst>
                </p14:cNvPr>
                <p14:cNvContentPartPr/>
                <p14:nvPr/>
              </p14:nvContentPartPr>
              <p14:xfrm>
                <a:off x="1248274" y="3958569"/>
                <a:ext cx="201600" cy="600120"/>
              </p14:xfrm>
            </p:contentPart>
          </mc:Choice>
          <mc:Fallback xmlns="">
            <p:pic>
              <p:nvPicPr>
                <p:cNvPr id="2350" name="Ink 2349">
                  <a:extLst>
                    <a:ext uri="{FF2B5EF4-FFF2-40B4-BE49-F238E27FC236}">
                      <a16:creationId xmlns:a16="http://schemas.microsoft.com/office/drawing/2014/main" id="{8B36FEEE-FB95-52E9-2474-BFDA93913023}"/>
                    </a:ext>
                  </a:extLst>
                </p:cNvPr>
                <p:cNvPicPr/>
                <p:nvPr/>
              </p:nvPicPr>
              <p:blipFill>
                <a:blip r:embed="rId4158"/>
                <a:stretch>
                  <a:fillRect/>
                </a:stretch>
              </p:blipFill>
              <p:spPr>
                <a:xfrm>
                  <a:off x="1185634" y="3580929"/>
                  <a:ext cx="327240" cy="13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59">
              <p14:nvContentPartPr>
                <p14:cNvPr id="2351" name="Ink 2350">
                  <a:extLst>
                    <a:ext uri="{FF2B5EF4-FFF2-40B4-BE49-F238E27FC236}">
                      <a16:creationId xmlns:a16="http://schemas.microsoft.com/office/drawing/2014/main" id="{AAA644BF-E877-2C64-6380-B1AD7108F457}"/>
                    </a:ext>
                  </a:extLst>
                </p14:cNvPr>
                <p14:cNvContentPartPr/>
                <p14:nvPr/>
              </p14:nvContentPartPr>
              <p14:xfrm>
                <a:off x="1287874" y="4238289"/>
                <a:ext cx="96840" cy="388080"/>
              </p14:xfrm>
            </p:contentPart>
          </mc:Choice>
          <mc:Fallback xmlns="">
            <p:pic>
              <p:nvPicPr>
                <p:cNvPr id="2351" name="Ink 2350">
                  <a:extLst>
                    <a:ext uri="{FF2B5EF4-FFF2-40B4-BE49-F238E27FC236}">
                      <a16:creationId xmlns:a16="http://schemas.microsoft.com/office/drawing/2014/main" id="{AAA644BF-E877-2C64-6380-B1AD7108F457}"/>
                    </a:ext>
                  </a:extLst>
                </p:cNvPr>
                <p:cNvPicPr/>
                <p:nvPr/>
              </p:nvPicPr>
              <p:blipFill>
                <a:blip r:embed="rId4160"/>
                <a:stretch>
                  <a:fillRect/>
                </a:stretch>
              </p:blipFill>
              <p:spPr>
                <a:xfrm>
                  <a:off x="1225234" y="3860289"/>
                  <a:ext cx="222480" cy="11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61">
              <p14:nvContentPartPr>
                <p14:cNvPr id="2352" name="Ink 2351">
                  <a:extLst>
                    <a:ext uri="{FF2B5EF4-FFF2-40B4-BE49-F238E27FC236}">
                      <a16:creationId xmlns:a16="http://schemas.microsoft.com/office/drawing/2014/main" id="{30C6D79F-2BCB-E635-665B-DE0C721F3EB2}"/>
                    </a:ext>
                  </a:extLst>
                </p14:cNvPr>
                <p14:cNvContentPartPr/>
                <p14:nvPr/>
              </p14:nvContentPartPr>
              <p14:xfrm>
                <a:off x="1344754" y="4367889"/>
                <a:ext cx="70920" cy="520560"/>
              </p14:xfrm>
            </p:contentPart>
          </mc:Choice>
          <mc:Fallback xmlns="">
            <p:pic>
              <p:nvPicPr>
                <p:cNvPr id="2352" name="Ink 2351">
                  <a:extLst>
                    <a:ext uri="{FF2B5EF4-FFF2-40B4-BE49-F238E27FC236}">
                      <a16:creationId xmlns:a16="http://schemas.microsoft.com/office/drawing/2014/main" id="{30C6D79F-2BCB-E635-665B-DE0C721F3EB2}"/>
                    </a:ext>
                  </a:extLst>
                </p:cNvPr>
                <p:cNvPicPr/>
                <p:nvPr/>
              </p:nvPicPr>
              <p:blipFill>
                <a:blip r:embed="rId4162"/>
                <a:stretch>
                  <a:fillRect/>
                </a:stretch>
              </p:blipFill>
              <p:spPr>
                <a:xfrm>
                  <a:off x="1281754" y="3989889"/>
                  <a:ext cx="196560" cy="12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63">
              <p14:nvContentPartPr>
                <p14:cNvPr id="2354" name="Ink 2353">
                  <a:extLst>
                    <a:ext uri="{FF2B5EF4-FFF2-40B4-BE49-F238E27FC236}">
                      <a16:creationId xmlns:a16="http://schemas.microsoft.com/office/drawing/2014/main" id="{BE801903-6251-1769-98F9-7ADC9B3FECC4}"/>
                    </a:ext>
                  </a:extLst>
                </p14:cNvPr>
                <p14:cNvContentPartPr/>
                <p14:nvPr/>
              </p14:nvContentPartPr>
              <p14:xfrm>
                <a:off x="1315594" y="4586769"/>
                <a:ext cx="177840" cy="583560"/>
              </p14:xfrm>
            </p:contentPart>
          </mc:Choice>
          <mc:Fallback xmlns="">
            <p:pic>
              <p:nvPicPr>
                <p:cNvPr id="2354" name="Ink 2353">
                  <a:extLst>
                    <a:ext uri="{FF2B5EF4-FFF2-40B4-BE49-F238E27FC236}">
                      <a16:creationId xmlns:a16="http://schemas.microsoft.com/office/drawing/2014/main" id="{BE801903-6251-1769-98F9-7ADC9B3FECC4}"/>
                    </a:ext>
                  </a:extLst>
                </p:cNvPr>
                <p:cNvPicPr/>
                <p:nvPr/>
              </p:nvPicPr>
              <p:blipFill>
                <a:blip r:embed="rId4164"/>
                <a:stretch>
                  <a:fillRect/>
                </a:stretch>
              </p:blipFill>
              <p:spPr>
                <a:xfrm>
                  <a:off x="1252594" y="4208769"/>
                  <a:ext cx="303480" cy="13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65">
              <p14:nvContentPartPr>
                <p14:cNvPr id="2355" name="Ink 2354">
                  <a:extLst>
                    <a:ext uri="{FF2B5EF4-FFF2-40B4-BE49-F238E27FC236}">
                      <a16:creationId xmlns:a16="http://schemas.microsoft.com/office/drawing/2014/main" id="{CB8CA940-F203-CD8D-EBE7-B5638C05DB7B}"/>
                    </a:ext>
                  </a:extLst>
                </p14:cNvPr>
                <p14:cNvContentPartPr/>
                <p14:nvPr/>
              </p14:nvContentPartPr>
              <p14:xfrm>
                <a:off x="1363474" y="4716729"/>
                <a:ext cx="115920" cy="587160"/>
              </p14:xfrm>
            </p:contentPart>
          </mc:Choice>
          <mc:Fallback xmlns="">
            <p:pic>
              <p:nvPicPr>
                <p:cNvPr id="2355" name="Ink 2354">
                  <a:extLst>
                    <a:ext uri="{FF2B5EF4-FFF2-40B4-BE49-F238E27FC236}">
                      <a16:creationId xmlns:a16="http://schemas.microsoft.com/office/drawing/2014/main" id="{CB8CA940-F203-CD8D-EBE7-B5638C05DB7B}"/>
                    </a:ext>
                  </a:extLst>
                </p:cNvPr>
                <p:cNvPicPr/>
                <p:nvPr/>
              </p:nvPicPr>
              <p:blipFill>
                <a:blip r:embed="rId4166"/>
                <a:stretch>
                  <a:fillRect/>
                </a:stretch>
              </p:blipFill>
              <p:spPr>
                <a:xfrm>
                  <a:off x="1300834" y="4338729"/>
                  <a:ext cx="241560" cy="13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67">
              <p14:nvContentPartPr>
                <p14:cNvPr id="2356" name="Ink 2355">
                  <a:extLst>
                    <a:ext uri="{FF2B5EF4-FFF2-40B4-BE49-F238E27FC236}">
                      <a16:creationId xmlns:a16="http://schemas.microsoft.com/office/drawing/2014/main" id="{2516A41A-0575-757E-B623-A8F5D38D10DF}"/>
                    </a:ext>
                  </a:extLst>
                </p14:cNvPr>
                <p14:cNvContentPartPr/>
                <p14:nvPr/>
              </p14:nvContentPartPr>
              <p14:xfrm>
                <a:off x="1378234" y="4539609"/>
                <a:ext cx="136080" cy="611640"/>
              </p14:xfrm>
            </p:contentPart>
          </mc:Choice>
          <mc:Fallback xmlns="">
            <p:pic>
              <p:nvPicPr>
                <p:cNvPr id="2356" name="Ink 2355">
                  <a:extLst>
                    <a:ext uri="{FF2B5EF4-FFF2-40B4-BE49-F238E27FC236}">
                      <a16:creationId xmlns:a16="http://schemas.microsoft.com/office/drawing/2014/main" id="{2516A41A-0575-757E-B623-A8F5D38D10DF}"/>
                    </a:ext>
                  </a:extLst>
                </p:cNvPr>
                <p:cNvPicPr/>
                <p:nvPr/>
              </p:nvPicPr>
              <p:blipFill>
                <a:blip r:embed="rId4168"/>
                <a:stretch>
                  <a:fillRect/>
                </a:stretch>
              </p:blipFill>
              <p:spPr>
                <a:xfrm>
                  <a:off x="1315594" y="4161609"/>
                  <a:ext cx="261720" cy="13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69">
              <p14:nvContentPartPr>
                <p14:cNvPr id="2357" name="Ink 2356">
                  <a:extLst>
                    <a:ext uri="{FF2B5EF4-FFF2-40B4-BE49-F238E27FC236}">
                      <a16:creationId xmlns:a16="http://schemas.microsoft.com/office/drawing/2014/main" id="{D0177C99-F657-1F96-A16E-55DFEE8AFBB5}"/>
                    </a:ext>
                  </a:extLst>
                </p14:cNvPr>
                <p14:cNvContentPartPr/>
                <p14:nvPr/>
              </p14:nvContentPartPr>
              <p14:xfrm>
                <a:off x="1438714" y="4744089"/>
                <a:ext cx="98640" cy="412920"/>
              </p14:xfrm>
            </p:contentPart>
          </mc:Choice>
          <mc:Fallback xmlns="">
            <p:pic>
              <p:nvPicPr>
                <p:cNvPr id="2357" name="Ink 2356">
                  <a:extLst>
                    <a:ext uri="{FF2B5EF4-FFF2-40B4-BE49-F238E27FC236}">
                      <a16:creationId xmlns:a16="http://schemas.microsoft.com/office/drawing/2014/main" id="{D0177C99-F657-1F96-A16E-55DFEE8AFBB5}"/>
                    </a:ext>
                  </a:extLst>
                </p:cNvPr>
                <p:cNvPicPr/>
                <p:nvPr/>
              </p:nvPicPr>
              <p:blipFill>
                <a:blip r:embed="rId4170"/>
                <a:stretch>
                  <a:fillRect/>
                </a:stretch>
              </p:blipFill>
              <p:spPr>
                <a:xfrm>
                  <a:off x="1375714" y="4366449"/>
                  <a:ext cx="224280" cy="11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71">
              <p14:nvContentPartPr>
                <p14:cNvPr id="2358" name="Ink 2357">
                  <a:extLst>
                    <a:ext uri="{FF2B5EF4-FFF2-40B4-BE49-F238E27FC236}">
                      <a16:creationId xmlns:a16="http://schemas.microsoft.com/office/drawing/2014/main" id="{D04BDFBF-9C5E-316E-DB2B-0A02701F0ABE}"/>
                    </a:ext>
                  </a:extLst>
                </p14:cNvPr>
                <p14:cNvContentPartPr/>
                <p14:nvPr/>
              </p14:nvContentPartPr>
              <p14:xfrm>
                <a:off x="1385074" y="4871529"/>
                <a:ext cx="12240" cy="375120"/>
              </p14:xfrm>
            </p:contentPart>
          </mc:Choice>
          <mc:Fallback xmlns="">
            <p:pic>
              <p:nvPicPr>
                <p:cNvPr id="2358" name="Ink 2357">
                  <a:extLst>
                    <a:ext uri="{FF2B5EF4-FFF2-40B4-BE49-F238E27FC236}">
                      <a16:creationId xmlns:a16="http://schemas.microsoft.com/office/drawing/2014/main" id="{D04BDFBF-9C5E-316E-DB2B-0A02701F0ABE}"/>
                    </a:ext>
                  </a:extLst>
                </p:cNvPr>
                <p:cNvPicPr/>
                <p:nvPr/>
              </p:nvPicPr>
              <p:blipFill>
                <a:blip r:embed="rId4172"/>
                <a:stretch>
                  <a:fillRect/>
                </a:stretch>
              </p:blipFill>
              <p:spPr>
                <a:xfrm>
                  <a:off x="1322074" y="4493889"/>
                  <a:ext cx="137880" cy="11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73">
              <p14:nvContentPartPr>
                <p14:cNvPr id="2359" name="Ink 2358">
                  <a:extLst>
                    <a:ext uri="{FF2B5EF4-FFF2-40B4-BE49-F238E27FC236}">
                      <a16:creationId xmlns:a16="http://schemas.microsoft.com/office/drawing/2014/main" id="{9F4F4A45-3BDE-67FE-1F1F-A11F4E6A9731}"/>
                    </a:ext>
                  </a:extLst>
                </p14:cNvPr>
                <p14:cNvContentPartPr/>
                <p14:nvPr/>
              </p14:nvContentPartPr>
              <p14:xfrm>
                <a:off x="1348354" y="5128209"/>
                <a:ext cx="32040" cy="242280"/>
              </p14:xfrm>
            </p:contentPart>
          </mc:Choice>
          <mc:Fallback xmlns="">
            <p:pic>
              <p:nvPicPr>
                <p:cNvPr id="2359" name="Ink 2358">
                  <a:extLst>
                    <a:ext uri="{FF2B5EF4-FFF2-40B4-BE49-F238E27FC236}">
                      <a16:creationId xmlns:a16="http://schemas.microsoft.com/office/drawing/2014/main" id="{9F4F4A45-3BDE-67FE-1F1F-A11F4E6A9731}"/>
                    </a:ext>
                  </a:extLst>
                </p:cNvPr>
                <p:cNvPicPr/>
                <p:nvPr/>
              </p:nvPicPr>
              <p:blipFill>
                <a:blip r:embed="rId4174"/>
                <a:stretch>
                  <a:fillRect/>
                </a:stretch>
              </p:blipFill>
              <p:spPr>
                <a:xfrm>
                  <a:off x="1285714" y="4750209"/>
                  <a:ext cx="157680" cy="9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75">
              <p14:nvContentPartPr>
                <p14:cNvPr id="2360" name="Ink 2359">
                  <a:extLst>
                    <a:ext uri="{FF2B5EF4-FFF2-40B4-BE49-F238E27FC236}">
                      <a16:creationId xmlns:a16="http://schemas.microsoft.com/office/drawing/2014/main" id="{50C994EF-D004-BCED-92A6-B255D036F273}"/>
                    </a:ext>
                  </a:extLst>
                </p14:cNvPr>
                <p14:cNvContentPartPr/>
                <p14:nvPr/>
              </p14:nvContentPartPr>
              <p14:xfrm>
                <a:off x="1302994" y="5115249"/>
                <a:ext cx="137520" cy="217080"/>
              </p14:xfrm>
            </p:contentPart>
          </mc:Choice>
          <mc:Fallback xmlns="">
            <p:pic>
              <p:nvPicPr>
                <p:cNvPr id="2360" name="Ink 2359">
                  <a:extLst>
                    <a:ext uri="{FF2B5EF4-FFF2-40B4-BE49-F238E27FC236}">
                      <a16:creationId xmlns:a16="http://schemas.microsoft.com/office/drawing/2014/main" id="{50C994EF-D004-BCED-92A6-B255D036F273}"/>
                    </a:ext>
                  </a:extLst>
                </p:cNvPr>
                <p:cNvPicPr/>
                <p:nvPr/>
              </p:nvPicPr>
              <p:blipFill>
                <a:blip r:embed="rId4176"/>
                <a:stretch>
                  <a:fillRect/>
                </a:stretch>
              </p:blipFill>
              <p:spPr>
                <a:xfrm>
                  <a:off x="1240354" y="4737249"/>
                  <a:ext cx="263160" cy="9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77">
              <p14:nvContentPartPr>
                <p14:cNvPr id="2362" name="Ink 2361">
                  <a:extLst>
                    <a:ext uri="{FF2B5EF4-FFF2-40B4-BE49-F238E27FC236}">
                      <a16:creationId xmlns:a16="http://schemas.microsoft.com/office/drawing/2014/main" id="{BC16EAAB-32F2-5085-FDA0-04396E3547EC}"/>
                    </a:ext>
                  </a:extLst>
                </p14:cNvPr>
                <p14:cNvContentPartPr/>
                <p14:nvPr/>
              </p14:nvContentPartPr>
              <p14:xfrm>
                <a:off x="1063234" y="5889249"/>
                <a:ext cx="457920" cy="239400"/>
              </p14:xfrm>
            </p:contentPart>
          </mc:Choice>
          <mc:Fallback xmlns="">
            <p:pic>
              <p:nvPicPr>
                <p:cNvPr id="2362" name="Ink 2361">
                  <a:extLst>
                    <a:ext uri="{FF2B5EF4-FFF2-40B4-BE49-F238E27FC236}">
                      <a16:creationId xmlns:a16="http://schemas.microsoft.com/office/drawing/2014/main" id="{BC16EAAB-32F2-5085-FDA0-04396E3547EC}"/>
                    </a:ext>
                  </a:extLst>
                </p:cNvPr>
                <p:cNvPicPr/>
                <p:nvPr/>
              </p:nvPicPr>
              <p:blipFill>
                <a:blip r:embed="rId4178"/>
                <a:stretch>
                  <a:fillRect/>
                </a:stretch>
              </p:blipFill>
              <p:spPr>
                <a:xfrm>
                  <a:off x="1000594" y="5511609"/>
                  <a:ext cx="583560" cy="9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79">
              <p14:nvContentPartPr>
                <p14:cNvPr id="2364" name="Ink 2363">
                  <a:extLst>
                    <a:ext uri="{FF2B5EF4-FFF2-40B4-BE49-F238E27FC236}">
                      <a16:creationId xmlns:a16="http://schemas.microsoft.com/office/drawing/2014/main" id="{5BDA729C-11E8-E00A-5409-C982C1EE1549}"/>
                    </a:ext>
                  </a:extLst>
                </p14:cNvPr>
                <p14:cNvContentPartPr/>
                <p14:nvPr/>
              </p14:nvContentPartPr>
              <p14:xfrm>
                <a:off x="1232434" y="5918769"/>
                <a:ext cx="217800" cy="209880"/>
              </p14:xfrm>
            </p:contentPart>
          </mc:Choice>
          <mc:Fallback xmlns="">
            <p:pic>
              <p:nvPicPr>
                <p:cNvPr id="2364" name="Ink 2363">
                  <a:extLst>
                    <a:ext uri="{FF2B5EF4-FFF2-40B4-BE49-F238E27FC236}">
                      <a16:creationId xmlns:a16="http://schemas.microsoft.com/office/drawing/2014/main" id="{5BDA729C-11E8-E00A-5409-C982C1EE1549}"/>
                    </a:ext>
                  </a:extLst>
                </p:cNvPr>
                <p:cNvPicPr/>
                <p:nvPr/>
              </p:nvPicPr>
              <p:blipFill>
                <a:blip r:embed="rId4180"/>
                <a:stretch>
                  <a:fillRect/>
                </a:stretch>
              </p:blipFill>
              <p:spPr>
                <a:xfrm>
                  <a:off x="1169794" y="5540769"/>
                  <a:ext cx="343440" cy="9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81">
              <p14:nvContentPartPr>
                <p14:cNvPr id="2366" name="Ink 2365">
                  <a:extLst>
                    <a:ext uri="{FF2B5EF4-FFF2-40B4-BE49-F238E27FC236}">
                      <a16:creationId xmlns:a16="http://schemas.microsoft.com/office/drawing/2014/main" id="{7962A8BF-9EB4-34C5-CFBB-8C6ABFDBF3D9}"/>
                    </a:ext>
                  </a:extLst>
                </p14:cNvPr>
                <p14:cNvContentPartPr/>
                <p14:nvPr/>
              </p14:nvContentPartPr>
              <p14:xfrm>
                <a:off x="477154" y="6121089"/>
                <a:ext cx="598320" cy="171720"/>
              </p14:xfrm>
            </p:contentPart>
          </mc:Choice>
          <mc:Fallback xmlns="">
            <p:pic>
              <p:nvPicPr>
                <p:cNvPr id="2366" name="Ink 2365">
                  <a:extLst>
                    <a:ext uri="{FF2B5EF4-FFF2-40B4-BE49-F238E27FC236}">
                      <a16:creationId xmlns:a16="http://schemas.microsoft.com/office/drawing/2014/main" id="{7962A8BF-9EB4-34C5-CFBB-8C6ABFDBF3D9}"/>
                    </a:ext>
                  </a:extLst>
                </p:cNvPr>
                <p:cNvPicPr/>
                <p:nvPr/>
              </p:nvPicPr>
              <p:blipFill>
                <a:blip r:embed="rId4182"/>
                <a:stretch>
                  <a:fillRect/>
                </a:stretch>
              </p:blipFill>
              <p:spPr>
                <a:xfrm>
                  <a:off x="414514" y="5743449"/>
                  <a:ext cx="723960" cy="9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83">
              <p14:nvContentPartPr>
                <p14:cNvPr id="2367" name="Ink 2366">
                  <a:extLst>
                    <a:ext uri="{FF2B5EF4-FFF2-40B4-BE49-F238E27FC236}">
                      <a16:creationId xmlns:a16="http://schemas.microsoft.com/office/drawing/2014/main" id="{C9D6294F-0AA7-6848-1633-77B34A6D40AB}"/>
                    </a:ext>
                  </a:extLst>
                </p14:cNvPr>
                <p14:cNvContentPartPr/>
                <p14:nvPr/>
              </p14:nvContentPartPr>
              <p14:xfrm>
                <a:off x="899794" y="5898609"/>
                <a:ext cx="577440" cy="332280"/>
              </p14:xfrm>
            </p:contentPart>
          </mc:Choice>
          <mc:Fallback xmlns="">
            <p:pic>
              <p:nvPicPr>
                <p:cNvPr id="2367" name="Ink 2366">
                  <a:extLst>
                    <a:ext uri="{FF2B5EF4-FFF2-40B4-BE49-F238E27FC236}">
                      <a16:creationId xmlns:a16="http://schemas.microsoft.com/office/drawing/2014/main" id="{C9D6294F-0AA7-6848-1633-77B34A6D40AB}"/>
                    </a:ext>
                  </a:extLst>
                </p:cNvPr>
                <p:cNvPicPr/>
                <p:nvPr/>
              </p:nvPicPr>
              <p:blipFill>
                <a:blip r:embed="rId4184"/>
                <a:stretch>
                  <a:fillRect/>
                </a:stretch>
              </p:blipFill>
              <p:spPr>
                <a:xfrm>
                  <a:off x="837154" y="5520609"/>
                  <a:ext cx="703080" cy="10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85">
              <p14:nvContentPartPr>
                <p14:cNvPr id="2369" name="Ink 2368">
                  <a:extLst>
                    <a:ext uri="{FF2B5EF4-FFF2-40B4-BE49-F238E27FC236}">
                      <a16:creationId xmlns:a16="http://schemas.microsoft.com/office/drawing/2014/main" id="{B455B27A-457C-C466-6F0E-29400A8B4487}"/>
                    </a:ext>
                  </a:extLst>
                </p14:cNvPr>
                <p14:cNvContentPartPr/>
                <p14:nvPr/>
              </p14:nvContentPartPr>
              <p14:xfrm>
                <a:off x="588034" y="5810769"/>
                <a:ext cx="554040" cy="301680"/>
              </p14:xfrm>
            </p:contentPart>
          </mc:Choice>
          <mc:Fallback xmlns="">
            <p:pic>
              <p:nvPicPr>
                <p:cNvPr id="2369" name="Ink 2368">
                  <a:extLst>
                    <a:ext uri="{FF2B5EF4-FFF2-40B4-BE49-F238E27FC236}">
                      <a16:creationId xmlns:a16="http://schemas.microsoft.com/office/drawing/2014/main" id="{B455B27A-457C-C466-6F0E-29400A8B4487}"/>
                    </a:ext>
                  </a:extLst>
                </p:cNvPr>
                <p:cNvPicPr/>
                <p:nvPr/>
              </p:nvPicPr>
              <p:blipFill>
                <a:blip r:embed="rId4186"/>
                <a:stretch>
                  <a:fillRect/>
                </a:stretch>
              </p:blipFill>
              <p:spPr>
                <a:xfrm>
                  <a:off x="525394" y="5433129"/>
                  <a:ext cx="679680" cy="10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87">
              <p14:nvContentPartPr>
                <p14:cNvPr id="2371" name="Ink 2370">
                  <a:extLst>
                    <a:ext uri="{FF2B5EF4-FFF2-40B4-BE49-F238E27FC236}">
                      <a16:creationId xmlns:a16="http://schemas.microsoft.com/office/drawing/2014/main" id="{E8520A67-2BA6-742F-A1AC-2B9325AE9E92}"/>
                    </a:ext>
                  </a:extLst>
                </p14:cNvPr>
                <p14:cNvContentPartPr/>
                <p14:nvPr/>
              </p14:nvContentPartPr>
              <p14:xfrm>
                <a:off x="964954" y="5925969"/>
                <a:ext cx="410760" cy="298800"/>
              </p14:xfrm>
            </p:contentPart>
          </mc:Choice>
          <mc:Fallback xmlns="">
            <p:pic>
              <p:nvPicPr>
                <p:cNvPr id="2371" name="Ink 2370">
                  <a:extLst>
                    <a:ext uri="{FF2B5EF4-FFF2-40B4-BE49-F238E27FC236}">
                      <a16:creationId xmlns:a16="http://schemas.microsoft.com/office/drawing/2014/main" id="{E8520A67-2BA6-742F-A1AC-2B9325AE9E92}"/>
                    </a:ext>
                  </a:extLst>
                </p:cNvPr>
                <p:cNvPicPr/>
                <p:nvPr/>
              </p:nvPicPr>
              <p:blipFill>
                <a:blip r:embed="rId4188"/>
                <a:stretch>
                  <a:fillRect/>
                </a:stretch>
              </p:blipFill>
              <p:spPr>
                <a:xfrm>
                  <a:off x="901954" y="5548329"/>
                  <a:ext cx="536400" cy="10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89">
              <p14:nvContentPartPr>
                <p14:cNvPr id="2372" name="Ink 2371">
                  <a:extLst>
                    <a:ext uri="{FF2B5EF4-FFF2-40B4-BE49-F238E27FC236}">
                      <a16:creationId xmlns:a16="http://schemas.microsoft.com/office/drawing/2014/main" id="{06693423-4035-1479-9419-23F39E6F56A4}"/>
                    </a:ext>
                  </a:extLst>
                </p14:cNvPr>
                <p14:cNvContentPartPr/>
                <p14:nvPr/>
              </p14:nvContentPartPr>
              <p14:xfrm>
                <a:off x="1310194" y="5835969"/>
                <a:ext cx="15120" cy="5040"/>
              </p14:xfrm>
            </p:contentPart>
          </mc:Choice>
          <mc:Fallback xmlns="">
            <p:pic>
              <p:nvPicPr>
                <p:cNvPr id="2372" name="Ink 2371">
                  <a:extLst>
                    <a:ext uri="{FF2B5EF4-FFF2-40B4-BE49-F238E27FC236}">
                      <a16:creationId xmlns:a16="http://schemas.microsoft.com/office/drawing/2014/main" id="{06693423-4035-1479-9419-23F39E6F56A4}"/>
                    </a:ext>
                  </a:extLst>
                </p:cNvPr>
                <p:cNvPicPr/>
                <p:nvPr/>
              </p:nvPicPr>
              <p:blipFill>
                <a:blip r:embed="rId4190"/>
                <a:stretch>
                  <a:fillRect/>
                </a:stretch>
              </p:blipFill>
              <p:spPr>
                <a:xfrm>
                  <a:off x="1247554" y="5458329"/>
                  <a:ext cx="140760" cy="76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91">
              <p14:nvContentPartPr>
                <p14:cNvPr id="2373" name="Ink 2372">
                  <a:extLst>
                    <a:ext uri="{FF2B5EF4-FFF2-40B4-BE49-F238E27FC236}">
                      <a16:creationId xmlns:a16="http://schemas.microsoft.com/office/drawing/2014/main" id="{A6A505E9-A7FD-AD49-2AB5-55B129A63AA3}"/>
                    </a:ext>
                  </a:extLst>
                </p14:cNvPr>
                <p14:cNvContentPartPr/>
                <p14:nvPr/>
              </p14:nvContentPartPr>
              <p14:xfrm>
                <a:off x="1107874" y="5892849"/>
                <a:ext cx="73800" cy="59040"/>
              </p14:xfrm>
            </p:contentPart>
          </mc:Choice>
          <mc:Fallback xmlns="">
            <p:pic>
              <p:nvPicPr>
                <p:cNvPr id="2373" name="Ink 2372">
                  <a:extLst>
                    <a:ext uri="{FF2B5EF4-FFF2-40B4-BE49-F238E27FC236}">
                      <a16:creationId xmlns:a16="http://schemas.microsoft.com/office/drawing/2014/main" id="{A6A505E9-A7FD-AD49-2AB5-55B129A63AA3}"/>
                    </a:ext>
                  </a:extLst>
                </p:cNvPr>
                <p:cNvPicPr/>
                <p:nvPr/>
              </p:nvPicPr>
              <p:blipFill>
                <a:blip r:embed="rId4192"/>
                <a:stretch>
                  <a:fillRect/>
                </a:stretch>
              </p:blipFill>
              <p:spPr>
                <a:xfrm>
                  <a:off x="1045234" y="5515209"/>
                  <a:ext cx="199440" cy="81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93">
              <p14:nvContentPartPr>
                <p14:cNvPr id="2374" name="Ink 2373">
                  <a:extLst>
                    <a:ext uri="{FF2B5EF4-FFF2-40B4-BE49-F238E27FC236}">
                      <a16:creationId xmlns:a16="http://schemas.microsoft.com/office/drawing/2014/main" id="{96266BF5-17C0-C837-441E-0E3CBA8D0234}"/>
                    </a:ext>
                  </a:extLst>
                </p14:cNvPr>
                <p14:cNvContentPartPr/>
                <p14:nvPr/>
              </p14:nvContentPartPr>
              <p14:xfrm>
                <a:off x="1000594" y="5634009"/>
                <a:ext cx="480960" cy="439200"/>
              </p14:xfrm>
            </p:contentPart>
          </mc:Choice>
          <mc:Fallback xmlns="">
            <p:pic>
              <p:nvPicPr>
                <p:cNvPr id="2374" name="Ink 2373">
                  <a:extLst>
                    <a:ext uri="{FF2B5EF4-FFF2-40B4-BE49-F238E27FC236}">
                      <a16:creationId xmlns:a16="http://schemas.microsoft.com/office/drawing/2014/main" id="{96266BF5-17C0-C837-441E-0E3CBA8D0234}"/>
                    </a:ext>
                  </a:extLst>
                </p:cNvPr>
                <p:cNvPicPr/>
                <p:nvPr/>
              </p:nvPicPr>
              <p:blipFill>
                <a:blip r:embed="rId4194"/>
                <a:stretch>
                  <a:fillRect/>
                </a:stretch>
              </p:blipFill>
              <p:spPr>
                <a:xfrm>
                  <a:off x="937954" y="5256369"/>
                  <a:ext cx="606600" cy="11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95">
              <p14:nvContentPartPr>
                <p14:cNvPr id="2375" name="Ink 2374">
                  <a:extLst>
                    <a:ext uri="{FF2B5EF4-FFF2-40B4-BE49-F238E27FC236}">
                      <a16:creationId xmlns:a16="http://schemas.microsoft.com/office/drawing/2014/main" id="{2EA394BC-CEDD-941B-DE72-8D25DCB9504E}"/>
                    </a:ext>
                  </a:extLst>
                </p14:cNvPr>
                <p14:cNvContentPartPr/>
                <p14:nvPr/>
              </p14:nvContentPartPr>
              <p14:xfrm>
                <a:off x="1355554" y="5789169"/>
                <a:ext cx="20880" cy="22320"/>
              </p14:xfrm>
            </p:contentPart>
          </mc:Choice>
          <mc:Fallback xmlns="">
            <p:pic>
              <p:nvPicPr>
                <p:cNvPr id="2375" name="Ink 2374">
                  <a:extLst>
                    <a:ext uri="{FF2B5EF4-FFF2-40B4-BE49-F238E27FC236}">
                      <a16:creationId xmlns:a16="http://schemas.microsoft.com/office/drawing/2014/main" id="{2EA394BC-CEDD-941B-DE72-8D25DCB9504E}"/>
                    </a:ext>
                  </a:extLst>
                </p:cNvPr>
                <p:cNvPicPr/>
                <p:nvPr/>
              </p:nvPicPr>
              <p:blipFill>
                <a:blip r:embed="rId4196"/>
                <a:stretch>
                  <a:fillRect/>
                </a:stretch>
              </p:blipFill>
              <p:spPr>
                <a:xfrm>
                  <a:off x="1292554" y="5411529"/>
                  <a:ext cx="146520" cy="77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97">
              <p14:nvContentPartPr>
                <p14:cNvPr id="2376" name="Ink 2375">
                  <a:extLst>
                    <a:ext uri="{FF2B5EF4-FFF2-40B4-BE49-F238E27FC236}">
                      <a16:creationId xmlns:a16="http://schemas.microsoft.com/office/drawing/2014/main" id="{9810DAF6-0225-6404-9465-D9BF799D1708}"/>
                    </a:ext>
                  </a:extLst>
                </p14:cNvPr>
                <p14:cNvContentPartPr/>
                <p14:nvPr/>
              </p14:nvContentPartPr>
              <p14:xfrm>
                <a:off x="1258354" y="5788809"/>
                <a:ext cx="277560" cy="259560"/>
              </p14:xfrm>
            </p:contentPart>
          </mc:Choice>
          <mc:Fallback xmlns="">
            <p:pic>
              <p:nvPicPr>
                <p:cNvPr id="2376" name="Ink 2375">
                  <a:extLst>
                    <a:ext uri="{FF2B5EF4-FFF2-40B4-BE49-F238E27FC236}">
                      <a16:creationId xmlns:a16="http://schemas.microsoft.com/office/drawing/2014/main" id="{9810DAF6-0225-6404-9465-D9BF799D1708}"/>
                    </a:ext>
                  </a:extLst>
                </p:cNvPr>
                <p:cNvPicPr/>
                <p:nvPr/>
              </p:nvPicPr>
              <p:blipFill>
                <a:blip r:embed="rId4198"/>
                <a:stretch>
                  <a:fillRect/>
                </a:stretch>
              </p:blipFill>
              <p:spPr>
                <a:xfrm>
                  <a:off x="1195354" y="5411169"/>
                  <a:ext cx="403200" cy="10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99">
              <p14:nvContentPartPr>
                <p14:cNvPr id="2377" name="Ink 2376">
                  <a:extLst>
                    <a:ext uri="{FF2B5EF4-FFF2-40B4-BE49-F238E27FC236}">
                      <a16:creationId xmlns:a16="http://schemas.microsoft.com/office/drawing/2014/main" id="{131BF11B-4FFD-0D95-6CE5-6C4FBBFAB3E3}"/>
                    </a:ext>
                  </a:extLst>
                </p14:cNvPr>
                <p14:cNvContentPartPr/>
                <p14:nvPr/>
              </p14:nvContentPartPr>
              <p14:xfrm>
                <a:off x="1426834" y="5744169"/>
                <a:ext cx="131760" cy="246600"/>
              </p14:xfrm>
            </p:contentPart>
          </mc:Choice>
          <mc:Fallback xmlns="">
            <p:pic>
              <p:nvPicPr>
                <p:cNvPr id="2377" name="Ink 2376">
                  <a:extLst>
                    <a:ext uri="{FF2B5EF4-FFF2-40B4-BE49-F238E27FC236}">
                      <a16:creationId xmlns:a16="http://schemas.microsoft.com/office/drawing/2014/main" id="{131BF11B-4FFD-0D95-6CE5-6C4FBBFAB3E3}"/>
                    </a:ext>
                  </a:extLst>
                </p:cNvPr>
                <p:cNvPicPr/>
                <p:nvPr/>
              </p:nvPicPr>
              <p:blipFill>
                <a:blip r:embed="rId4200"/>
                <a:stretch>
                  <a:fillRect/>
                </a:stretch>
              </p:blipFill>
              <p:spPr>
                <a:xfrm>
                  <a:off x="1364194" y="5366529"/>
                  <a:ext cx="257400" cy="10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01">
              <p14:nvContentPartPr>
                <p14:cNvPr id="2378" name="Ink 2377">
                  <a:extLst>
                    <a:ext uri="{FF2B5EF4-FFF2-40B4-BE49-F238E27FC236}">
                      <a16:creationId xmlns:a16="http://schemas.microsoft.com/office/drawing/2014/main" id="{DFCF21BD-72D2-532A-98B0-569AE92EAFC9}"/>
                    </a:ext>
                  </a:extLst>
                </p14:cNvPr>
                <p14:cNvContentPartPr/>
                <p14:nvPr/>
              </p14:nvContentPartPr>
              <p14:xfrm>
                <a:off x="1336114" y="5937129"/>
                <a:ext cx="169560" cy="116640"/>
              </p14:xfrm>
            </p:contentPart>
          </mc:Choice>
          <mc:Fallback xmlns="">
            <p:pic>
              <p:nvPicPr>
                <p:cNvPr id="2378" name="Ink 2377">
                  <a:extLst>
                    <a:ext uri="{FF2B5EF4-FFF2-40B4-BE49-F238E27FC236}">
                      <a16:creationId xmlns:a16="http://schemas.microsoft.com/office/drawing/2014/main" id="{DFCF21BD-72D2-532A-98B0-569AE92EAFC9}"/>
                    </a:ext>
                  </a:extLst>
                </p:cNvPr>
                <p:cNvPicPr/>
                <p:nvPr/>
              </p:nvPicPr>
              <p:blipFill>
                <a:blip r:embed="rId4202"/>
                <a:stretch>
                  <a:fillRect/>
                </a:stretch>
              </p:blipFill>
              <p:spPr>
                <a:xfrm>
                  <a:off x="1273114" y="5559489"/>
                  <a:ext cx="295200" cy="87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03">
              <p14:nvContentPartPr>
                <p14:cNvPr id="2380" name="Ink 2379">
                  <a:extLst>
                    <a:ext uri="{FF2B5EF4-FFF2-40B4-BE49-F238E27FC236}">
                      <a16:creationId xmlns:a16="http://schemas.microsoft.com/office/drawing/2014/main" id="{D92B53AD-C384-0A19-92F3-9908576B4B67}"/>
                    </a:ext>
                  </a:extLst>
                </p14:cNvPr>
                <p14:cNvContentPartPr/>
                <p14:nvPr/>
              </p14:nvContentPartPr>
              <p14:xfrm>
                <a:off x="1476514" y="5224689"/>
                <a:ext cx="224280" cy="608760"/>
              </p14:xfrm>
            </p:contentPart>
          </mc:Choice>
          <mc:Fallback xmlns="">
            <p:pic>
              <p:nvPicPr>
                <p:cNvPr id="2380" name="Ink 2379">
                  <a:extLst>
                    <a:ext uri="{FF2B5EF4-FFF2-40B4-BE49-F238E27FC236}">
                      <a16:creationId xmlns:a16="http://schemas.microsoft.com/office/drawing/2014/main" id="{D92B53AD-C384-0A19-92F3-9908576B4B67}"/>
                    </a:ext>
                  </a:extLst>
                </p:cNvPr>
                <p:cNvPicPr/>
                <p:nvPr/>
              </p:nvPicPr>
              <p:blipFill>
                <a:blip r:embed="rId4204"/>
                <a:stretch>
                  <a:fillRect/>
                </a:stretch>
              </p:blipFill>
              <p:spPr>
                <a:xfrm>
                  <a:off x="1413874" y="4847049"/>
                  <a:ext cx="349920" cy="13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05">
              <p14:nvContentPartPr>
                <p14:cNvPr id="2381" name="Ink 2380">
                  <a:extLst>
                    <a:ext uri="{FF2B5EF4-FFF2-40B4-BE49-F238E27FC236}">
                      <a16:creationId xmlns:a16="http://schemas.microsoft.com/office/drawing/2014/main" id="{72D19CC0-A1D7-C88E-1ED5-BB80F2B98C9E}"/>
                    </a:ext>
                  </a:extLst>
                </p14:cNvPr>
                <p14:cNvContentPartPr/>
                <p14:nvPr/>
              </p14:nvContentPartPr>
              <p14:xfrm>
                <a:off x="1629874" y="5194449"/>
                <a:ext cx="165600" cy="753840"/>
              </p14:xfrm>
            </p:contentPart>
          </mc:Choice>
          <mc:Fallback xmlns="">
            <p:pic>
              <p:nvPicPr>
                <p:cNvPr id="2381" name="Ink 2380">
                  <a:extLst>
                    <a:ext uri="{FF2B5EF4-FFF2-40B4-BE49-F238E27FC236}">
                      <a16:creationId xmlns:a16="http://schemas.microsoft.com/office/drawing/2014/main" id="{72D19CC0-A1D7-C88E-1ED5-BB80F2B98C9E}"/>
                    </a:ext>
                  </a:extLst>
                </p:cNvPr>
                <p:cNvPicPr/>
                <p:nvPr/>
              </p:nvPicPr>
              <p:blipFill>
                <a:blip r:embed="rId4206"/>
                <a:stretch>
                  <a:fillRect/>
                </a:stretch>
              </p:blipFill>
              <p:spPr>
                <a:xfrm>
                  <a:off x="1566874" y="4816809"/>
                  <a:ext cx="291240" cy="150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07">
              <p14:nvContentPartPr>
                <p14:cNvPr id="2383" name="Ink 2382">
                  <a:extLst>
                    <a:ext uri="{FF2B5EF4-FFF2-40B4-BE49-F238E27FC236}">
                      <a16:creationId xmlns:a16="http://schemas.microsoft.com/office/drawing/2014/main" id="{3531BD75-54A6-EDD7-920B-6AC846EEA25A}"/>
                    </a:ext>
                  </a:extLst>
                </p14:cNvPr>
                <p14:cNvContentPartPr/>
                <p14:nvPr/>
              </p14:nvContentPartPr>
              <p14:xfrm>
                <a:off x="1522954" y="6202809"/>
                <a:ext cx="421560" cy="412200"/>
              </p14:xfrm>
            </p:contentPart>
          </mc:Choice>
          <mc:Fallback xmlns="">
            <p:pic>
              <p:nvPicPr>
                <p:cNvPr id="2383" name="Ink 2382">
                  <a:extLst>
                    <a:ext uri="{FF2B5EF4-FFF2-40B4-BE49-F238E27FC236}">
                      <a16:creationId xmlns:a16="http://schemas.microsoft.com/office/drawing/2014/main" id="{3531BD75-54A6-EDD7-920B-6AC846EEA25A}"/>
                    </a:ext>
                  </a:extLst>
                </p:cNvPr>
                <p:cNvPicPr/>
                <p:nvPr/>
              </p:nvPicPr>
              <p:blipFill>
                <a:blip r:embed="rId4208"/>
                <a:stretch>
                  <a:fillRect/>
                </a:stretch>
              </p:blipFill>
              <p:spPr>
                <a:xfrm>
                  <a:off x="1460314" y="5825169"/>
                  <a:ext cx="547200" cy="11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09">
              <p14:nvContentPartPr>
                <p14:cNvPr id="2385" name="Ink 2384">
                  <a:extLst>
                    <a:ext uri="{FF2B5EF4-FFF2-40B4-BE49-F238E27FC236}">
                      <a16:creationId xmlns:a16="http://schemas.microsoft.com/office/drawing/2014/main" id="{03B56544-9B3A-0A5D-6172-07DB9160A763}"/>
                    </a:ext>
                  </a:extLst>
                </p14:cNvPr>
                <p14:cNvContentPartPr/>
                <p14:nvPr/>
              </p14:nvContentPartPr>
              <p14:xfrm>
                <a:off x="1444474" y="5951169"/>
                <a:ext cx="369000" cy="689760"/>
              </p14:xfrm>
            </p:contentPart>
          </mc:Choice>
          <mc:Fallback xmlns="">
            <p:pic>
              <p:nvPicPr>
                <p:cNvPr id="2385" name="Ink 2384">
                  <a:extLst>
                    <a:ext uri="{FF2B5EF4-FFF2-40B4-BE49-F238E27FC236}">
                      <a16:creationId xmlns:a16="http://schemas.microsoft.com/office/drawing/2014/main" id="{03B56544-9B3A-0A5D-6172-07DB9160A763}"/>
                    </a:ext>
                  </a:extLst>
                </p:cNvPr>
                <p:cNvPicPr/>
                <p:nvPr/>
              </p:nvPicPr>
              <p:blipFill>
                <a:blip r:embed="rId4210"/>
                <a:stretch>
                  <a:fillRect/>
                </a:stretch>
              </p:blipFill>
              <p:spPr>
                <a:xfrm>
                  <a:off x="1381474" y="5573169"/>
                  <a:ext cx="494640" cy="144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11">
              <p14:nvContentPartPr>
                <p14:cNvPr id="2386" name="Ink 2385">
                  <a:extLst>
                    <a:ext uri="{FF2B5EF4-FFF2-40B4-BE49-F238E27FC236}">
                      <a16:creationId xmlns:a16="http://schemas.microsoft.com/office/drawing/2014/main" id="{75EF2A5B-7BD6-7235-3E25-EE7A41F3B8B3}"/>
                    </a:ext>
                  </a:extLst>
                </p14:cNvPr>
                <p14:cNvContentPartPr/>
                <p14:nvPr/>
              </p14:nvContentPartPr>
              <p14:xfrm>
                <a:off x="1435474" y="6086529"/>
                <a:ext cx="487800" cy="576720"/>
              </p14:xfrm>
            </p:contentPart>
          </mc:Choice>
          <mc:Fallback xmlns="">
            <p:pic>
              <p:nvPicPr>
                <p:cNvPr id="2386" name="Ink 2385">
                  <a:extLst>
                    <a:ext uri="{FF2B5EF4-FFF2-40B4-BE49-F238E27FC236}">
                      <a16:creationId xmlns:a16="http://schemas.microsoft.com/office/drawing/2014/main" id="{75EF2A5B-7BD6-7235-3E25-EE7A41F3B8B3}"/>
                    </a:ext>
                  </a:extLst>
                </p:cNvPr>
                <p:cNvPicPr/>
                <p:nvPr/>
              </p:nvPicPr>
              <p:blipFill>
                <a:blip r:embed="rId4212"/>
                <a:stretch>
                  <a:fillRect/>
                </a:stretch>
              </p:blipFill>
              <p:spPr>
                <a:xfrm>
                  <a:off x="1372474" y="5708529"/>
                  <a:ext cx="613440" cy="13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13">
              <p14:nvContentPartPr>
                <p14:cNvPr id="2388" name="Ink 2387">
                  <a:extLst>
                    <a:ext uri="{FF2B5EF4-FFF2-40B4-BE49-F238E27FC236}">
                      <a16:creationId xmlns:a16="http://schemas.microsoft.com/office/drawing/2014/main" id="{AF4302BA-B4B7-6B52-1B5D-49835918A04A}"/>
                    </a:ext>
                  </a:extLst>
                </p14:cNvPr>
                <p14:cNvContentPartPr/>
                <p14:nvPr/>
              </p14:nvContentPartPr>
              <p14:xfrm>
                <a:off x="1536274" y="4201209"/>
                <a:ext cx="142200" cy="509400"/>
              </p14:xfrm>
            </p:contentPart>
          </mc:Choice>
          <mc:Fallback xmlns="">
            <p:pic>
              <p:nvPicPr>
                <p:cNvPr id="2388" name="Ink 2387">
                  <a:extLst>
                    <a:ext uri="{FF2B5EF4-FFF2-40B4-BE49-F238E27FC236}">
                      <a16:creationId xmlns:a16="http://schemas.microsoft.com/office/drawing/2014/main" id="{AF4302BA-B4B7-6B52-1B5D-49835918A04A}"/>
                    </a:ext>
                  </a:extLst>
                </p:cNvPr>
                <p:cNvPicPr/>
                <p:nvPr/>
              </p:nvPicPr>
              <p:blipFill>
                <a:blip r:embed="rId4214"/>
                <a:stretch>
                  <a:fillRect/>
                </a:stretch>
              </p:blipFill>
              <p:spPr>
                <a:xfrm>
                  <a:off x="1473274" y="3823569"/>
                  <a:ext cx="267840" cy="12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15">
              <p14:nvContentPartPr>
                <p14:cNvPr id="2389" name="Ink 2388">
                  <a:extLst>
                    <a:ext uri="{FF2B5EF4-FFF2-40B4-BE49-F238E27FC236}">
                      <a16:creationId xmlns:a16="http://schemas.microsoft.com/office/drawing/2014/main" id="{1C830FB0-52EF-039F-B1EB-42150E67C7CA}"/>
                    </a:ext>
                  </a:extLst>
                </p14:cNvPr>
                <p14:cNvContentPartPr/>
                <p14:nvPr/>
              </p14:nvContentPartPr>
              <p14:xfrm>
                <a:off x="1598194" y="4210209"/>
                <a:ext cx="172440" cy="590400"/>
              </p14:xfrm>
            </p:contentPart>
          </mc:Choice>
          <mc:Fallback xmlns="">
            <p:pic>
              <p:nvPicPr>
                <p:cNvPr id="2389" name="Ink 2388">
                  <a:extLst>
                    <a:ext uri="{FF2B5EF4-FFF2-40B4-BE49-F238E27FC236}">
                      <a16:creationId xmlns:a16="http://schemas.microsoft.com/office/drawing/2014/main" id="{1C830FB0-52EF-039F-B1EB-42150E67C7CA}"/>
                    </a:ext>
                  </a:extLst>
                </p:cNvPr>
                <p:cNvPicPr/>
                <p:nvPr/>
              </p:nvPicPr>
              <p:blipFill>
                <a:blip r:embed="rId4216"/>
                <a:stretch>
                  <a:fillRect/>
                </a:stretch>
              </p:blipFill>
              <p:spPr>
                <a:xfrm>
                  <a:off x="1535554" y="3832569"/>
                  <a:ext cx="298080" cy="13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17">
              <p14:nvContentPartPr>
                <p14:cNvPr id="2390" name="Ink 2389">
                  <a:extLst>
                    <a:ext uri="{FF2B5EF4-FFF2-40B4-BE49-F238E27FC236}">
                      <a16:creationId xmlns:a16="http://schemas.microsoft.com/office/drawing/2014/main" id="{7E95BA87-6751-D87B-F014-5EC65EBC5BBC}"/>
                    </a:ext>
                  </a:extLst>
                </p14:cNvPr>
                <p14:cNvContentPartPr/>
                <p14:nvPr/>
              </p14:nvContentPartPr>
              <p14:xfrm>
                <a:off x="1551034" y="4192929"/>
                <a:ext cx="221760" cy="534600"/>
              </p14:xfrm>
            </p:contentPart>
          </mc:Choice>
          <mc:Fallback xmlns="">
            <p:pic>
              <p:nvPicPr>
                <p:cNvPr id="2390" name="Ink 2389">
                  <a:extLst>
                    <a:ext uri="{FF2B5EF4-FFF2-40B4-BE49-F238E27FC236}">
                      <a16:creationId xmlns:a16="http://schemas.microsoft.com/office/drawing/2014/main" id="{7E95BA87-6751-D87B-F014-5EC65EBC5BBC}"/>
                    </a:ext>
                  </a:extLst>
                </p:cNvPr>
                <p:cNvPicPr/>
                <p:nvPr/>
              </p:nvPicPr>
              <p:blipFill>
                <a:blip r:embed="rId4218"/>
                <a:stretch>
                  <a:fillRect/>
                </a:stretch>
              </p:blipFill>
              <p:spPr>
                <a:xfrm>
                  <a:off x="1488394" y="3814929"/>
                  <a:ext cx="347400" cy="12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19">
              <p14:nvContentPartPr>
                <p14:cNvPr id="2391" name="Ink 2390">
                  <a:extLst>
                    <a:ext uri="{FF2B5EF4-FFF2-40B4-BE49-F238E27FC236}">
                      <a16:creationId xmlns:a16="http://schemas.microsoft.com/office/drawing/2014/main" id="{618A9F71-FEA6-28F4-3CFE-42999BDFD35D}"/>
                    </a:ext>
                  </a:extLst>
                </p14:cNvPr>
                <p14:cNvContentPartPr/>
                <p14:nvPr/>
              </p14:nvContentPartPr>
              <p14:xfrm>
                <a:off x="1593874" y="4209849"/>
                <a:ext cx="150120" cy="577080"/>
              </p14:xfrm>
            </p:contentPart>
          </mc:Choice>
          <mc:Fallback xmlns="">
            <p:pic>
              <p:nvPicPr>
                <p:cNvPr id="2391" name="Ink 2390">
                  <a:extLst>
                    <a:ext uri="{FF2B5EF4-FFF2-40B4-BE49-F238E27FC236}">
                      <a16:creationId xmlns:a16="http://schemas.microsoft.com/office/drawing/2014/main" id="{618A9F71-FEA6-28F4-3CFE-42999BDFD35D}"/>
                    </a:ext>
                  </a:extLst>
                </p:cNvPr>
                <p:cNvPicPr/>
                <p:nvPr/>
              </p:nvPicPr>
              <p:blipFill>
                <a:blip r:embed="rId4220"/>
                <a:stretch>
                  <a:fillRect/>
                </a:stretch>
              </p:blipFill>
              <p:spPr>
                <a:xfrm>
                  <a:off x="1531234" y="3832209"/>
                  <a:ext cx="275760" cy="13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21">
              <p14:nvContentPartPr>
                <p14:cNvPr id="2392" name="Ink 2391">
                  <a:extLst>
                    <a:ext uri="{FF2B5EF4-FFF2-40B4-BE49-F238E27FC236}">
                      <a16:creationId xmlns:a16="http://schemas.microsoft.com/office/drawing/2014/main" id="{5AF58263-7CEB-3F89-589A-81C0D92069A3}"/>
                    </a:ext>
                  </a:extLst>
                </p14:cNvPr>
                <p14:cNvContentPartPr/>
                <p14:nvPr/>
              </p14:nvContentPartPr>
              <p14:xfrm>
                <a:off x="1594594" y="4200849"/>
                <a:ext cx="204120" cy="648360"/>
              </p14:xfrm>
            </p:contentPart>
          </mc:Choice>
          <mc:Fallback xmlns="">
            <p:pic>
              <p:nvPicPr>
                <p:cNvPr id="2392" name="Ink 2391">
                  <a:extLst>
                    <a:ext uri="{FF2B5EF4-FFF2-40B4-BE49-F238E27FC236}">
                      <a16:creationId xmlns:a16="http://schemas.microsoft.com/office/drawing/2014/main" id="{5AF58263-7CEB-3F89-589A-81C0D92069A3}"/>
                    </a:ext>
                  </a:extLst>
                </p:cNvPr>
                <p:cNvPicPr/>
                <p:nvPr/>
              </p:nvPicPr>
              <p:blipFill>
                <a:blip r:embed="rId4222"/>
                <a:stretch>
                  <a:fillRect/>
                </a:stretch>
              </p:blipFill>
              <p:spPr>
                <a:xfrm>
                  <a:off x="1531594" y="3822849"/>
                  <a:ext cx="329760" cy="14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23">
              <p14:nvContentPartPr>
                <p14:cNvPr id="2393" name="Ink 2392">
                  <a:extLst>
                    <a:ext uri="{FF2B5EF4-FFF2-40B4-BE49-F238E27FC236}">
                      <a16:creationId xmlns:a16="http://schemas.microsoft.com/office/drawing/2014/main" id="{C9EE81B7-2937-6854-0C62-B85F15C16282}"/>
                    </a:ext>
                  </a:extLst>
                </p14:cNvPr>
                <p14:cNvContentPartPr/>
                <p14:nvPr/>
              </p14:nvContentPartPr>
              <p14:xfrm>
                <a:off x="1509274" y="4114089"/>
                <a:ext cx="192600" cy="681120"/>
              </p14:xfrm>
            </p:contentPart>
          </mc:Choice>
          <mc:Fallback xmlns="">
            <p:pic>
              <p:nvPicPr>
                <p:cNvPr id="2393" name="Ink 2392">
                  <a:extLst>
                    <a:ext uri="{FF2B5EF4-FFF2-40B4-BE49-F238E27FC236}">
                      <a16:creationId xmlns:a16="http://schemas.microsoft.com/office/drawing/2014/main" id="{C9EE81B7-2937-6854-0C62-B85F15C16282}"/>
                    </a:ext>
                  </a:extLst>
                </p:cNvPr>
                <p:cNvPicPr/>
                <p:nvPr/>
              </p:nvPicPr>
              <p:blipFill>
                <a:blip r:embed="rId4224"/>
                <a:stretch>
                  <a:fillRect/>
                </a:stretch>
              </p:blipFill>
              <p:spPr>
                <a:xfrm>
                  <a:off x="1446274" y="3736089"/>
                  <a:ext cx="318240" cy="14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25">
              <p14:nvContentPartPr>
                <p14:cNvPr id="2394" name="Ink 2393">
                  <a:extLst>
                    <a:ext uri="{FF2B5EF4-FFF2-40B4-BE49-F238E27FC236}">
                      <a16:creationId xmlns:a16="http://schemas.microsoft.com/office/drawing/2014/main" id="{876D38A6-CB66-EAA8-E304-F3ADF81EBD56}"/>
                    </a:ext>
                  </a:extLst>
                </p14:cNvPr>
                <p14:cNvContentPartPr/>
                <p14:nvPr/>
              </p14:nvContentPartPr>
              <p14:xfrm>
                <a:off x="1647154" y="4494969"/>
                <a:ext cx="200520" cy="414360"/>
              </p14:xfrm>
            </p:contentPart>
          </mc:Choice>
          <mc:Fallback xmlns="">
            <p:pic>
              <p:nvPicPr>
                <p:cNvPr id="2394" name="Ink 2393">
                  <a:extLst>
                    <a:ext uri="{FF2B5EF4-FFF2-40B4-BE49-F238E27FC236}">
                      <a16:creationId xmlns:a16="http://schemas.microsoft.com/office/drawing/2014/main" id="{876D38A6-CB66-EAA8-E304-F3ADF81EBD56}"/>
                    </a:ext>
                  </a:extLst>
                </p:cNvPr>
                <p:cNvPicPr/>
                <p:nvPr/>
              </p:nvPicPr>
              <p:blipFill>
                <a:blip r:embed="rId4226"/>
                <a:stretch>
                  <a:fillRect/>
                </a:stretch>
              </p:blipFill>
              <p:spPr>
                <a:xfrm>
                  <a:off x="1584154" y="4116969"/>
                  <a:ext cx="326160" cy="11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27">
              <p14:nvContentPartPr>
                <p14:cNvPr id="2396" name="Ink 2395">
                  <a:extLst>
                    <a:ext uri="{FF2B5EF4-FFF2-40B4-BE49-F238E27FC236}">
                      <a16:creationId xmlns:a16="http://schemas.microsoft.com/office/drawing/2014/main" id="{36DA8354-27AE-6483-4426-D583BC0F91DD}"/>
                    </a:ext>
                  </a:extLst>
                </p14:cNvPr>
                <p14:cNvContentPartPr/>
                <p14:nvPr/>
              </p14:nvContentPartPr>
              <p14:xfrm>
                <a:off x="1794394" y="4120929"/>
                <a:ext cx="27360" cy="465120"/>
              </p14:xfrm>
            </p:contentPart>
          </mc:Choice>
          <mc:Fallback xmlns="">
            <p:pic>
              <p:nvPicPr>
                <p:cNvPr id="2396" name="Ink 2395">
                  <a:extLst>
                    <a:ext uri="{FF2B5EF4-FFF2-40B4-BE49-F238E27FC236}">
                      <a16:creationId xmlns:a16="http://schemas.microsoft.com/office/drawing/2014/main" id="{36DA8354-27AE-6483-4426-D583BC0F91DD}"/>
                    </a:ext>
                  </a:extLst>
                </p:cNvPr>
                <p:cNvPicPr/>
                <p:nvPr/>
              </p:nvPicPr>
              <p:blipFill>
                <a:blip r:embed="rId4228"/>
                <a:stretch>
                  <a:fillRect/>
                </a:stretch>
              </p:blipFill>
              <p:spPr>
                <a:xfrm>
                  <a:off x="1731754" y="3743289"/>
                  <a:ext cx="153000" cy="12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29">
              <p14:nvContentPartPr>
                <p14:cNvPr id="2397" name="Ink 2396">
                  <a:extLst>
                    <a:ext uri="{FF2B5EF4-FFF2-40B4-BE49-F238E27FC236}">
                      <a16:creationId xmlns:a16="http://schemas.microsoft.com/office/drawing/2014/main" id="{3248FE47-516D-3FE3-7E27-F0A3918BD77F}"/>
                    </a:ext>
                  </a:extLst>
                </p14:cNvPr>
                <p14:cNvContentPartPr/>
                <p14:nvPr/>
              </p14:nvContentPartPr>
              <p14:xfrm>
                <a:off x="1832554" y="4042449"/>
                <a:ext cx="66240" cy="475200"/>
              </p14:xfrm>
            </p:contentPart>
          </mc:Choice>
          <mc:Fallback xmlns="">
            <p:pic>
              <p:nvPicPr>
                <p:cNvPr id="2397" name="Ink 2396">
                  <a:extLst>
                    <a:ext uri="{FF2B5EF4-FFF2-40B4-BE49-F238E27FC236}">
                      <a16:creationId xmlns:a16="http://schemas.microsoft.com/office/drawing/2014/main" id="{3248FE47-516D-3FE3-7E27-F0A3918BD77F}"/>
                    </a:ext>
                  </a:extLst>
                </p:cNvPr>
                <p:cNvPicPr/>
                <p:nvPr/>
              </p:nvPicPr>
              <p:blipFill>
                <a:blip r:embed="rId4230"/>
                <a:stretch>
                  <a:fillRect/>
                </a:stretch>
              </p:blipFill>
              <p:spPr>
                <a:xfrm>
                  <a:off x="1769554" y="3664449"/>
                  <a:ext cx="191880" cy="12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31">
              <p14:nvContentPartPr>
                <p14:cNvPr id="2398" name="Ink 2397">
                  <a:extLst>
                    <a:ext uri="{FF2B5EF4-FFF2-40B4-BE49-F238E27FC236}">
                      <a16:creationId xmlns:a16="http://schemas.microsoft.com/office/drawing/2014/main" id="{B5F0088C-782E-370B-9C32-F0943BC275AF}"/>
                    </a:ext>
                  </a:extLst>
                </p14:cNvPr>
                <p14:cNvContentPartPr/>
                <p14:nvPr/>
              </p14:nvContentPartPr>
              <p14:xfrm>
                <a:off x="1823914" y="4014009"/>
                <a:ext cx="65160" cy="502560"/>
              </p14:xfrm>
            </p:contentPart>
          </mc:Choice>
          <mc:Fallback xmlns="">
            <p:pic>
              <p:nvPicPr>
                <p:cNvPr id="2398" name="Ink 2397">
                  <a:extLst>
                    <a:ext uri="{FF2B5EF4-FFF2-40B4-BE49-F238E27FC236}">
                      <a16:creationId xmlns:a16="http://schemas.microsoft.com/office/drawing/2014/main" id="{B5F0088C-782E-370B-9C32-F0943BC275AF}"/>
                    </a:ext>
                  </a:extLst>
                </p:cNvPr>
                <p:cNvPicPr/>
                <p:nvPr/>
              </p:nvPicPr>
              <p:blipFill>
                <a:blip r:embed="rId4232"/>
                <a:stretch>
                  <a:fillRect/>
                </a:stretch>
              </p:blipFill>
              <p:spPr>
                <a:xfrm>
                  <a:off x="1761274" y="3636009"/>
                  <a:ext cx="190800" cy="12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33">
              <p14:nvContentPartPr>
                <p14:cNvPr id="2399" name="Ink 2398">
                  <a:extLst>
                    <a:ext uri="{FF2B5EF4-FFF2-40B4-BE49-F238E27FC236}">
                      <a16:creationId xmlns:a16="http://schemas.microsoft.com/office/drawing/2014/main" id="{57373AEF-215F-84A1-18AB-92AAD067EF23}"/>
                    </a:ext>
                  </a:extLst>
                </p14:cNvPr>
                <p14:cNvContentPartPr/>
                <p14:nvPr/>
              </p14:nvContentPartPr>
              <p14:xfrm>
                <a:off x="1864594" y="3990609"/>
                <a:ext cx="50760" cy="813960"/>
              </p14:xfrm>
            </p:contentPart>
          </mc:Choice>
          <mc:Fallback xmlns="">
            <p:pic>
              <p:nvPicPr>
                <p:cNvPr id="2399" name="Ink 2398">
                  <a:extLst>
                    <a:ext uri="{FF2B5EF4-FFF2-40B4-BE49-F238E27FC236}">
                      <a16:creationId xmlns:a16="http://schemas.microsoft.com/office/drawing/2014/main" id="{57373AEF-215F-84A1-18AB-92AAD067EF23}"/>
                    </a:ext>
                  </a:extLst>
                </p:cNvPr>
                <p:cNvPicPr/>
                <p:nvPr/>
              </p:nvPicPr>
              <p:blipFill>
                <a:blip r:embed="rId4234"/>
                <a:stretch>
                  <a:fillRect/>
                </a:stretch>
              </p:blipFill>
              <p:spPr>
                <a:xfrm>
                  <a:off x="1801954" y="3612609"/>
                  <a:ext cx="176400" cy="156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35">
              <p14:nvContentPartPr>
                <p14:cNvPr id="2400" name="Ink 2399">
                  <a:extLst>
                    <a:ext uri="{FF2B5EF4-FFF2-40B4-BE49-F238E27FC236}">
                      <a16:creationId xmlns:a16="http://schemas.microsoft.com/office/drawing/2014/main" id="{D761DADC-C7B1-D1D7-4B43-392DD64D368E}"/>
                    </a:ext>
                  </a:extLst>
                </p14:cNvPr>
                <p14:cNvContentPartPr/>
                <p14:nvPr/>
              </p14:nvContentPartPr>
              <p14:xfrm>
                <a:off x="1802674" y="4090689"/>
                <a:ext cx="157320" cy="648000"/>
              </p14:xfrm>
            </p:contentPart>
          </mc:Choice>
          <mc:Fallback xmlns="">
            <p:pic>
              <p:nvPicPr>
                <p:cNvPr id="2400" name="Ink 2399">
                  <a:extLst>
                    <a:ext uri="{FF2B5EF4-FFF2-40B4-BE49-F238E27FC236}">
                      <a16:creationId xmlns:a16="http://schemas.microsoft.com/office/drawing/2014/main" id="{D761DADC-C7B1-D1D7-4B43-392DD64D368E}"/>
                    </a:ext>
                  </a:extLst>
                </p:cNvPr>
                <p:cNvPicPr/>
                <p:nvPr/>
              </p:nvPicPr>
              <p:blipFill>
                <a:blip r:embed="rId4236"/>
                <a:stretch>
                  <a:fillRect/>
                </a:stretch>
              </p:blipFill>
              <p:spPr>
                <a:xfrm>
                  <a:off x="1740034" y="3712689"/>
                  <a:ext cx="282960" cy="14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37">
              <p14:nvContentPartPr>
                <p14:cNvPr id="2401" name="Ink 2400">
                  <a:extLst>
                    <a:ext uri="{FF2B5EF4-FFF2-40B4-BE49-F238E27FC236}">
                      <a16:creationId xmlns:a16="http://schemas.microsoft.com/office/drawing/2014/main" id="{936FC334-C95C-8630-4A58-CE08146EE5F4}"/>
                    </a:ext>
                  </a:extLst>
                </p14:cNvPr>
                <p14:cNvContentPartPr/>
                <p14:nvPr/>
              </p14:nvContentPartPr>
              <p14:xfrm>
                <a:off x="1763794" y="4066569"/>
                <a:ext cx="186120" cy="810360"/>
              </p14:xfrm>
            </p:contentPart>
          </mc:Choice>
          <mc:Fallback xmlns="">
            <p:pic>
              <p:nvPicPr>
                <p:cNvPr id="2401" name="Ink 2400">
                  <a:extLst>
                    <a:ext uri="{FF2B5EF4-FFF2-40B4-BE49-F238E27FC236}">
                      <a16:creationId xmlns:a16="http://schemas.microsoft.com/office/drawing/2014/main" id="{936FC334-C95C-8630-4A58-CE08146EE5F4}"/>
                    </a:ext>
                  </a:extLst>
                </p:cNvPr>
                <p:cNvPicPr/>
                <p:nvPr/>
              </p:nvPicPr>
              <p:blipFill>
                <a:blip r:embed="rId4238"/>
                <a:stretch>
                  <a:fillRect/>
                </a:stretch>
              </p:blipFill>
              <p:spPr>
                <a:xfrm>
                  <a:off x="1700794" y="3688569"/>
                  <a:ext cx="311760" cy="156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39">
              <p14:nvContentPartPr>
                <p14:cNvPr id="2402" name="Ink 2401">
                  <a:extLst>
                    <a:ext uri="{FF2B5EF4-FFF2-40B4-BE49-F238E27FC236}">
                      <a16:creationId xmlns:a16="http://schemas.microsoft.com/office/drawing/2014/main" id="{8C75A6D7-30EE-64B3-43E0-E36F0292EDDD}"/>
                    </a:ext>
                  </a:extLst>
                </p14:cNvPr>
                <p14:cNvContentPartPr/>
                <p14:nvPr/>
              </p14:nvContentPartPr>
              <p14:xfrm>
                <a:off x="1767034" y="4223529"/>
                <a:ext cx="183240" cy="747360"/>
              </p14:xfrm>
            </p:contentPart>
          </mc:Choice>
          <mc:Fallback xmlns="">
            <p:pic>
              <p:nvPicPr>
                <p:cNvPr id="2402" name="Ink 2401">
                  <a:extLst>
                    <a:ext uri="{FF2B5EF4-FFF2-40B4-BE49-F238E27FC236}">
                      <a16:creationId xmlns:a16="http://schemas.microsoft.com/office/drawing/2014/main" id="{8C75A6D7-30EE-64B3-43E0-E36F0292EDDD}"/>
                    </a:ext>
                  </a:extLst>
                </p:cNvPr>
                <p:cNvPicPr/>
                <p:nvPr/>
              </p:nvPicPr>
              <p:blipFill>
                <a:blip r:embed="rId4240"/>
                <a:stretch>
                  <a:fillRect/>
                </a:stretch>
              </p:blipFill>
              <p:spPr>
                <a:xfrm>
                  <a:off x="1704394" y="3845529"/>
                  <a:ext cx="308880" cy="150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41">
              <p14:nvContentPartPr>
                <p14:cNvPr id="2403" name="Ink 2402">
                  <a:extLst>
                    <a:ext uri="{FF2B5EF4-FFF2-40B4-BE49-F238E27FC236}">
                      <a16:creationId xmlns:a16="http://schemas.microsoft.com/office/drawing/2014/main" id="{C4882B0A-729E-CF39-F690-25CE2E4C1653}"/>
                    </a:ext>
                  </a:extLst>
                </p14:cNvPr>
                <p14:cNvContentPartPr/>
                <p14:nvPr/>
              </p14:nvContentPartPr>
              <p14:xfrm>
                <a:off x="1778914" y="4108689"/>
                <a:ext cx="176400" cy="740880"/>
              </p14:xfrm>
            </p:contentPart>
          </mc:Choice>
          <mc:Fallback xmlns="">
            <p:pic>
              <p:nvPicPr>
                <p:cNvPr id="2403" name="Ink 2402">
                  <a:extLst>
                    <a:ext uri="{FF2B5EF4-FFF2-40B4-BE49-F238E27FC236}">
                      <a16:creationId xmlns:a16="http://schemas.microsoft.com/office/drawing/2014/main" id="{C4882B0A-729E-CF39-F690-25CE2E4C1653}"/>
                    </a:ext>
                  </a:extLst>
                </p:cNvPr>
                <p:cNvPicPr/>
                <p:nvPr/>
              </p:nvPicPr>
              <p:blipFill>
                <a:blip r:embed="rId4242"/>
                <a:stretch>
                  <a:fillRect/>
                </a:stretch>
              </p:blipFill>
              <p:spPr>
                <a:xfrm>
                  <a:off x="1715914" y="3731049"/>
                  <a:ext cx="302040" cy="149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43">
              <p14:nvContentPartPr>
                <p14:cNvPr id="2404" name="Ink 2403">
                  <a:extLst>
                    <a:ext uri="{FF2B5EF4-FFF2-40B4-BE49-F238E27FC236}">
                      <a16:creationId xmlns:a16="http://schemas.microsoft.com/office/drawing/2014/main" id="{3353FD62-6D9A-40F7-0395-AA774AEF4506}"/>
                    </a:ext>
                  </a:extLst>
                </p14:cNvPr>
                <p14:cNvContentPartPr/>
                <p14:nvPr/>
              </p14:nvContentPartPr>
              <p14:xfrm>
                <a:off x="1777474" y="4163049"/>
                <a:ext cx="172440" cy="777600"/>
              </p14:xfrm>
            </p:contentPart>
          </mc:Choice>
          <mc:Fallback xmlns="">
            <p:pic>
              <p:nvPicPr>
                <p:cNvPr id="2404" name="Ink 2403">
                  <a:extLst>
                    <a:ext uri="{FF2B5EF4-FFF2-40B4-BE49-F238E27FC236}">
                      <a16:creationId xmlns:a16="http://schemas.microsoft.com/office/drawing/2014/main" id="{3353FD62-6D9A-40F7-0395-AA774AEF4506}"/>
                    </a:ext>
                  </a:extLst>
                </p:cNvPr>
                <p:cNvPicPr/>
                <p:nvPr/>
              </p:nvPicPr>
              <p:blipFill>
                <a:blip r:embed="rId4244"/>
                <a:stretch>
                  <a:fillRect/>
                </a:stretch>
              </p:blipFill>
              <p:spPr>
                <a:xfrm>
                  <a:off x="1714474" y="3785409"/>
                  <a:ext cx="298080" cy="153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45">
              <p14:nvContentPartPr>
                <p14:cNvPr id="2405" name="Ink 2404">
                  <a:extLst>
                    <a:ext uri="{FF2B5EF4-FFF2-40B4-BE49-F238E27FC236}">
                      <a16:creationId xmlns:a16="http://schemas.microsoft.com/office/drawing/2014/main" id="{D583E85E-D47B-9F75-240D-50612B038F89}"/>
                    </a:ext>
                  </a:extLst>
                </p14:cNvPr>
                <p14:cNvContentPartPr/>
                <p14:nvPr/>
              </p14:nvContentPartPr>
              <p14:xfrm>
                <a:off x="1737154" y="4316049"/>
                <a:ext cx="131760" cy="523800"/>
              </p14:xfrm>
            </p:contentPart>
          </mc:Choice>
          <mc:Fallback xmlns="">
            <p:pic>
              <p:nvPicPr>
                <p:cNvPr id="2405" name="Ink 2404">
                  <a:extLst>
                    <a:ext uri="{FF2B5EF4-FFF2-40B4-BE49-F238E27FC236}">
                      <a16:creationId xmlns:a16="http://schemas.microsoft.com/office/drawing/2014/main" id="{D583E85E-D47B-9F75-240D-50612B038F89}"/>
                    </a:ext>
                  </a:extLst>
                </p:cNvPr>
                <p:cNvPicPr/>
                <p:nvPr/>
              </p:nvPicPr>
              <p:blipFill>
                <a:blip r:embed="rId4246"/>
                <a:stretch>
                  <a:fillRect/>
                </a:stretch>
              </p:blipFill>
              <p:spPr>
                <a:xfrm>
                  <a:off x="1674514" y="3938409"/>
                  <a:ext cx="257400" cy="12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47">
              <p14:nvContentPartPr>
                <p14:cNvPr id="2406" name="Ink 2405">
                  <a:extLst>
                    <a:ext uri="{FF2B5EF4-FFF2-40B4-BE49-F238E27FC236}">
                      <a16:creationId xmlns:a16="http://schemas.microsoft.com/office/drawing/2014/main" id="{E90DF70F-462E-806B-2596-6F5674FDBC94}"/>
                    </a:ext>
                  </a:extLst>
                </p14:cNvPr>
                <p14:cNvContentPartPr/>
                <p14:nvPr/>
              </p14:nvContentPartPr>
              <p14:xfrm>
                <a:off x="1677394" y="4407489"/>
                <a:ext cx="133200" cy="452520"/>
              </p14:xfrm>
            </p:contentPart>
          </mc:Choice>
          <mc:Fallback xmlns="">
            <p:pic>
              <p:nvPicPr>
                <p:cNvPr id="2406" name="Ink 2405">
                  <a:extLst>
                    <a:ext uri="{FF2B5EF4-FFF2-40B4-BE49-F238E27FC236}">
                      <a16:creationId xmlns:a16="http://schemas.microsoft.com/office/drawing/2014/main" id="{E90DF70F-462E-806B-2596-6F5674FDBC94}"/>
                    </a:ext>
                  </a:extLst>
                </p:cNvPr>
                <p:cNvPicPr/>
                <p:nvPr/>
              </p:nvPicPr>
              <p:blipFill>
                <a:blip r:embed="rId4248"/>
                <a:stretch>
                  <a:fillRect/>
                </a:stretch>
              </p:blipFill>
              <p:spPr>
                <a:xfrm>
                  <a:off x="1614754" y="4029849"/>
                  <a:ext cx="258840" cy="12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49">
              <p14:nvContentPartPr>
                <p14:cNvPr id="2407" name="Ink 2406">
                  <a:extLst>
                    <a:ext uri="{FF2B5EF4-FFF2-40B4-BE49-F238E27FC236}">
                      <a16:creationId xmlns:a16="http://schemas.microsoft.com/office/drawing/2014/main" id="{970F584A-4B8C-49F8-4B7F-BEF5F0B4DB57}"/>
                    </a:ext>
                  </a:extLst>
                </p14:cNvPr>
                <p14:cNvContentPartPr/>
                <p14:nvPr/>
              </p14:nvContentPartPr>
              <p14:xfrm>
                <a:off x="1687834" y="4516929"/>
                <a:ext cx="79920" cy="328320"/>
              </p14:xfrm>
            </p:contentPart>
          </mc:Choice>
          <mc:Fallback xmlns="">
            <p:pic>
              <p:nvPicPr>
                <p:cNvPr id="2407" name="Ink 2406">
                  <a:extLst>
                    <a:ext uri="{FF2B5EF4-FFF2-40B4-BE49-F238E27FC236}">
                      <a16:creationId xmlns:a16="http://schemas.microsoft.com/office/drawing/2014/main" id="{970F584A-4B8C-49F8-4B7F-BEF5F0B4DB57}"/>
                    </a:ext>
                  </a:extLst>
                </p:cNvPr>
                <p:cNvPicPr/>
                <p:nvPr/>
              </p:nvPicPr>
              <p:blipFill>
                <a:blip r:embed="rId4250"/>
                <a:stretch>
                  <a:fillRect/>
                </a:stretch>
              </p:blipFill>
              <p:spPr>
                <a:xfrm>
                  <a:off x="1624834" y="4138929"/>
                  <a:ext cx="205560" cy="10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51">
              <p14:nvContentPartPr>
                <p14:cNvPr id="2409" name="Ink 2408">
                  <a:extLst>
                    <a:ext uri="{FF2B5EF4-FFF2-40B4-BE49-F238E27FC236}">
                      <a16:creationId xmlns:a16="http://schemas.microsoft.com/office/drawing/2014/main" id="{A651D408-D8F0-DDCA-D409-8FFA000092DB}"/>
                    </a:ext>
                  </a:extLst>
                </p14:cNvPr>
                <p14:cNvContentPartPr/>
                <p14:nvPr/>
              </p14:nvContentPartPr>
              <p14:xfrm>
                <a:off x="2012554" y="4441689"/>
                <a:ext cx="23760" cy="32400"/>
              </p14:xfrm>
            </p:contentPart>
          </mc:Choice>
          <mc:Fallback xmlns="">
            <p:pic>
              <p:nvPicPr>
                <p:cNvPr id="2409" name="Ink 2408">
                  <a:extLst>
                    <a:ext uri="{FF2B5EF4-FFF2-40B4-BE49-F238E27FC236}">
                      <a16:creationId xmlns:a16="http://schemas.microsoft.com/office/drawing/2014/main" id="{A651D408-D8F0-DDCA-D409-8FFA000092DB}"/>
                    </a:ext>
                  </a:extLst>
                </p:cNvPr>
                <p:cNvPicPr/>
                <p:nvPr/>
              </p:nvPicPr>
              <p:blipFill>
                <a:blip r:embed="rId4252"/>
                <a:stretch>
                  <a:fillRect/>
                </a:stretch>
              </p:blipFill>
              <p:spPr>
                <a:xfrm>
                  <a:off x="1949914" y="4063689"/>
                  <a:ext cx="149400" cy="78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53">
              <p14:nvContentPartPr>
                <p14:cNvPr id="2410" name="Ink 2409">
                  <a:extLst>
                    <a:ext uri="{FF2B5EF4-FFF2-40B4-BE49-F238E27FC236}">
                      <a16:creationId xmlns:a16="http://schemas.microsoft.com/office/drawing/2014/main" id="{373141A9-9CAB-4BC2-E6A5-79957EABFB35}"/>
                    </a:ext>
                  </a:extLst>
                </p14:cNvPr>
                <p14:cNvContentPartPr/>
                <p14:nvPr/>
              </p14:nvContentPartPr>
              <p14:xfrm>
                <a:off x="1832554" y="4597929"/>
                <a:ext cx="504720" cy="494280"/>
              </p14:xfrm>
            </p:contentPart>
          </mc:Choice>
          <mc:Fallback xmlns="">
            <p:pic>
              <p:nvPicPr>
                <p:cNvPr id="2410" name="Ink 2409">
                  <a:extLst>
                    <a:ext uri="{FF2B5EF4-FFF2-40B4-BE49-F238E27FC236}">
                      <a16:creationId xmlns:a16="http://schemas.microsoft.com/office/drawing/2014/main" id="{373141A9-9CAB-4BC2-E6A5-79957EABFB35}"/>
                    </a:ext>
                  </a:extLst>
                </p:cNvPr>
                <p:cNvPicPr/>
                <p:nvPr/>
              </p:nvPicPr>
              <p:blipFill>
                <a:blip r:embed="rId4254"/>
                <a:stretch>
                  <a:fillRect/>
                </a:stretch>
              </p:blipFill>
              <p:spPr>
                <a:xfrm>
                  <a:off x="1769914" y="4220289"/>
                  <a:ext cx="630360" cy="12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55">
              <p14:nvContentPartPr>
                <p14:cNvPr id="2411" name="Ink 2410">
                  <a:extLst>
                    <a:ext uri="{FF2B5EF4-FFF2-40B4-BE49-F238E27FC236}">
                      <a16:creationId xmlns:a16="http://schemas.microsoft.com/office/drawing/2014/main" id="{12660B2E-A092-C653-9140-EF6556D5783B}"/>
                    </a:ext>
                  </a:extLst>
                </p14:cNvPr>
                <p14:cNvContentPartPr/>
                <p14:nvPr/>
              </p14:nvContentPartPr>
              <p14:xfrm>
                <a:off x="1797634" y="4670289"/>
                <a:ext cx="605160" cy="498240"/>
              </p14:xfrm>
            </p:contentPart>
          </mc:Choice>
          <mc:Fallback xmlns="">
            <p:pic>
              <p:nvPicPr>
                <p:cNvPr id="2411" name="Ink 2410">
                  <a:extLst>
                    <a:ext uri="{FF2B5EF4-FFF2-40B4-BE49-F238E27FC236}">
                      <a16:creationId xmlns:a16="http://schemas.microsoft.com/office/drawing/2014/main" id="{12660B2E-A092-C653-9140-EF6556D5783B}"/>
                    </a:ext>
                  </a:extLst>
                </p:cNvPr>
                <p:cNvPicPr/>
                <p:nvPr/>
              </p:nvPicPr>
              <p:blipFill>
                <a:blip r:embed="rId4256"/>
                <a:stretch>
                  <a:fillRect/>
                </a:stretch>
              </p:blipFill>
              <p:spPr>
                <a:xfrm>
                  <a:off x="1734634" y="4292289"/>
                  <a:ext cx="730800" cy="12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57">
              <p14:nvContentPartPr>
                <p14:cNvPr id="2413" name="Ink 2412">
                  <a:extLst>
                    <a:ext uri="{FF2B5EF4-FFF2-40B4-BE49-F238E27FC236}">
                      <a16:creationId xmlns:a16="http://schemas.microsoft.com/office/drawing/2014/main" id="{61411BC7-72CD-1FA6-6276-7FFEE0C2108D}"/>
                    </a:ext>
                  </a:extLst>
                </p14:cNvPr>
                <p14:cNvContentPartPr/>
                <p14:nvPr/>
              </p14:nvContentPartPr>
              <p14:xfrm>
                <a:off x="1830754" y="4430889"/>
                <a:ext cx="362880" cy="323280"/>
              </p14:xfrm>
            </p:contentPart>
          </mc:Choice>
          <mc:Fallback xmlns="">
            <p:pic>
              <p:nvPicPr>
                <p:cNvPr id="2413" name="Ink 2412">
                  <a:extLst>
                    <a:ext uri="{FF2B5EF4-FFF2-40B4-BE49-F238E27FC236}">
                      <a16:creationId xmlns:a16="http://schemas.microsoft.com/office/drawing/2014/main" id="{61411BC7-72CD-1FA6-6276-7FFEE0C2108D}"/>
                    </a:ext>
                  </a:extLst>
                </p:cNvPr>
                <p:cNvPicPr/>
                <p:nvPr/>
              </p:nvPicPr>
              <p:blipFill>
                <a:blip r:embed="rId4258"/>
                <a:stretch>
                  <a:fillRect/>
                </a:stretch>
              </p:blipFill>
              <p:spPr>
                <a:xfrm>
                  <a:off x="1768114" y="4053249"/>
                  <a:ext cx="488520" cy="10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59">
              <p14:nvContentPartPr>
                <p14:cNvPr id="2414" name="Ink 2413">
                  <a:extLst>
                    <a:ext uri="{FF2B5EF4-FFF2-40B4-BE49-F238E27FC236}">
                      <a16:creationId xmlns:a16="http://schemas.microsoft.com/office/drawing/2014/main" id="{9A5CC67D-598D-5445-F814-3B051FB99EC9}"/>
                    </a:ext>
                  </a:extLst>
                </p14:cNvPr>
                <p14:cNvContentPartPr/>
                <p14:nvPr/>
              </p14:nvContentPartPr>
              <p14:xfrm>
                <a:off x="1758034" y="4453209"/>
                <a:ext cx="533160" cy="551520"/>
              </p14:xfrm>
            </p:contentPart>
          </mc:Choice>
          <mc:Fallback xmlns="">
            <p:pic>
              <p:nvPicPr>
                <p:cNvPr id="2414" name="Ink 2413">
                  <a:extLst>
                    <a:ext uri="{FF2B5EF4-FFF2-40B4-BE49-F238E27FC236}">
                      <a16:creationId xmlns:a16="http://schemas.microsoft.com/office/drawing/2014/main" id="{9A5CC67D-598D-5445-F814-3B051FB99EC9}"/>
                    </a:ext>
                  </a:extLst>
                </p:cNvPr>
                <p:cNvPicPr/>
                <p:nvPr/>
              </p:nvPicPr>
              <p:blipFill>
                <a:blip r:embed="rId4260"/>
                <a:stretch>
                  <a:fillRect/>
                </a:stretch>
              </p:blipFill>
              <p:spPr>
                <a:xfrm>
                  <a:off x="1695394" y="4075569"/>
                  <a:ext cx="658800" cy="13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61">
              <p14:nvContentPartPr>
                <p14:cNvPr id="2416" name="Ink 2415">
                  <a:extLst>
                    <a:ext uri="{FF2B5EF4-FFF2-40B4-BE49-F238E27FC236}">
                      <a16:creationId xmlns:a16="http://schemas.microsoft.com/office/drawing/2014/main" id="{DBA47A47-9F86-B3EE-8AE5-B925CD496626}"/>
                    </a:ext>
                  </a:extLst>
                </p14:cNvPr>
                <p14:cNvContentPartPr/>
                <p14:nvPr/>
              </p14:nvContentPartPr>
              <p14:xfrm>
                <a:off x="1814194" y="4601529"/>
                <a:ext cx="290160" cy="380160"/>
              </p14:xfrm>
            </p:contentPart>
          </mc:Choice>
          <mc:Fallback xmlns="">
            <p:pic>
              <p:nvPicPr>
                <p:cNvPr id="2416" name="Ink 2415">
                  <a:extLst>
                    <a:ext uri="{FF2B5EF4-FFF2-40B4-BE49-F238E27FC236}">
                      <a16:creationId xmlns:a16="http://schemas.microsoft.com/office/drawing/2014/main" id="{DBA47A47-9F86-B3EE-8AE5-B925CD496626}"/>
                    </a:ext>
                  </a:extLst>
                </p:cNvPr>
                <p:cNvPicPr/>
                <p:nvPr/>
              </p:nvPicPr>
              <p:blipFill>
                <a:blip r:embed="rId4262"/>
                <a:stretch>
                  <a:fillRect/>
                </a:stretch>
              </p:blipFill>
              <p:spPr>
                <a:xfrm>
                  <a:off x="1751554" y="4223529"/>
                  <a:ext cx="415800" cy="11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63">
              <p14:nvContentPartPr>
                <p14:cNvPr id="2417" name="Ink 2416">
                  <a:extLst>
                    <a:ext uri="{FF2B5EF4-FFF2-40B4-BE49-F238E27FC236}">
                      <a16:creationId xmlns:a16="http://schemas.microsoft.com/office/drawing/2014/main" id="{C9B6404F-18EA-69D6-FE95-244B9BAD870E}"/>
                    </a:ext>
                  </a:extLst>
                </p14:cNvPr>
                <p14:cNvContentPartPr/>
                <p14:nvPr/>
              </p14:nvContentPartPr>
              <p14:xfrm>
                <a:off x="1861714" y="4629609"/>
                <a:ext cx="321840" cy="224640"/>
              </p14:xfrm>
            </p:contentPart>
          </mc:Choice>
          <mc:Fallback xmlns="">
            <p:pic>
              <p:nvPicPr>
                <p:cNvPr id="2417" name="Ink 2416">
                  <a:extLst>
                    <a:ext uri="{FF2B5EF4-FFF2-40B4-BE49-F238E27FC236}">
                      <a16:creationId xmlns:a16="http://schemas.microsoft.com/office/drawing/2014/main" id="{C9B6404F-18EA-69D6-FE95-244B9BAD870E}"/>
                    </a:ext>
                  </a:extLst>
                </p:cNvPr>
                <p:cNvPicPr/>
                <p:nvPr/>
              </p:nvPicPr>
              <p:blipFill>
                <a:blip r:embed="rId4264"/>
                <a:stretch>
                  <a:fillRect/>
                </a:stretch>
              </p:blipFill>
              <p:spPr>
                <a:xfrm>
                  <a:off x="1799074" y="4251969"/>
                  <a:ext cx="447480" cy="9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65">
              <p14:nvContentPartPr>
                <p14:cNvPr id="2422" name="Ink 2421">
                  <a:extLst>
                    <a:ext uri="{FF2B5EF4-FFF2-40B4-BE49-F238E27FC236}">
                      <a16:creationId xmlns:a16="http://schemas.microsoft.com/office/drawing/2014/main" id="{BB87AFD4-5275-B56E-0FD4-FCA0EB8C30B8}"/>
                    </a:ext>
                  </a:extLst>
                </p14:cNvPr>
                <p14:cNvContentPartPr/>
                <p14:nvPr/>
              </p14:nvContentPartPr>
              <p14:xfrm>
                <a:off x="1949914" y="5004009"/>
                <a:ext cx="477000" cy="195120"/>
              </p14:xfrm>
            </p:contentPart>
          </mc:Choice>
          <mc:Fallback xmlns="">
            <p:pic>
              <p:nvPicPr>
                <p:cNvPr id="2422" name="Ink 2421">
                  <a:extLst>
                    <a:ext uri="{FF2B5EF4-FFF2-40B4-BE49-F238E27FC236}">
                      <a16:creationId xmlns:a16="http://schemas.microsoft.com/office/drawing/2014/main" id="{BB87AFD4-5275-B56E-0FD4-FCA0EB8C30B8}"/>
                    </a:ext>
                  </a:extLst>
                </p:cNvPr>
                <p:cNvPicPr/>
                <p:nvPr/>
              </p:nvPicPr>
              <p:blipFill>
                <a:blip r:embed="rId4266"/>
                <a:stretch>
                  <a:fillRect/>
                </a:stretch>
              </p:blipFill>
              <p:spPr>
                <a:xfrm>
                  <a:off x="1887274" y="4626369"/>
                  <a:ext cx="602640" cy="9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67">
              <p14:nvContentPartPr>
                <p14:cNvPr id="2423" name="Ink 2422">
                  <a:extLst>
                    <a:ext uri="{FF2B5EF4-FFF2-40B4-BE49-F238E27FC236}">
                      <a16:creationId xmlns:a16="http://schemas.microsoft.com/office/drawing/2014/main" id="{6136E2CF-E8A1-8A37-F160-258DBBB1B99D}"/>
                    </a:ext>
                  </a:extLst>
                </p14:cNvPr>
                <p14:cNvContentPartPr/>
                <p14:nvPr/>
              </p14:nvContentPartPr>
              <p14:xfrm>
                <a:off x="2246194" y="5082489"/>
                <a:ext cx="144000" cy="240480"/>
              </p14:xfrm>
            </p:contentPart>
          </mc:Choice>
          <mc:Fallback xmlns="">
            <p:pic>
              <p:nvPicPr>
                <p:cNvPr id="2423" name="Ink 2422">
                  <a:extLst>
                    <a:ext uri="{FF2B5EF4-FFF2-40B4-BE49-F238E27FC236}">
                      <a16:creationId xmlns:a16="http://schemas.microsoft.com/office/drawing/2014/main" id="{6136E2CF-E8A1-8A37-F160-258DBBB1B99D}"/>
                    </a:ext>
                  </a:extLst>
                </p:cNvPr>
                <p:cNvPicPr/>
                <p:nvPr/>
              </p:nvPicPr>
              <p:blipFill>
                <a:blip r:embed="rId4268"/>
                <a:stretch>
                  <a:fillRect/>
                </a:stretch>
              </p:blipFill>
              <p:spPr>
                <a:xfrm>
                  <a:off x="2183194" y="4704489"/>
                  <a:ext cx="269640" cy="9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69">
              <p14:nvContentPartPr>
                <p14:cNvPr id="2425" name="Ink 2424">
                  <a:extLst>
                    <a:ext uri="{FF2B5EF4-FFF2-40B4-BE49-F238E27FC236}">
                      <a16:creationId xmlns:a16="http://schemas.microsoft.com/office/drawing/2014/main" id="{70028977-2338-175E-32E7-BC63E747E74F}"/>
                    </a:ext>
                  </a:extLst>
                </p14:cNvPr>
                <p14:cNvContentPartPr/>
                <p14:nvPr/>
              </p14:nvContentPartPr>
              <p14:xfrm>
                <a:off x="2052874" y="5122089"/>
                <a:ext cx="343080" cy="164160"/>
              </p14:xfrm>
            </p:contentPart>
          </mc:Choice>
          <mc:Fallback xmlns="">
            <p:pic>
              <p:nvPicPr>
                <p:cNvPr id="2425" name="Ink 2424">
                  <a:extLst>
                    <a:ext uri="{FF2B5EF4-FFF2-40B4-BE49-F238E27FC236}">
                      <a16:creationId xmlns:a16="http://schemas.microsoft.com/office/drawing/2014/main" id="{70028977-2338-175E-32E7-BC63E747E74F}"/>
                    </a:ext>
                  </a:extLst>
                </p:cNvPr>
                <p:cNvPicPr/>
                <p:nvPr/>
              </p:nvPicPr>
              <p:blipFill>
                <a:blip r:embed="rId4270"/>
                <a:stretch>
                  <a:fillRect/>
                </a:stretch>
              </p:blipFill>
              <p:spPr>
                <a:xfrm>
                  <a:off x="1990234" y="4744449"/>
                  <a:ext cx="468720" cy="9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71">
              <p14:nvContentPartPr>
                <p14:cNvPr id="2426" name="Ink 2425">
                  <a:extLst>
                    <a:ext uri="{FF2B5EF4-FFF2-40B4-BE49-F238E27FC236}">
                      <a16:creationId xmlns:a16="http://schemas.microsoft.com/office/drawing/2014/main" id="{292901B5-AABF-6BE6-601D-ABAF9B21E155}"/>
                    </a:ext>
                  </a:extLst>
                </p14:cNvPr>
                <p14:cNvContentPartPr/>
                <p14:nvPr/>
              </p14:nvContentPartPr>
              <p14:xfrm>
                <a:off x="2261314" y="5182929"/>
                <a:ext cx="164880" cy="213120"/>
              </p14:xfrm>
            </p:contentPart>
          </mc:Choice>
          <mc:Fallback xmlns="">
            <p:pic>
              <p:nvPicPr>
                <p:cNvPr id="2426" name="Ink 2425">
                  <a:extLst>
                    <a:ext uri="{FF2B5EF4-FFF2-40B4-BE49-F238E27FC236}">
                      <a16:creationId xmlns:a16="http://schemas.microsoft.com/office/drawing/2014/main" id="{292901B5-AABF-6BE6-601D-ABAF9B21E155}"/>
                    </a:ext>
                  </a:extLst>
                </p:cNvPr>
                <p:cNvPicPr/>
                <p:nvPr/>
              </p:nvPicPr>
              <p:blipFill>
                <a:blip r:embed="rId4272"/>
                <a:stretch>
                  <a:fillRect/>
                </a:stretch>
              </p:blipFill>
              <p:spPr>
                <a:xfrm>
                  <a:off x="2198674" y="4805289"/>
                  <a:ext cx="290520" cy="9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73">
              <p14:nvContentPartPr>
                <p14:cNvPr id="2428" name="Ink 2427">
                  <a:extLst>
                    <a:ext uri="{FF2B5EF4-FFF2-40B4-BE49-F238E27FC236}">
                      <a16:creationId xmlns:a16="http://schemas.microsoft.com/office/drawing/2014/main" id="{49C94350-3431-D67B-BC1A-105D0622DE57}"/>
                    </a:ext>
                  </a:extLst>
                </p14:cNvPr>
                <p14:cNvContentPartPr/>
                <p14:nvPr/>
              </p14:nvContentPartPr>
              <p14:xfrm>
                <a:off x="1957114" y="5041089"/>
                <a:ext cx="287280" cy="706680"/>
              </p14:xfrm>
            </p:contentPart>
          </mc:Choice>
          <mc:Fallback xmlns="">
            <p:pic>
              <p:nvPicPr>
                <p:cNvPr id="2428" name="Ink 2427">
                  <a:extLst>
                    <a:ext uri="{FF2B5EF4-FFF2-40B4-BE49-F238E27FC236}">
                      <a16:creationId xmlns:a16="http://schemas.microsoft.com/office/drawing/2014/main" id="{49C94350-3431-D67B-BC1A-105D0622DE57}"/>
                    </a:ext>
                  </a:extLst>
                </p:cNvPr>
                <p:cNvPicPr/>
                <p:nvPr/>
              </p:nvPicPr>
              <p:blipFill>
                <a:blip r:embed="rId4274"/>
                <a:stretch>
                  <a:fillRect/>
                </a:stretch>
              </p:blipFill>
              <p:spPr>
                <a:xfrm>
                  <a:off x="1894114" y="4663449"/>
                  <a:ext cx="412920" cy="14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75">
              <p14:nvContentPartPr>
                <p14:cNvPr id="2429" name="Ink 2428">
                  <a:extLst>
                    <a:ext uri="{FF2B5EF4-FFF2-40B4-BE49-F238E27FC236}">
                      <a16:creationId xmlns:a16="http://schemas.microsoft.com/office/drawing/2014/main" id="{4ADC5B81-EF6E-3A1F-7162-335C2B760B67}"/>
                    </a:ext>
                  </a:extLst>
                </p14:cNvPr>
                <p14:cNvContentPartPr/>
                <p14:nvPr/>
              </p14:nvContentPartPr>
              <p14:xfrm>
                <a:off x="2002834" y="5172849"/>
                <a:ext cx="240840" cy="619560"/>
              </p14:xfrm>
            </p:contentPart>
          </mc:Choice>
          <mc:Fallback xmlns="">
            <p:pic>
              <p:nvPicPr>
                <p:cNvPr id="2429" name="Ink 2428">
                  <a:extLst>
                    <a:ext uri="{FF2B5EF4-FFF2-40B4-BE49-F238E27FC236}">
                      <a16:creationId xmlns:a16="http://schemas.microsoft.com/office/drawing/2014/main" id="{4ADC5B81-EF6E-3A1F-7162-335C2B760B67}"/>
                    </a:ext>
                  </a:extLst>
                </p:cNvPr>
                <p:cNvPicPr/>
                <p:nvPr/>
              </p:nvPicPr>
              <p:blipFill>
                <a:blip r:embed="rId4276"/>
                <a:stretch>
                  <a:fillRect/>
                </a:stretch>
              </p:blipFill>
              <p:spPr>
                <a:xfrm>
                  <a:off x="1939834" y="4795209"/>
                  <a:ext cx="366480" cy="13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77">
              <p14:nvContentPartPr>
                <p14:cNvPr id="2431" name="Ink 2430">
                  <a:extLst>
                    <a:ext uri="{FF2B5EF4-FFF2-40B4-BE49-F238E27FC236}">
                      <a16:creationId xmlns:a16="http://schemas.microsoft.com/office/drawing/2014/main" id="{BEDB42DD-8319-8992-5B49-5D30DB68EA80}"/>
                    </a:ext>
                  </a:extLst>
                </p14:cNvPr>
                <p14:cNvContentPartPr/>
                <p14:nvPr/>
              </p14:nvContentPartPr>
              <p14:xfrm>
                <a:off x="1657234" y="5567409"/>
                <a:ext cx="518760" cy="449280"/>
              </p14:xfrm>
            </p:contentPart>
          </mc:Choice>
          <mc:Fallback xmlns="">
            <p:pic>
              <p:nvPicPr>
                <p:cNvPr id="2431" name="Ink 2430">
                  <a:extLst>
                    <a:ext uri="{FF2B5EF4-FFF2-40B4-BE49-F238E27FC236}">
                      <a16:creationId xmlns:a16="http://schemas.microsoft.com/office/drawing/2014/main" id="{BEDB42DD-8319-8992-5B49-5D30DB68EA80}"/>
                    </a:ext>
                  </a:extLst>
                </p:cNvPr>
                <p:cNvPicPr/>
                <p:nvPr/>
              </p:nvPicPr>
              <p:blipFill>
                <a:blip r:embed="rId4278"/>
                <a:stretch>
                  <a:fillRect/>
                </a:stretch>
              </p:blipFill>
              <p:spPr>
                <a:xfrm>
                  <a:off x="1594234" y="5189769"/>
                  <a:ext cx="644400" cy="12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79">
              <p14:nvContentPartPr>
                <p14:cNvPr id="2432" name="Ink 2431">
                  <a:extLst>
                    <a:ext uri="{FF2B5EF4-FFF2-40B4-BE49-F238E27FC236}">
                      <a16:creationId xmlns:a16="http://schemas.microsoft.com/office/drawing/2014/main" id="{6750B31B-BD63-0DAC-2150-CE78049A8B49}"/>
                    </a:ext>
                  </a:extLst>
                </p14:cNvPr>
                <p14:cNvContentPartPr/>
                <p14:nvPr/>
              </p14:nvContentPartPr>
              <p14:xfrm>
                <a:off x="1774234" y="5762529"/>
                <a:ext cx="257400" cy="260280"/>
              </p14:xfrm>
            </p:contentPart>
          </mc:Choice>
          <mc:Fallback xmlns="">
            <p:pic>
              <p:nvPicPr>
                <p:cNvPr id="2432" name="Ink 2431">
                  <a:extLst>
                    <a:ext uri="{FF2B5EF4-FFF2-40B4-BE49-F238E27FC236}">
                      <a16:creationId xmlns:a16="http://schemas.microsoft.com/office/drawing/2014/main" id="{6750B31B-BD63-0DAC-2150-CE78049A8B49}"/>
                    </a:ext>
                  </a:extLst>
                </p:cNvPr>
                <p:cNvPicPr/>
                <p:nvPr/>
              </p:nvPicPr>
              <p:blipFill>
                <a:blip r:embed="rId4280"/>
                <a:stretch>
                  <a:fillRect/>
                </a:stretch>
              </p:blipFill>
              <p:spPr>
                <a:xfrm>
                  <a:off x="1711594" y="5384889"/>
                  <a:ext cx="383040" cy="10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81">
              <p14:nvContentPartPr>
                <p14:cNvPr id="2434" name="Ink 2433">
                  <a:extLst>
                    <a:ext uri="{FF2B5EF4-FFF2-40B4-BE49-F238E27FC236}">
                      <a16:creationId xmlns:a16="http://schemas.microsoft.com/office/drawing/2014/main" id="{38003765-2719-D22C-D9B7-FB554C126212}"/>
                    </a:ext>
                  </a:extLst>
                </p14:cNvPr>
                <p14:cNvContentPartPr/>
                <p14:nvPr/>
              </p14:nvContentPartPr>
              <p14:xfrm>
                <a:off x="1780354" y="5044329"/>
                <a:ext cx="213120" cy="823680"/>
              </p14:xfrm>
            </p:contentPart>
          </mc:Choice>
          <mc:Fallback xmlns="">
            <p:pic>
              <p:nvPicPr>
                <p:cNvPr id="2434" name="Ink 2433">
                  <a:extLst>
                    <a:ext uri="{FF2B5EF4-FFF2-40B4-BE49-F238E27FC236}">
                      <a16:creationId xmlns:a16="http://schemas.microsoft.com/office/drawing/2014/main" id="{38003765-2719-D22C-D9B7-FB554C126212}"/>
                    </a:ext>
                  </a:extLst>
                </p:cNvPr>
                <p:cNvPicPr/>
                <p:nvPr/>
              </p:nvPicPr>
              <p:blipFill>
                <a:blip r:embed="rId4282"/>
                <a:stretch>
                  <a:fillRect/>
                </a:stretch>
              </p:blipFill>
              <p:spPr>
                <a:xfrm>
                  <a:off x="1717354" y="4666689"/>
                  <a:ext cx="338760" cy="157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83">
              <p14:nvContentPartPr>
                <p14:cNvPr id="2435" name="Ink 2434">
                  <a:extLst>
                    <a:ext uri="{FF2B5EF4-FFF2-40B4-BE49-F238E27FC236}">
                      <a16:creationId xmlns:a16="http://schemas.microsoft.com/office/drawing/2014/main" id="{26435E4D-A4B7-226C-1C0C-5B2306683A80}"/>
                    </a:ext>
                  </a:extLst>
                </p14:cNvPr>
                <p14:cNvContentPartPr/>
                <p14:nvPr/>
              </p14:nvContentPartPr>
              <p14:xfrm>
                <a:off x="1840834" y="5096889"/>
                <a:ext cx="145080" cy="744120"/>
              </p14:xfrm>
            </p:contentPart>
          </mc:Choice>
          <mc:Fallback xmlns="">
            <p:pic>
              <p:nvPicPr>
                <p:cNvPr id="2435" name="Ink 2434">
                  <a:extLst>
                    <a:ext uri="{FF2B5EF4-FFF2-40B4-BE49-F238E27FC236}">
                      <a16:creationId xmlns:a16="http://schemas.microsoft.com/office/drawing/2014/main" id="{26435E4D-A4B7-226C-1C0C-5B2306683A80}"/>
                    </a:ext>
                  </a:extLst>
                </p:cNvPr>
                <p:cNvPicPr/>
                <p:nvPr/>
              </p:nvPicPr>
              <p:blipFill>
                <a:blip r:embed="rId4284"/>
                <a:stretch>
                  <a:fillRect/>
                </a:stretch>
              </p:blipFill>
              <p:spPr>
                <a:xfrm>
                  <a:off x="1778194" y="4719249"/>
                  <a:ext cx="270720" cy="14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85">
              <p14:nvContentPartPr>
                <p14:cNvPr id="2436" name="Ink 2435">
                  <a:extLst>
                    <a:ext uri="{FF2B5EF4-FFF2-40B4-BE49-F238E27FC236}">
                      <a16:creationId xmlns:a16="http://schemas.microsoft.com/office/drawing/2014/main" id="{3CCB7233-2987-E948-FD79-929F79C93C4A}"/>
                    </a:ext>
                  </a:extLst>
                </p14:cNvPr>
                <p14:cNvContentPartPr/>
                <p14:nvPr/>
              </p14:nvContentPartPr>
              <p14:xfrm>
                <a:off x="1799434" y="5046489"/>
                <a:ext cx="153720" cy="780120"/>
              </p14:xfrm>
            </p:contentPart>
          </mc:Choice>
          <mc:Fallback xmlns="">
            <p:pic>
              <p:nvPicPr>
                <p:cNvPr id="2436" name="Ink 2435">
                  <a:extLst>
                    <a:ext uri="{FF2B5EF4-FFF2-40B4-BE49-F238E27FC236}">
                      <a16:creationId xmlns:a16="http://schemas.microsoft.com/office/drawing/2014/main" id="{3CCB7233-2987-E948-FD79-929F79C93C4A}"/>
                    </a:ext>
                  </a:extLst>
                </p:cNvPr>
                <p:cNvPicPr/>
                <p:nvPr/>
              </p:nvPicPr>
              <p:blipFill>
                <a:blip r:embed="rId4286"/>
                <a:stretch>
                  <a:fillRect/>
                </a:stretch>
              </p:blipFill>
              <p:spPr>
                <a:xfrm>
                  <a:off x="1736794" y="4668849"/>
                  <a:ext cx="279360" cy="15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87">
              <p14:nvContentPartPr>
                <p14:cNvPr id="2437" name="Ink 2436">
                  <a:extLst>
                    <a:ext uri="{FF2B5EF4-FFF2-40B4-BE49-F238E27FC236}">
                      <a16:creationId xmlns:a16="http://schemas.microsoft.com/office/drawing/2014/main" id="{418DA651-18F5-7350-1FF9-427E617FF253}"/>
                    </a:ext>
                  </a:extLst>
                </p14:cNvPr>
                <p14:cNvContentPartPr/>
                <p14:nvPr/>
              </p14:nvContentPartPr>
              <p14:xfrm>
                <a:off x="1800514" y="5041449"/>
                <a:ext cx="105480" cy="782280"/>
              </p14:xfrm>
            </p:contentPart>
          </mc:Choice>
          <mc:Fallback xmlns="">
            <p:pic>
              <p:nvPicPr>
                <p:cNvPr id="2437" name="Ink 2436">
                  <a:extLst>
                    <a:ext uri="{FF2B5EF4-FFF2-40B4-BE49-F238E27FC236}">
                      <a16:creationId xmlns:a16="http://schemas.microsoft.com/office/drawing/2014/main" id="{418DA651-18F5-7350-1FF9-427E617FF253}"/>
                    </a:ext>
                  </a:extLst>
                </p:cNvPr>
                <p:cNvPicPr/>
                <p:nvPr/>
              </p:nvPicPr>
              <p:blipFill>
                <a:blip r:embed="rId4288"/>
                <a:stretch>
                  <a:fillRect/>
                </a:stretch>
              </p:blipFill>
              <p:spPr>
                <a:xfrm>
                  <a:off x="1737514" y="4663809"/>
                  <a:ext cx="231120" cy="153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89">
              <p14:nvContentPartPr>
                <p14:cNvPr id="2438" name="Ink 2437">
                  <a:extLst>
                    <a:ext uri="{FF2B5EF4-FFF2-40B4-BE49-F238E27FC236}">
                      <a16:creationId xmlns:a16="http://schemas.microsoft.com/office/drawing/2014/main" id="{9B9FCB7D-E293-A005-FCA6-445656396D81}"/>
                    </a:ext>
                  </a:extLst>
                </p14:cNvPr>
                <p14:cNvContentPartPr/>
                <p14:nvPr/>
              </p14:nvContentPartPr>
              <p14:xfrm>
                <a:off x="1758754" y="5006169"/>
                <a:ext cx="59040" cy="769680"/>
              </p14:xfrm>
            </p:contentPart>
          </mc:Choice>
          <mc:Fallback xmlns="">
            <p:pic>
              <p:nvPicPr>
                <p:cNvPr id="2438" name="Ink 2437">
                  <a:extLst>
                    <a:ext uri="{FF2B5EF4-FFF2-40B4-BE49-F238E27FC236}">
                      <a16:creationId xmlns:a16="http://schemas.microsoft.com/office/drawing/2014/main" id="{9B9FCB7D-E293-A005-FCA6-445656396D81}"/>
                    </a:ext>
                  </a:extLst>
                </p:cNvPr>
                <p:cNvPicPr/>
                <p:nvPr/>
              </p:nvPicPr>
              <p:blipFill>
                <a:blip r:embed="rId4290"/>
                <a:stretch>
                  <a:fillRect/>
                </a:stretch>
              </p:blipFill>
              <p:spPr>
                <a:xfrm>
                  <a:off x="1695754" y="4628169"/>
                  <a:ext cx="184680" cy="152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91">
              <p14:nvContentPartPr>
                <p14:cNvPr id="2439" name="Ink 2438">
                  <a:extLst>
                    <a:ext uri="{FF2B5EF4-FFF2-40B4-BE49-F238E27FC236}">
                      <a16:creationId xmlns:a16="http://schemas.microsoft.com/office/drawing/2014/main" id="{E093592D-CFCD-DD4E-7E5F-E3826CD51D3E}"/>
                    </a:ext>
                  </a:extLst>
                </p14:cNvPr>
                <p14:cNvContentPartPr/>
                <p14:nvPr/>
              </p14:nvContentPartPr>
              <p14:xfrm>
                <a:off x="1822834" y="5188689"/>
                <a:ext cx="43560" cy="532800"/>
              </p14:xfrm>
            </p:contentPart>
          </mc:Choice>
          <mc:Fallback xmlns="">
            <p:pic>
              <p:nvPicPr>
                <p:cNvPr id="2439" name="Ink 2438">
                  <a:extLst>
                    <a:ext uri="{FF2B5EF4-FFF2-40B4-BE49-F238E27FC236}">
                      <a16:creationId xmlns:a16="http://schemas.microsoft.com/office/drawing/2014/main" id="{E093592D-CFCD-DD4E-7E5F-E3826CD51D3E}"/>
                    </a:ext>
                  </a:extLst>
                </p:cNvPr>
                <p:cNvPicPr/>
                <p:nvPr/>
              </p:nvPicPr>
              <p:blipFill>
                <a:blip r:embed="rId4292"/>
                <a:stretch>
                  <a:fillRect/>
                </a:stretch>
              </p:blipFill>
              <p:spPr>
                <a:xfrm>
                  <a:off x="1759834" y="4810689"/>
                  <a:ext cx="169200" cy="12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93">
              <p14:nvContentPartPr>
                <p14:cNvPr id="2440" name="Ink 2439">
                  <a:extLst>
                    <a:ext uri="{FF2B5EF4-FFF2-40B4-BE49-F238E27FC236}">
                      <a16:creationId xmlns:a16="http://schemas.microsoft.com/office/drawing/2014/main" id="{412816EC-B90A-8F85-E0B5-17D466A1ACCD}"/>
                    </a:ext>
                  </a:extLst>
                </p14:cNvPr>
                <p14:cNvContentPartPr/>
                <p14:nvPr/>
              </p14:nvContentPartPr>
              <p14:xfrm>
                <a:off x="1657954" y="5668209"/>
                <a:ext cx="300600" cy="209880"/>
              </p14:xfrm>
            </p:contentPart>
          </mc:Choice>
          <mc:Fallback xmlns="">
            <p:pic>
              <p:nvPicPr>
                <p:cNvPr id="2440" name="Ink 2439">
                  <a:extLst>
                    <a:ext uri="{FF2B5EF4-FFF2-40B4-BE49-F238E27FC236}">
                      <a16:creationId xmlns:a16="http://schemas.microsoft.com/office/drawing/2014/main" id="{412816EC-B90A-8F85-E0B5-17D466A1ACCD}"/>
                    </a:ext>
                  </a:extLst>
                </p:cNvPr>
                <p:cNvPicPr/>
                <p:nvPr/>
              </p:nvPicPr>
              <p:blipFill>
                <a:blip r:embed="rId4294"/>
                <a:stretch>
                  <a:fillRect/>
                </a:stretch>
              </p:blipFill>
              <p:spPr>
                <a:xfrm>
                  <a:off x="1594954" y="5290569"/>
                  <a:ext cx="426240" cy="9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95">
              <p14:nvContentPartPr>
                <p14:cNvPr id="2442" name="Ink 2441">
                  <a:extLst>
                    <a:ext uri="{FF2B5EF4-FFF2-40B4-BE49-F238E27FC236}">
                      <a16:creationId xmlns:a16="http://schemas.microsoft.com/office/drawing/2014/main" id="{BD46509E-02BA-B89B-BE1F-BFBBB94B7CE4}"/>
                    </a:ext>
                  </a:extLst>
                </p14:cNvPr>
                <p14:cNvContentPartPr/>
                <p14:nvPr/>
              </p14:nvContentPartPr>
              <p14:xfrm>
                <a:off x="1881874" y="5062689"/>
                <a:ext cx="281880" cy="583560"/>
              </p14:xfrm>
            </p:contentPart>
          </mc:Choice>
          <mc:Fallback xmlns="">
            <p:pic>
              <p:nvPicPr>
                <p:cNvPr id="2442" name="Ink 2441">
                  <a:extLst>
                    <a:ext uri="{FF2B5EF4-FFF2-40B4-BE49-F238E27FC236}">
                      <a16:creationId xmlns:a16="http://schemas.microsoft.com/office/drawing/2014/main" id="{BD46509E-02BA-B89B-BE1F-BFBBB94B7CE4}"/>
                    </a:ext>
                  </a:extLst>
                </p:cNvPr>
                <p:cNvPicPr/>
                <p:nvPr/>
              </p:nvPicPr>
              <p:blipFill>
                <a:blip r:embed="rId4296"/>
                <a:stretch>
                  <a:fillRect/>
                </a:stretch>
              </p:blipFill>
              <p:spPr>
                <a:xfrm>
                  <a:off x="1818874" y="4684689"/>
                  <a:ext cx="407520" cy="13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97">
              <p14:nvContentPartPr>
                <p14:cNvPr id="2443" name="Ink 2442">
                  <a:extLst>
                    <a:ext uri="{FF2B5EF4-FFF2-40B4-BE49-F238E27FC236}">
                      <a16:creationId xmlns:a16="http://schemas.microsoft.com/office/drawing/2014/main" id="{7CD3B9A4-581F-1526-715D-260F5A32F071}"/>
                    </a:ext>
                  </a:extLst>
                </p14:cNvPr>
                <p14:cNvContentPartPr/>
                <p14:nvPr/>
              </p14:nvContentPartPr>
              <p14:xfrm>
                <a:off x="2077354" y="5257809"/>
                <a:ext cx="129240" cy="464400"/>
              </p14:xfrm>
            </p:contentPart>
          </mc:Choice>
          <mc:Fallback xmlns="">
            <p:pic>
              <p:nvPicPr>
                <p:cNvPr id="2443" name="Ink 2442">
                  <a:extLst>
                    <a:ext uri="{FF2B5EF4-FFF2-40B4-BE49-F238E27FC236}">
                      <a16:creationId xmlns:a16="http://schemas.microsoft.com/office/drawing/2014/main" id="{7CD3B9A4-581F-1526-715D-260F5A32F071}"/>
                    </a:ext>
                  </a:extLst>
                </p:cNvPr>
                <p:cNvPicPr/>
                <p:nvPr/>
              </p:nvPicPr>
              <p:blipFill>
                <a:blip r:embed="rId4298"/>
                <a:stretch>
                  <a:fillRect/>
                </a:stretch>
              </p:blipFill>
              <p:spPr>
                <a:xfrm>
                  <a:off x="2014354" y="4879809"/>
                  <a:ext cx="254880" cy="12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99">
              <p14:nvContentPartPr>
                <p14:cNvPr id="2444" name="Ink 2443">
                  <a:extLst>
                    <a:ext uri="{FF2B5EF4-FFF2-40B4-BE49-F238E27FC236}">
                      <a16:creationId xmlns:a16="http://schemas.microsoft.com/office/drawing/2014/main" id="{FDE7276A-D9B0-61DE-9391-235EAF6E4A58}"/>
                    </a:ext>
                  </a:extLst>
                </p14:cNvPr>
                <p14:cNvContentPartPr/>
                <p14:nvPr/>
              </p14:nvContentPartPr>
              <p14:xfrm>
                <a:off x="1833274" y="5400009"/>
                <a:ext cx="348840" cy="478440"/>
              </p14:xfrm>
            </p:contentPart>
          </mc:Choice>
          <mc:Fallback xmlns="">
            <p:pic>
              <p:nvPicPr>
                <p:cNvPr id="2444" name="Ink 2443">
                  <a:extLst>
                    <a:ext uri="{FF2B5EF4-FFF2-40B4-BE49-F238E27FC236}">
                      <a16:creationId xmlns:a16="http://schemas.microsoft.com/office/drawing/2014/main" id="{FDE7276A-D9B0-61DE-9391-235EAF6E4A58}"/>
                    </a:ext>
                  </a:extLst>
                </p:cNvPr>
                <p:cNvPicPr/>
                <p:nvPr/>
              </p:nvPicPr>
              <p:blipFill>
                <a:blip r:embed="rId4300"/>
                <a:stretch>
                  <a:fillRect/>
                </a:stretch>
              </p:blipFill>
              <p:spPr>
                <a:xfrm>
                  <a:off x="1770274" y="5022009"/>
                  <a:ext cx="474480" cy="12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01">
              <p14:nvContentPartPr>
                <p14:cNvPr id="2445" name="Ink 2444">
                  <a:extLst>
                    <a:ext uri="{FF2B5EF4-FFF2-40B4-BE49-F238E27FC236}">
                      <a16:creationId xmlns:a16="http://schemas.microsoft.com/office/drawing/2014/main" id="{15040CF3-B7B1-2CBB-647C-6515107E2F2E}"/>
                    </a:ext>
                  </a:extLst>
                </p14:cNvPr>
                <p14:cNvContentPartPr/>
                <p14:nvPr/>
              </p14:nvContentPartPr>
              <p14:xfrm>
                <a:off x="1780354" y="5589729"/>
                <a:ext cx="311040" cy="263160"/>
              </p14:xfrm>
            </p:contentPart>
          </mc:Choice>
          <mc:Fallback xmlns="">
            <p:pic>
              <p:nvPicPr>
                <p:cNvPr id="2445" name="Ink 2444">
                  <a:extLst>
                    <a:ext uri="{FF2B5EF4-FFF2-40B4-BE49-F238E27FC236}">
                      <a16:creationId xmlns:a16="http://schemas.microsoft.com/office/drawing/2014/main" id="{15040CF3-B7B1-2CBB-647C-6515107E2F2E}"/>
                    </a:ext>
                  </a:extLst>
                </p:cNvPr>
                <p:cNvPicPr/>
                <p:nvPr/>
              </p:nvPicPr>
              <p:blipFill>
                <a:blip r:embed="rId4302"/>
                <a:stretch>
                  <a:fillRect/>
                </a:stretch>
              </p:blipFill>
              <p:spPr>
                <a:xfrm>
                  <a:off x="1717354" y="5211729"/>
                  <a:ext cx="436680" cy="10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03">
              <p14:nvContentPartPr>
                <p14:cNvPr id="2446" name="Ink 2445">
                  <a:extLst>
                    <a:ext uri="{FF2B5EF4-FFF2-40B4-BE49-F238E27FC236}">
                      <a16:creationId xmlns:a16="http://schemas.microsoft.com/office/drawing/2014/main" id="{3CA45351-D094-0DB4-25D8-EA0ABF3AA0A5}"/>
                    </a:ext>
                  </a:extLst>
                </p14:cNvPr>
                <p14:cNvContentPartPr/>
                <p14:nvPr/>
              </p14:nvContentPartPr>
              <p14:xfrm>
                <a:off x="1704754" y="5506569"/>
                <a:ext cx="406080" cy="457200"/>
              </p14:xfrm>
            </p:contentPart>
          </mc:Choice>
          <mc:Fallback xmlns="">
            <p:pic>
              <p:nvPicPr>
                <p:cNvPr id="2446" name="Ink 2445">
                  <a:extLst>
                    <a:ext uri="{FF2B5EF4-FFF2-40B4-BE49-F238E27FC236}">
                      <a16:creationId xmlns:a16="http://schemas.microsoft.com/office/drawing/2014/main" id="{3CA45351-D094-0DB4-25D8-EA0ABF3AA0A5}"/>
                    </a:ext>
                  </a:extLst>
                </p:cNvPr>
                <p:cNvPicPr/>
                <p:nvPr/>
              </p:nvPicPr>
              <p:blipFill>
                <a:blip r:embed="rId4304"/>
                <a:stretch>
                  <a:fillRect/>
                </a:stretch>
              </p:blipFill>
              <p:spPr>
                <a:xfrm>
                  <a:off x="1641754" y="5128569"/>
                  <a:ext cx="531720" cy="12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05">
              <p14:nvContentPartPr>
                <p14:cNvPr id="2447" name="Ink 2446">
                  <a:extLst>
                    <a:ext uri="{FF2B5EF4-FFF2-40B4-BE49-F238E27FC236}">
                      <a16:creationId xmlns:a16="http://schemas.microsoft.com/office/drawing/2014/main" id="{E2E10700-F8CD-B2CC-41EE-B68B498A85D0}"/>
                    </a:ext>
                  </a:extLst>
                </p14:cNvPr>
                <p14:cNvContentPartPr/>
                <p14:nvPr/>
              </p14:nvContentPartPr>
              <p14:xfrm>
                <a:off x="1708714" y="5566329"/>
                <a:ext cx="429120" cy="379800"/>
              </p14:xfrm>
            </p:contentPart>
          </mc:Choice>
          <mc:Fallback xmlns="">
            <p:pic>
              <p:nvPicPr>
                <p:cNvPr id="2447" name="Ink 2446">
                  <a:extLst>
                    <a:ext uri="{FF2B5EF4-FFF2-40B4-BE49-F238E27FC236}">
                      <a16:creationId xmlns:a16="http://schemas.microsoft.com/office/drawing/2014/main" id="{E2E10700-F8CD-B2CC-41EE-B68B498A85D0}"/>
                    </a:ext>
                  </a:extLst>
                </p:cNvPr>
                <p:cNvPicPr/>
                <p:nvPr/>
              </p:nvPicPr>
              <p:blipFill>
                <a:blip r:embed="rId4306"/>
                <a:stretch>
                  <a:fillRect/>
                </a:stretch>
              </p:blipFill>
              <p:spPr>
                <a:xfrm>
                  <a:off x="1645714" y="5188329"/>
                  <a:ext cx="554760" cy="11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07">
              <p14:nvContentPartPr>
                <p14:cNvPr id="2448" name="Ink 2447">
                  <a:extLst>
                    <a:ext uri="{FF2B5EF4-FFF2-40B4-BE49-F238E27FC236}">
                      <a16:creationId xmlns:a16="http://schemas.microsoft.com/office/drawing/2014/main" id="{C320E7FD-89B6-268F-EEAC-003D5B139FA6}"/>
                    </a:ext>
                  </a:extLst>
                </p14:cNvPr>
                <p14:cNvContentPartPr/>
                <p14:nvPr/>
              </p14:nvContentPartPr>
              <p14:xfrm>
                <a:off x="1860634" y="5465529"/>
                <a:ext cx="299520" cy="414720"/>
              </p14:xfrm>
            </p:contentPart>
          </mc:Choice>
          <mc:Fallback xmlns="">
            <p:pic>
              <p:nvPicPr>
                <p:cNvPr id="2448" name="Ink 2447">
                  <a:extLst>
                    <a:ext uri="{FF2B5EF4-FFF2-40B4-BE49-F238E27FC236}">
                      <a16:creationId xmlns:a16="http://schemas.microsoft.com/office/drawing/2014/main" id="{C320E7FD-89B6-268F-EEAC-003D5B139FA6}"/>
                    </a:ext>
                  </a:extLst>
                </p:cNvPr>
                <p:cNvPicPr/>
                <p:nvPr/>
              </p:nvPicPr>
              <p:blipFill>
                <a:blip r:embed="rId4308"/>
                <a:stretch>
                  <a:fillRect/>
                </a:stretch>
              </p:blipFill>
              <p:spPr>
                <a:xfrm>
                  <a:off x="1797994" y="5087889"/>
                  <a:ext cx="425160" cy="11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09">
              <p14:nvContentPartPr>
                <p14:cNvPr id="2450" name="Ink 2449">
                  <a:extLst>
                    <a:ext uri="{FF2B5EF4-FFF2-40B4-BE49-F238E27FC236}">
                      <a16:creationId xmlns:a16="http://schemas.microsoft.com/office/drawing/2014/main" id="{A6903628-2664-1369-0DE2-834D1ABF0A46}"/>
                    </a:ext>
                  </a:extLst>
                </p14:cNvPr>
                <p14:cNvContentPartPr/>
                <p14:nvPr/>
              </p14:nvContentPartPr>
              <p14:xfrm>
                <a:off x="1821754" y="4979889"/>
                <a:ext cx="109800" cy="699480"/>
              </p14:xfrm>
            </p:contentPart>
          </mc:Choice>
          <mc:Fallback xmlns="">
            <p:pic>
              <p:nvPicPr>
                <p:cNvPr id="2450" name="Ink 2449">
                  <a:extLst>
                    <a:ext uri="{FF2B5EF4-FFF2-40B4-BE49-F238E27FC236}">
                      <a16:creationId xmlns:a16="http://schemas.microsoft.com/office/drawing/2014/main" id="{A6903628-2664-1369-0DE2-834D1ABF0A46}"/>
                    </a:ext>
                  </a:extLst>
                </p:cNvPr>
                <p:cNvPicPr/>
                <p:nvPr/>
              </p:nvPicPr>
              <p:blipFill>
                <a:blip r:embed="rId4310"/>
                <a:stretch>
                  <a:fillRect/>
                </a:stretch>
              </p:blipFill>
              <p:spPr>
                <a:xfrm>
                  <a:off x="1759114" y="4601889"/>
                  <a:ext cx="235440" cy="14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11">
              <p14:nvContentPartPr>
                <p14:cNvPr id="2452" name="Ink 2451">
                  <a:extLst>
                    <a:ext uri="{FF2B5EF4-FFF2-40B4-BE49-F238E27FC236}">
                      <a16:creationId xmlns:a16="http://schemas.microsoft.com/office/drawing/2014/main" id="{C3C1BF48-CD38-B4D2-7CF7-8034CC62DE98}"/>
                    </a:ext>
                  </a:extLst>
                </p14:cNvPr>
                <p14:cNvContentPartPr/>
                <p14:nvPr/>
              </p14:nvContentPartPr>
              <p14:xfrm>
                <a:off x="1714114" y="4584249"/>
                <a:ext cx="260640" cy="1254960"/>
              </p14:xfrm>
            </p:contentPart>
          </mc:Choice>
          <mc:Fallback xmlns="">
            <p:pic>
              <p:nvPicPr>
                <p:cNvPr id="2452" name="Ink 2451">
                  <a:extLst>
                    <a:ext uri="{FF2B5EF4-FFF2-40B4-BE49-F238E27FC236}">
                      <a16:creationId xmlns:a16="http://schemas.microsoft.com/office/drawing/2014/main" id="{C3C1BF48-CD38-B4D2-7CF7-8034CC62DE98}"/>
                    </a:ext>
                  </a:extLst>
                </p:cNvPr>
                <p:cNvPicPr/>
                <p:nvPr/>
              </p:nvPicPr>
              <p:blipFill>
                <a:blip r:embed="rId4312"/>
                <a:stretch>
                  <a:fillRect/>
                </a:stretch>
              </p:blipFill>
              <p:spPr>
                <a:xfrm>
                  <a:off x="1651474" y="4206249"/>
                  <a:ext cx="386280" cy="20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13">
              <p14:nvContentPartPr>
                <p14:cNvPr id="2453" name="Ink 2452">
                  <a:extLst>
                    <a:ext uri="{FF2B5EF4-FFF2-40B4-BE49-F238E27FC236}">
                      <a16:creationId xmlns:a16="http://schemas.microsoft.com/office/drawing/2014/main" id="{F884BF3B-7BB1-1B76-21B9-9BDF3CAAF511}"/>
                    </a:ext>
                  </a:extLst>
                </p14:cNvPr>
                <p14:cNvContentPartPr/>
                <p14:nvPr/>
              </p14:nvContentPartPr>
              <p14:xfrm>
                <a:off x="1879714" y="5043609"/>
                <a:ext cx="135360" cy="821160"/>
              </p14:xfrm>
            </p:contentPart>
          </mc:Choice>
          <mc:Fallback xmlns="">
            <p:pic>
              <p:nvPicPr>
                <p:cNvPr id="2453" name="Ink 2452">
                  <a:extLst>
                    <a:ext uri="{FF2B5EF4-FFF2-40B4-BE49-F238E27FC236}">
                      <a16:creationId xmlns:a16="http://schemas.microsoft.com/office/drawing/2014/main" id="{F884BF3B-7BB1-1B76-21B9-9BDF3CAAF511}"/>
                    </a:ext>
                  </a:extLst>
                </p:cNvPr>
                <p:cNvPicPr/>
                <p:nvPr/>
              </p:nvPicPr>
              <p:blipFill>
                <a:blip r:embed="rId4314"/>
                <a:stretch>
                  <a:fillRect/>
                </a:stretch>
              </p:blipFill>
              <p:spPr>
                <a:xfrm>
                  <a:off x="1816714" y="4665969"/>
                  <a:ext cx="261000" cy="157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15">
              <p14:nvContentPartPr>
                <p14:cNvPr id="2454" name="Ink 2453">
                  <a:extLst>
                    <a:ext uri="{FF2B5EF4-FFF2-40B4-BE49-F238E27FC236}">
                      <a16:creationId xmlns:a16="http://schemas.microsoft.com/office/drawing/2014/main" id="{79BC3604-C53C-19C9-D512-CDC57517A47C}"/>
                    </a:ext>
                  </a:extLst>
                </p14:cNvPr>
                <p14:cNvContentPartPr/>
                <p14:nvPr/>
              </p14:nvContentPartPr>
              <p14:xfrm>
                <a:off x="1909954" y="5034249"/>
                <a:ext cx="302040" cy="421560"/>
              </p14:xfrm>
            </p:contentPart>
          </mc:Choice>
          <mc:Fallback xmlns="">
            <p:pic>
              <p:nvPicPr>
                <p:cNvPr id="2454" name="Ink 2453">
                  <a:extLst>
                    <a:ext uri="{FF2B5EF4-FFF2-40B4-BE49-F238E27FC236}">
                      <a16:creationId xmlns:a16="http://schemas.microsoft.com/office/drawing/2014/main" id="{79BC3604-C53C-19C9-D512-CDC57517A47C}"/>
                    </a:ext>
                  </a:extLst>
                </p:cNvPr>
                <p:cNvPicPr/>
                <p:nvPr/>
              </p:nvPicPr>
              <p:blipFill>
                <a:blip r:embed="rId4316"/>
                <a:stretch>
                  <a:fillRect/>
                </a:stretch>
              </p:blipFill>
              <p:spPr>
                <a:xfrm>
                  <a:off x="1846954" y="4656249"/>
                  <a:ext cx="427680" cy="11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17">
              <p14:nvContentPartPr>
                <p14:cNvPr id="2455" name="Ink 2454">
                  <a:extLst>
                    <a:ext uri="{FF2B5EF4-FFF2-40B4-BE49-F238E27FC236}">
                      <a16:creationId xmlns:a16="http://schemas.microsoft.com/office/drawing/2014/main" id="{BB7C5461-299A-8F3B-2183-617F43693F4C}"/>
                    </a:ext>
                  </a:extLst>
                </p14:cNvPr>
                <p14:cNvContentPartPr/>
                <p14:nvPr/>
              </p14:nvContentPartPr>
              <p14:xfrm>
                <a:off x="1990954" y="5266089"/>
                <a:ext cx="93960" cy="198720"/>
              </p14:xfrm>
            </p:contentPart>
          </mc:Choice>
          <mc:Fallback xmlns="">
            <p:pic>
              <p:nvPicPr>
                <p:cNvPr id="2455" name="Ink 2454">
                  <a:extLst>
                    <a:ext uri="{FF2B5EF4-FFF2-40B4-BE49-F238E27FC236}">
                      <a16:creationId xmlns:a16="http://schemas.microsoft.com/office/drawing/2014/main" id="{BB7C5461-299A-8F3B-2183-617F43693F4C}"/>
                    </a:ext>
                  </a:extLst>
                </p:cNvPr>
                <p:cNvPicPr/>
                <p:nvPr/>
              </p:nvPicPr>
              <p:blipFill>
                <a:blip r:embed="rId4318"/>
                <a:stretch>
                  <a:fillRect/>
                </a:stretch>
              </p:blipFill>
              <p:spPr>
                <a:xfrm>
                  <a:off x="1928314" y="4888449"/>
                  <a:ext cx="219600" cy="9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19">
              <p14:nvContentPartPr>
                <p14:cNvPr id="2457" name="Ink 2456">
                  <a:extLst>
                    <a:ext uri="{FF2B5EF4-FFF2-40B4-BE49-F238E27FC236}">
                      <a16:creationId xmlns:a16="http://schemas.microsoft.com/office/drawing/2014/main" id="{CA78260B-463B-B55E-48D0-D59EC94E2F47}"/>
                    </a:ext>
                  </a:extLst>
                </p14:cNvPr>
                <p14:cNvContentPartPr/>
                <p14:nvPr/>
              </p14:nvContentPartPr>
              <p14:xfrm>
                <a:off x="2291914" y="5216769"/>
                <a:ext cx="193320" cy="1103760"/>
              </p14:xfrm>
            </p:contentPart>
          </mc:Choice>
          <mc:Fallback xmlns="">
            <p:pic>
              <p:nvPicPr>
                <p:cNvPr id="2457" name="Ink 2456">
                  <a:extLst>
                    <a:ext uri="{FF2B5EF4-FFF2-40B4-BE49-F238E27FC236}">
                      <a16:creationId xmlns:a16="http://schemas.microsoft.com/office/drawing/2014/main" id="{CA78260B-463B-B55E-48D0-D59EC94E2F47}"/>
                    </a:ext>
                  </a:extLst>
                </p:cNvPr>
                <p:cNvPicPr/>
                <p:nvPr/>
              </p:nvPicPr>
              <p:blipFill>
                <a:blip r:embed="rId4320"/>
                <a:stretch>
                  <a:fillRect/>
                </a:stretch>
              </p:blipFill>
              <p:spPr>
                <a:xfrm>
                  <a:off x="2229274" y="4839129"/>
                  <a:ext cx="318960" cy="18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21">
              <p14:nvContentPartPr>
                <p14:cNvPr id="2458" name="Ink 2457">
                  <a:extLst>
                    <a:ext uri="{FF2B5EF4-FFF2-40B4-BE49-F238E27FC236}">
                      <a16:creationId xmlns:a16="http://schemas.microsoft.com/office/drawing/2014/main" id="{613BDFD8-F0EA-7E10-1299-26F4CC057D73}"/>
                    </a:ext>
                  </a:extLst>
                </p14:cNvPr>
                <p14:cNvContentPartPr/>
                <p14:nvPr/>
              </p14:nvContentPartPr>
              <p14:xfrm>
                <a:off x="2356354" y="5275449"/>
                <a:ext cx="137520" cy="1109880"/>
              </p14:xfrm>
            </p:contentPart>
          </mc:Choice>
          <mc:Fallback xmlns="">
            <p:pic>
              <p:nvPicPr>
                <p:cNvPr id="2458" name="Ink 2457">
                  <a:extLst>
                    <a:ext uri="{FF2B5EF4-FFF2-40B4-BE49-F238E27FC236}">
                      <a16:creationId xmlns:a16="http://schemas.microsoft.com/office/drawing/2014/main" id="{613BDFD8-F0EA-7E10-1299-26F4CC057D73}"/>
                    </a:ext>
                  </a:extLst>
                </p:cNvPr>
                <p:cNvPicPr/>
                <p:nvPr/>
              </p:nvPicPr>
              <p:blipFill>
                <a:blip r:embed="rId4322"/>
                <a:stretch>
                  <a:fillRect/>
                </a:stretch>
              </p:blipFill>
              <p:spPr>
                <a:xfrm>
                  <a:off x="2293714" y="4897809"/>
                  <a:ext cx="263160" cy="18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23">
              <p14:nvContentPartPr>
                <p14:cNvPr id="2460" name="Ink 2459">
                  <a:extLst>
                    <a:ext uri="{FF2B5EF4-FFF2-40B4-BE49-F238E27FC236}">
                      <a16:creationId xmlns:a16="http://schemas.microsoft.com/office/drawing/2014/main" id="{21214E97-634D-8F6D-0C5A-767AB76A051A}"/>
                    </a:ext>
                  </a:extLst>
                </p14:cNvPr>
                <p14:cNvContentPartPr/>
                <p14:nvPr/>
              </p14:nvContentPartPr>
              <p14:xfrm>
                <a:off x="2390194" y="5532129"/>
                <a:ext cx="269280" cy="1048680"/>
              </p14:xfrm>
            </p:contentPart>
          </mc:Choice>
          <mc:Fallback xmlns="">
            <p:pic>
              <p:nvPicPr>
                <p:cNvPr id="2460" name="Ink 2459">
                  <a:extLst>
                    <a:ext uri="{FF2B5EF4-FFF2-40B4-BE49-F238E27FC236}">
                      <a16:creationId xmlns:a16="http://schemas.microsoft.com/office/drawing/2014/main" id="{21214E97-634D-8F6D-0C5A-767AB76A051A}"/>
                    </a:ext>
                  </a:extLst>
                </p:cNvPr>
                <p:cNvPicPr/>
                <p:nvPr/>
              </p:nvPicPr>
              <p:blipFill>
                <a:blip r:embed="rId4324"/>
                <a:stretch>
                  <a:fillRect/>
                </a:stretch>
              </p:blipFill>
              <p:spPr>
                <a:xfrm>
                  <a:off x="2327554" y="5154129"/>
                  <a:ext cx="394920" cy="180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25">
              <p14:nvContentPartPr>
                <p14:cNvPr id="2461" name="Ink 2460">
                  <a:extLst>
                    <a:ext uri="{FF2B5EF4-FFF2-40B4-BE49-F238E27FC236}">
                      <a16:creationId xmlns:a16="http://schemas.microsoft.com/office/drawing/2014/main" id="{9597A99B-6547-EDB9-9D2F-E92783572626}"/>
                    </a:ext>
                  </a:extLst>
                </p14:cNvPr>
                <p14:cNvContentPartPr/>
                <p14:nvPr/>
              </p14:nvContentPartPr>
              <p14:xfrm>
                <a:off x="2507554" y="5971329"/>
                <a:ext cx="250560" cy="400680"/>
              </p14:xfrm>
            </p:contentPart>
          </mc:Choice>
          <mc:Fallback xmlns="">
            <p:pic>
              <p:nvPicPr>
                <p:cNvPr id="2461" name="Ink 2460">
                  <a:extLst>
                    <a:ext uri="{FF2B5EF4-FFF2-40B4-BE49-F238E27FC236}">
                      <a16:creationId xmlns:a16="http://schemas.microsoft.com/office/drawing/2014/main" id="{9597A99B-6547-EDB9-9D2F-E92783572626}"/>
                    </a:ext>
                  </a:extLst>
                </p:cNvPr>
                <p:cNvPicPr/>
                <p:nvPr/>
              </p:nvPicPr>
              <p:blipFill>
                <a:blip r:embed="rId4326"/>
                <a:stretch>
                  <a:fillRect/>
                </a:stretch>
              </p:blipFill>
              <p:spPr>
                <a:xfrm>
                  <a:off x="2444914" y="5593329"/>
                  <a:ext cx="376200" cy="11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27">
              <p14:nvContentPartPr>
                <p14:cNvPr id="2463" name="Ink 2462">
                  <a:extLst>
                    <a:ext uri="{FF2B5EF4-FFF2-40B4-BE49-F238E27FC236}">
                      <a16:creationId xmlns:a16="http://schemas.microsoft.com/office/drawing/2014/main" id="{C5D857A7-F7DC-B837-B28B-C75A934FD912}"/>
                    </a:ext>
                  </a:extLst>
                </p14:cNvPr>
                <p14:cNvContentPartPr/>
                <p14:nvPr/>
              </p14:nvContentPartPr>
              <p14:xfrm>
                <a:off x="2459314" y="6062049"/>
                <a:ext cx="58320" cy="509040"/>
              </p14:xfrm>
            </p:contentPart>
          </mc:Choice>
          <mc:Fallback xmlns="">
            <p:pic>
              <p:nvPicPr>
                <p:cNvPr id="2463" name="Ink 2462">
                  <a:extLst>
                    <a:ext uri="{FF2B5EF4-FFF2-40B4-BE49-F238E27FC236}">
                      <a16:creationId xmlns:a16="http://schemas.microsoft.com/office/drawing/2014/main" id="{C5D857A7-F7DC-B837-B28B-C75A934FD912}"/>
                    </a:ext>
                  </a:extLst>
                </p:cNvPr>
                <p:cNvPicPr/>
                <p:nvPr/>
              </p:nvPicPr>
              <p:blipFill>
                <a:blip r:embed="rId4328"/>
                <a:stretch>
                  <a:fillRect/>
                </a:stretch>
              </p:blipFill>
              <p:spPr>
                <a:xfrm>
                  <a:off x="2396674" y="5684409"/>
                  <a:ext cx="183960" cy="12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29">
              <p14:nvContentPartPr>
                <p14:cNvPr id="2464" name="Ink 2463">
                  <a:extLst>
                    <a:ext uri="{FF2B5EF4-FFF2-40B4-BE49-F238E27FC236}">
                      <a16:creationId xmlns:a16="http://schemas.microsoft.com/office/drawing/2014/main" id="{D190ECAA-7815-27B2-5E46-5954E007DEC0}"/>
                    </a:ext>
                  </a:extLst>
                </p14:cNvPr>
                <p14:cNvContentPartPr/>
                <p14:nvPr/>
              </p14:nvContentPartPr>
              <p14:xfrm>
                <a:off x="2125954" y="5231889"/>
                <a:ext cx="302760" cy="586800"/>
              </p14:xfrm>
            </p:contentPart>
          </mc:Choice>
          <mc:Fallback xmlns="">
            <p:pic>
              <p:nvPicPr>
                <p:cNvPr id="2464" name="Ink 2463">
                  <a:extLst>
                    <a:ext uri="{FF2B5EF4-FFF2-40B4-BE49-F238E27FC236}">
                      <a16:creationId xmlns:a16="http://schemas.microsoft.com/office/drawing/2014/main" id="{D190ECAA-7815-27B2-5E46-5954E007DEC0}"/>
                    </a:ext>
                  </a:extLst>
                </p:cNvPr>
                <p:cNvPicPr/>
                <p:nvPr/>
              </p:nvPicPr>
              <p:blipFill>
                <a:blip r:embed="rId4330"/>
                <a:stretch>
                  <a:fillRect/>
                </a:stretch>
              </p:blipFill>
              <p:spPr>
                <a:xfrm>
                  <a:off x="2062954" y="4853889"/>
                  <a:ext cx="428400" cy="13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31">
              <p14:nvContentPartPr>
                <p14:cNvPr id="2466" name="Ink 2465">
                  <a:extLst>
                    <a:ext uri="{FF2B5EF4-FFF2-40B4-BE49-F238E27FC236}">
                      <a16:creationId xmlns:a16="http://schemas.microsoft.com/office/drawing/2014/main" id="{204CDCBC-DA2C-14C2-53D7-9327453C0564}"/>
                    </a:ext>
                  </a:extLst>
                </p14:cNvPr>
                <p14:cNvContentPartPr/>
                <p14:nvPr/>
              </p14:nvContentPartPr>
              <p14:xfrm>
                <a:off x="2195434" y="5781609"/>
                <a:ext cx="134280" cy="214920"/>
              </p14:xfrm>
            </p:contentPart>
          </mc:Choice>
          <mc:Fallback xmlns="">
            <p:pic>
              <p:nvPicPr>
                <p:cNvPr id="2466" name="Ink 2465">
                  <a:extLst>
                    <a:ext uri="{FF2B5EF4-FFF2-40B4-BE49-F238E27FC236}">
                      <a16:creationId xmlns:a16="http://schemas.microsoft.com/office/drawing/2014/main" id="{204CDCBC-DA2C-14C2-53D7-9327453C0564}"/>
                    </a:ext>
                  </a:extLst>
                </p:cNvPr>
                <p:cNvPicPr/>
                <p:nvPr/>
              </p:nvPicPr>
              <p:blipFill>
                <a:blip r:embed="rId4332"/>
                <a:stretch>
                  <a:fillRect/>
                </a:stretch>
              </p:blipFill>
              <p:spPr>
                <a:xfrm>
                  <a:off x="2132434" y="5403609"/>
                  <a:ext cx="259920" cy="9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33">
              <p14:nvContentPartPr>
                <p14:cNvPr id="2468" name="Ink 2467">
                  <a:extLst>
                    <a:ext uri="{FF2B5EF4-FFF2-40B4-BE49-F238E27FC236}">
                      <a16:creationId xmlns:a16="http://schemas.microsoft.com/office/drawing/2014/main" id="{C527E6E9-78EB-2016-206F-61CC8D0E94D8}"/>
                    </a:ext>
                  </a:extLst>
                </p14:cNvPr>
                <p14:cNvContentPartPr/>
                <p14:nvPr/>
              </p14:nvContentPartPr>
              <p14:xfrm>
                <a:off x="2291194" y="5774409"/>
                <a:ext cx="10800" cy="185760"/>
              </p14:xfrm>
            </p:contentPart>
          </mc:Choice>
          <mc:Fallback xmlns="">
            <p:pic>
              <p:nvPicPr>
                <p:cNvPr id="2468" name="Ink 2467">
                  <a:extLst>
                    <a:ext uri="{FF2B5EF4-FFF2-40B4-BE49-F238E27FC236}">
                      <a16:creationId xmlns:a16="http://schemas.microsoft.com/office/drawing/2014/main" id="{C527E6E9-78EB-2016-206F-61CC8D0E94D8}"/>
                    </a:ext>
                  </a:extLst>
                </p:cNvPr>
                <p:cNvPicPr/>
                <p:nvPr/>
              </p:nvPicPr>
              <p:blipFill>
                <a:blip r:embed="rId4334"/>
                <a:stretch>
                  <a:fillRect/>
                </a:stretch>
              </p:blipFill>
              <p:spPr>
                <a:xfrm>
                  <a:off x="2228194" y="5396409"/>
                  <a:ext cx="136440" cy="9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35">
              <p14:nvContentPartPr>
                <p14:cNvPr id="2469" name="Ink 2468">
                  <a:extLst>
                    <a:ext uri="{FF2B5EF4-FFF2-40B4-BE49-F238E27FC236}">
                      <a16:creationId xmlns:a16="http://schemas.microsoft.com/office/drawing/2014/main" id="{88434537-BA7B-5BC7-B341-98EE62EAFFFD}"/>
                    </a:ext>
                  </a:extLst>
                </p14:cNvPr>
                <p14:cNvContentPartPr/>
                <p14:nvPr/>
              </p14:nvContentPartPr>
              <p14:xfrm>
                <a:off x="2249434" y="5785209"/>
                <a:ext cx="65160" cy="272520"/>
              </p14:xfrm>
            </p:contentPart>
          </mc:Choice>
          <mc:Fallback xmlns="">
            <p:pic>
              <p:nvPicPr>
                <p:cNvPr id="2469" name="Ink 2468">
                  <a:extLst>
                    <a:ext uri="{FF2B5EF4-FFF2-40B4-BE49-F238E27FC236}">
                      <a16:creationId xmlns:a16="http://schemas.microsoft.com/office/drawing/2014/main" id="{88434537-BA7B-5BC7-B341-98EE62EAFFFD}"/>
                    </a:ext>
                  </a:extLst>
                </p:cNvPr>
                <p:cNvPicPr/>
                <p:nvPr/>
              </p:nvPicPr>
              <p:blipFill>
                <a:blip r:embed="rId4336"/>
                <a:stretch>
                  <a:fillRect/>
                </a:stretch>
              </p:blipFill>
              <p:spPr>
                <a:xfrm>
                  <a:off x="2186434" y="5407569"/>
                  <a:ext cx="190800" cy="10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37">
              <p14:nvContentPartPr>
                <p14:cNvPr id="2470" name="Ink 2469">
                  <a:extLst>
                    <a:ext uri="{FF2B5EF4-FFF2-40B4-BE49-F238E27FC236}">
                      <a16:creationId xmlns:a16="http://schemas.microsoft.com/office/drawing/2014/main" id="{25A0EC92-85D5-0A63-9951-9A89D634B06D}"/>
                    </a:ext>
                  </a:extLst>
                </p14:cNvPr>
                <p14:cNvContentPartPr/>
                <p14:nvPr/>
              </p14:nvContentPartPr>
              <p14:xfrm>
                <a:off x="2272474" y="5742729"/>
                <a:ext cx="17280" cy="326520"/>
              </p14:xfrm>
            </p:contentPart>
          </mc:Choice>
          <mc:Fallback xmlns="">
            <p:pic>
              <p:nvPicPr>
                <p:cNvPr id="2470" name="Ink 2469">
                  <a:extLst>
                    <a:ext uri="{FF2B5EF4-FFF2-40B4-BE49-F238E27FC236}">
                      <a16:creationId xmlns:a16="http://schemas.microsoft.com/office/drawing/2014/main" id="{25A0EC92-85D5-0A63-9951-9A89D634B06D}"/>
                    </a:ext>
                  </a:extLst>
                </p:cNvPr>
                <p:cNvPicPr/>
                <p:nvPr/>
              </p:nvPicPr>
              <p:blipFill>
                <a:blip r:embed="rId4338"/>
                <a:stretch>
                  <a:fillRect/>
                </a:stretch>
              </p:blipFill>
              <p:spPr>
                <a:xfrm>
                  <a:off x="2209834" y="5365089"/>
                  <a:ext cx="142920" cy="10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39">
              <p14:nvContentPartPr>
                <p14:cNvPr id="2471" name="Ink 2470">
                  <a:extLst>
                    <a:ext uri="{FF2B5EF4-FFF2-40B4-BE49-F238E27FC236}">
                      <a16:creationId xmlns:a16="http://schemas.microsoft.com/office/drawing/2014/main" id="{FE42C51B-7B31-0C3B-AE3E-DF943E8166D6}"/>
                    </a:ext>
                  </a:extLst>
                </p14:cNvPr>
                <p14:cNvContentPartPr/>
                <p14:nvPr/>
              </p14:nvContentPartPr>
              <p14:xfrm>
                <a:off x="2145034" y="5797449"/>
                <a:ext cx="69120" cy="279720"/>
              </p14:xfrm>
            </p:contentPart>
          </mc:Choice>
          <mc:Fallback xmlns="">
            <p:pic>
              <p:nvPicPr>
                <p:cNvPr id="2471" name="Ink 2470">
                  <a:extLst>
                    <a:ext uri="{FF2B5EF4-FFF2-40B4-BE49-F238E27FC236}">
                      <a16:creationId xmlns:a16="http://schemas.microsoft.com/office/drawing/2014/main" id="{FE42C51B-7B31-0C3B-AE3E-DF943E8166D6}"/>
                    </a:ext>
                  </a:extLst>
                </p:cNvPr>
                <p:cNvPicPr/>
                <p:nvPr/>
              </p:nvPicPr>
              <p:blipFill>
                <a:blip r:embed="rId4340"/>
                <a:stretch>
                  <a:fillRect/>
                </a:stretch>
              </p:blipFill>
              <p:spPr>
                <a:xfrm>
                  <a:off x="2082034" y="5419449"/>
                  <a:ext cx="194760" cy="10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41">
              <p14:nvContentPartPr>
                <p14:cNvPr id="2472" name="Ink 2471">
                  <a:extLst>
                    <a:ext uri="{FF2B5EF4-FFF2-40B4-BE49-F238E27FC236}">
                      <a16:creationId xmlns:a16="http://schemas.microsoft.com/office/drawing/2014/main" id="{3F82105F-80B1-2364-6184-C2896F000682}"/>
                    </a:ext>
                  </a:extLst>
                </p14:cNvPr>
                <p14:cNvContentPartPr/>
                <p14:nvPr/>
              </p14:nvContentPartPr>
              <p14:xfrm>
                <a:off x="2136034" y="5832369"/>
                <a:ext cx="167040" cy="229320"/>
              </p14:xfrm>
            </p:contentPart>
          </mc:Choice>
          <mc:Fallback xmlns="">
            <p:pic>
              <p:nvPicPr>
                <p:cNvPr id="2472" name="Ink 2471">
                  <a:extLst>
                    <a:ext uri="{FF2B5EF4-FFF2-40B4-BE49-F238E27FC236}">
                      <a16:creationId xmlns:a16="http://schemas.microsoft.com/office/drawing/2014/main" id="{3F82105F-80B1-2364-6184-C2896F000682}"/>
                    </a:ext>
                  </a:extLst>
                </p:cNvPr>
                <p:cNvPicPr/>
                <p:nvPr/>
              </p:nvPicPr>
              <p:blipFill>
                <a:blip r:embed="rId4342"/>
                <a:stretch>
                  <a:fillRect/>
                </a:stretch>
              </p:blipFill>
              <p:spPr>
                <a:xfrm>
                  <a:off x="2073394" y="5454369"/>
                  <a:ext cx="292680" cy="9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43">
              <p14:nvContentPartPr>
                <p14:cNvPr id="2473" name="Ink 2472">
                  <a:extLst>
                    <a:ext uri="{FF2B5EF4-FFF2-40B4-BE49-F238E27FC236}">
                      <a16:creationId xmlns:a16="http://schemas.microsoft.com/office/drawing/2014/main" id="{981BA698-4310-C1E9-74EA-6EF4DD09ABDD}"/>
                    </a:ext>
                  </a:extLst>
                </p14:cNvPr>
                <p14:cNvContentPartPr/>
                <p14:nvPr/>
              </p14:nvContentPartPr>
              <p14:xfrm>
                <a:off x="2162674" y="5835609"/>
                <a:ext cx="94320" cy="155880"/>
              </p14:xfrm>
            </p:contentPart>
          </mc:Choice>
          <mc:Fallback xmlns="">
            <p:pic>
              <p:nvPicPr>
                <p:cNvPr id="2473" name="Ink 2472">
                  <a:extLst>
                    <a:ext uri="{FF2B5EF4-FFF2-40B4-BE49-F238E27FC236}">
                      <a16:creationId xmlns:a16="http://schemas.microsoft.com/office/drawing/2014/main" id="{981BA698-4310-C1E9-74EA-6EF4DD09ABDD}"/>
                    </a:ext>
                  </a:extLst>
                </p:cNvPr>
                <p:cNvPicPr/>
                <p:nvPr/>
              </p:nvPicPr>
              <p:blipFill>
                <a:blip r:embed="rId4344"/>
                <a:stretch>
                  <a:fillRect/>
                </a:stretch>
              </p:blipFill>
              <p:spPr>
                <a:xfrm>
                  <a:off x="2100034" y="5457969"/>
                  <a:ext cx="219960" cy="9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45">
              <p14:nvContentPartPr>
                <p14:cNvPr id="2474" name="Ink 2473">
                  <a:extLst>
                    <a:ext uri="{FF2B5EF4-FFF2-40B4-BE49-F238E27FC236}">
                      <a16:creationId xmlns:a16="http://schemas.microsoft.com/office/drawing/2014/main" id="{229F2244-5915-4711-5D77-EABB0A245471}"/>
                    </a:ext>
                  </a:extLst>
                </p14:cNvPr>
                <p14:cNvContentPartPr/>
                <p14:nvPr/>
              </p14:nvContentPartPr>
              <p14:xfrm>
                <a:off x="2284714" y="5813289"/>
                <a:ext cx="6480" cy="59760"/>
              </p14:xfrm>
            </p:contentPart>
          </mc:Choice>
          <mc:Fallback xmlns="">
            <p:pic>
              <p:nvPicPr>
                <p:cNvPr id="2474" name="Ink 2473">
                  <a:extLst>
                    <a:ext uri="{FF2B5EF4-FFF2-40B4-BE49-F238E27FC236}">
                      <a16:creationId xmlns:a16="http://schemas.microsoft.com/office/drawing/2014/main" id="{229F2244-5915-4711-5D77-EABB0A245471}"/>
                    </a:ext>
                  </a:extLst>
                </p:cNvPr>
                <p:cNvPicPr/>
                <p:nvPr/>
              </p:nvPicPr>
              <p:blipFill>
                <a:blip r:embed="rId4346"/>
                <a:stretch>
                  <a:fillRect/>
                </a:stretch>
              </p:blipFill>
              <p:spPr>
                <a:xfrm>
                  <a:off x="2221714" y="5435649"/>
                  <a:ext cx="132120" cy="81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47">
              <p14:nvContentPartPr>
                <p14:cNvPr id="2475" name="Ink 2474">
                  <a:extLst>
                    <a:ext uri="{FF2B5EF4-FFF2-40B4-BE49-F238E27FC236}">
                      <a16:creationId xmlns:a16="http://schemas.microsoft.com/office/drawing/2014/main" id="{942A5835-4AE4-B115-2303-1DA4838A3B20}"/>
                    </a:ext>
                  </a:extLst>
                </p14:cNvPr>
                <p14:cNvContentPartPr/>
                <p14:nvPr/>
              </p14:nvContentPartPr>
              <p14:xfrm>
                <a:off x="2123794" y="5774049"/>
                <a:ext cx="70560" cy="194400"/>
              </p14:xfrm>
            </p:contentPart>
          </mc:Choice>
          <mc:Fallback xmlns="">
            <p:pic>
              <p:nvPicPr>
                <p:cNvPr id="2475" name="Ink 2474">
                  <a:extLst>
                    <a:ext uri="{FF2B5EF4-FFF2-40B4-BE49-F238E27FC236}">
                      <a16:creationId xmlns:a16="http://schemas.microsoft.com/office/drawing/2014/main" id="{942A5835-4AE4-B115-2303-1DA4838A3B20}"/>
                    </a:ext>
                  </a:extLst>
                </p:cNvPr>
                <p:cNvPicPr/>
                <p:nvPr/>
              </p:nvPicPr>
              <p:blipFill>
                <a:blip r:embed="rId4348"/>
                <a:stretch>
                  <a:fillRect/>
                </a:stretch>
              </p:blipFill>
              <p:spPr>
                <a:xfrm>
                  <a:off x="2060794" y="5396049"/>
                  <a:ext cx="196200" cy="9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49">
              <p14:nvContentPartPr>
                <p14:cNvPr id="2476" name="Ink 2475">
                  <a:extLst>
                    <a:ext uri="{FF2B5EF4-FFF2-40B4-BE49-F238E27FC236}">
                      <a16:creationId xmlns:a16="http://schemas.microsoft.com/office/drawing/2014/main" id="{E2615BF3-5693-8549-444E-7DFD83071CAD}"/>
                    </a:ext>
                  </a:extLst>
                </p14:cNvPr>
                <p14:cNvContentPartPr/>
                <p14:nvPr/>
              </p14:nvContentPartPr>
              <p14:xfrm>
                <a:off x="2123074" y="5685129"/>
                <a:ext cx="40680" cy="228600"/>
              </p14:xfrm>
            </p:contentPart>
          </mc:Choice>
          <mc:Fallback xmlns="">
            <p:pic>
              <p:nvPicPr>
                <p:cNvPr id="2476" name="Ink 2475">
                  <a:extLst>
                    <a:ext uri="{FF2B5EF4-FFF2-40B4-BE49-F238E27FC236}">
                      <a16:creationId xmlns:a16="http://schemas.microsoft.com/office/drawing/2014/main" id="{E2615BF3-5693-8549-444E-7DFD83071CAD}"/>
                    </a:ext>
                  </a:extLst>
                </p:cNvPr>
                <p:cNvPicPr/>
                <p:nvPr/>
              </p:nvPicPr>
              <p:blipFill>
                <a:blip r:embed="rId4350"/>
                <a:stretch>
                  <a:fillRect/>
                </a:stretch>
              </p:blipFill>
              <p:spPr>
                <a:xfrm>
                  <a:off x="2060074" y="5307489"/>
                  <a:ext cx="166320" cy="9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51">
              <p14:nvContentPartPr>
                <p14:cNvPr id="2477" name="Ink 2476">
                  <a:extLst>
                    <a:ext uri="{FF2B5EF4-FFF2-40B4-BE49-F238E27FC236}">
                      <a16:creationId xmlns:a16="http://schemas.microsoft.com/office/drawing/2014/main" id="{393206AD-F41B-08C2-F873-302AF8FB90F2}"/>
                    </a:ext>
                  </a:extLst>
                </p14:cNvPr>
                <p14:cNvContentPartPr/>
                <p14:nvPr/>
              </p14:nvContentPartPr>
              <p14:xfrm>
                <a:off x="2155114" y="5731209"/>
                <a:ext cx="80640" cy="234720"/>
              </p14:xfrm>
            </p:contentPart>
          </mc:Choice>
          <mc:Fallback xmlns="">
            <p:pic>
              <p:nvPicPr>
                <p:cNvPr id="2477" name="Ink 2476">
                  <a:extLst>
                    <a:ext uri="{FF2B5EF4-FFF2-40B4-BE49-F238E27FC236}">
                      <a16:creationId xmlns:a16="http://schemas.microsoft.com/office/drawing/2014/main" id="{393206AD-F41B-08C2-F873-302AF8FB90F2}"/>
                    </a:ext>
                  </a:extLst>
                </p:cNvPr>
                <p:cNvPicPr/>
                <p:nvPr/>
              </p:nvPicPr>
              <p:blipFill>
                <a:blip r:embed="rId4352"/>
                <a:stretch>
                  <a:fillRect/>
                </a:stretch>
              </p:blipFill>
              <p:spPr>
                <a:xfrm>
                  <a:off x="2092114" y="5353209"/>
                  <a:ext cx="206280" cy="9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53">
              <p14:nvContentPartPr>
                <p14:cNvPr id="2478" name="Ink 2477">
                  <a:extLst>
                    <a:ext uri="{FF2B5EF4-FFF2-40B4-BE49-F238E27FC236}">
                      <a16:creationId xmlns:a16="http://schemas.microsoft.com/office/drawing/2014/main" id="{9AE06393-80FF-DECF-3ECD-DA28C89A718C}"/>
                    </a:ext>
                  </a:extLst>
                </p14:cNvPr>
                <p14:cNvContentPartPr/>
                <p14:nvPr/>
              </p14:nvContentPartPr>
              <p14:xfrm>
                <a:off x="2126314" y="5824089"/>
                <a:ext cx="129600" cy="241560"/>
              </p14:xfrm>
            </p:contentPart>
          </mc:Choice>
          <mc:Fallback xmlns="">
            <p:pic>
              <p:nvPicPr>
                <p:cNvPr id="2478" name="Ink 2477">
                  <a:extLst>
                    <a:ext uri="{FF2B5EF4-FFF2-40B4-BE49-F238E27FC236}">
                      <a16:creationId xmlns:a16="http://schemas.microsoft.com/office/drawing/2014/main" id="{9AE06393-80FF-DECF-3ECD-DA28C89A718C}"/>
                    </a:ext>
                  </a:extLst>
                </p:cNvPr>
                <p:cNvPicPr/>
                <p:nvPr/>
              </p:nvPicPr>
              <p:blipFill>
                <a:blip r:embed="rId4354"/>
                <a:stretch>
                  <a:fillRect/>
                </a:stretch>
              </p:blipFill>
              <p:spPr>
                <a:xfrm>
                  <a:off x="2063674" y="5446089"/>
                  <a:ext cx="255240" cy="9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55">
              <p14:nvContentPartPr>
                <p14:cNvPr id="2479" name="Ink 2478">
                  <a:extLst>
                    <a:ext uri="{FF2B5EF4-FFF2-40B4-BE49-F238E27FC236}">
                      <a16:creationId xmlns:a16="http://schemas.microsoft.com/office/drawing/2014/main" id="{D7F76F42-6F4A-C4D2-09EE-D536FA033663}"/>
                    </a:ext>
                  </a:extLst>
                </p14:cNvPr>
                <p14:cNvContentPartPr/>
                <p14:nvPr/>
              </p14:nvContentPartPr>
              <p14:xfrm>
                <a:off x="2218834" y="6004089"/>
                <a:ext cx="21960" cy="177120"/>
              </p14:xfrm>
            </p:contentPart>
          </mc:Choice>
          <mc:Fallback xmlns="">
            <p:pic>
              <p:nvPicPr>
                <p:cNvPr id="2479" name="Ink 2478">
                  <a:extLst>
                    <a:ext uri="{FF2B5EF4-FFF2-40B4-BE49-F238E27FC236}">
                      <a16:creationId xmlns:a16="http://schemas.microsoft.com/office/drawing/2014/main" id="{D7F76F42-6F4A-C4D2-09EE-D536FA033663}"/>
                    </a:ext>
                  </a:extLst>
                </p:cNvPr>
                <p:cNvPicPr/>
                <p:nvPr/>
              </p:nvPicPr>
              <p:blipFill>
                <a:blip r:embed="rId4356"/>
                <a:stretch>
                  <a:fillRect/>
                </a:stretch>
              </p:blipFill>
              <p:spPr>
                <a:xfrm>
                  <a:off x="2155834" y="5626089"/>
                  <a:ext cx="147600" cy="9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57">
              <p14:nvContentPartPr>
                <p14:cNvPr id="2480" name="Ink 2479">
                  <a:extLst>
                    <a:ext uri="{FF2B5EF4-FFF2-40B4-BE49-F238E27FC236}">
                      <a16:creationId xmlns:a16="http://schemas.microsoft.com/office/drawing/2014/main" id="{0F328730-6BB1-86F8-BF7A-186CD36D1ACE}"/>
                    </a:ext>
                  </a:extLst>
                </p14:cNvPr>
                <p14:cNvContentPartPr/>
                <p14:nvPr/>
              </p14:nvContentPartPr>
              <p14:xfrm>
                <a:off x="2248354" y="5942169"/>
                <a:ext cx="90720" cy="230040"/>
              </p14:xfrm>
            </p:contentPart>
          </mc:Choice>
          <mc:Fallback xmlns="">
            <p:pic>
              <p:nvPicPr>
                <p:cNvPr id="2480" name="Ink 2479">
                  <a:extLst>
                    <a:ext uri="{FF2B5EF4-FFF2-40B4-BE49-F238E27FC236}">
                      <a16:creationId xmlns:a16="http://schemas.microsoft.com/office/drawing/2014/main" id="{0F328730-6BB1-86F8-BF7A-186CD36D1ACE}"/>
                    </a:ext>
                  </a:extLst>
                </p:cNvPr>
                <p:cNvPicPr/>
                <p:nvPr/>
              </p:nvPicPr>
              <p:blipFill>
                <a:blip r:embed="rId4358"/>
                <a:stretch>
                  <a:fillRect/>
                </a:stretch>
              </p:blipFill>
              <p:spPr>
                <a:xfrm>
                  <a:off x="2185354" y="5564529"/>
                  <a:ext cx="216360" cy="9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59">
              <p14:nvContentPartPr>
                <p14:cNvPr id="2481" name="Ink 2480">
                  <a:extLst>
                    <a:ext uri="{FF2B5EF4-FFF2-40B4-BE49-F238E27FC236}">
                      <a16:creationId xmlns:a16="http://schemas.microsoft.com/office/drawing/2014/main" id="{C9C49040-5527-2BE2-9070-24DC5EDD9B42}"/>
                    </a:ext>
                  </a:extLst>
                </p14:cNvPr>
                <p14:cNvContentPartPr/>
                <p14:nvPr/>
              </p14:nvContentPartPr>
              <p14:xfrm>
                <a:off x="2228194" y="5575689"/>
                <a:ext cx="64800" cy="275040"/>
              </p14:xfrm>
            </p:contentPart>
          </mc:Choice>
          <mc:Fallback xmlns="">
            <p:pic>
              <p:nvPicPr>
                <p:cNvPr id="2481" name="Ink 2480">
                  <a:extLst>
                    <a:ext uri="{FF2B5EF4-FFF2-40B4-BE49-F238E27FC236}">
                      <a16:creationId xmlns:a16="http://schemas.microsoft.com/office/drawing/2014/main" id="{C9C49040-5527-2BE2-9070-24DC5EDD9B42}"/>
                    </a:ext>
                  </a:extLst>
                </p:cNvPr>
                <p:cNvPicPr/>
                <p:nvPr/>
              </p:nvPicPr>
              <p:blipFill>
                <a:blip r:embed="rId4360"/>
                <a:stretch>
                  <a:fillRect/>
                </a:stretch>
              </p:blipFill>
              <p:spPr>
                <a:xfrm>
                  <a:off x="2165554" y="5198049"/>
                  <a:ext cx="190440" cy="10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61">
              <p14:nvContentPartPr>
                <p14:cNvPr id="2483" name="Ink 2482">
                  <a:extLst>
                    <a:ext uri="{FF2B5EF4-FFF2-40B4-BE49-F238E27FC236}">
                      <a16:creationId xmlns:a16="http://schemas.microsoft.com/office/drawing/2014/main" id="{310F2587-9424-AD6A-D8EC-BE9E0164315E}"/>
                    </a:ext>
                  </a:extLst>
                </p14:cNvPr>
                <p14:cNvContentPartPr/>
                <p14:nvPr/>
              </p14:nvContentPartPr>
              <p14:xfrm>
                <a:off x="2174194" y="5405769"/>
                <a:ext cx="177120" cy="537840"/>
              </p14:xfrm>
            </p:contentPart>
          </mc:Choice>
          <mc:Fallback xmlns="">
            <p:pic>
              <p:nvPicPr>
                <p:cNvPr id="2483" name="Ink 2482">
                  <a:extLst>
                    <a:ext uri="{FF2B5EF4-FFF2-40B4-BE49-F238E27FC236}">
                      <a16:creationId xmlns:a16="http://schemas.microsoft.com/office/drawing/2014/main" id="{310F2587-9424-AD6A-D8EC-BE9E0164315E}"/>
                    </a:ext>
                  </a:extLst>
                </p:cNvPr>
                <p:cNvPicPr/>
                <p:nvPr/>
              </p:nvPicPr>
              <p:blipFill>
                <a:blip r:embed="rId4362"/>
                <a:stretch>
                  <a:fillRect/>
                </a:stretch>
              </p:blipFill>
              <p:spPr>
                <a:xfrm>
                  <a:off x="2111554" y="5027769"/>
                  <a:ext cx="302760" cy="12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63">
              <p14:nvContentPartPr>
                <p14:cNvPr id="2484" name="Ink 2483">
                  <a:extLst>
                    <a:ext uri="{FF2B5EF4-FFF2-40B4-BE49-F238E27FC236}">
                      <a16:creationId xmlns:a16="http://schemas.microsoft.com/office/drawing/2014/main" id="{25B74E3A-D1F8-0458-60CB-EBB802F1A849}"/>
                    </a:ext>
                  </a:extLst>
                </p14:cNvPr>
                <p14:cNvContentPartPr/>
                <p14:nvPr/>
              </p14:nvContentPartPr>
              <p14:xfrm>
                <a:off x="2233234" y="5523489"/>
                <a:ext cx="80640" cy="439920"/>
              </p14:xfrm>
            </p:contentPart>
          </mc:Choice>
          <mc:Fallback xmlns="">
            <p:pic>
              <p:nvPicPr>
                <p:cNvPr id="2484" name="Ink 2483">
                  <a:extLst>
                    <a:ext uri="{FF2B5EF4-FFF2-40B4-BE49-F238E27FC236}">
                      <a16:creationId xmlns:a16="http://schemas.microsoft.com/office/drawing/2014/main" id="{25B74E3A-D1F8-0458-60CB-EBB802F1A849}"/>
                    </a:ext>
                  </a:extLst>
                </p:cNvPr>
                <p:cNvPicPr/>
                <p:nvPr/>
              </p:nvPicPr>
              <p:blipFill>
                <a:blip r:embed="rId4364"/>
                <a:stretch>
                  <a:fillRect/>
                </a:stretch>
              </p:blipFill>
              <p:spPr>
                <a:xfrm>
                  <a:off x="2170234" y="5145489"/>
                  <a:ext cx="206280" cy="11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65">
              <p14:nvContentPartPr>
                <p14:cNvPr id="2485" name="Ink 2484">
                  <a:extLst>
                    <a:ext uri="{FF2B5EF4-FFF2-40B4-BE49-F238E27FC236}">
                      <a16:creationId xmlns:a16="http://schemas.microsoft.com/office/drawing/2014/main" id="{717F3017-6AFE-3DA0-8B56-361EC1EC82BC}"/>
                    </a:ext>
                  </a:extLst>
                </p14:cNvPr>
                <p14:cNvContentPartPr/>
                <p14:nvPr/>
              </p14:nvContentPartPr>
              <p14:xfrm>
                <a:off x="2229274" y="5525289"/>
                <a:ext cx="120240" cy="474480"/>
              </p14:xfrm>
            </p:contentPart>
          </mc:Choice>
          <mc:Fallback xmlns="">
            <p:pic>
              <p:nvPicPr>
                <p:cNvPr id="2485" name="Ink 2484">
                  <a:extLst>
                    <a:ext uri="{FF2B5EF4-FFF2-40B4-BE49-F238E27FC236}">
                      <a16:creationId xmlns:a16="http://schemas.microsoft.com/office/drawing/2014/main" id="{717F3017-6AFE-3DA0-8B56-361EC1EC82BC}"/>
                    </a:ext>
                  </a:extLst>
                </p:cNvPr>
                <p:cNvPicPr/>
                <p:nvPr/>
              </p:nvPicPr>
              <p:blipFill>
                <a:blip r:embed="rId4366"/>
                <a:stretch>
                  <a:fillRect/>
                </a:stretch>
              </p:blipFill>
              <p:spPr>
                <a:xfrm>
                  <a:off x="2166634" y="5147289"/>
                  <a:ext cx="245880" cy="12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67">
              <p14:nvContentPartPr>
                <p14:cNvPr id="2486" name="Ink 2485">
                  <a:extLst>
                    <a:ext uri="{FF2B5EF4-FFF2-40B4-BE49-F238E27FC236}">
                      <a16:creationId xmlns:a16="http://schemas.microsoft.com/office/drawing/2014/main" id="{5D0B1E8D-FEF3-9B09-2D0F-D45C64D1945F}"/>
                    </a:ext>
                  </a:extLst>
                </p14:cNvPr>
                <p14:cNvContentPartPr/>
                <p14:nvPr/>
              </p14:nvContentPartPr>
              <p14:xfrm>
                <a:off x="2183914" y="5624649"/>
                <a:ext cx="111600" cy="619200"/>
              </p14:xfrm>
            </p:contentPart>
          </mc:Choice>
          <mc:Fallback xmlns="">
            <p:pic>
              <p:nvPicPr>
                <p:cNvPr id="2486" name="Ink 2485">
                  <a:extLst>
                    <a:ext uri="{FF2B5EF4-FFF2-40B4-BE49-F238E27FC236}">
                      <a16:creationId xmlns:a16="http://schemas.microsoft.com/office/drawing/2014/main" id="{5D0B1E8D-FEF3-9B09-2D0F-D45C64D1945F}"/>
                    </a:ext>
                  </a:extLst>
                </p:cNvPr>
                <p:cNvPicPr/>
                <p:nvPr/>
              </p:nvPicPr>
              <p:blipFill>
                <a:blip r:embed="rId4368"/>
                <a:stretch>
                  <a:fillRect/>
                </a:stretch>
              </p:blipFill>
              <p:spPr>
                <a:xfrm>
                  <a:off x="2120914" y="5246649"/>
                  <a:ext cx="237240" cy="13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69">
              <p14:nvContentPartPr>
                <p14:cNvPr id="2487" name="Ink 2486">
                  <a:extLst>
                    <a:ext uri="{FF2B5EF4-FFF2-40B4-BE49-F238E27FC236}">
                      <a16:creationId xmlns:a16="http://schemas.microsoft.com/office/drawing/2014/main" id="{5C584D9E-E6C2-A6D4-8F6C-6E37FA511DB7}"/>
                    </a:ext>
                  </a:extLst>
                </p14:cNvPr>
                <p14:cNvContentPartPr/>
                <p14:nvPr/>
              </p14:nvContentPartPr>
              <p14:xfrm>
                <a:off x="2166994" y="5777289"/>
                <a:ext cx="174600" cy="637200"/>
              </p14:xfrm>
            </p:contentPart>
          </mc:Choice>
          <mc:Fallback xmlns="">
            <p:pic>
              <p:nvPicPr>
                <p:cNvPr id="2487" name="Ink 2486">
                  <a:extLst>
                    <a:ext uri="{FF2B5EF4-FFF2-40B4-BE49-F238E27FC236}">
                      <a16:creationId xmlns:a16="http://schemas.microsoft.com/office/drawing/2014/main" id="{5C584D9E-E6C2-A6D4-8F6C-6E37FA511DB7}"/>
                    </a:ext>
                  </a:extLst>
                </p:cNvPr>
                <p:cNvPicPr/>
                <p:nvPr/>
              </p:nvPicPr>
              <p:blipFill>
                <a:blip r:embed="rId4370"/>
                <a:stretch>
                  <a:fillRect/>
                </a:stretch>
              </p:blipFill>
              <p:spPr>
                <a:xfrm>
                  <a:off x="2104354" y="5399289"/>
                  <a:ext cx="300240" cy="13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71">
              <p14:nvContentPartPr>
                <p14:cNvPr id="2488" name="Ink 2487">
                  <a:extLst>
                    <a:ext uri="{FF2B5EF4-FFF2-40B4-BE49-F238E27FC236}">
                      <a16:creationId xmlns:a16="http://schemas.microsoft.com/office/drawing/2014/main" id="{5E1AEB08-E929-856B-FBEC-04AC67719996}"/>
                    </a:ext>
                  </a:extLst>
                </p14:cNvPr>
                <p14:cNvContentPartPr/>
                <p14:nvPr/>
              </p14:nvContentPartPr>
              <p14:xfrm>
                <a:off x="2249074" y="5847489"/>
                <a:ext cx="132120" cy="767880"/>
              </p14:xfrm>
            </p:contentPart>
          </mc:Choice>
          <mc:Fallback xmlns="">
            <p:pic>
              <p:nvPicPr>
                <p:cNvPr id="2488" name="Ink 2487">
                  <a:extLst>
                    <a:ext uri="{FF2B5EF4-FFF2-40B4-BE49-F238E27FC236}">
                      <a16:creationId xmlns:a16="http://schemas.microsoft.com/office/drawing/2014/main" id="{5E1AEB08-E929-856B-FBEC-04AC67719996}"/>
                    </a:ext>
                  </a:extLst>
                </p:cNvPr>
                <p:cNvPicPr/>
                <p:nvPr/>
              </p:nvPicPr>
              <p:blipFill>
                <a:blip r:embed="rId4372"/>
                <a:stretch>
                  <a:fillRect/>
                </a:stretch>
              </p:blipFill>
              <p:spPr>
                <a:xfrm>
                  <a:off x="2186434" y="5469489"/>
                  <a:ext cx="257760" cy="152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73">
              <p14:nvContentPartPr>
                <p14:cNvPr id="2489" name="Ink 2488">
                  <a:extLst>
                    <a:ext uri="{FF2B5EF4-FFF2-40B4-BE49-F238E27FC236}">
                      <a16:creationId xmlns:a16="http://schemas.microsoft.com/office/drawing/2014/main" id="{B47A44EB-BEE1-7E13-2F4A-F78A87E08819}"/>
                    </a:ext>
                  </a:extLst>
                </p14:cNvPr>
                <p14:cNvContentPartPr/>
                <p14:nvPr/>
              </p14:nvContentPartPr>
              <p14:xfrm>
                <a:off x="2214514" y="5992209"/>
                <a:ext cx="82800" cy="630360"/>
              </p14:xfrm>
            </p:contentPart>
          </mc:Choice>
          <mc:Fallback xmlns="">
            <p:pic>
              <p:nvPicPr>
                <p:cNvPr id="2489" name="Ink 2488">
                  <a:extLst>
                    <a:ext uri="{FF2B5EF4-FFF2-40B4-BE49-F238E27FC236}">
                      <a16:creationId xmlns:a16="http://schemas.microsoft.com/office/drawing/2014/main" id="{B47A44EB-BEE1-7E13-2F4A-F78A87E08819}"/>
                    </a:ext>
                  </a:extLst>
                </p:cNvPr>
                <p:cNvPicPr/>
                <p:nvPr/>
              </p:nvPicPr>
              <p:blipFill>
                <a:blip r:embed="rId4374"/>
                <a:stretch>
                  <a:fillRect/>
                </a:stretch>
              </p:blipFill>
              <p:spPr>
                <a:xfrm>
                  <a:off x="2151514" y="5614569"/>
                  <a:ext cx="208440" cy="13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75">
              <p14:nvContentPartPr>
                <p14:cNvPr id="2491" name="Ink 2490">
                  <a:extLst>
                    <a:ext uri="{FF2B5EF4-FFF2-40B4-BE49-F238E27FC236}">
                      <a16:creationId xmlns:a16="http://schemas.microsoft.com/office/drawing/2014/main" id="{F289201F-DB90-9F58-357B-2F8358C72DA6}"/>
                    </a:ext>
                  </a:extLst>
                </p14:cNvPr>
                <p14:cNvContentPartPr/>
                <p14:nvPr/>
              </p14:nvContentPartPr>
              <p14:xfrm>
                <a:off x="2213794" y="6044049"/>
                <a:ext cx="242280" cy="596520"/>
              </p14:xfrm>
            </p:contentPart>
          </mc:Choice>
          <mc:Fallback xmlns="">
            <p:pic>
              <p:nvPicPr>
                <p:cNvPr id="2491" name="Ink 2490">
                  <a:extLst>
                    <a:ext uri="{FF2B5EF4-FFF2-40B4-BE49-F238E27FC236}">
                      <a16:creationId xmlns:a16="http://schemas.microsoft.com/office/drawing/2014/main" id="{F289201F-DB90-9F58-357B-2F8358C72DA6}"/>
                    </a:ext>
                  </a:extLst>
                </p:cNvPr>
                <p:cNvPicPr/>
                <p:nvPr/>
              </p:nvPicPr>
              <p:blipFill>
                <a:blip r:embed="rId4376"/>
                <a:stretch>
                  <a:fillRect/>
                </a:stretch>
              </p:blipFill>
              <p:spPr>
                <a:xfrm>
                  <a:off x="2150794" y="5666049"/>
                  <a:ext cx="367920" cy="13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77">
              <p14:nvContentPartPr>
                <p14:cNvPr id="2492" name="Ink 2491">
                  <a:extLst>
                    <a:ext uri="{FF2B5EF4-FFF2-40B4-BE49-F238E27FC236}">
                      <a16:creationId xmlns:a16="http://schemas.microsoft.com/office/drawing/2014/main" id="{3D123F85-DD61-01A5-EC2A-FCCA71D6CC08}"/>
                    </a:ext>
                  </a:extLst>
                </p14:cNvPr>
                <p14:cNvContentPartPr/>
                <p14:nvPr/>
              </p14:nvContentPartPr>
              <p14:xfrm>
                <a:off x="2261674" y="6103809"/>
                <a:ext cx="212040" cy="494280"/>
              </p14:xfrm>
            </p:contentPart>
          </mc:Choice>
          <mc:Fallback xmlns="">
            <p:pic>
              <p:nvPicPr>
                <p:cNvPr id="2492" name="Ink 2491">
                  <a:extLst>
                    <a:ext uri="{FF2B5EF4-FFF2-40B4-BE49-F238E27FC236}">
                      <a16:creationId xmlns:a16="http://schemas.microsoft.com/office/drawing/2014/main" id="{3D123F85-DD61-01A5-EC2A-FCCA71D6CC08}"/>
                    </a:ext>
                  </a:extLst>
                </p:cNvPr>
                <p:cNvPicPr/>
                <p:nvPr/>
              </p:nvPicPr>
              <p:blipFill>
                <a:blip r:embed="rId4378"/>
                <a:stretch>
                  <a:fillRect/>
                </a:stretch>
              </p:blipFill>
              <p:spPr>
                <a:xfrm>
                  <a:off x="2198674" y="5725809"/>
                  <a:ext cx="337680" cy="12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79">
              <p14:nvContentPartPr>
                <p14:cNvPr id="2493" name="Ink 2492">
                  <a:extLst>
                    <a:ext uri="{FF2B5EF4-FFF2-40B4-BE49-F238E27FC236}">
                      <a16:creationId xmlns:a16="http://schemas.microsoft.com/office/drawing/2014/main" id="{5535DE03-F684-01C8-34B5-BA417E200C6C}"/>
                    </a:ext>
                  </a:extLst>
                </p14:cNvPr>
                <p14:cNvContentPartPr/>
                <p14:nvPr/>
              </p14:nvContentPartPr>
              <p14:xfrm>
                <a:off x="2277874" y="6041169"/>
                <a:ext cx="212040" cy="513000"/>
              </p14:xfrm>
            </p:contentPart>
          </mc:Choice>
          <mc:Fallback xmlns="">
            <p:pic>
              <p:nvPicPr>
                <p:cNvPr id="2493" name="Ink 2492">
                  <a:extLst>
                    <a:ext uri="{FF2B5EF4-FFF2-40B4-BE49-F238E27FC236}">
                      <a16:creationId xmlns:a16="http://schemas.microsoft.com/office/drawing/2014/main" id="{5535DE03-F684-01C8-34B5-BA417E200C6C}"/>
                    </a:ext>
                  </a:extLst>
                </p:cNvPr>
                <p:cNvPicPr/>
                <p:nvPr/>
              </p:nvPicPr>
              <p:blipFill>
                <a:blip r:embed="rId4380"/>
                <a:stretch>
                  <a:fillRect/>
                </a:stretch>
              </p:blipFill>
              <p:spPr>
                <a:xfrm>
                  <a:off x="2214874" y="5663169"/>
                  <a:ext cx="337680" cy="12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81">
              <p14:nvContentPartPr>
                <p14:cNvPr id="2494" name="Ink 2493">
                  <a:extLst>
                    <a:ext uri="{FF2B5EF4-FFF2-40B4-BE49-F238E27FC236}">
                      <a16:creationId xmlns:a16="http://schemas.microsoft.com/office/drawing/2014/main" id="{0CDA32CE-9DFB-A07C-2349-279A5AEA36B4}"/>
                    </a:ext>
                  </a:extLst>
                </p14:cNvPr>
                <p14:cNvContentPartPr/>
                <p14:nvPr/>
              </p14:nvContentPartPr>
              <p14:xfrm>
                <a:off x="2276434" y="5994369"/>
                <a:ext cx="211680" cy="579600"/>
              </p14:xfrm>
            </p:contentPart>
          </mc:Choice>
          <mc:Fallback xmlns="">
            <p:pic>
              <p:nvPicPr>
                <p:cNvPr id="2494" name="Ink 2493">
                  <a:extLst>
                    <a:ext uri="{FF2B5EF4-FFF2-40B4-BE49-F238E27FC236}">
                      <a16:creationId xmlns:a16="http://schemas.microsoft.com/office/drawing/2014/main" id="{0CDA32CE-9DFB-A07C-2349-279A5AEA36B4}"/>
                    </a:ext>
                  </a:extLst>
                </p:cNvPr>
                <p:cNvPicPr/>
                <p:nvPr/>
              </p:nvPicPr>
              <p:blipFill>
                <a:blip r:embed="rId4382"/>
                <a:stretch>
                  <a:fillRect/>
                </a:stretch>
              </p:blipFill>
              <p:spPr>
                <a:xfrm>
                  <a:off x="2213434" y="5616369"/>
                  <a:ext cx="337320" cy="13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83">
              <p14:nvContentPartPr>
                <p14:cNvPr id="2496" name="Ink 2495">
                  <a:extLst>
                    <a:ext uri="{FF2B5EF4-FFF2-40B4-BE49-F238E27FC236}">
                      <a16:creationId xmlns:a16="http://schemas.microsoft.com/office/drawing/2014/main" id="{FC4A0E85-1BB7-72D7-4081-7483C18C5298}"/>
                    </a:ext>
                  </a:extLst>
                </p14:cNvPr>
                <p14:cNvContentPartPr/>
                <p14:nvPr/>
              </p14:nvContentPartPr>
              <p14:xfrm>
                <a:off x="2438794" y="6160689"/>
                <a:ext cx="68760" cy="499320"/>
              </p14:xfrm>
            </p:contentPart>
          </mc:Choice>
          <mc:Fallback xmlns="">
            <p:pic>
              <p:nvPicPr>
                <p:cNvPr id="2496" name="Ink 2495">
                  <a:extLst>
                    <a:ext uri="{FF2B5EF4-FFF2-40B4-BE49-F238E27FC236}">
                      <a16:creationId xmlns:a16="http://schemas.microsoft.com/office/drawing/2014/main" id="{FC4A0E85-1BB7-72D7-4081-7483C18C5298}"/>
                    </a:ext>
                  </a:extLst>
                </p:cNvPr>
                <p:cNvPicPr/>
                <p:nvPr/>
              </p:nvPicPr>
              <p:blipFill>
                <a:blip r:embed="rId4384"/>
                <a:stretch>
                  <a:fillRect/>
                </a:stretch>
              </p:blipFill>
              <p:spPr>
                <a:xfrm>
                  <a:off x="2376154" y="5783049"/>
                  <a:ext cx="194400" cy="12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85">
              <p14:nvContentPartPr>
                <p14:cNvPr id="2497" name="Ink 2496">
                  <a:extLst>
                    <a:ext uri="{FF2B5EF4-FFF2-40B4-BE49-F238E27FC236}">
                      <a16:creationId xmlns:a16="http://schemas.microsoft.com/office/drawing/2014/main" id="{078A5157-7A39-2F86-4C04-9AC1285C88B7}"/>
                    </a:ext>
                  </a:extLst>
                </p14:cNvPr>
                <p14:cNvContentPartPr/>
                <p14:nvPr/>
              </p14:nvContentPartPr>
              <p14:xfrm>
                <a:off x="2411074" y="6465249"/>
                <a:ext cx="235440" cy="267840"/>
              </p14:xfrm>
            </p:contentPart>
          </mc:Choice>
          <mc:Fallback xmlns="">
            <p:pic>
              <p:nvPicPr>
                <p:cNvPr id="2497" name="Ink 2496">
                  <a:extLst>
                    <a:ext uri="{FF2B5EF4-FFF2-40B4-BE49-F238E27FC236}">
                      <a16:creationId xmlns:a16="http://schemas.microsoft.com/office/drawing/2014/main" id="{078A5157-7A39-2F86-4C04-9AC1285C88B7}"/>
                    </a:ext>
                  </a:extLst>
                </p:cNvPr>
                <p:cNvPicPr/>
                <p:nvPr/>
              </p:nvPicPr>
              <p:blipFill>
                <a:blip r:embed="rId4386"/>
                <a:stretch>
                  <a:fillRect/>
                </a:stretch>
              </p:blipFill>
              <p:spPr>
                <a:xfrm>
                  <a:off x="2348434" y="6087249"/>
                  <a:ext cx="361080" cy="10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87">
              <p14:nvContentPartPr>
                <p14:cNvPr id="2498" name="Ink 2497">
                  <a:extLst>
                    <a:ext uri="{FF2B5EF4-FFF2-40B4-BE49-F238E27FC236}">
                      <a16:creationId xmlns:a16="http://schemas.microsoft.com/office/drawing/2014/main" id="{5C5DFAFF-E046-EF5F-B0BE-763E55AE0AC4}"/>
                    </a:ext>
                  </a:extLst>
                </p14:cNvPr>
                <p14:cNvContentPartPr/>
                <p14:nvPr/>
              </p14:nvContentPartPr>
              <p14:xfrm>
                <a:off x="2421874" y="6470289"/>
                <a:ext cx="176400" cy="236520"/>
              </p14:xfrm>
            </p:contentPart>
          </mc:Choice>
          <mc:Fallback xmlns="">
            <p:pic>
              <p:nvPicPr>
                <p:cNvPr id="2498" name="Ink 2497">
                  <a:extLst>
                    <a:ext uri="{FF2B5EF4-FFF2-40B4-BE49-F238E27FC236}">
                      <a16:creationId xmlns:a16="http://schemas.microsoft.com/office/drawing/2014/main" id="{5C5DFAFF-E046-EF5F-B0BE-763E55AE0AC4}"/>
                    </a:ext>
                  </a:extLst>
                </p:cNvPr>
                <p:cNvPicPr/>
                <p:nvPr/>
              </p:nvPicPr>
              <p:blipFill>
                <a:blip r:embed="rId4388"/>
                <a:stretch>
                  <a:fillRect/>
                </a:stretch>
              </p:blipFill>
              <p:spPr>
                <a:xfrm>
                  <a:off x="2358874" y="6092649"/>
                  <a:ext cx="302040" cy="9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89">
              <p14:nvContentPartPr>
                <p14:cNvPr id="2500" name="Ink 2499">
                  <a:extLst>
                    <a:ext uri="{FF2B5EF4-FFF2-40B4-BE49-F238E27FC236}">
                      <a16:creationId xmlns:a16="http://schemas.microsoft.com/office/drawing/2014/main" id="{7624D254-2FEA-5C9C-255E-CEC5F2DAC6B6}"/>
                    </a:ext>
                  </a:extLst>
                </p14:cNvPr>
                <p14:cNvContentPartPr/>
                <p14:nvPr/>
              </p14:nvContentPartPr>
              <p14:xfrm>
                <a:off x="1892314" y="6715809"/>
                <a:ext cx="1037880" cy="138960"/>
              </p14:xfrm>
            </p:contentPart>
          </mc:Choice>
          <mc:Fallback xmlns="">
            <p:pic>
              <p:nvPicPr>
                <p:cNvPr id="2500" name="Ink 2499">
                  <a:extLst>
                    <a:ext uri="{FF2B5EF4-FFF2-40B4-BE49-F238E27FC236}">
                      <a16:creationId xmlns:a16="http://schemas.microsoft.com/office/drawing/2014/main" id="{7624D254-2FEA-5C9C-255E-CEC5F2DAC6B6}"/>
                    </a:ext>
                  </a:extLst>
                </p:cNvPr>
                <p:cNvPicPr/>
                <p:nvPr/>
              </p:nvPicPr>
              <p:blipFill>
                <a:blip r:embed="rId4390"/>
                <a:stretch>
                  <a:fillRect/>
                </a:stretch>
              </p:blipFill>
              <p:spPr>
                <a:xfrm>
                  <a:off x="1829674" y="6338169"/>
                  <a:ext cx="1163520" cy="89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91">
              <p14:nvContentPartPr>
                <p14:cNvPr id="2501" name="Ink 2500">
                  <a:extLst>
                    <a:ext uri="{FF2B5EF4-FFF2-40B4-BE49-F238E27FC236}">
                      <a16:creationId xmlns:a16="http://schemas.microsoft.com/office/drawing/2014/main" id="{E17DAB55-D7EA-CF21-EAC3-710D44942189}"/>
                    </a:ext>
                  </a:extLst>
                </p14:cNvPr>
                <p14:cNvContentPartPr/>
                <p14:nvPr/>
              </p14:nvContentPartPr>
              <p14:xfrm>
                <a:off x="1651474" y="6616809"/>
                <a:ext cx="1422720" cy="255240"/>
              </p14:xfrm>
            </p:contentPart>
          </mc:Choice>
          <mc:Fallback xmlns="">
            <p:pic>
              <p:nvPicPr>
                <p:cNvPr id="2501" name="Ink 2500">
                  <a:extLst>
                    <a:ext uri="{FF2B5EF4-FFF2-40B4-BE49-F238E27FC236}">
                      <a16:creationId xmlns:a16="http://schemas.microsoft.com/office/drawing/2014/main" id="{E17DAB55-D7EA-CF21-EAC3-710D44942189}"/>
                    </a:ext>
                  </a:extLst>
                </p:cNvPr>
                <p:cNvPicPr/>
                <p:nvPr/>
              </p:nvPicPr>
              <p:blipFill>
                <a:blip r:embed="rId4392"/>
                <a:stretch>
                  <a:fillRect/>
                </a:stretch>
              </p:blipFill>
              <p:spPr>
                <a:xfrm>
                  <a:off x="1588474" y="6238809"/>
                  <a:ext cx="1548360" cy="10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93">
              <p14:nvContentPartPr>
                <p14:cNvPr id="2503" name="Ink 2502">
                  <a:extLst>
                    <a:ext uri="{FF2B5EF4-FFF2-40B4-BE49-F238E27FC236}">
                      <a16:creationId xmlns:a16="http://schemas.microsoft.com/office/drawing/2014/main" id="{6E15D59D-B72A-6156-407D-677916C391E7}"/>
                    </a:ext>
                  </a:extLst>
                </p14:cNvPr>
                <p14:cNvContentPartPr/>
                <p14:nvPr/>
              </p14:nvContentPartPr>
              <p14:xfrm>
                <a:off x="2305954" y="7011369"/>
                <a:ext cx="43200" cy="6480"/>
              </p14:xfrm>
            </p:contentPart>
          </mc:Choice>
          <mc:Fallback xmlns="">
            <p:pic>
              <p:nvPicPr>
                <p:cNvPr id="2503" name="Ink 2502">
                  <a:extLst>
                    <a:ext uri="{FF2B5EF4-FFF2-40B4-BE49-F238E27FC236}">
                      <a16:creationId xmlns:a16="http://schemas.microsoft.com/office/drawing/2014/main" id="{6E15D59D-B72A-6156-407D-677916C391E7}"/>
                    </a:ext>
                  </a:extLst>
                </p:cNvPr>
                <p:cNvPicPr/>
                <p:nvPr/>
              </p:nvPicPr>
              <p:blipFill>
                <a:blip r:embed="rId4394"/>
                <a:stretch>
                  <a:fillRect/>
                </a:stretch>
              </p:blipFill>
              <p:spPr>
                <a:xfrm>
                  <a:off x="2243314" y="6633729"/>
                  <a:ext cx="168840" cy="76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95">
              <p14:nvContentPartPr>
                <p14:cNvPr id="2504" name="Ink 2503">
                  <a:extLst>
                    <a:ext uri="{FF2B5EF4-FFF2-40B4-BE49-F238E27FC236}">
                      <a16:creationId xmlns:a16="http://schemas.microsoft.com/office/drawing/2014/main" id="{1B256568-69B0-E106-10C6-2848A1E51FE5}"/>
                    </a:ext>
                  </a:extLst>
                </p14:cNvPr>
                <p14:cNvContentPartPr/>
                <p14:nvPr/>
              </p14:nvContentPartPr>
              <p14:xfrm>
                <a:off x="2044954" y="6868449"/>
                <a:ext cx="663120" cy="92520"/>
              </p14:xfrm>
            </p:contentPart>
          </mc:Choice>
          <mc:Fallback xmlns="">
            <p:pic>
              <p:nvPicPr>
                <p:cNvPr id="2504" name="Ink 2503">
                  <a:extLst>
                    <a:ext uri="{FF2B5EF4-FFF2-40B4-BE49-F238E27FC236}">
                      <a16:creationId xmlns:a16="http://schemas.microsoft.com/office/drawing/2014/main" id="{1B256568-69B0-E106-10C6-2848A1E51FE5}"/>
                    </a:ext>
                  </a:extLst>
                </p:cNvPr>
                <p:cNvPicPr/>
                <p:nvPr/>
              </p:nvPicPr>
              <p:blipFill>
                <a:blip r:embed="rId4396"/>
                <a:stretch>
                  <a:fillRect/>
                </a:stretch>
              </p:blipFill>
              <p:spPr>
                <a:xfrm>
                  <a:off x="1982314" y="6490809"/>
                  <a:ext cx="788760" cy="84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97">
              <p14:nvContentPartPr>
                <p14:cNvPr id="2505" name="Ink 2504">
                  <a:extLst>
                    <a:ext uri="{FF2B5EF4-FFF2-40B4-BE49-F238E27FC236}">
                      <a16:creationId xmlns:a16="http://schemas.microsoft.com/office/drawing/2014/main" id="{3461BFA4-23B2-77A2-B817-1BDDBA6C8D0E}"/>
                    </a:ext>
                  </a:extLst>
                </p14:cNvPr>
                <p14:cNvContentPartPr/>
                <p14:nvPr/>
              </p14:nvContentPartPr>
              <p14:xfrm>
                <a:off x="1926154" y="6760449"/>
                <a:ext cx="1015200" cy="129240"/>
              </p14:xfrm>
            </p:contentPart>
          </mc:Choice>
          <mc:Fallback xmlns="">
            <p:pic>
              <p:nvPicPr>
                <p:cNvPr id="2505" name="Ink 2504">
                  <a:extLst>
                    <a:ext uri="{FF2B5EF4-FFF2-40B4-BE49-F238E27FC236}">
                      <a16:creationId xmlns:a16="http://schemas.microsoft.com/office/drawing/2014/main" id="{3461BFA4-23B2-77A2-B817-1BDDBA6C8D0E}"/>
                    </a:ext>
                  </a:extLst>
                </p:cNvPr>
                <p:cNvPicPr/>
                <p:nvPr/>
              </p:nvPicPr>
              <p:blipFill>
                <a:blip r:embed="rId4398"/>
                <a:stretch>
                  <a:fillRect/>
                </a:stretch>
              </p:blipFill>
              <p:spPr>
                <a:xfrm>
                  <a:off x="1863154" y="6382809"/>
                  <a:ext cx="1140840" cy="88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99">
              <p14:nvContentPartPr>
                <p14:cNvPr id="2506" name="Ink 2505">
                  <a:extLst>
                    <a:ext uri="{FF2B5EF4-FFF2-40B4-BE49-F238E27FC236}">
                      <a16:creationId xmlns:a16="http://schemas.microsoft.com/office/drawing/2014/main" id="{015D7F50-53C4-2DCA-3A17-85E9E641EA6A}"/>
                    </a:ext>
                  </a:extLst>
                </p14:cNvPr>
                <p14:cNvContentPartPr/>
                <p14:nvPr/>
              </p14:nvContentPartPr>
              <p14:xfrm>
                <a:off x="2169154" y="6539049"/>
                <a:ext cx="1244160" cy="396360"/>
              </p14:xfrm>
            </p:contentPart>
          </mc:Choice>
          <mc:Fallback xmlns="">
            <p:pic>
              <p:nvPicPr>
                <p:cNvPr id="2506" name="Ink 2505">
                  <a:extLst>
                    <a:ext uri="{FF2B5EF4-FFF2-40B4-BE49-F238E27FC236}">
                      <a16:creationId xmlns:a16="http://schemas.microsoft.com/office/drawing/2014/main" id="{015D7F50-53C4-2DCA-3A17-85E9E641EA6A}"/>
                    </a:ext>
                  </a:extLst>
                </p:cNvPr>
                <p:cNvPicPr/>
                <p:nvPr/>
              </p:nvPicPr>
              <p:blipFill>
                <a:blip r:embed="rId4400"/>
                <a:stretch>
                  <a:fillRect/>
                </a:stretch>
              </p:blipFill>
              <p:spPr>
                <a:xfrm>
                  <a:off x="2106514" y="6161409"/>
                  <a:ext cx="1369800" cy="11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01">
              <p14:nvContentPartPr>
                <p14:cNvPr id="2507" name="Ink 2506">
                  <a:extLst>
                    <a:ext uri="{FF2B5EF4-FFF2-40B4-BE49-F238E27FC236}">
                      <a16:creationId xmlns:a16="http://schemas.microsoft.com/office/drawing/2014/main" id="{A815DCF6-E5D5-896F-B091-789F387E0917}"/>
                    </a:ext>
                  </a:extLst>
                </p14:cNvPr>
                <p14:cNvContentPartPr/>
                <p14:nvPr/>
              </p14:nvContentPartPr>
              <p14:xfrm>
                <a:off x="2508634" y="6556329"/>
                <a:ext cx="799200" cy="372240"/>
              </p14:xfrm>
            </p:contentPart>
          </mc:Choice>
          <mc:Fallback xmlns="">
            <p:pic>
              <p:nvPicPr>
                <p:cNvPr id="2507" name="Ink 2506">
                  <a:extLst>
                    <a:ext uri="{FF2B5EF4-FFF2-40B4-BE49-F238E27FC236}">
                      <a16:creationId xmlns:a16="http://schemas.microsoft.com/office/drawing/2014/main" id="{A815DCF6-E5D5-896F-B091-789F387E0917}"/>
                    </a:ext>
                  </a:extLst>
                </p:cNvPr>
                <p:cNvPicPr/>
                <p:nvPr/>
              </p:nvPicPr>
              <p:blipFill>
                <a:blip r:embed="rId4402"/>
                <a:stretch>
                  <a:fillRect/>
                </a:stretch>
              </p:blipFill>
              <p:spPr>
                <a:xfrm>
                  <a:off x="2445994" y="6178329"/>
                  <a:ext cx="924840" cy="11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03">
              <p14:nvContentPartPr>
                <p14:cNvPr id="2508" name="Ink 2507">
                  <a:extLst>
                    <a:ext uri="{FF2B5EF4-FFF2-40B4-BE49-F238E27FC236}">
                      <a16:creationId xmlns:a16="http://schemas.microsoft.com/office/drawing/2014/main" id="{F14C9100-AE6A-08F8-9ED5-604A5C579D36}"/>
                    </a:ext>
                  </a:extLst>
                </p14:cNvPr>
                <p14:cNvContentPartPr/>
                <p14:nvPr/>
              </p14:nvContentPartPr>
              <p14:xfrm>
                <a:off x="3474154" y="6415929"/>
                <a:ext cx="6120" cy="5400"/>
              </p14:xfrm>
            </p:contentPart>
          </mc:Choice>
          <mc:Fallback xmlns="">
            <p:pic>
              <p:nvPicPr>
                <p:cNvPr id="2508" name="Ink 2507">
                  <a:extLst>
                    <a:ext uri="{FF2B5EF4-FFF2-40B4-BE49-F238E27FC236}">
                      <a16:creationId xmlns:a16="http://schemas.microsoft.com/office/drawing/2014/main" id="{F14C9100-AE6A-08F8-9ED5-604A5C579D36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3411514" y="6038289"/>
                  <a:ext cx="131760" cy="76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04">
              <p14:nvContentPartPr>
                <p14:cNvPr id="2509" name="Ink 2508">
                  <a:extLst>
                    <a:ext uri="{FF2B5EF4-FFF2-40B4-BE49-F238E27FC236}">
                      <a16:creationId xmlns:a16="http://schemas.microsoft.com/office/drawing/2014/main" id="{2A829823-88F2-BFC3-E4ED-7E1DF7EA599C}"/>
                    </a:ext>
                  </a:extLst>
                </p14:cNvPr>
                <p14:cNvContentPartPr/>
                <p14:nvPr/>
              </p14:nvContentPartPr>
              <p14:xfrm>
                <a:off x="2815714" y="6448329"/>
                <a:ext cx="561960" cy="303120"/>
              </p14:xfrm>
            </p:contentPart>
          </mc:Choice>
          <mc:Fallback xmlns="">
            <p:pic>
              <p:nvPicPr>
                <p:cNvPr id="2509" name="Ink 2508">
                  <a:extLst>
                    <a:ext uri="{FF2B5EF4-FFF2-40B4-BE49-F238E27FC236}">
                      <a16:creationId xmlns:a16="http://schemas.microsoft.com/office/drawing/2014/main" id="{2A829823-88F2-BFC3-E4ED-7E1DF7EA599C}"/>
                    </a:ext>
                  </a:extLst>
                </p:cNvPr>
                <p:cNvPicPr/>
                <p:nvPr/>
              </p:nvPicPr>
              <p:blipFill>
                <a:blip r:embed="rId4405"/>
                <a:stretch>
                  <a:fillRect/>
                </a:stretch>
              </p:blipFill>
              <p:spPr>
                <a:xfrm>
                  <a:off x="2753074" y="6070329"/>
                  <a:ext cx="687600" cy="10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06">
              <p14:nvContentPartPr>
                <p14:cNvPr id="2510" name="Ink 2509">
                  <a:extLst>
                    <a:ext uri="{FF2B5EF4-FFF2-40B4-BE49-F238E27FC236}">
                      <a16:creationId xmlns:a16="http://schemas.microsoft.com/office/drawing/2014/main" id="{B5BA2E3C-6A49-FDB1-9BDE-31E93808C96D}"/>
                    </a:ext>
                  </a:extLst>
                </p14:cNvPr>
                <p14:cNvContentPartPr/>
                <p14:nvPr/>
              </p14:nvContentPartPr>
              <p14:xfrm>
                <a:off x="2449234" y="6691329"/>
                <a:ext cx="436320" cy="178200"/>
              </p14:xfrm>
            </p:contentPart>
          </mc:Choice>
          <mc:Fallback xmlns="">
            <p:pic>
              <p:nvPicPr>
                <p:cNvPr id="2510" name="Ink 2509">
                  <a:extLst>
                    <a:ext uri="{FF2B5EF4-FFF2-40B4-BE49-F238E27FC236}">
                      <a16:creationId xmlns:a16="http://schemas.microsoft.com/office/drawing/2014/main" id="{B5BA2E3C-6A49-FDB1-9BDE-31E93808C96D}"/>
                    </a:ext>
                  </a:extLst>
                </p:cNvPr>
                <p:cNvPicPr/>
                <p:nvPr/>
              </p:nvPicPr>
              <p:blipFill>
                <a:blip r:embed="rId4407"/>
                <a:stretch>
                  <a:fillRect/>
                </a:stretch>
              </p:blipFill>
              <p:spPr>
                <a:xfrm>
                  <a:off x="2386234" y="6313689"/>
                  <a:ext cx="561960" cy="9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08">
              <p14:nvContentPartPr>
                <p14:cNvPr id="2512" name="Ink 2511">
                  <a:extLst>
                    <a:ext uri="{FF2B5EF4-FFF2-40B4-BE49-F238E27FC236}">
                      <a16:creationId xmlns:a16="http://schemas.microsoft.com/office/drawing/2014/main" id="{5059B97D-BD1B-F6B4-76D7-8CE8ED160078}"/>
                    </a:ext>
                  </a:extLst>
                </p14:cNvPr>
                <p14:cNvContentPartPr/>
                <p14:nvPr/>
              </p14:nvContentPartPr>
              <p14:xfrm>
                <a:off x="-13886" y="6320169"/>
                <a:ext cx="610560" cy="104040"/>
              </p14:xfrm>
            </p:contentPart>
          </mc:Choice>
          <mc:Fallback xmlns="">
            <p:pic>
              <p:nvPicPr>
                <p:cNvPr id="2512" name="Ink 2511">
                  <a:extLst>
                    <a:ext uri="{FF2B5EF4-FFF2-40B4-BE49-F238E27FC236}">
                      <a16:creationId xmlns:a16="http://schemas.microsoft.com/office/drawing/2014/main" id="{5059B97D-BD1B-F6B4-76D7-8CE8ED160078}"/>
                    </a:ext>
                  </a:extLst>
                </p:cNvPr>
                <p:cNvPicPr/>
                <p:nvPr/>
              </p:nvPicPr>
              <p:blipFill>
                <a:blip r:embed="rId4409"/>
                <a:stretch>
                  <a:fillRect/>
                </a:stretch>
              </p:blipFill>
              <p:spPr>
                <a:xfrm>
                  <a:off x="-76526" y="5942169"/>
                  <a:ext cx="736200" cy="85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10">
              <p14:nvContentPartPr>
                <p14:cNvPr id="2513" name="Ink 2512">
                  <a:extLst>
                    <a:ext uri="{FF2B5EF4-FFF2-40B4-BE49-F238E27FC236}">
                      <a16:creationId xmlns:a16="http://schemas.microsoft.com/office/drawing/2014/main" id="{A8D20419-3870-C4C7-8A64-AB7A661D6276}"/>
                    </a:ext>
                  </a:extLst>
                </p14:cNvPr>
                <p14:cNvContentPartPr/>
                <p14:nvPr/>
              </p14:nvContentPartPr>
              <p14:xfrm>
                <a:off x="27154" y="6242409"/>
                <a:ext cx="681120" cy="153000"/>
              </p14:xfrm>
            </p:contentPart>
          </mc:Choice>
          <mc:Fallback xmlns="">
            <p:pic>
              <p:nvPicPr>
                <p:cNvPr id="2513" name="Ink 2512">
                  <a:extLst>
                    <a:ext uri="{FF2B5EF4-FFF2-40B4-BE49-F238E27FC236}">
                      <a16:creationId xmlns:a16="http://schemas.microsoft.com/office/drawing/2014/main" id="{A8D20419-3870-C4C7-8A64-AB7A661D6276}"/>
                    </a:ext>
                  </a:extLst>
                </p:cNvPr>
                <p:cNvPicPr/>
                <p:nvPr/>
              </p:nvPicPr>
              <p:blipFill>
                <a:blip r:embed="rId4411"/>
                <a:stretch>
                  <a:fillRect/>
                </a:stretch>
              </p:blipFill>
              <p:spPr>
                <a:xfrm>
                  <a:off x="-35486" y="5864409"/>
                  <a:ext cx="806760" cy="90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12">
              <p14:nvContentPartPr>
                <p14:cNvPr id="2515" name="Ink 2514">
                  <a:extLst>
                    <a:ext uri="{FF2B5EF4-FFF2-40B4-BE49-F238E27FC236}">
                      <a16:creationId xmlns:a16="http://schemas.microsoft.com/office/drawing/2014/main" id="{B8BB22E5-148D-35D5-013B-27A1DB57AAEE}"/>
                    </a:ext>
                  </a:extLst>
                </p14:cNvPr>
                <p14:cNvContentPartPr/>
                <p14:nvPr/>
              </p14:nvContentPartPr>
              <p14:xfrm>
                <a:off x="-11726" y="6268689"/>
                <a:ext cx="596160" cy="138240"/>
              </p14:xfrm>
            </p:contentPart>
          </mc:Choice>
          <mc:Fallback xmlns="">
            <p:pic>
              <p:nvPicPr>
                <p:cNvPr id="2515" name="Ink 2514">
                  <a:extLst>
                    <a:ext uri="{FF2B5EF4-FFF2-40B4-BE49-F238E27FC236}">
                      <a16:creationId xmlns:a16="http://schemas.microsoft.com/office/drawing/2014/main" id="{B8BB22E5-148D-35D5-013B-27A1DB57AAEE}"/>
                    </a:ext>
                  </a:extLst>
                </p:cNvPr>
                <p:cNvPicPr/>
                <p:nvPr/>
              </p:nvPicPr>
              <p:blipFill>
                <a:blip r:embed="rId4413"/>
                <a:stretch>
                  <a:fillRect/>
                </a:stretch>
              </p:blipFill>
              <p:spPr>
                <a:xfrm>
                  <a:off x="-74366" y="5891049"/>
                  <a:ext cx="721800" cy="89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14">
              <p14:nvContentPartPr>
                <p14:cNvPr id="2517" name="Ink 2516">
                  <a:extLst>
                    <a:ext uri="{FF2B5EF4-FFF2-40B4-BE49-F238E27FC236}">
                      <a16:creationId xmlns:a16="http://schemas.microsoft.com/office/drawing/2014/main" id="{EBC4446B-9F98-E24C-B1F6-2229D3C74D41}"/>
                    </a:ext>
                  </a:extLst>
                </p14:cNvPr>
                <p14:cNvContentPartPr/>
                <p14:nvPr/>
              </p14:nvContentPartPr>
              <p14:xfrm>
                <a:off x="46954" y="6724089"/>
                <a:ext cx="456840" cy="43920"/>
              </p14:xfrm>
            </p:contentPart>
          </mc:Choice>
          <mc:Fallback xmlns="">
            <p:pic>
              <p:nvPicPr>
                <p:cNvPr id="2517" name="Ink 2516">
                  <a:extLst>
                    <a:ext uri="{FF2B5EF4-FFF2-40B4-BE49-F238E27FC236}">
                      <a16:creationId xmlns:a16="http://schemas.microsoft.com/office/drawing/2014/main" id="{EBC4446B-9F98-E24C-B1F6-2229D3C74D41}"/>
                    </a:ext>
                  </a:extLst>
                </p:cNvPr>
                <p:cNvPicPr/>
                <p:nvPr/>
              </p:nvPicPr>
              <p:blipFill>
                <a:blip r:embed="rId4415"/>
                <a:stretch>
                  <a:fillRect/>
                </a:stretch>
              </p:blipFill>
              <p:spPr>
                <a:xfrm>
                  <a:off x="-15686" y="6346449"/>
                  <a:ext cx="582480" cy="79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16">
              <p14:nvContentPartPr>
                <p14:cNvPr id="2518" name="Ink 2517">
                  <a:extLst>
                    <a:ext uri="{FF2B5EF4-FFF2-40B4-BE49-F238E27FC236}">
                      <a16:creationId xmlns:a16="http://schemas.microsoft.com/office/drawing/2014/main" id="{0CB6E383-2693-A38D-7150-C0967649F6E9}"/>
                    </a:ext>
                  </a:extLst>
                </p14:cNvPr>
                <p14:cNvContentPartPr/>
                <p14:nvPr/>
              </p14:nvContentPartPr>
              <p14:xfrm>
                <a:off x="26794" y="6719769"/>
                <a:ext cx="587880" cy="85320"/>
              </p14:xfrm>
            </p:contentPart>
          </mc:Choice>
          <mc:Fallback xmlns="">
            <p:pic>
              <p:nvPicPr>
                <p:cNvPr id="2518" name="Ink 2517">
                  <a:extLst>
                    <a:ext uri="{FF2B5EF4-FFF2-40B4-BE49-F238E27FC236}">
                      <a16:creationId xmlns:a16="http://schemas.microsoft.com/office/drawing/2014/main" id="{0CB6E383-2693-A38D-7150-C0967649F6E9}"/>
                    </a:ext>
                  </a:extLst>
                </p:cNvPr>
                <p:cNvPicPr/>
                <p:nvPr/>
              </p:nvPicPr>
              <p:blipFill>
                <a:blip r:embed="rId4417"/>
                <a:stretch>
                  <a:fillRect/>
                </a:stretch>
              </p:blipFill>
              <p:spPr>
                <a:xfrm>
                  <a:off x="-36206" y="6341769"/>
                  <a:ext cx="713520" cy="84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18">
              <p14:nvContentPartPr>
                <p14:cNvPr id="2519" name="Ink 2518">
                  <a:extLst>
                    <a:ext uri="{FF2B5EF4-FFF2-40B4-BE49-F238E27FC236}">
                      <a16:creationId xmlns:a16="http://schemas.microsoft.com/office/drawing/2014/main" id="{2A587694-4855-0AF5-3B19-7A110732C8FA}"/>
                    </a:ext>
                  </a:extLst>
                </p14:cNvPr>
                <p14:cNvContentPartPr/>
                <p14:nvPr/>
              </p14:nvContentPartPr>
              <p14:xfrm>
                <a:off x="-17126" y="6730209"/>
                <a:ext cx="597240" cy="75240"/>
              </p14:xfrm>
            </p:contentPart>
          </mc:Choice>
          <mc:Fallback xmlns="">
            <p:pic>
              <p:nvPicPr>
                <p:cNvPr id="2519" name="Ink 2518">
                  <a:extLst>
                    <a:ext uri="{FF2B5EF4-FFF2-40B4-BE49-F238E27FC236}">
                      <a16:creationId xmlns:a16="http://schemas.microsoft.com/office/drawing/2014/main" id="{2A587694-4855-0AF5-3B19-7A110732C8FA}"/>
                    </a:ext>
                  </a:extLst>
                </p:cNvPr>
                <p:cNvPicPr/>
                <p:nvPr/>
              </p:nvPicPr>
              <p:blipFill>
                <a:blip r:embed="rId4419"/>
                <a:stretch>
                  <a:fillRect/>
                </a:stretch>
              </p:blipFill>
              <p:spPr>
                <a:xfrm>
                  <a:off x="-79766" y="6352569"/>
                  <a:ext cx="722880" cy="83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20">
              <p14:nvContentPartPr>
                <p14:cNvPr id="2520" name="Ink 2519">
                  <a:extLst>
                    <a:ext uri="{FF2B5EF4-FFF2-40B4-BE49-F238E27FC236}">
                      <a16:creationId xmlns:a16="http://schemas.microsoft.com/office/drawing/2014/main" id="{C04A78D3-D65A-7AFC-7ECE-32C5F01D6201}"/>
                    </a:ext>
                  </a:extLst>
                </p14:cNvPr>
                <p14:cNvContentPartPr/>
                <p14:nvPr/>
              </p14:nvContentPartPr>
              <p14:xfrm>
                <a:off x="76114" y="6717969"/>
                <a:ext cx="414000" cy="22320"/>
              </p14:xfrm>
            </p:contentPart>
          </mc:Choice>
          <mc:Fallback xmlns="">
            <p:pic>
              <p:nvPicPr>
                <p:cNvPr id="2520" name="Ink 2519">
                  <a:extLst>
                    <a:ext uri="{FF2B5EF4-FFF2-40B4-BE49-F238E27FC236}">
                      <a16:creationId xmlns:a16="http://schemas.microsoft.com/office/drawing/2014/main" id="{C04A78D3-D65A-7AFC-7ECE-32C5F01D6201}"/>
                    </a:ext>
                  </a:extLst>
                </p:cNvPr>
                <p:cNvPicPr/>
                <p:nvPr/>
              </p:nvPicPr>
              <p:blipFill>
                <a:blip r:embed="rId4421"/>
                <a:stretch>
                  <a:fillRect/>
                </a:stretch>
              </p:blipFill>
              <p:spPr>
                <a:xfrm>
                  <a:off x="13114" y="6339969"/>
                  <a:ext cx="539640" cy="77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22">
              <p14:nvContentPartPr>
                <p14:cNvPr id="2522" name="Ink 2521">
                  <a:extLst>
                    <a:ext uri="{FF2B5EF4-FFF2-40B4-BE49-F238E27FC236}">
                      <a16:creationId xmlns:a16="http://schemas.microsoft.com/office/drawing/2014/main" id="{0917D36D-E94F-36BD-F99A-087054914950}"/>
                    </a:ext>
                  </a:extLst>
                </p14:cNvPr>
                <p14:cNvContentPartPr/>
                <p14:nvPr/>
              </p14:nvContentPartPr>
              <p14:xfrm>
                <a:off x="57754" y="6061329"/>
                <a:ext cx="603360" cy="189360"/>
              </p14:xfrm>
            </p:contentPart>
          </mc:Choice>
          <mc:Fallback xmlns="">
            <p:pic>
              <p:nvPicPr>
                <p:cNvPr id="2522" name="Ink 2521">
                  <a:extLst>
                    <a:ext uri="{FF2B5EF4-FFF2-40B4-BE49-F238E27FC236}">
                      <a16:creationId xmlns:a16="http://schemas.microsoft.com/office/drawing/2014/main" id="{0917D36D-E94F-36BD-F99A-087054914950}"/>
                    </a:ext>
                  </a:extLst>
                </p:cNvPr>
                <p:cNvPicPr/>
                <p:nvPr/>
              </p:nvPicPr>
              <p:blipFill>
                <a:blip r:embed="rId4423"/>
                <a:stretch>
                  <a:fillRect/>
                </a:stretch>
              </p:blipFill>
              <p:spPr>
                <a:xfrm>
                  <a:off x="-5246" y="5683329"/>
                  <a:ext cx="729000" cy="9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24">
              <p14:nvContentPartPr>
                <p14:cNvPr id="2523" name="Ink 2522">
                  <a:extLst>
                    <a:ext uri="{FF2B5EF4-FFF2-40B4-BE49-F238E27FC236}">
                      <a16:creationId xmlns:a16="http://schemas.microsoft.com/office/drawing/2014/main" id="{9BD6FAFD-4E06-9C74-9C06-98300370CA96}"/>
                    </a:ext>
                  </a:extLst>
                </p14:cNvPr>
                <p14:cNvContentPartPr/>
                <p14:nvPr/>
              </p14:nvContentPartPr>
              <p14:xfrm>
                <a:off x="37954" y="6117129"/>
                <a:ext cx="685440" cy="150480"/>
              </p14:xfrm>
            </p:contentPart>
          </mc:Choice>
          <mc:Fallback xmlns="">
            <p:pic>
              <p:nvPicPr>
                <p:cNvPr id="2523" name="Ink 2522">
                  <a:extLst>
                    <a:ext uri="{FF2B5EF4-FFF2-40B4-BE49-F238E27FC236}">
                      <a16:creationId xmlns:a16="http://schemas.microsoft.com/office/drawing/2014/main" id="{9BD6FAFD-4E06-9C74-9C06-98300370CA96}"/>
                    </a:ext>
                  </a:extLst>
                </p:cNvPr>
                <p:cNvPicPr/>
                <p:nvPr/>
              </p:nvPicPr>
              <p:blipFill>
                <a:blip r:embed="rId4425"/>
                <a:stretch>
                  <a:fillRect/>
                </a:stretch>
              </p:blipFill>
              <p:spPr>
                <a:xfrm>
                  <a:off x="-24686" y="5739489"/>
                  <a:ext cx="811080" cy="90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26">
              <p14:nvContentPartPr>
                <p14:cNvPr id="2524" name="Ink 2523">
                  <a:extLst>
                    <a:ext uri="{FF2B5EF4-FFF2-40B4-BE49-F238E27FC236}">
                      <a16:creationId xmlns:a16="http://schemas.microsoft.com/office/drawing/2014/main" id="{EBFDFFE8-ADD2-1B5F-B3E2-ADE656868700}"/>
                    </a:ext>
                  </a:extLst>
                </p14:cNvPr>
                <p14:cNvContentPartPr/>
                <p14:nvPr/>
              </p14:nvContentPartPr>
              <p14:xfrm>
                <a:off x="-3086" y="5941449"/>
                <a:ext cx="940320" cy="358200"/>
              </p14:xfrm>
            </p:contentPart>
          </mc:Choice>
          <mc:Fallback xmlns="">
            <p:pic>
              <p:nvPicPr>
                <p:cNvPr id="2524" name="Ink 2523">
                  <a:extLst>
                    <a:ext uri="{FF2B5EF4-FFF2-40B4-BE49-F238E27FC236}">
                      <a16:creationId xmlns:a16="http://schemas.microsoft.com/office/drawing/2014/main" id="{EBFDFFE8-ADD2-1B5F-B3E2-ADE656868700}"/>
                    </a:ext>
                  </a:extLst>
                </p:cNvPr>
                <p:cNvPicPr/>
                <p:nvPr/>
              </p:nvPicPr>
              <p:blipFill>
                <a:blip r:embed="rId4427"/>
                <a:stretch>
                  <a:fillRect/>
                </a:stretch>
              </p:blipFill>
              <p:spPr>
                <a:xfrm>
                  <a:off x="-65726" y="5563449"/>
                  <a:ext cx="1065960" cy="11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28">
              <p14:nvContentPartPr>
                <p14:cNvPr id="2526" name="Ink 2525">
                  <a:extLst>
                    <a:ext uri="{FF2B5EF4-FFF2-40B4-BE49-F238E27FC236}">
                      <a16:creationId xmlns:a16="http://schemas.microsoft.com/office/drawing/2014/main" id="{52BE6ACA-ADDA-8F27-9BF0-541329C7371A}"/>
                    </a:ext>
                  </a:extLst>
                </p14:cNvPr>
                <p14:cNvContentPartPr/>
                <p14:nvPr/>
              </p14:nvContentPartPr>
              <p14:xfrm>
                <a:off x="557434" y="6028209"/>
                <a:ext cx="1078200" cy="524160"/>
              </p14:xfrm>
            </p:contentPart>
          </mc:Choice>
          <mc:Fallback xmlns="">
            <p:pic>
              <p:nvPicPr>
                <p:cNvPr id="2526" name="Ink 2525">
                  <a:extLst>
                    <a:ext uri="{FF2B5EF4-FFF2-40B4-BE49-F238E27FC236}">
                      <a16:creationId xmlns:a16="http://schemas.microsoft.com/office/drawing/2014/main" id="{52BE6ACA-ADDA-8F27-9BF0-541329C7371A}"/>
                    </a:ext>
                  </a:extLst>
                </p:cNvPr>
                <p:cNvPicPr/>
                <p:nvPr/>
              </p:nvPicPr>
              <p:blipFill>
                <a:blip r:embed="rId4429"/>
                <a:stretch>
                  <a:fillRect/>
                </a:stretch>
              </p:blipFill>
              <p:spPr>
                <a:xfrm>
                  <a:off x="494794" y="5650569"/>
                  <a:ext cx="1203840" cy="12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30">
              <p14:nvContentPartPr>
                <p14:cNvPr id="2527" name="Ink 2526">
                  <a:extLst>
                    <a:ext uri="{FF2B5EF4-FFF2-40B4-BE49-F238E27FC236}">
                      <a16:creationId xmlns:a16="http://schemas.microsoft.com/office/drawing/2014/main" id="{9E8F8DF8-3909-595F-05FC-2E3570F0EAB9}"/>
                    </a:ext>
                  </a:extLst>
                </p14:cNvPr>
                <p14:cNvContentPartPr/>
                <p14:nvPr/>
              </p14:nvContentPartPr>
              <p14:xfrm>
                <a:off x="611434" y="6113169"/>
                <a:ext cx="938880" cy="523440"/>
              </p14:xfrm>
            </p:contentPart>
          </mc:Choice>
          <mc:Fallback xmlns="">
            <p:pic>
              <p:nvPicPr>
                <p:cNvPr id="2527" name="Ink 2526">
                  <a:extLst>
                    <a:ext uri="{FF2B5EF4-FFF2-40B4-BE49-F238E27FC236}">
                      <a16:creationId xmlns:a16="http://schemas.microsoft.com/office/drawing/2014/main" id="{9E8F8DF8-3909-595F-05FC-2E3570F0EAB9}"/>
                    </a:ext>
                  </a:extLst>
                </p:cNvPr>
                <p:cNvPicPr/>
                <p:nvPr/>
              </p:nvPicPr>
              <p:blipFill>
                <a:blip r:embed="rId4431"/>
                <a:stretch>
                  <a:fillRect/>
                </a:stretch>
              </p:blipFill>
              <p:spPr>
                <a:xfrm>
                  <a:off x="548794" y="5735529"/>
                  <a:ext cx="1064520" cy="12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32">
              <p14:nvContentPartPr>
                <p14:cNvPr id="2528" name="Ink 2527">
                  <a:extLst>
                    <a:ext uri="{FF2B5EF4-FFF2-40B4-BE49-F238E27FC236}">
                      <a16:creationId xmlns:a16="http://schemas.microsoft.com/office/drawing/2014/main" id="{B17E1313-CE0F-3731-0DEF-BD70EFDBA2AE}"/>
                    </a:ext>
                  </a:extLst>
                </p14:cNvPr>
                <p14:cNvContentPartPr/>
                <p14:nvPr/>
              </p14:nvContentPartPr>
              <p14:xfrm>
                <a:off x="994114" y="5648409"/>
                <a:ext cx="632160" cy="524880"/>
              </p14:xfrm>
            </p:contentPart>
          </mc:Choice>
          <mc:Fallback xmlns="">
            <p:pic>
              <p:nvPicPr>
                <p:cNvPr id="2528" name="Ink 2527">
                  <a:extLst>
                    <a:ext uri="{FF2B5EF4-FFF2-40B4-BE49-F238E27FC236}">
                      <a16:creationId xmlns:a16="http://schemas.microsoft.com/office/drawing/2014/main" id="{B17E1313-CE0F-3731-0DEF-BD70EFDBA2AE}"/>
                    </a:ext>
                  </a:extLst>
                </p:cNvPr>
                <p:cNvPicPr/>
                <p:nvPr/>
              </p:nvPicPr>
              <p:blipFill>
                <a:blip r:embed="rId4433"/>
                <a:stretch>
                  <a:fillRect/>
                </a:stretch>
              </p:blipFill>
              <p:spPr>
                <a:xfrm>
                  <a:off x="931114" y="5270769"/>
                  <a:ext cx="757800" cy="12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34">
              <p14:nvContentPartPr>
                <p14:cNvPr id="2529" name="Ink 2528">
                  <a:extLst>
                    <a:ext uri="{FF2B5EF4-FFF2-40B4-BE49-F238E27FC236}">
                      <a16:creationId xmlns:a16="http://schemas.microsoft.com/office/drawing/2014/main" id="{CA42244E-BDA0-1FD6-98A8-5B41A671854D}"/>
                    </a:ext>
                  </a:extLst>
                </p14:cNvPr>
                <p14:cNvContentPartPr/>
                <p14:nvPr/>
              </p14:nvContentPartPr>
              <p14:xfrm>
                <a:off x="1107154" y="5499009"/>
                <a:ext cx="490320" cy="655200"/>
              </p14:xfrm>
            </p:contentPart>
          </mc:Choice>
          <mc:Fallback xmlns="">
            <p:pic>
              <p:nvPicPr>
                <p:cNvPr id="2529" name="Ink 2528">
                  <a:extLst>
                    <a:ext uri="{FF2B5EF4-FFF2-40B4-BE49-F238E27FC236}">
                      <a16:creationId xmlns:a16="http://schemas.microsoft.com/office/drawing/2014/main" id="{CA42244E-BDA0-1FD6-98A8-5B41A671854D}"/>
                    </a:ext>
                  </a:extLst>
                </p:cNvPr>
                <p:cNvPicPr/>
                <p:nvPr/>
              </p:nvPicPr>
              <p:blipFill>
                <a:blip r:embed="rId4435"/>
                <a:stretch>
                  <a:fillRect/>
                </a:stretch>
              </p:blipFill>
              <p:spPr>
                <a:xfrm>
                  <a:off x="1044514" y="5121009"/>
                  <a:ext cx="615960" cy="14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36">
              <p14:nvContentPartPr>
                <p14:cNvPr id="2530" name="Ink 2529">
                  <a:extLst>
                    <a:ext uri="{FF2B5EF4-FFF2-40B4-BE49-F238E27FC236}">
                      <a16:creationId xmlns:a16="http://schemas.microsoft.com/office/drawing/2014/main" id="{AD3E4320-14C4-B426-33A8-4875F99BDC13}"/>
                    </a:ext>
                  </a:extLst>
                </p14:cNvPr>
                <p14:cNvContentPartPr/>
                <p14:nvPr/>
              </p14:nvContentPartPr>
              <p14:xfrm>
                <a:off x="1264834" y="5929569"/>
                <a:ext cx="64800" cy="38520"/>
              </p14:xfrm>
            </p:contentPart>
          </mc:Choice>
          <mc:Fallback xmlns="">
            <p:pic>
              <p:nvPicPr>
                <p:cNvPr id="2530" name="Ink 2529">
                  <a:extLst>
                    <a:ext uri="{FF2B5EF4-FFF2-40B4-BE49-F238E27FC236}">
                      <a16:creationId xmlns:a16="http://schemas.microsoft.com/office/drawing/2014/main" id="{AD3E4320-14C4-B426-33A8-4875F99BDC13}"/>
                    </a:ext>
                  </a:extLst>
                </p:cNvPr>
                <p:cNvPicPr/>
                <p:nvPr/>
              </p:nvPicPr>
              <p:blipFill>
                <a:blip r:embed="rId4437"/>
                <a:stretch>
                  <a:fillRect/>
                </a:stretch>
              </p:blipFill>
              <p:spPr>
                <a:xfrm>
                  <a:off x="1201834" y="5551569"/>
                  <a:ext cx="190440" cy="79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38">
              <p14:nvContentPartPr>
                <p14:cNvPr id="2532" name="Ink 2531">
                  <a:extLst>
                    <a:ext uri="{FF2B5EF4-FFF2-40B4-BE49-F238E27FC236}">
                      <a16:creationId xmlns:a16="http://schemas.microsoft.com/office/drawing/2014/main" id="{3B7C8D9D-D4A7-78BC-E93F-F7D2AD3C68F9}"/>
                    </a:ext>
                  </a:extLst>
                </p14:cNvPr>
                <p14:cNvContentPartPr/>
                <p14:nvPr/>
              </p14:nvContentPartPr>
              <p14:xfrm>
                <a:off x="1488034" y="4613049"/>
                <a:ext cx="145080" cy="536760"/>
              </p14:xfrm>
            </p:contentPart>
          </mc:Choice>
          <mc:Fallback xmlns="">
            <p:pic>
              <p:nvPicPr>
                <p:cNvPr id="2532" name="Ink 2531">
                  <a:extLst>
                    <a:ext uri="{FF2B5EF4-FFF2-40B4-BE49-F238E27FC236}">
                      <a16:creationId xmlns:a16="http://schemas.microsoft.com/office/drawing/2014/main" id="{3B7C8D9D-D4A7-78BC-E93F-F7D2AD3C68F9}"/>
                    </a:ext>
                  </a:extLst>
                </p:cNvPr>
                <p:cNvPicPr/>
                <p:nvPr/>
              </p:nvPicPr>
              <p:blipFill>
                <a:blip r:embed="rId4439"/>
                <a:stretch>
                  <a:fillRect/>
                </a:stretch>
              </p:blipFill>
              <p:spPr>
                <a:xfrm>
                  <a:off x="1425034" y="4235049"/>
                  <a:ext cx="270720" cy="12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40">
              <p14:nvContentPartPr>
                <p14:cNvPr id="2533" name="Ink 2532">
                  <a:extLst>
                    <a:ext uri="{FF2B5EF4-FFF2-40B4-BE49-F238E27FC236}">
                      <a16:creationId xmlns:a16="http://schemas.microsoft.com/office/drawing/2014/main" id="{DDCCA1FF-9A67-73D7-4501-DDFC6414B8B5}"/>
                    </a:ext>
                  </a:extLst>
                </p14:cNvPr>
                <p14:cNvContentPartPr/>
                <p14:nvPr/>
              </p14:nvContentPartPr>
              <p14:xfrm>
                <a:off x="1511074" y="4736529"/>
                <a:ext cx="223560" cy="416880"/>
              </p14:xfrm>
            </p:contentPart>
          </mc:Choice>
          <mc:Fallback xmlns="">
            <p:pic>
              <p:nvPicPr>
                <p:cNvPr id="2533" name="Ink 2532">
                  <a:extLst>
                    <a:ext uri="{FF2B5EF4-FFF2-40B4-BE49-F238E27FC236}">
                      <a16:creationId xmlns:a16="http://schemas.microsoft.com/office/drawing/2014/main" id="{DDCCA1FF-9A67-73D7-4501-DDFC6414B8B5}"/>
                    </a:ext>
                  </a:extLst>
                </p:cNvPr>
                <p:cNvPicPr/>
                <p:nvPr/>
              </p:nvPicPr>
              <p:blipFill>
                <a:blip r:embed="rId4441"/>
                <a:stretch>
                  <a:fillRect/>
                </a:stretch>
              </p:blipFill>
              <p:spPr>
                <a:xfrm>
                  <a:off x="1448434" y="4358529"/>
                  <a:ext cx="349200" cy="11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42">
              <p14:nvContentPartPr>
                <p14:cNvPr id="2534" name="Ink 2533">
                  <a:extLst>
                    <a:ext uri="{FF2B5EF4-FFF2-40B4-BE49-F238E27FC236}">
                      <a16:creationId xmlns:a16="http://schemas.microsoft.com/office/drawing/2014/main" id="{2AD9E59C-C362-31D2-33F7-65A8C4F07B95}"/>
                    </a:ext>
                  </a:extLst>
                </p14:cNvPr>
                <p14:cNvContentPartPr/>
                <p14:nvPr/>
              </p14:nvContentPartPr>
              <p14:xfrm>
                <a:off x="1532314" y="4847409"/>
                <a:ext cx="209880" cy="622800"/>
              </p14:xfrm>
            </p:contentPart>
          </mc:Choice>
          <mc:Fallback xmlns="">
            <p:pic>
              <p:nvPicPr>
                <p:cNvPr id="2534" name="Ink 2533">
                  <a:extLst>
                    <a:ext uri="{FF2B5EF4-FFF2-40B4-BE49-F238E27FC236}">
                      <a16:creationId xmlns:a16="http://schemas.microsoft.com/office/drawing/2014/main" id="{2AD9E59C-C362-31D2-33F7-65A8C4F07B95}"/>
                    </a:ext>
                  </a:extLst>
                </p:cNvPr>
                <p:cNvPicPr/>
                <p:nvPr/>
              </p:nvPicPr>
              <p:blipFill>
                <a:blip r:embed="rId4443"/>
                <a:stretch>
                  <a:fillRect/>
                </a:stretch>
              </p:blipFill>
              <p:spPr>
                <a:xfrm>
                  <a:off x="1469314" y="4469769"/>
                  <a:ext cx="335520" cy="13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44">
              <p14:nvContentPartPr>
                <p14:cNvPr id="2535" name="Ink 2534">
                  <a:extLst>
                    <a:ext uri="{FF2B5EF4-FFF2-40B4-BE49-F238E27FC236}">
                      <a16:creationId xmlns:a16="http://schemas.microsoft.com/office/drawing/2014/main" id="{025D0DF9-E175-35B3-666F-B87106680AA3}"/>
                    </a:ext>
                  </a:extLst>
                </p14:cNvPr>
                <p14:cNvContentPartPr/>
                <p14:nvPr/>
              </p14:nvContentPartPr>
              <p14:xfrm>
                <a:off x="1612594" y="4964049"/>
                <a:ext cx="109080" cy="618840"/>
              </p14:xfrm>
            </p:contentPart>
          </mc:Choice>
          <mc:Fallback xmlns="">
            <p:pic>
              <p:nvPicPr>
                <p:cNvPr id="2535" name="Ink 2534">
                  <a:extLst>
                    <a:ext uri="{FF2B5EF4-FFF2-40B4-BE49-F238E27FC236}">
                      <a16:creationId xmlns:a16="http://schemas.microsoft.com/office/drawing/2014/main" id="{025D0DF9-E175-35B3-666F-B87106680AA3}"/>
                    </a:ext>
                  </a:extLst>
                </p:cNvPr>
                <p:cNvPicPr/>
                <p:nvPr/>
              </p:nvPicPr>
              <p:blipFill>
                <a:blip r:embed="rId4445"/>
                <a:stretch>
                  <a:fillRect/>
                </a:stretch>
              </p:blipFill>
              <p:spPr>
                <a:xfrm>
                  <a:off x="1549594" y="4586049"/>
                  <a:ext cx="234720" cy="13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46">
              <p14:nvContentPartPr>
                <p14:cNvPr id="2537" name="Ink 2536">
                  <a:extLst>
                    <a:ext uri="{FF2B5EF4-FFF2-40B4-BE49-F238E27FC236}">
                      <a16:creationId xmlns:a16="http://schemas.microsoft.com/office/drawing/2014/main" id="{F4C6C8C8-C2FD-CA98-5CA6-1924FB013FA4}"/>
                    </a:ext>
                  </a:extLst>
                </p14:cNvPr>
                <p14:cNvContentPartPr/>
                <p14:nvPr/>
              </p14:nvContentPartPr>
              <p14:xfrm>
                <a:off x="1272754" y="5019129"/>
                <a:ext cx="161640" cy="737640"/>
              </p14:xfrm>
            </p:contentPart>
          </mc:Choice>
          <mc:Fallback xmlns="">
            <p:pic>
              <p:nvPicPr>
                <p:cNvPr id="2537" name="Ink 2536">
                  <a:extLst>
                    <a:ext uri="{FF2B5EF4-FFF2-40B4-BE49-F238E27FC236}">
                      <a16:creationId xmlns:a16="http://schemas.microsoft.com/office/drawing/2014/main" id="{F4C6C8C8-C2FD-CA98-5CA6-1924FB013FA4}"/>
                    </a:ext>
                  </a:extLst>
                </p:cNvPr>
                <p:cNvPicPr/>
                <p:nvPr/>
              </p:nvPicPr>
              <p:blipFill>
                <a:blip r:embed="rId4447"/>
                <a:stretch>
                  <a:fillRect/>
                </a:stretch>
              </p:blipFill>
              <p:spPr>
                <a:xfrm>
                  <a:off x="1209754" y="4641489"/>
                  <a:ext cx="287280" cy="14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48">
              <p14:nvContentPartPr>
                <p14:cNvPr id="2538" name="Ink 2537">
                  <a:extLst>
                    <a:ext uri="{FF2B5EF4-FFF2-40B4-BE49-F238E27FC236}">
                      <a16:creationId xmlns:a16="http://schemas.microsoft.com/office/drawing/2014/main" id="{FF7BA052-CDCB-A464-4182-57717AFAFCC9}"/>
                    </a:ext>
                  </a:extLst>
                </p14:cNvPr>
                <p14:cNvContentPartPr/>
                <p14:nvPr/>
              </p14:nvContentPartPr>
              <p14:xfrm>
                <a:off x="1182394" y="5095449"/>
                <a:ext cx="280440" cy="744840"/>
              </p14:xfrm>
            </p:contentPart>
          </mc:Choice>
          <mc:Fallback xmlns="">
            <p:pic>
              <p:nvPicPr>
                <p:cNvPr id="2538" name="Ink 2537">
                  <a:extLst>
                    <a:ext uri="{FF2B5EF4-FFF2-40B4-BE49-F238E27FC236}">
                      <a16:creationId xmlns:a16="http://schemas.microsoft.com/office/drawing/2014/main" id="{FF7BA052-CDCB-A464-4182-57717AFAFCC9}"/>
                    </a:ext>
                  </a:extLst>
                </p:cNvPr>
                <p:cNvPicPr/>
                <p:nvPr/>
              </p:nvPicPr>
              <p:blipFill>
                <a:blip r:embed="rId4449"/>
                <a:stretch>
                  <a:fillRect/>
                </a:stretch>
              </p:blipFill>
              <p:spPr>
                <a:xfrm>
                  <a:off x="1119754" y="4717809"/>
                  <a:ext cx="406080" cy="15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50">
              <p14:nvContentPartPr>
                <p14:cNvPr id="2540" name="Ink 2539">
                  <a:extLst>
                    <a:ext uri="{FF2B5EF4-FFF2-40B4-BE49-F238E27FC236}">
                      <a16:creationId xmlns:a16="http://schemas.microsoft.com/office/drawing/2014/main" id="{79AD4CA1-728E-531E-DA14-17B72C883115}"/>
                    </a:ext>
                  </a:extLst>
                </p14:cNvPr>
                <p14:cNvContentPartPr/>
                <p14:nvPr/>
              </p14:nvContentPartPr>
              <p14:xfrm>
                <a:off x="1011394" y="5793849"/>
                <a:ext cx="383040" cy="316800"/>
              </p14:xfrm>
            </p:contentPart>
          </mc:Choice>
          <mc:Fallback xmlns="">
            <p:pic>
              <p:nvPicPr>
                <p:cNvPr id="2540" name="Ink 2539">
                  <a:extLst>
                    <a:ext uri="{FF2B5EF4-FFF2-40B4-BE49-F238E27FC236}">
                      <a16:creationId xmlns:a16="http://schemas.microsoft.com/office/drawing/2014/main" id="{79AD4CA1-728E-531E-DA14-17B72C883115}"/>
                    </a:ext>
                  </a:extLst>
                </p:cNvPr>
                <p:cNvPicPr/>
                <p:nvPr/>
              </p:nvPicPr>
              <p:blipFill>
                <a:blip r:embed="rId4451"/>
                <a:stretch>
                  <a:fillRect/>
                </a:stretch>
              </p:blipFill>
              <p:spPr>
                <a:xfrm>
                  <a:off x="948394" y="5416209"/>
                  <a:ext cx="508680" cy="10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52">
              <p14:nvContentPartPr>
                <p14:cNvPr id="2541" name="Ink 2540">
                  <a:extLst>
                    <a:ext uri="{FF2B5EF4-FFF2-40B4-BE49-F238E27FC236}">
                      <a16:creationId xmlns:a16="http://schemas.microsoft.com/office/drawing/2014/main" id="{3672CDCF-5D09-E4EC-3677-B2EA6A4DED8B}"/>
                    </a:ext>
                  </a:extLst>
                </p14:cNvPr>
                <p14:cNvContentPartPr/>
                <p14:nvPr/>
              </p14:nvContentPartPr>
              <p14:xfrm>
                <a:off x="930754" y="5527089"/>
                <a:ext cx="522360" cy="493920"/>
              </p14:xfrm>
            </p:contentPart>
          </mc:Choice>
          <mc:Fallback xmlns="">
            <p:pic>
              <p:nvPicPr>
                <p:cNvPr id="2541" name="Ink 2540">
                  <a:extLst>
                    <a:ext uri="{FF2B5EF4-FFF2-40B4-BE49-F238E27FC236}">
                      <a16:creationId xmlns:a16="http://schemas.microsoft.com/office/drawing/2014/main" id="{3672CDCF-5D09-E4EC-3677-B2EA6A4DED8B}"/>
                    </a:ext>
                  </a:extLst>
                </p:cNvPr>
                <p:cNvPicPr/>
                <p:nvPr/>
              </p:nvPicPr>
              <p:blipFill>
                <a:blip r:embed="rId4453"/>
                <a:stretch>
                  <a:fillRect/>
                </a:stretch>
              </p:blipFill>
              <p:spPr>
                <a:xfrm>
                  <a:off x="868114" y="5149089"/>
                  <a:ext cx="648000" cy="12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54">
              <p14:nvContentPartPr>
                <p14:cNvPr id="2542" name="Ink 2541">
                  <a:extLst>
                    <a:ext uri="{FF2B5EF4-FFF2-40B4-BE49-F238E27FC236}">
                      <a16:creationId xmlns:a16="http://schemas.microsoft.com/office/drawing/2014/main" id="{9C2CDCA7-5C7F-CCC4-286F-94CB041516AE}"/>
                    </a:ext>
                  </a:extLst>
                </p14:cNvPr>
                <p14:cNvContentPartPr/>
                <p14:nvPr/>
              </p14:nvContentPartPr>
              <p14:xfrm>
                <a:off x="984034" y="5569209"/>
                <a:ext cx="430560" cy="475560"/>
              </p14:xfrm>
            </p:contentPart>
          </mc:Choice>
          <mc:Fallback xmlns="">
            <p:pic>
              <p:nvPicPr>
                <p:cNvPr id="2542" name="Ink 2541">
                  <a:extLst>
                    <a:ext uri="{FF2B5EF4-FFF2-40B4-BE49-F238E27FC236}">
                      <a16:creationId xmlns:a16="http://schemas.microsoft.com/office/drawing/2014/main" id="{9C2CDCA7-5C7F-CCC4-286F-94CB041516AE}"/>
                    </a:ext>
                  </a:extLst>
                </p:cNvPr>
                <p:cNvPicPr/>
                <p:nvPr/>
              </p:nvPicPr>
              <p:blipFill>
                <a:blip r:embed="rId4455"/>
                <a:stretch>
                  <a:fillRect/>
                </a:stretch>
              </p:blipFill>
              <p:spPr>
                <a:xfrm>
                  <a:off x="921034" y="5191569"/>
                  <a:ext cx="556200" cy="12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56">
              <p14:nvContentPartPr>
                <p14:cNvPr id="2543" name="Ink 2542">
                  <a:extLst>
                    <a:ext uri="{FF2B5EF4-FFF2-40B4-BE49-F238E27FC236}">
                      <a16:creationId xmlns:a16="http://schemas.microsoft.com/office/drawing/2014/main" id="{DEBDBC63-8FE2-635A-9083-8BF40D0EC5EA}"/>
                    </a:ext>
                  </a:extLst>
                </p14:cNvPr>
                <p14:cNvContentPartPr/>
                <p14:nvPr/>
              </p14:nvContentPartPr>
              <p14:xfrm>
                <a:off x="981874" y="5454729"/>
                <a:ext cx="529920" cy="576000"/>
              </p14:xfrm>
            </p:contentPart>
          </mc:Choice>
          <mc:Fallback xmlns="">
            <p:pic>
              <p:nvPicPr>
                <p:cNvPr id="2543" name="Ink 2542">
                  <a:extLst>
                    <a:ext uri="{FF2B5EF4-FFF2-40B4-BE49-F238E27FC236}">
                      <a16:creationId xmlns:a16="http://schemas.microsoft.com/office/drawing/2014/main" id="{DEBDBC63-8FE2-635A-9083-8BF40D0EC5EA}"/>
                    </a:ext>
                  </a:extLst>
                </p:cNvPr>
                <p:cNvPicPr/>
                <p:nvPr/>
              </p:nvPicPr>
              <p:blipFill>
                <a:blip r:embed="rId4457"/>
                <a:stretch>
                  <a:fillRect/>
                </a:stretch>
              </p:blipFill>
              <p:spPr>
                <a:xfrm>
                  <a:off x="919234" y="5076729"/>
                  <a:ext cx="655560" cy="13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58">
              <p14:nvContentPartPr>
                <p14:cNvPr id="2544" name="Ink 2543">
                  <a:extLst>
                    <a:ext uri="{FF2B5EF4-FFF2-40B4-BE49-F238E27FC236}">
                      <a16:creationId xmlns:a16="http://schemas.microsoft.com/office/drawing/2014/main" id="{8C639E2A-C3C5-CE47-D976-7407A30BD7F4}"/>
                    </a:ext>
                  </a:extLst>
                </p14:cNvPr>
                <p14:cNvContentPartPr/>
                <p14:nvPr/>
              </p14:nvContentPartPr>
              <p14:xfrm>
                <a:off x="1337554" y="5095089"/>
                <a:ext cx="148320" cy="654120"/>
              </p14:xfrm>
            </p:contentPart>
          </mc:Choice>
          <mc:Fallback xmlns="">
            <p:pic>
              <p:nvPicPr>
                <p:cNvPr id="2544" name="Ink 2543">
                  <a:extLst>
                    <a:ext uri="{FF2B5EF4-FFF2-40B4-BE49-F238E27FC236}">
                      <a16:creationId xmlns:a16="http://schemas.microsoft.com/office/drawing/2014/main" id="{8C639E2A-C3C5-CE47-D976-7407A30BD7F4}"/>
                    </a:ext>
                  </a:extLst>
                </p:cNvPr>
                <p:cNvPicPr/>
                <p:nvPr/>
              </p:nvPicPr>
              <p:blipFill>
                <a:blip r:embed="rId4459"/>
                <a:stretch>
                  <a:fillRect/>
                </a:stretch>
              </p:blipFill>
              <p:spPr>
                <a:xfrm>
                  <a:off x="1274914" y="4717449"/>
                  <a:ext cx="273960" cy="14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60">
              <p14:nvContentPartPr>
                <p14:cNvPr id="2546" name="Ink 2545">
                  <a:extLst>
                    <a:ext uri="{FF2B5EF4-FFF2-40B4-BE49-F238E27FC236}">
                      <a16:creationId xmlns:a16="http://schemas.microsoft.com/office/drawing/2014/main" id="{9066A047-B040-9FD4-0BA8-122A4B6CBF70}"/>
                    </a:ext>
                  </a:extLst>
                </p14:cNvPr>
                <p14:cNvContentPartPr/>
                <p14:nvPr/>
              </p14:nvContentPartPr>
              <p14:xfrm>
                <a:off x="1187434" y="4368969"/>
                <a:ext cx="138960" cy="766080"/>
              </p14:xfrm>
            </p:contentPart>
          </mc:Choice>
          <mc:Fallback xmlns="">
            <p:pic>
              <p:nvPicPr>
                <p:cNvPr id="2546" name="Ink 2545">
                  <a:extLst>
                    <a:ext uri="{FF2B5EF4-FFF2-40B4-BE49-F238E27FC236}">
                      <a16:creationId xmlns:a16="http://schemas.microsoft.com/office/drawing/2014/main" id="{9066A047-B040-9FD4-0BA8-122A4B6CBF70}"/>
                    </a:ext>
                  </a:extLst>
                </p:cNvPr>
                <p:cNvPicPr/>
                <p:nvPr/>
              </p:nvPicPr>
              <p:blipFill>
                <a:blip r:embed="rId4461"/>
                <a:stretch>
                  <a:fillRect/>
                </a:stretch>
              </p:blipFill>
              <p:spPr>
                <a:xfrm>
                  <a:off x="1124434" y="3990969"/>
                  <a:ext cx="264600" cy="152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62">
              <p14:nvContentPartPr>
                <p14:cNvPr id="2548" name="Ink 2547">
                  <a:extLst>
                    <a:ext uri="{FF2B5EF4-FFF2-40B4-BE49-F238E27FC236}">
                      <a16:creationId xmlns:a16="http://schemas.microsoft.com/office/drawing/2014/main" id="{F51A403D-0F88-7853-DB0E-97D1AE3C5FAD}"/>
                    </a:ext>
                  </a:extLst>
                </p14:cNvPr>
                <p14:cNvContentPartPr/>
                <p14:nvPr/>
              </p14:nvContentPartPr>
              <p14:xfrm>
                <a:off x="1161514" y="4881249"/>
                <a:ext cx="116280" cy="264240"/>
              </p14:xfrm>
            </p:contentPart>
          </mc:Choice>
          <mc:Fallback xmlns="">
            <p:pic>
              <p:nvPicPr>
                <p:cNvPr id="2548" name="Ink 2547">
                  <a:extLst>
                    <a:ext uri="{FF2B5EF4-FFF2-40B4-BE49-F238E27FC236}">
                      <a16:creationId xmlns:a16="http://schemas.microsoft.com/office/drawing/2014/main" id="{F51A403D-0F88-7853-DB0E-97D1AE3C5FAD}"/>
                    </a:ext>
                  </a:extLst>
                </p:cNvPr>
                <p:cNvPicPr/>
                <p:nvPr/>
              </p:nvPicPr>
              <p:blipFill>
                <a:blip r:embed="rId4463"/>
                <a:stretch>
                  <a:fillRect/>
                </a:stretch>
              </p:blipFill>
              <p:spPr>
                <a:xfrm>
                  <a:off x="1098514" y="4503249"/>
                  <a:ext cx="241920" cy="10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64">
              <p14:nvContentPartPr>
                <p14:cNvPr id="2550" name="Ink 2549">
                  <a:extLst>
                    <a:ext uri="{FF2B5EF4-FFF2-40B4-BE49-F238E27FC236}">
                      <a16:creationId xmlns:a16="http://schemas.microsoft.com/office/drawing/2014/main" id="{AA857E7D-0879-820B-3D09-1362CD6FB36E}"/>
                    </a:ext>
                  </a:extLst>
                </p14:cNvPr>
                <p14:cNvContentPartPr/>
                <p14:nvPr/>
              </p14:nvContentPartPr>
              <p14:xfrm>
                <a:off x="1140634" y="3992409"/>
                <a:ext cx="117360" cy="351720"/>
              </p14:xfrm>
            </p:contentPart>
          </mc:Choice>
          <mc:Fallback xmlns="">
            <p:pic>
              <p:nvPicPr>
                <p:cNvPr id="2550" name="Ink 2549">
                  <a:extLst>
                    <a:ext uri="{FF2B5EF4-FFF2-40B4-BE49-F238E27FC236}">
                      <a16:creationId xmlns:a16="http://schemas.microsoft.com/office/drawing/2014/main" id="{AA857E7D-0879-820B-3D09-1362CD6FB36E}"/>
                    </a:ext>
                  </a:extLst>
                </p:cNvPr>
                <p:cNvPicPr/>
                <p:nvPr/>
              </p:nvPicPr>
              <p:blipFill>
                <a:blip r:embed="rId4465"/>
                <a:stretch>
                  <a:fillRect/>
                </a:stretch>
              </p:blipFill>
              <p:spPr>
                <a:xfrm>
                  <a:off x="1077994" y="3614409"/>
                  <a:ext cx="243000" cy="11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66">
              <p14:nvContentPartPr>
                <p14:cNvPr id="2551" name="Ink 2550">
                  <a:extLst>
                    <a:ext uri="{FF2B5EF4-FFF2-40B4-BE49-F238E27FC236}">
                      <a16:creationId xmlns:a16="http://schemas.microsoft.com/office/drawing/2014/main" id="{C82BB83F-151B-4F5A-1A97-EF7ED63FEFED}"/>
                    </a:ext>
                  </a:extLst>
                </p14:cNvPr>
                <p14:cNvContentPartPr/>
                <p14:nvPr/>
              </p14:nvContentPartPr>
              <p14:xfrm>
                <a:off x="1179154" y="4056129"/>
                <a:ext cx="35280" cy="387720"/>
              </p14:xfrm>
            </p:contentPart>
          </mc:Choice>
          <mc:Fallback xmlns="">
            <p:pic>
              <p:nvPicPr>
                <p:cNvPr id="2551" name="Ink 2550">
                  <a:extLst>
                    <a:ext uri="{FF2B5EF4-FFF2-40B4-BE49-F238E27FC236}">
                      <a16:creationId xmlns:a16="http://schemas.microsoft.com/office/drawing/2014/main" id="{C82BB83F-151B-4F5A-1A97-EF7ED63FEFED}"/>
                    </a:ext>
                  </a:extLst>
                </p:cNvPr>
                <p:cNvPicPr/>
                <p:nvPr/>
              </p:nvPicPr>
              <p:blipFill>
                <a:blip r:embed="rId4467"/>
                <a:stretch>
                  <a:fillRect/>
                </a:stretch>
              </p:blipFill>
              <p:spPr>
                <a:xfrm>
                  <a:off x="1116514" y="3678489"/>
                  <a:ext cx="160920" cy="11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68">
              <p14:nvContentPartPr>
                <p14:cNvPr id="2552" name="Ink 2551">
                  <a:extLst>
                    <a:ext uri="{FF2B5EF4-FFF2-40B4-BE49-F238E27FC236}">
                      <a16:creationId xmlns:a16="http://schemas.microsoft.com/office/drawing/2014/main" id="{571BDA6D-32EA-77F5-42B9-52D9510BD71F}"/>
                    </a:ext>
                  </a:extLst>
                </p14:cNvPr>
                <p14:cNvContentPartPr/>
                <p14:nvPr/>
              </p14:nvContentPartPr>
              <p14:xfrm>
                <a:off x="1107154" y="4110129"/>
                <a:ext cx="197640" cy="258840"/>
              </p14:xfrm>
            </p:contentPart>
          </mc:Choice>
          <mc:Fallback xmlns="">
            <p:pic>
              <p:nvPicPr>
                <p:cNvPr id="2552" name="Ink 2551">
                  <a:extLst>
                    <a:ext uri="{FF2B5EF4-FFF2-40B4-BE49-F238E27FC236}">
                      <a16:creationId xmlns:a16="http://schemas.microsoft.com/office/drawing/2014/main" id="{571BDA6D-32EA-77F5-42B9-52D9510BD71F}"/>
                    </a:ext>
                  </a:extLst>
                </p:cNvPr>
                <p:cNvPicPr/>
                <p:nvPr/>
              </p:nvPicPr>
              <p:blipFill>
                <a:blip r:embed="rId4469"/>
                <a:stretch>
                  <a:fillRect/>
                </a:stretch>
              </p:blipFill>
              <p:spPr>
                <a:xfrm>
                  <a:off x="1044514" y="3732129"/>
                  <a:ext cx="323280" cy="10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70">
              <p14:nvContentPartPr>
                <p14:cNvPr id="2553" name="Ink 2552">
                  <a:extLst>
                    <a:ext uri="{FF2B5EF4-FFF2-40B4-BE49-F238E27FC236}">
                      <a16:creationId xmlns:a16="http://schemas.microsoft.com/office/drawing/2014/main" id="{BBD03B38-C465-58B7-D224-863C416C9441}"/>
                    </a:ext>
                  </a:extLst>
                </p14:cNvPr>
                <p14:cNvContentPartPr/>
                <p14:nvPr/>
              </p14:nvContentPartPr>
              <p14:xfrm>
                <a:off x="1060714" y="3812769"/>
                <a:ext cx="267480" cy="572040"/>
              </p14:xfrm>
            </p:contentPart>
          </mc:Choice>
          <mc:Fallback xmlns="">
            <p:pic>
              <p:nvPicPr>
                <p:cNvPr id="2553" name="Ink 2552">
                  <a:extLst>
                    <a:ext uri="{FF2B5EF4-FFF2-40B4-BE49-F238E27FC236}">
                      <a16:creationId xmlns:a16="http://schemas.microsoft.com/office/drawing/2014/main" id="{BBD03B38-C465-58B7-D224-863C416C9441}"/>
                    </a:ext>
                  </a:extLst>
                </p:cNvPr>
                <p:cNvPicPr/>
                <p:nvPr/>
              </p:nvPicPr>
              <p:blipFill>
                <a:blip r:embed="rId4471"/>
                <a:stretch>
                  <a:fillRect/>
                </a:stretch>
              </p:blipFill>
              <p:spPr>
                <a:xfrm>
                  <a:off x="998074" y="3434769"/>
                  <a:ext cx="393120" cy="13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72">
              <p14:nvContentPartPr>
                <p14:cNvPr id="2554" name="Ink 2553">
                  <a:extLst>
                    <a:ext uri="{FF2B5EF4-FFF2-40B4-BE49-F238E27FC236}">
                      <a16:creationId xmlns:a16="http://schemas.microsoft.com/office/drawing/2014/main" id="{FB08350D-32C4-39F6-537F-0AEDB89F4DD4}"/>
                    </a:ext>
                  </a:extLst>
                </p14:cNvPr>
                <p14:cNvContentPartPr/>
                <p14:nvPr/>
              </p14:nvContentPartPr>
              <p14:xfrm>
                <a:off x="1175554" y="4193649"/>
                <a:ext cx="1800" cy="6120"/>
              </p14:xfrm>
            </p:contentPart>
          </mc:Choice>
          <mc:Fallback xmlns="">
            <p:pic>
              <p:nvPicPr>
                <p:cNvPr id="2554" name="Ink 2553">
                  <a:extLst>
                    <a:ext uri="{FF2B5EF4-FFF2-40B4-BE49-F238E27FC236}">
                      <a16:creationId xmlns:a16="http://schemas.microsoft.com/office/drawing/2014/main" id="{FB08350D-32C4-39F6-537F-0AEDB89F4DD4}"/>
                    </a:ext>
                  </a:extLst>
                </p:cNvPr>
                <p:cNvPicPr/>
                <p:nvPr/>
              </p:nvPicPr>
              <p:blipFill>
                <a:blip r:embed="rId4473"/>
                <a:stretch>
                  <a:fillRect/>
                </a:stretch>
              </p:blipFill>
              <p:spPr>
                <a:xfrm>
                  <a:off x="1112914" y="3815649"/>
                  <a:ext cx="127440" cy="76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74">
              <p14:nvContentPartPr>
                <p14:cNvPr id="2555" name="Ink 2554">
                  <a:extLst>
                    <a:ext uri="{FF2B5EF4-FFF2-40B4-BE49-F238E27FC236}">
                      <a16:creationId xmlns:a16="http://schemas.microsoft.com/office/drawing/2014/main" id="{31950DBF-6B76-25C9-9A05-CF7D2A935925}"/>
                    </a:ext>
                  </a:extLst>
                </p14:cNvPr>
                <p14:cNvContentPartPr/>
                <p14:nvPr/>
              </p14:nvContentPartPr>
              <p14:xfrm>
                <a:off x="1113634" y="4094289"/>
                <a:ext cx="79920" cy="326880"/>
              </p14:xfrm>
            </p:contentPart>
          </mc:Choice>
          <mc:Fallback xmlns="">
            <p:pic>
              <p:nvPicPr>
                <p:cNvPr id="2555" name="Ink 2554">
                  <a:extLst>
                    <a:ext uri="{FF2B5EF4-FFF2-40B4-BE49-F238E27FC236}">
                      <a16:creationId xmlns:a16="http://schemas.microsoft.com/office/drawing/2014/main" id="{31950DBF-6B76-25C9-9A05-CF7D2A935925}"/>
                    </a:ext>
                  </a:extLst>
                </p:cNvPr>
                <p:cNvPicPr/>
                <p:nvPr/>
              </p:nvPicPr>
              <p:blipFill>
                <a:blip r:embed="rId4475"/>
                <a:stretch>
                  <a:fillRect/>
                </a:stretch>
              </p:blipFill>
              <p:spPr>
                <a:xfrm>
                  <a:off x="1050634" y="3716289"/>
                  <a:ext cx="205560" cy="10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76">
              <p14:nvContentPartPr>
                <p14:cNvPr id="2556" name="Ink 2555">
                  <a:extLst>
                    <a:ext uri="{FF2B5EF4-FFF2-40B4-BE49-F238E27FC236}">
                      <a16:creationId xmlns:a16="http://schemas.microsoft.com/office/drawing/2014/main" id="{0CD0C80C-303F-B28F-AEB5-B070DB340E7E}"/>
                    </a:ext>
                  </a:extLst>
                </p14:cNvPr>
                <p14:cNvContentPartPr/>
                <p14:nvPr/>
              </p14:nvContentPartPr>
              <p14:xfrm>
                <a:off x="1081954" y="4145769"/>
                <a:ext cx="88560" cy="283680"/>
              </p14:xfrm>
            </p:contentPart>
          </mc:Choice>
          <mc:Fallback xmlns="">
            <p:pic>
              <p:nvPicPr>
                <p:cNvPr id="2556" name="Ink 2555">
                  <a:extLst>
                    <a:ext uri="{FF2B5EF4-FFF2-40B4-BE49-F238E27FC236}">
                      <a16:creationId xmlns:a16="http://schemas.microsoft.com/office/drawing/2014/main" id="{0CD0C80C-303F-B28F-AEB5-B070DB340E7E}"/>
                    </a:ext>
                  </a:extLst>
                </p:cNvPr>
                <p:cNvPicPr/>
                <p:nvPr/>
              </p:nvPicPr>
              <p:blipFill>
                <a:blip r:embed="rId4477"/>
                <a:stretch>
                  <a:fillRect/>
                </a:stretch>
              </p:blipFill>
              <p:spPr>
                <a:xfrm>
                  <a:off x="1018954" y="3767769"/>
                  <a:ext cx="214200" cy="10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78">
              <p14:nvContentPartPr>
                <p14:cNvPr id="2558" name="Ink 2557">
                  <a:extLst>
                    <a:ext uri="{FF2B5EF4-FFF2-40B4-BE49-F238E27FC236}">
                      <a16:creationId xmlns:a16="http://schemas.microsoft.com/office/drawing/2014/main" id="{E24AC759-8E5C-11E7-EC45-A95D0B0DE267}"/>
                    </a:ext>
                  </a:extLst>
                </p14:cNvPr>
                <p14:cNvContentPartPr/>
                <p14:nvPr/>
              </p14:nvContentPartPr>
              <p14:xfrm>
                <a:off x="828874" y="3915369"/>
                <a:ext cx="266760" cy="101880"/>
              </p14:xfrm>
            </p:contentPart>
          </mc:Choice>
          <mc:Fallback xmlns="">
            <p:pic>
              <p:nvPicPr>
                <p:cNvPr id="2558" name="Ink 2557">
                  <a:extLst>
                    <a:ext uri="{FF2B5EF4-FFF2-40B4-BE49-F238E27FC236}">
                      <a16:creationId xmlns:a16="http://schemas.microsoft.com/office/drawing/2014/main" id="{E24AC759-8E5C-11E7-EC45-A95D0B0DE267}"/>
                    </a:ext>
                  </a:extLst>
                </p:cNvPr>
                <p:cNvPicPr/>
                <p:nvPr/>
              </p:nvPicPr>
              <p:blipFill>
                <a:blip r:embed="rId4479"/>
                <a:stretch>
                  <a:fillRect/>
                </a:stretch>
              </p:blipFill>
              <p:spPr>
                <a:xfrm>
                  <a:off x="766234" y="3537729"/>
                  <a:ext cx="392400" cy="85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80">
              <p14:nvContentPartPr>
                <p14:cNvPr id="2559" name="Ink 2558">
                  <a:extLst>
                    <a:ext uri="{FF2B5EF4-FFF2-40B4-BE49-F238E27FC236}">
                      <a16:creationId xmlns:a16="http://schemas.microsoft.com/office/drawing/2014/main" id="{D34BF2A1-D7AC-57CC-9F3F-F45F95D068C1}"/>
                    </a:ext>
                  </a:extLst>
                </p14:cNvPr>
                <p14:cNvContentPartPr/>
                <p14:nvPr/>
              </p14:nvContentPartPr>
              <p14:xfrm>
                <a:off x="917074" y="3905649"/>
                <a:ext cx="18360" cy="185040"/>
              </p14:xfrm>
            </p:contentPart>
          </mc:Choice>
          <mc:Fallback xmlns="">
            <p:pic>
              <p:nvPicPr>
                <p:cNvPr id="2559" name="Ink 2558">
                  <a:extLst>
                    <a:ext uri="{FF2B5EF4-FFF2-40B4-BE49-F238E27FC236}">
                      <a16:creationId xmlns:a16="http://schemas.microsoft.com/office/drawing/2014/main" id="{D34BF2A1-D7AC-57CC-9F3F-F45F95D068C1}"/>
                    </a:ext>
                  </a:extLst>
                </p:cNvPr>
                <p:cNvPicPr/>
                <p:nvPr/>
              </p:nvPicPr>
              <p:blipFill>
                <a:blip r:embed="rId4481"/>
                <a:stretch>
                  <a:fillRect/>
                </a:stretch>
              </p:blipFill>
              <p:spPr>
                <a:xfrm>
                  <a:off x="854434" y="3528009"/>
                  <a:ext cx="144000" cy="9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82">
              <p14:nvContentPartPr>
                <p14:cNvPr id="2561" name="Ink 2560">
                  <a:extLst>
                    <a:ext uri="{FF2B5EF4-FFF2-40B4-BE49-F238E27FC236}">
                      <a16:creationId xmlns:a16="http://schemas.microsoft.com/office/drawing/2014/main" id="{B7EDD637-6265-83BC-D421-30554A72AB14}"/>
                    </a:ext>
                  </a:extLst>
                </p14:cNvPr>
                <p14:cNvContentPartPr/>
                <p14:nvPr/>
              </p14:nvContentPartPr>
              <p14:xfrm>
                <a:off x="1890874" y="3952449"/>
                <a:ext cx="145800" cy="332280"/>
              </p14:xfrm>
            </p:contentPart>
          </mc:Choice>
          <mc:Fallback xmlns="">
            <p:pic>
              <p:nvPicPr>
                <p:cNvPr id="2561" name="Ink 2560">
                  <a:extLst>
                    <a:ext uri="{FF2B5EF4-FFF2-40B4-BE49-F238E27FC236}">
                      <a16:creationId xmlns:a16="http://schemas.microsoft.com/office/drawing/2014/main" id="{B7EDD637-6265-83BC-D421-30554A72AB14}"/>
                    </a:ext>
                  </a:extLst>
                </p:cNvPr>
                <p:cNvPicPr/>
                <p:nvPr/>
              </p:nvPicPr>
              <p:blipFill>
                <a:blip r:embed="rId4483"/>
                <a:stretch>
                  <a:fillRect/>
                </a:stretch>
              </p:blipFill>
              <p:spPr>
                <a:xfrm>
                  <a:off x="1828234" y="3574809"/>
                  <a:ext cx="271440" cy="10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84">
              <p14:nvContentPartPr>
                <p14:cNvPr id="2562" name="Ink 2561">
                  <a:extLst>
                    <a:ext uri="{FF2B5EF4-FFF2-40B4-BE49-F238E27FC236}">
                      <a16:creationId xmlns:a16="http://schemas.microsoft.com/office/drawing/2014/main" id="{3DB6671C-B8E8-A2FB-862E-DA176B3AF8BC}"/>
                    </a:ext>
                  </a:extLst>
                </p14:cNvPr>
                <p14:cNvContentPartPr/>
                <p14:nvPr/>
              </p14:nvContentPartPr>
              <p14:xfrm>
                <a:off x="1955314" y="4027329"/>
                <a:ext cx="117000" cy="99720"/>
              </p14:xfrm>
            </p:contentPart>
          </mc:Choice>
          <mc:Fallback xmlns="">
            <p:pic>
              <p:nvPicPr>
                <p:cNvPr id="2562" name="Ink 2561">
                  <a:extLst>
                    <a:ext uri="{FF2B5EF4-FFF2-40B4-BE49-F238E27FC236}">
                      <a16:creationId xmlns:a16="http://schemas.microsoft.com/office/drawing/2014/main" id="{3DB6671C-B8E8-A2FB-862E-DA176B3AF8BC}"/>
                    </a:ext>
                  </a:extLst>
                </p:cNvPr>
                <p:cNvPicPr/>
                <p:nvPr/>
              </p:nvPicPr>
              <p:blipFill>
                <a:blip r:embed="rId4485"/>
                <a:stretch>
                  <a:fillRect/>
                </a:stretch>
              </p:blipFill>
              <p:spPr>
                <a:xfrm>
                  <a:off x="1892314" y="3649329"/>
                  <a:ext cx="242640" cy="85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86">
              <p14:nvContentPartPr>
                <p14:cNvPr id="2563" name="Ink 2562">
                  <a:extLst>
                    <a:ext uri="{FF2B5EF4-FFF2-40B4-BE49-F238E27FC236}">
                      <a16:creationId xmlns:a16="http://schemas.microsoft.com/office/drawing/2014/main" id="{0E1BF8EA-B5F2-A81A-5028-2E4647B1BC9E}"/>
                    </a:ext>
                  </a:extLst>
                </p14:cNvPr>
                <p14:cNvContentPartPr/>
                <p14:nvPr/>
              </p14:nvContentPartPr>
              <p14:xfrm>
                <a:off x="1924354" y="4010769"/>
                <a:ext cx="185760" cy="228960"/>
              </p14:xfrm>
            </p:contentPart>
          </mc:Choice>
          <mc:Fallback xmlns="">
            <p:pic>
              <p:nvPicPr>
                <p:cNvPr id="2563" name="Ink 2562">
                  <a:extLst>
                    <a:ext uri="{FF2B5EF4-FFF2-40B4-BE49-F238E27FC236}">
                      <a16:creationId xmlns:a16="http://schemas.microsoft.com/office/drawing/2014/main" id="{0E1BF8EA-B5F2-A81A-5028-2E4647B1BC9E}"/>
                    </a:ext>
                  </a:extLst>
                </p:cNvPr>
                <p:cNvPicPr/>
                <p:nvPr/>
              </p:nvPicPr>
              <p:blipFill>
                <a:blip r:embed="rId4487"/>
                <a:stretch>
                  <a:fillRect/>
                </a:stretch>
              </p:blipFill>
              <p:spPr>
                <a:xfrm>
                  <a:off x="1861354" y="3633129"/>
                  <a:ext cx="311400" cy="9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88">
              <p14:nvContentPartPr>
                <p14:cNvPr id="2564" name="Ink 2563">
                  <a:extLst>
                    <a:ext uri="{FF2B5EF4-FFF2-40B4-BE49-F238E27FC236}">
                      <a16:creationId xmlns:a16="http://schemas.microsoft.com/office/drawing/2014/main" id="{231F7DB0-0BB2-8F88-CF73-233AE064996B}"/>
                    </a:ext>
                  </a:extLst>
                </p14:cNvPr>
                <p14:cNvContentPartPr/>
                <p14:nvPr/>
              </p14:nvContentPartPr>
              <p14:xfrm>
                <a:off x="1907074" y="3941649"/>
                <a:ext cx="145800" cy="307080"/>
              </p14:xfrm>
            </p:contentPart>
          </mc:Choice>
          <mc:Fallback xmlns="">
            <p:pic>
              <p:nvPicPr>
                <p:cNvPr id="2564" name="Ink 2563">
                  <a:extLst>
                    <a:ext uri="{FF2B5EF4-FFF2-40B4-BE49-F238E27FC236}">
                      <a16:creationId xmlns:a16="http://schemas.microsoft.com/office/drawing/2014/main" id="{231F7DB0-0BB2-8F88-CF73-233AE064996B}"/>
                    </a:ext>
                  </a:extLst>
                </p:cNvPr>
                <p:cNvPicPr/>
                <p:nvPr/>
              </p:nvPicPr>
              <p:blipFill>
                <a:blip r:embed="rId4489"/>
                <a:stretch>
                  <a:fillRect/>
                </a:stretch>
              </p:blipFill>
              <p:spPr>
                <a:xfrm>
                  <a:off x="1844434" y="3563649"/>
                  <a:ext cx="271440" cy="10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90">
              <p14:nvContentPartPr>
                <p14:cNvPr id="2565" name="Ink 2564">
                  <a:extLst>
                    <a:ext uri="{FF2B5EF4-FFF2-40B4-BE49-F238E27FC236}">
                      <a16:creationId xmlns:a16="http://schemas.microsoft.com/office/drawing/2014/main" id="{50A2217B-B146-62DD-657D-1F91569AC33E}"/>
                    </a:ext>
                  </a:extLst>
                </p14:cNvPr>
                <p14:cNvContentPartPr/>
                <p14:nvPr/>
              </p14:nvContentPartPr>
              <p14:xfrm>
                <a:off x="1858114" y="4004649"/>
                <a:ext cx="113760" cy="315720"/>
              </p14:xfrm>
            </p:contentPart>
          </mc:Choice>
          <mc:Fallback xmlns="">
            <p:pic>
              <p:nvPicPr>
                <p:cNvPr id="2565" name="Ink 2564">
                  <a:extLst>
                    <a:ext uri="{FF2B5EF4-FFF2-40B4-BE49-F238E27FC236}">
                      <a16:creationId xmlns:a16="http://schemas.microsoft.com/office/drawing/2014/main" id="{50A2217B-B146-62DD-657D-1F91569AC33E}"/>
                    </a:ext>
                  </a:extLst>
                </p:cNvPr>
                <p:cNvPicPr/>
                <p:nvPr/>
              </p:nvPicPr>
              <p:blipFill>
                <a:blip r:embed="rId4491"/>
                <a:stretch>
                  <a:fillRect/>
                </a:stretch>
              </p:blipFill>
              <p:spPr>
                <a:xfrm>
                  <a:off x="1795474" y="3627009"/>
                  <a:ext cx="239400" cy="10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92">
              <p14:nvContentPartPr>
                <p14:cNvPr id="2566" name="Ink 2565">
                  <a:extLst>
                    <a:ext uri="{FF2B5EF4-FFF2-40B4-BE49-F238E27FC236}">
                      <a16:creationId xmlns:a16="http://schemas.microsoft.com/office/drawing/2014/main" id="{F7251B96-B009-FB8D-76B1-AB4FE9CACB77}"/>
                    </a:ext>
                  </a:extLst>
                </p14:cNvPr>
                <p14:cNvContentPartPr/>
                <p14:nvPr/>
              </p14:nvContentPartPr>
              <p14:xfrm>
                <a:off x="1952074" y="3966849"/>
                <a:ext cx="190440" cy="256320"/>
              </p14:xfrm>
            </p:contentPart>
          </mc:Choice>
          <mc:Fallback xmlns="">
            <p:pic>
              <p:nvPicPr>
                <p:cNvPr id="2566" name="Ink 2565">
                  <a:extLst>
                    <a:ext uri="{FF2B5EF4-FFF2-40B4-BE49-F238E27FC236}">
                      <a16:creationId xmlns:a16="http://schemas.microsoft.com/office/drawing/2014/main" id="{F7251B96-B009-FB8D-76B1-AB4FE9CACB77}"/>
                    </a:ext>
                  </a:extLst>
                </p:cNvPr>
                <p:cNvPicPr/>
                <p:nvPr/>
              </p:nvPicPr>
              <p:blipFill>
                <a:blip r:embed="rId4493"/>
                <a:stretch>
                  <a:fillRect/>
                </a:stretch>
              </p:blipFill>
              <p:spPr>
                <a:xfrm>
                  <a:off x="1889074" y="3588849"/>
                  <a:ext cx="316080" cy="10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94">
              <p14:nvContentPartPr>
                <p14:cNvPr id="2567" name="Ink 2566">
                  <a:extLst>
                    <a:ext uri="{FF2B5EF4-FFF2-40B4-BE49-F238E27FC236}">
                      <a16:creationId xmlns:a16="http://schemas.microsoft.com/office/drawing/2014/main" id="{910B3A7F-F08D-50C6-5D39-931001973D57}"/>
                    </a:ext>
                  </a:extLst>
                </p14:cNvPr>
                <p14:cNvContentPartPr/>
                <p14:nvPr/>
              </p14:nvContentPartPr>
              <p14:xfrm>
                <a:off x="1988794" y="4033449"/>
                <a:ext cx="194400" cy="193680"/>
              </p14:xfrm>
            </p:contentPart>
          </mc:Choice>
          <mc:Fallback xmlns="">
            <p:pic>
              <p:nvPicPr>
                <p:cNvPr id="2567" name="Ink 2566">
                  <a:extLst>
                    <a:ext uri="{FF2B5EF4-FFF2-40B4-BE49-F238E27FC236}">
                      <a16:creationId xmlns:a16="http://schemas.microsoft.com/office/drawing/2014/main" id="{910B3A7F-F08D-50C6-5D39-931001973D57}"/>
                    </a:ext>
                  </a:extLst>
                </p:cNvPr>
                <p:cNvPicPr/>
                <p:nvPr/>
              </p:nvPicPr>
              <p:blipFill>
                <a:blip r:embed="rId4495"/>
                <a:stretch>
                  <a:fillRect/>
                </a:stretch>
              </p:blipFill>
              <p:spPr>
                <a:xfrm>
                  <a:off x="1926154" y="3655449"/>
                  <a:ext cx="320040" cy="9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96">
              <p14:nvContentPartPr>
                <p14:cNvPr id="2568" name="Ink 2567">
                  <a:extLst>
                    <a:ext uri="{FF2B5EF4-FFF2-40B4-BE49-F238E27FC236}">
                      <a16:creationId xmlns:a16="http://schemas.microsoft.com/office/drawing/2014/main" id="{52058604-170E-6D6C-59C3-7A019825CFA2}"/>
                    </a:ext>
                  </a:extLst>
                </p14:cNvPr>
                <p14:cNvContentPartPr/>
                <p14:nvPr/>
              </p14:nvContentPartPr>
              <p14:xfrm>
                <a:off x="1979794" y="4086369"/>
                <a:ext cx="150840" cy="141480"/>
              </p14:xfrm>
            </p:contentPart>
          </mc:Choice>
          <mc:Fallback xmlns="">
            <p:pic>
              <p:nvPicPr>
                <p:cNvPr id="2568" name="Ink 2567">
                  <a:extLst>
                    <a:ext uri="{FF2B5EF4-FFF2-40B4-BE49-F238E27FC236}">
                      <a16:creationId xmlns:a16="http://schemas.microsoft.com/office/drawing/2014/main" id="{52058604-170E-6D6C-59C3-7A019825CFA2}"/>
                    </a:ext>
                  </a:extLst>
                </p:cNvPr>
                <p:cNvPicPr/>
                <p:nvPr/>
              </p:nvPicPr>
              <p:blipFill>
                <a:blip r:embed="rId4497"/>
                <a:stretch>
                  <a:fillRect/>
                </a:stretch>
              </p:blipFill>
              <p:spPr>
                <a:xfrm>
                  <a:off x="1917154" y="3708369"/>
                  <a:ext cx="276480" cy="89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98">
              <p14:nvContentPartPr>
                <p14:cNvPr id="2569" name="Ink 2568">
                  <a:extLst>
                    <a:ext uri="{FF2B5EF4-FFF2-40B4-BE49-F238E27FC236}">
                      <a16:creationId xmlns:a16="http://schemas.microsoft.com/office/drawing/2014/main" id="{EFB6D989-36B8-04A3-FA07-49FC27BDF893}"/>
                    </a:ext>
                  </a:extLst>
                </p14:cNvPr>
                <p14:cNvContentPartPr/>
                <p14:nvPr/>
              </p14:nvContentPartPr>
              <p14:xfrm>
                <a:off x="1950994" y="4050729"/>
                <a:ext cx="159840" cy="211320"/>
              </p14:xfrm>
            </p:contentPart>
          </mc:Choice>
          <mc:Fallback xmlns="">
            <p:pic>
              <p:nvPicPr>
                <p:cNvPr id="2569" name="Ink 2568">
                  <a:extLst>
                    <a:ext uri="{FF2B5EF4-FFF2-40B4-BE49-F238E27FC236}">
                      <a16:creationId xmlns:a16="http://schemas.microsoft.com/office/drawing/2014/main" id="{EFB6D989-36B8-04A3-FA07-49FC27BDF893}"/>
                    </a:ext>
                  </a:extLst>
                </p:cNvPr>
                <p:cNvPicPr/>
                <p:nvPr/>
              </p:nvPicPr>
              <p:blipFill>
                <a:blip r:embed="rId4499"/>
                <a:stretch>
                  <a:fillRect/>
                </a:stretch>
              </p:blipFill>
              <p:spPr>
                <a:xfrm>
                  <a:off x="1888354" y="3673089"/>
                  <a:ext cx="285480" cy="9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00">
              <p14:nvContentPartPr>
                <p14:cNvPr id="2570" name="Ink 2569">
                  <a:extLst>
                    <a:ext uri="{FF2B5EF4-FFF2-40B4-BE49-F238E27FC236}">
                      <a16:creationId xmlns:a16="http://schemas.microsoft.com/office/drawing/2014/main" id="{3E07EB87-256A-3091-2A9C-2ABDA483DFB7}"/>
                    </a:ext>
                  </a:extLst>
                </p14:cNvPr>
                <p14:cNvContentPartPr/>
                <p14:nvPr/>
              </p14:nvContentPartPr>
              <p14:xfrm>
                <a:off x="1935874" y="4073769"/>
                <a:ext cx="162000" cy="173160"/>
              </p14:xfrm>
            </p:contentPart>
          </mc:Choice>
          <mc:Fallback xmlns="">
            <p:pic>
              <p:nvPicPr>
                <p:cNvPr id="2570" name="Ink 2569">
                  <a:extLst>
                    <a:ext uri="{FF2B5EF4-FFF2-40B4-BE49-F238E27FC236}">
                      <a16:creationId xmlns:a16="http://schemas.microsoft.com/office/drawing/2014/main" id="{3E07EB87-256A-3091-2A9C-2ABDA483DFB7}"/>
                    </a:ext>
                  </a:extLst>
                </p:cNvPr>
                <p:cNvPicPr/>
                <p:nvPr/>
              </p:nvPicPr>
              <p:blipFill>
                <a:blip r:embed="rId4501"/>
                <a:stretch>
                  <a:fillRect/>
                </a:stretch>
              </p:blipFill>
              <p:spPr>
                <a:xfrm>
                  <a:off x="1873234" y="3695769"/>
                  <a:ext cx="287640" cy="9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02">
              <p14:nvContentPartPr>
                <p14:cNvPr id="2571" name="Ink 2570">
                  <a:extLst>
                    <a:ext uri="{FF2B5EF4-FFF2-40B4-BE49-F238E27FC236}">
                      <a16:creationId xmlns:a16="http://schemas.microsoft.com/office/drawing/2014/main" id="{FA33B252-515D-9D03-11B8-BE82A505D2D7}"/>
                    </a:ext>
                  </a:extLst>
                </p14:cNvPr>
                <p14:cNvContentPartPr/>
                <p14:nvPr/>
              </p14:nvContentPartPr>
              <p14:xfrm>
                <a:off x="1891234" y="3984129"/>
                <a:ext cx="223200" cy="320040"/>
              </p14:xfrm>
            </p:contentPart>
          </mc:Choice>
          <mc:Fallback xmlns="">
            <p:pic>
              <p:nvPicPr>
                <p:cNvPr id="2571" name="Ink 2570">
                  <a:extLst>
                    <a:ext uri="{FF2B5EF4-FFF2-40B4-BE49-F238E27FC236}">
                      <a16:creationId xmlns:a16="http://schemas.microsoft.com/office/drawing/2014/main" id="{FA33B252-515D-9D03-11B8-BE82A505D2D7}"/>
                    </a:ext>
                  </a:extLst>
                </p:cNvPr>
                <p:cNvPicPr/>
                <p:nvPr/>
              </p:nvPicPr>
              <p:blipFill>
                <a:blip r:embed="rId4503"/>
                <a:stretch>
                  <a:fillRect/>
                </a:stretch>
              </p:blipFill>
              <p:spPr>
                <a:xfrm>
                  <a:off x="1828234" y="3606489"/>
                  <a:ext cx="348840" cy="10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04">
              <p14:nvContentPartPr>
                <p14:cNvPr id="2572" name="Ink 2571">
                  <a:extLst>
                    <a:ext uri="{FF2B5EF4-FFF2-40B4-BE49-F238E27FC236}">
                      <a16:creationId xmlns:a16="http://schemas.microsoft.com/office/drawing/2014/main" id="{4845D10B-520A-2172-D535-3FA62C722A06}"/>
                    </a:ext>
                  </a:extLst>
                </p14:cNvPr>
                <p14:cNvContentPartPr/>
                <p14:nvPr/>
              </p14:nvContentPartPr>
              <p14:xfrm>
                <a:off x="1821754" y="3936969"/>
                <a:ext cx="238320" cy="466920"/>
              </p14:xfrm>
            </p:contentPart>
          </mc:Choice>
          <mc:Fallback xmlns="">
            <p:pic>
              <p:nvPicPr>
                <p:cNvPr id="2572" name="Ink 2571">
                  <a:extLst>
                    <a:ext uri="{FF2B5EF4-FFF2-40B4-BE49-F238E27FC236}">
                      <a16:creationId xmlns:a16="http://schemas.microsoft.com/office/drawing/2014/main" id="{4845D10B-520A-2172-D535-3FA62C722A06}"/>
                    </a:ext>
                  </a:extLst>
                </p:cNvPr>
                <p:cNvPicPr/>
                <p:nvPr/>
              </p:nvPicPr>
              <p:blipFill>
                <a:blip r:embed="rId4505"/>
                <a:stretch>
                  <a:fillRect/>
                </a:stretch>
              </p:blipFill>
              <p:spPr>
                <a:xfrm>
                  <a:off x="1758754" y="3559329"/>
                  <a:ext cx="363960" cy="12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06">
              <p14:nvContentPartPr>
                <p14:cNvPr id="2573" name="Ink 2572">
                  <a:extLst>
                    <a:ext uri="{FF2B5EF4-FFF2-40B4-BE49-F238E27FC236}">
                      <a16:creationId xmlns:a16="http://schemas.microsoft.com/office/drawing/2014/main" id="{F39492D0-53D3-D04A-FFC6-C4C0ECF3C2AA}"/>
                    </a:ext>
                  </a:extLst>
                </p14:cNvPr>
                <p14:cNvContentPartPr/>
                <p14:nvPr/>
              </p14:nvContentPartPr>
              <p14:xfrm>
                <a:off x="1835794" y="3992769"/>
                <a:ext cx="108000" cy="523800"/>
              </p14:xfrm>
            </p:contentPart>
          </mc:Choice>
          <mc:Fallback xmlns="">
            <p:pic>
              <p:nvPicPr>
                <p:cNvPr id="2573" name="Ink 2572">
                  <a:extLst>
                    <a:ext uri="{FF2B5EF4-FFF2-40B4-BE49-F238E27FC236}">
                      <a16:creationId xmlns:a16="http://schemas.microsoft.com/office/drawing/2014/main" id="{F39492D0-53D3-D04A-FFC6-C4C0ECF3C2AA}"/>
                    </a:ext>
                  </a:extLst>
                </p:cNvPr>
                <p:cNvPicPr/>
                <p:nvPr/>
              </p:nvPicPr>
              <p:blipFill>
                <a:blip r:embed="rId4507"/>
                <a:stretch>
                  <a:fillRect/>
                </a:stretch>
              </p:blipFill>
              <p:spPr>
                <a:xfrm>
                  <a:off x="1773154" y="3614769"/>
                  <a:ext cx="233640" cy="12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08">
              <p14:nvContentPartPr>
                <p14:cNvPr id="2574" name="Ink 2573">
                  <a:extLst>
                    <a:ext uri="{FF2B5EF4-FFF2-40B4-BE49-F238E27FC236}">
                      <a16:creationId xmlns:a16="http://schemas.microsoft.com/office/drawing/2014/main" id="{359FEDAE-1B63-310B-385F-940215444A79}"/>
                    </a:ext>
                  </a:extLst>
                </p14:cNvPr>
                <p14:cNvContentPartPr/>
                <p14:nvPr/>
              </p14:nvContentPartPr>
              <p14:xfrm>
                <a:off x="1817434" y="3949209"/>
                <a:ext cx="141840" cy="315360"/>
              </p14:xfrm>
            </p:contentPart>
          </mc:Choice>
          <mc:Fallback xmlns="">
            <p:pic>
              <p:nvPicPr>
                <p:cNvPr id="2574" name="Ink 2573">
                  <a:extLst>
                    <a:ext uri="{FF2B5EF4-FFF2-40B4-BE49-F238E27FC236}">
                      <a16:creationId xmlns:a16="http://schemas.microsoft.com/office/drawing/2014/main" id="{359FEDAE-1B63-310B-385F-940215444A79}"/>
                    </a:ext>
                  </a:extLst>
                </p:cNvPr>
                <p:cNvPicPr/>
                <p:nvPr/>
              </p:nvPicPr>
              <p:blipFill>
                <a:blip r:embed="rId4509"/>
                <a:stretch>
                  <a:fillRect/>
                </a:stretch>
              </p:blipFill>
              <p:spPr>
                <a:xfrm>
                  <a:off x="1754434" y="3571209"/>
                  <a:ext cx="267480" cy="10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10">
              <p14:nvContentPartPr>
                <p14:cNvPr id="2575" name="Ink 2574">
                  <a:extLst>
                    <a:ext uri="{FF2B5EF4-FFF2-40B4-BE49-F238E27FC236}">
                      <a16:creationId xmlns:a16="http://schemas.microsoft.com/office/drawing/2014/main" id="{D2210714-941C-0016-C165-20B5A8FBD837}"/>
                    </a:ext>
                  </a:extLst>
                </p14:cNvPr>
                <p14:cNvContentPartPr/>
                <p14:nvPr/>
              </p14:nvContentPartPr>
              <p14:xfrm>
                <a:off x="1812034" y="3890529"/>
                <a:ext cx="209880" cy="510480"/>
              </p14:xfrm>
            </p:contentPart>
          </mc:Choice>
          <mc:Fallback xmlns="">
            <p:pic>
              <p:nvPicPr>
                <p:cNvPr id="2575" name="Ink 2574">
                  <a:extLst>
                    <a:ext uri="{FF2B5EF4-FFF2-40B4-BE49-F238E27FC236}">
                      <a16:creationId xmlns:a16="http://schemas.microsoft.com/office/drawing/2014/main" id="{D2210714-941C-0016-C165-20B5A8FBD837}"/>
                    </a:ext>
                  </a:extLst>
                </p:cNvPr>
                <p:cNvPicPr/>
                <p:nvPr/>
              </p:nvPicPr>
              <p:blipFill>
                <a:blip r:embed="rId4511"/>
                <a:stretch>
                  <a:fillRect/>
                </a:stretch>
              </p:blipFill>
              <p:spPr>
                <a:xfrm>
                  <a:off x="1749394" y="3512529"/>
                  <a:ext cx="335520" cy="12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12">
              <p14:nvContentPartPr>
                <p14:cNvPr id="2576" name="Ink 2575">
                  <a:extLst>
                    <a:ext uri="{FF2B5EF4-FFF2-40B4-BE49-F238E27FC236}">
                      <a16:creationId xmlns:a16="http://schemas.microsoft.com/office/drawing/2014/main" id="{FDDD6366-9A8D-D497-ABA4-2E8BCB645233}"/>
                    </a:ext>
                  </a:extLst>
                </p14:cNvPr>
                <p14:cNvContentPartPr/>
                <p14:nvPr/>
              </p14:nvContentPartPr>
              <p14:xfrm>
                <a:off x="1890514" y="4078809"/>
                <a:ext cx="56880" cy="237600"/>
              </p14:xfrm>
            </p:contentPart>
          </mc:Choice>
          <mc:Fallback xmlns="">
            <p:pic>
              <p:nvPicPr>
                <p:cNvPr id="2576" name="Ink 2575">
                  <a:extLst>
                    <a:ext uri="{FF2B5EF4-FFF2-40B4-BE49-F238E27FC236}">
                      <a16:creationId xmlns:a16="http://schemas.microsoft.com/office/drawing/2014/main" id="{FDDD6366-9A8D-D497-ABA4-2E8BCB645233}"/>
                    </a:ext>
                  </a:extLst>
                </p:cNvPr>
                <p:cNvPicPr/>
                <p:nvPr/>
              </p:nvPicPr>
              <p:blipFill>
                <a:blip r:embed="rId4513"/>
                <a:stretch>
                  <a:fillRect/>
                </a:stretch>
              </p:blipFill>
              <p:spPr>
                <a:xfrm>
                  <a:off x="1827514" y="3701169"/>
                  <a:ext cx="182520" cy="9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14">
              <p14:nvContentPartPr>
                <p14:cNvPr id="2577" name="Ink 2576">
                  <a:extLst>
                    <a:ext uri="{FF2B5EF4-FFF2-40B4-BE49-F238E27FC236}">
                      <a16:creationId xmlns:a16="http://schemas.microsoft.com/office/drawing/2014/main" id="{529A179C-3DBE-41FE-F091-8F04CA41FA8B}"/>
                    </a:ext>
                  </a:extLst>
                </p14:cNvPr>
                <p14:cNvContentPartPr/>
                <p14:nvPr/>
              </p14:nvContentPartPr>
              <p14:xfrm>
                <a:off x="1887994" y="4172049"/>
                <a:ext cx="42840" cy="120600"/>
              </p14:xfrm>
            </p:contentPart>
          </mc:Choice>
          <mc:Fallback xmlns="">
            <p:pic>
              <p:nvPicPr>
                <p:cNvPr id="2577" name="Ink 2576">
                  <a:extLst>
                    <a:ext uri="{FF2B5EF4-FFF2-40B4-BE49-F238E27FC236}">
                      <a16:creationId xmlns:a16="http://schemas.microsoft.com/office/drawing/2014/main" id="{529A179C-3DBE-41FE-F091-8F04CA41FA8B}"/>
                    </a:ext>
                  </a:extLst>
                </p:cNvPr>
                <p:cNvPicPr/>
                <p:nvPr/>
              </p:nvPicPr>
              <p:blipFill>
                <a:blip r:embed="rId4515"/>
                <a:stretch>
                  <a:fillRect/>
                </a:stretch>
              </p:blipFill>
              <p:spPr>
                <a:xfrm>
                  <a:off x="1825354" y="3794049"/>
                  <a:ext cx="168480" cy="87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16">
              <p14:nvContentPartPr>
                <p14:cNvPr id="2579" name="Ink 2578">
                  <a:extLst>
                    <a:ext uri="{FF2B5EF4-FFF2-40B4-BE49-F238E27FC236}">
                      <a16:creationId xmlns:a16="http://schemas.microsoft.com/office/drawing/2014/main" id="{6C73F1B9-334D-1B24-D9C8-616BC848E596}"/>
                    </a:ext>
                  </a:extLst>
                </p14:cNvPr>
                <p14:cNvContentPartPr/>
                <p14:nvPr/>
              </p14:nvContentPartPr>
              <p14:xfrm>
                <a:off x="4528234" y="3290769"/>
                <a:ext cx="91800" cy="565560"/>
              </p14:xfrm>
            </p:contentPart>
          </mc:Choice>
          <mc:Fallback xmlns="">
            <p:pic>
              <p:nvPicPr>
                <p:cNvPr id="2579" name="Ink 2578">
                  <a:extLst>
                    <a:ext uri="{FF2B5EF4-FFF2-40B4-BE49-F238E27FC236}">
                      <a16:creationId xmlns:a16="http://schemas.microsoft.com/office/drawing/2014/main" id="{6C73F1B9-334D-1B24-D9C8-616BC848E596}"/>
                    </a:ext>
                  </a:extLst>
                </p:cNvPr>
                <p:cNvPicPr/>
                <p:nvPr/>
              </p:nvPicPr>
              <p:blipFill>
                <a:blip r:embed="rId4517"/>
                <a:stretch>
                  <a:fillRect/>
                </a:stretch>
              </p:blipFill>
              <p:spPr>
                <a:xfrm>
                  <a:off x="4465594" y="2913129"/>
                  <a:ext cx="217440" cy="13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18">
              <p14:nvContentPartPr>
                <p14:cNvPr id="2580" name="Ink 2579">
                  <a:extLst>
                    <a:ext uri="{FF2B5EF4-FFF2-40B4-BE49-F238E27FC236}">
                      <a16:creationId xmlns:a16="http://schemas.microsoft.com/office/drawing/2014/main" id="{8FE3013E-485C-589D-D8E0-781A27C50462}"/>
                    </a:ext>
                  </a:extLst>
                </p14:cNvPr>
                <p14:cNvContentPartPr/>
                <p14:nvPr/>
              </p14:nvContentPartPr>
              <p14:xfrm>
                <a:off x="4507354" y="3392649"/>
                <a:ext cx="46080" cy="676800"/>
              </p14:xfrm>
            </p:contentPart>
          </mc:Choice>
          <mc:Fallback xmlns="">
            <p:pic>
              <p:nvPicPr>
                <p:cNvPr id="2580" name="Ink 2579">
                  <a:extLst>
                    <a:ext uri="{FF2B5EF4-FFF2-40B4-BE49-F238E27FC236}">
                      <a16:creationId xmlns:a16="http://schemas.microsoft.com/office/drawing/2014/main" id="{8FE3013E-485C-589D-D8E0-781A27C50462}"/>
                    </a:ext>
                  </a:extLst>
                </p:cNvPr>
                <p:cNvPicPr/>
                <p:nvPr/>
              </p:nvPicPr>
              <p:blipFill>
                <a:blip r:embed="rId4519"/>
                <a:stretch>
                  <a:fillRect/>
                </a:stretch>
              </p:blipFill>
              <p:spPr>
                <a:xfrm>
                  <a:off x="4444714" y="3014649"/>
                  <a:ext cx="171720" cy="14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20">
              <p14:nvContentPartPr>
                <p14:cNvPr id="2581" name="Ink 2580">
                  <a:extLst>
                    <a:ext uri="{FF2B5EF4-FFF2-40B4-BE49-F238E27FC236}">
                      <a16:creationId xmlns:a16="http://schemas.microsoft.com/office/drawing/2014/main" id="{42453692-E2DD-3232-733F-B35026810F20}"/>
                    </a:ext>
                  </a:extLst>
                </p14:cNvPr>
                <p14:cNvContentPartPr/>
                <p14:nvPr/>
              </p14:nvContentPartPr>
              <p14:xfrm>
                <a:off x="4445794" y="3573369"/>
                <a:ext cx="119520" cy="801360"/>
              </p14:xfrm>
            </p:contentPart>
          </mc:Choice>
          <mc:Fallback xmlns="">
            <p:pic>
              <p:nvPicPr>
                <p:cNvPr id="2581" name="Ink 2580">
                  <a:extLst>
                    <a:ext uri="{FF2B5EF4-FFF2-40B4-BE49-F238E27FC236}">
                      <a16:creationId xmlns:a16="http://schemas.microsoft.com/office/drawing/2014/main" id="{42453692-E2DD-3232-733F-B35026810F20}"/>
                    </a:ext>
                  </a:extLst>
                </p:cNvPr>
                <p:cNvPicPr/>
                <p:nvPr/>
              </p:nvPicPr>
              <p:blipFill>
                <a:blip r:embed="rId4521"/>
                <a:stretch>
                  <a:fillRect/>
                </a:stretch>
              </p:blipFill>
              <p:spPr>
                <a:xfrm>
                  <a:off x="4382794" y="3195369"/>
                  <a:ext cx="245160" cy="155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22">
              <p14:nvContentPartPr>
                <p14:cNvPr id="2583" name="Ink 2582">
                  <a:extLst>
                    <a:ext uri="{FF2B5EF4-FFF2-40B4-BE49-F238E27FC236}">
                      <a16:creationId xmlns:a16="http://schemas.microsoft.com/office/drawing/2014/main" id="{263121FF-6D7E-DEC2-74E4-F0929E9136AB}"/>
                    </a:ext>
                  </a:extLst>
                </p14:cNvPr>
                <p14:cNvContentPartPr/>
                <p14:nvPr/>
              </p14:nvContentPartPr>
              <p14:xfrm>
                <a:off x="4587994" y="4430889"/>
                <a:ext cx="223920" cy="785160"/>
              </p14:xfrm>
            </p:contentPart>
          </mc:Choice>
          <mc:Fallback xmlns="">
            <p:pic>
              <p:nvPicPr>
                <p:cNvPr id="2583" name="Ink 2582">
                  <a:extLst>
                    <a:ext uri="{FF2B5EF4-FFF2-40B4-BE49-F238E27FC236}">
                      <a16:creationId xmlns:a16="http://schemas.microsoft.com/office/drawing/2014/main" id="{263121FF-6D7E-DEC2-74E4-F0929E9136AB}"/>
                    </a:ext>
                  </a:extLst>
                </p:cNvPr>
                <p:cNvPicPr/>
                <p:nvPr/>
              </p:nvPicPr>
              <p:blipFill>
                <a:blip r:embed="rId4523"/>
                <a:stretch>
                  <a:fillRect/>
                </a:stretch>
              </p:blipFill>
              <p:spPr>
                <a:xfrm>
                  <a:off x="4525354" y="4053249"/>
                  <a:ext cx="349560" cy="154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24">
              <p14:nvContentPartPr>
                <p14:cNvPr id="2584" name="Ink 2583">
                  <a:extLst>
                    <a:ext uri="{FF2B5EF4-FFF2-40B4-BE49-F238E27FC236}">
                      <a16:creationId xmlns:a16="http://schemas.microsoft.com/office/drawing/2014/main" id="{BFE34FC1-D708-88B8-093B-1C55ED3BC737}"/>
                    </a:ext>
                  </a:extLst>
                </p14:cNvPr>
                <p14:cNvContentPartPr/>
                <p14:nvPr/>
              </p14:nvContentPartPr>
              <p14:xfrm>
                <a:off x="4405834" y="4946409"/>
                <a:ext cx="308880" cy="365400"/>
              </p14:xfrm>
            </p:contentPart>
          </mc:Choice>
          <mc:Fallback xmlns="">
            <p:pic>
              <p:nvPicPr>
                <p:cNvPr id="2584" name="Ink 2583">
                  <a:extLst>
                    <a:ext uri="{FF2B5EF4-FFF2-40B4-BE49-F238E27FC236}">
                      <a16:creationId xmlns:a16="http://schemas.microsoft.com/office/drawing/2014/main" id="{BFE34FC1-D708-88B8-093B-1C55ED3BC737}"/>
                    </a:ext>
                  </a:extLst>
                </p:cNvPr>
                <p:cNvPicPr/>
                <p:nvPr/>
              </p:nvPicPr>
              <p:blipFill>
                <a:blip r:embed="rId4525"/>
                <a:stretch>
                  <a:fillRect/>
                </a:stretch>
              </p:blipFill>
              <p:spPr>
                <a:xfrm>
                  <a:off x="4343194" y="4568409"/>
                  <a:ext cx="434520" cy="11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26">
              <p14:nvContentPartPr>
                <p14:cNvPr id="2585" name="Ink 2584">
                  <a:extLst>
                    <a:ext uri="{FF2B5EF4-FFF2-40B4-BE49-F238E27FC236}">
                      <a16:creationId xmlns:a16="http://schemas.microsoft.com/office/drawing/2014/main" id="{3C4A045B-D0AE-E973-4A04-502BD3A88514}"/>
                    </a:ext>
                  </a:extLst>
                </p14:cNvPr>
                <p14:cNvContentPartPr/>
                <p14:nvPr/>
              </p14:nvContentPartPr>
              <p14:xfrm>
                <a:off x="4636234" y="4678209"/>
                <a:ext cx="113040" cy="475920"/>
              </p14:xfrm>
            </p:contentPart>
          </mc:Choice>
          <mc:Fallback xmlns="">
            <p:pic>
              <p:nvPicPr>
                <p:cNvPr id="2585" name="Ink 2584">
                  <a:extLst>
                    <a:ext uri="{FF2B5EF4-FFF2-40B4-BE49-F238E27FC236}">
                      <a16:creationId xmlns:a16="http://schemas.microsoft.com/office/drawing/2014/main" id="{3C4A045B-D0AE-E973-4A04-502BD3A88514}"/>
                    </a:ext>
                  </a:extLst>
                </p:cNvPr>
                <p:cNvPicPr/>
                <p:nvPr/>
              </p:nvPicPr>
              <p:blipFill>
                <a:blip r:embed="rId4527"/>
                <a:stretch>
                  <a:fillRect/>
                </a:stretch>
              </p:blipFill>
              <p:spPr>
                <a:xfrm>
                  <a:off x="4573234" y="4300569"/>
                  <a:ext cx="238680" cy="12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28">
              <p14:nvContentPartPr>
                <p14:cNvPr id="2586" name="Ink 2585">
                  <a:extLst>
                    <a:ext uri="{FF2B5EF4-FFF2-40B4-BE49-F238E27FC236}">
                      <a16:creationId xmlns:a16="http://schemas.microsoft.com/office/drawing/2014/main" id="{D1F417F5-C282-C346-7244-1230717B0C14}"/>
                    </a:ext>
                  </a:extLst>
                </p14:cNvPr>
                <p14:cNvContentPartPr/>
                <p14:nvPr/>
              </p14:nvContentPartPr>
              <p14:xfrm>
                <a:off x="4573594" y="4736889"/>
                <a:ext cx="153720" cy="511200"/>
              </p14:xfrm>
            </p:contentPart>
          </mc:Choice>
          <mc:Fallback xmlns="">
            <p:pic>
              <p:nvPicPr>
                <p:cNvPr id="2586" name="Ink 2585">
                  <a:extLst>
                    <a:ext uri="{FF2B5EF4-FFF2-40B4-BE49-F238E27FC236}">
                      <a16:creationId xmlns:a16="http://schemas.microsoft.com/office/drawing/2014/main" id="{D1F417F5-C282-C346-7244-1230717B0C14}"/>
                    </a:ext>
                  </a:extLst>
                </p:cNvPr>
                <p:cNvPicPr/>
                <p:nvPr/>
              </p:nvPicPr>
              <p:blipFill>
                <a:blip r:embed="rId4529"/>
                <a:stretch>
                  <a:fillRect/>
                </a:stretch>
              </p:blipFill>
              <p:spPr>
                <a:xfrm>
                  <a:off x="4510954" y="4358889"/>
                  <a:ext cx="279360" cy="12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30">
              <p14:nvContentPartPr>
                <p14:cNvPr id="2587" name="Ink 2586">
                  <a:extLst>
                    <a:ext uri="{FF2B5EF4-FFF2-40B4-BE49-F238E27FC236}">
                      <a16:creationId xmlns:a16="http://schemas.microsoft.com/office/drawing/2014/main" id="{F8DC0E5B-723A-55A2-2346-609AC5108E5A}"/>
                    </a:ext>
                  </a:extLst>
                </p14:cNvPr>
                <p14:cNvContentPartPr/>
                <p14:nvPr/>
              </p14:nvContentPartPr>
              <p14:xfrm>
                <a:off x="4011994" y="5593689"/>
                <a:ext cx="380520" cy="535680"/>
              </p14:xfrm>
            </p:contentPart>
          </mc:Choice>
          <mc:Fallback xmlns="">
            <p:pic>
              <p:nvPicPr>
                <p:cNvPr id="2587" name="Ink 2586">
                  <a:extLst>
                    <a:ext uri="{FF2B5EF4-FFF2-40B4-BE49-F238E27FC236}">
                      <a16:creationId xmlns:a16="http://schemas.microsoft.com/office/drawing/2014/main" id="{F8DC0E5B-723A-55A2-2346-609AC5108E5A}"/>
                    </a:ext>
                  </a:extLst>
                </p:cNvPr>
                <p:cNvPicPr/>
                <p:nvPr/>
              </p:nvPicPr>
              <p:blipFill>
                <a:blip r:embed="rId4531"/>
                <a:stretch>
                  <a:fillRect/>
                </a:stretch>
              </p:blipFill>
              <p:spPr>
                <a:xfrm>
                  <a:off x="3948994" y="5216049"/>
                  <a:ext cx="506160" cy="12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32">
              <p14:nvContentPartPr>
                <p14:cNvPr id="2588" name="Ink 2587">
                  <a:extLst>
                    <a:ext uri="{FF2B5EF4-FFF2-40B4-BE49-F238E27FC236}">
                      <a16:creationId xmlns:a16="http://schemas.microsoft.com/office/drawing/2014/main" id="{644568C3-2670-4087-AD6A-4D7B51822BF9}"/>
                    </a:ext>
                  </a:extLst>
                </p14:cNvPr>
                <p14:cNvContentPartPr/>
                <p14:nvPr/>
              </p14:nvContentPartPr>
              <p14:xfrm>
                <a:off x="4115674" y="5085009"/>
                <a:ext cx="406800" cy="1056240"/>
              </p14:xfrm>
            </p:contentPart>
          </mc:Choice>
          <mc:Fallback xmlns="">
            <p:pic>
              <p:nvPicPr>
                <p:cNvPr id="2588" name="Ink 2587">
                  <a:extLst>
                    <a:ext uri="{FF2B5EF4-FFF2-40B4-BE49-F238E27FC236}">
                      <a16:creationId xmlns:a16="http://schemas.microsoft.com/office/drawing/2014/main" id="{644568C3-2670-4087-AD6A-4D7B51822BF9}"/>
                    </a:ext>
                  </a:extLst>
                </p:cNvPr>
                <p:cNvPicPr/>
                <p:nvPr/>
              </p:nvPicPr>
              <p:blipFill>
                <a:blip r:embed="rId4533"/>
                <a:stretch>
                  <a:fillRect/>
                </a:stretch>
              </p:blipFill>
              <p:spPr>
                <a:xfrm>
                  <a:off x="4053034" y="4707009"/>
                  <a:ext cx="532440" cy="18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34">
              <p14:nvContentPartPr>
                <p14:cNvPr id="2589" name="Ink 2588">
                  <a:extLst>
                    <a:ext uri="{FF2B5EF4-FFF2-40B4-BE49-F238E27FC236}">
                      <a16:creationId xmlns:a16="http://schemas.microsoft.com/office/drawing/2014/main" id="{CC7951F8-68F2-57FF-E664-B46A198757A8}"/>
                    </a:ext>
                  </a:extLst>
                </p14:cNvPr>
                <p14:cNvContentPartPr/>
                <p14:nvPr/>
              </p14:nvContentPartPr>
              <p14:xfrm>
                <a:off x="4042954" y="4863249"/>
                <a:ext cx="676440" cy="1193400"/>
              </p14:xfrm>
            </p:contentPart>
          </mc:Choice>
          <mc:Fallback xmlns="">
            <p:pic>
              <p:nvPicPr>
                <p:cNvPr id="2589" name="Ink 2588">
                  <a:extLst>
                    <a:ext uri="{FF2B5EF4-FFF2-40B4-BE49-F238E27FC236}">
                      <a16:creationId xmlns:a16="http://schemas.microsoft.com/office/drawing/2014/main" id="{CC7951F8-68F2-57FF-E664-B46A198757A8}"/>
                    </a:ext>
                  </a:extLst>
                </p:cNvPr>
                <p:cNvPicPr/>
                <p:nvPr/>
              </p:nvPicPr>
              <p:blipFill>
                <a:blip r:embed="rId4535"/>
                <a:stretch>
                  <a:fillRect/>
                </a:stretch>
              </p:blipFill>
              <p:spPr>
                <a:xfrm>
                  <a:off x="3980314" y="4485249"/>
                  <a:ext cx="802080" cy="19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36">
              <p14:nvContentPartPr>
                <p14:cNvPr id="2590" name="Ink 2589">
                  <a:extLst>
                    <a:ext uri="{FF2B5EF4-FFF2-40B4-BE49-F238E27FC236}">
                      <a16:creationId xmlns:a16="http://schemas.microsoft.com/office/drawing/2014/main" id="{596B46B7-FBA3-9130-F2AC-E34881FDAD2E}"/>
                    </a:ext>
                  </a:extLst>
                </p14:cNvPr>
                <p14:cNvContentPartPr/>
                <p14:nvPr/>
              </p14:nvContentPartPr>
              <p14:xfrm>
                <a:off x="4476754" y="4787649"/>
                <a:ext cx="258480" cy="704520"/>
              </p14:xfrm>
            </p:contentPart>
          </mc:Choice>
          <mc:Fallback xmlns="">
            <p:pic>
              <p:nvPicPr>
                <p:cNvPr id="2590" name="Ink 2589">
                  <a:extLst>
                    <a:ext uri="{FF2B5EF4-FFF2-40B4-BE49-F238E27FC236}">
                      <a16:creationId xmlns:a16="http://schemas.microsoft.com/office/drawing/2014/main" id="{596B46B7-FBA3-9130-F2AC-E34881FDAD2E}"/>
                    </a:ext>
                  </a:extLst>
                </p:cNvPr>
                <p:cNvPicPr/>
                <p:nvPr/>
              </p:nvPicPr>
              <p:blipFill>
                <a:blip r:embed="rId4537"/>
                <a:stretch>
                  <a:fillRect/>
                </a:stretch>
              </p:blipFill>
              <p:spPr>
                <a:xfrm>
                  <a:off x="4413754" y="4409649"/>
                  <a:ext cx="384120" cy="146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38">
              <p14:nvContentPartPr>
                <p14:cNvPr id="2591" name="Ink 2590">
                  <a:extLst>
                    <a:ext uri="{FF2B5EF4-FFF2-40B4-BE49-F238E27FC236}">
                      <a16:creationId xmlns:a16="http://schemas.microsoft.com/office/drawing/2014/main" id="{9ADAC898-3C77-4612-956B-01B7365FD08E}"/>
                    </a:ext>
                  </a:extLst>
                </p14:cNvPr>
                <p14:cNvContentPartPr/>
                <p14:nvPr/>
              </p14:nvContentPartPr>
              <p14:xfrm>
                <a:off x="4326994" y="5066649"/>
                <a:ext cx="287640" cy="467280"/>
              </p14:xfrm>
            </p:contentPart>
          </mc:Choice>
          <mc:Fallback xmlns="">
            <p:pic>
              <p:nvPicPr>
                <p:cNvPr id="2591" name="Ink 2590">
                  <a:extLst>
                    <a:ext uri="{FF2B5EF4-FFF2-40B4-BE49-F238E27FC236}">
                      <a16:creationId xmlns:a16="http://schemas.microsoft.com/office/drawing/2014/main" id="{9ADAC898-3C77-4612-956B-01B7365FD08E}"/>
                    </a:ext>
                  </a:extLst>
                </p:cNvPr>
                <p:cNvPicPr/>
                <p:nvPr/>
              </p:nvPicPr>
              <p:blipFill>
                <a:blip r:embed="rId4539"/>
                <a:stretch>
                  <a:fillRect/>
                </a:stretch>
              </p:blipFill>
              <p:spPr>
                <a:xfrm>
                  <a:off x="4263994" y="4689009"/>
                  <a:ext cx="413280" cy="12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40">
              <p14:nvContentPartPr>
                <p14:cNvPr id="2592" name="Ink 2591">
                  <a:extLst>
                    <a:ext uri="{FF2B5EF4-FFF2-40B4-BE49-F238E27FC236}">
                      <a16:creationId xmlns:a16="http://schemas.microsoft.com/office/drawing/2014/main" id="{3B671934-4F56-644D-148C-5A2F18E07B89}"/>
                    </a:ext>
                  </a:extLst>
                </p14:cNvPr>
                <p14:cNvContentPartPr/>
                <p14:nvPr/>
              </p14:nvContentPartPr>
              <p14:xfrm>
                <a:off x="4477834" y="4679649"/>
                <a:ext cx="281160" cy="742320"/>
              </p14:xfrm>
            </p:contentPart>
          </mc:Choice>
          <mc:Fallback xmlns="">
            <p:pic>
              <p:nvPicPr>
                <p:cNvPr id="2592" name="Ink 2591">
                  <a:extLst>
                    <a:ext uri="{FF2B5EF4-FFF2-40B4-BE49-F238E27FC236}">
                      <a16:creationId xmlns:a16="http://schemas.microsoft.com/office/drawing/2014/main" id="{3B671934-4F56-644D-148C-5A2F18E07B89}"/>
                    </a:ext>
                  </a:extLst>
                </p:cNvPr>
                <p:cNvPicPr/>
                <p:nvPr/>
              </p:nvPicPr>
              <p:blipFill>
                <a:blip r:embed="rId4541"/>
                <a:stretch>
                  <a:fillRect/>
                </a:stretch>
              </p:blipFill>
              <p:spPr>
                <a:xfrm>
                  <a:off x="4414834" y="4302009"/>
                  <a:ext cx="406800" cy="149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42">
              <p14:nvContentPartPr>
                <p14:cNvPr id="2593" name="Ink 2592">
                  <a:extLst>
                    <a:ext uri="{FF2B5EF4-FFF2-40B4-BE49-F238E27FC236}">
                      <a16:creationId xmlns:a16="http://schemas.microsoft.com/office/drawing/2014/main" id="{BA4831DE-9E4B-B57B-2D70-F6F7469AE30A}"/>
                    </a:ext>
                  </a:extLst>
                </p14:cNvPr>
                <p14:cNvContentPartPr/>
                <p14:nvPr/>
              </p14:nvContentPartPr>
              <p14:xfrm>
                <a:off x="4139074" y="5494689"/>
                <a:ext cx="342000" cy="459360"/>
              </p14:xfrm>
            </p:contentPart>
          </mc:Choice>
          <mc:Fallback xmlns="">
            <p:pic>
              <p:nvPicPr>
                <p:cNvPr id="2593" name="Ink 2592">
                  <a:extLst>
                    <a:ext uri="{FF2B5EF4-FFF2-40B4-BE49-F238E27FC236}">
                      <a16:creationId xmlns:a16="http://schemas.microsoft.com/office/drawing/2014/main" id="{BA4831DE-9E4B-B57B-2D70-F6F7469AE30A}"/>
                    </a:ext>
                  </a:extLst>
                </p:cNvPr>
                <p:cNvPicPr/>
                <p:nvPr/>
              </p:nvPicPr>
              <p:blipFill>
                <a:blip r:embed="rId4543"/>
                <a:stretch>
                  <a:fillRect/>
                </a:stretch>
              </p:blipFill>
              <p:spPr>
                <a:xfrm>
                  <a:off x="4076434" y="5117049"/>
                  <a:ext cx="467640" cy="12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44">
              <p14:nvContentPartPr>
                <p14:cNvPr id="2594" name="Ink 2593">
                  <a:extLst>
                    <a:ext uri="{FF2B5EF4-FFF2-40B4-BE49-F238E27FC236}">
                      <a16:creationId xmlns:a16="http://schemas.microsoft.com/office/drawing/2014/main" id="{A0F43614-9515-E8C2-56AD-6EB131D3D9A4}"/>
                    </a:ext>
                  </a:extLst>
                </p14:cNvPr>
                <p14:cNvContentPartPr/>
                <p14:nvPr/>
              </p14:nvContentPartPr>
              <p14:xfrm>
                <a:off x="4472434" y="5123889"/>
                <a:ext cx="131400" cy="451440"/>
              </p14:xfrm>
            </p:contentPart>
          </mc:Choice>
          <mc:Fallback xmlns="">
            <p:pic>
              <p:nvPicPr>
                <p:cNvPr id="2594" name="Ink 2593">
                  <a:extLst>
                    <a:ext uri="{FF2B5EF4-FFF2-40B4-BE49-F238E27FC236}">
                      <a16:creationId xmlns:a16="http://schemas.microsoft.com/office/drawing/2014/main" id="{A0F43614-9515-E8C2-56AD-6EB131D3D9A4}"/>
                    </a:ext>
                  </a:extLst>
                </p:cNvPr>
                <p:cNvPicPr/>
                <p:nvPr/>
              </p:nvPicPr>
              <p:blipFill>
                <a:blip r:embed="rId4545"/>
                <a:stretch>
                  <a:fillRect/>
                </a:stretch>
              </p:blipFill>
              <p:spPr>
                <a:xfrm>
                  <a:off x="4409794" y="4746249"/>
                  <a:ext cx="257040" cy="12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46">
              <p14:nvContentPartPr>
                <p14:cNvPr id="2595" name="Ink 2594">
                  <a:extLst>
                    <a:ext uri="{FF2B5EF4-FFF2-40B4-BE49-F238E27FC236}">
                      <a16:creationId xmlns:a16="http://schemas.microsoft.com/office/drawing/2014/main" id="{A23F1774-0B34-843B-C0A0-76A0030F65A4}"/>
                    </a:ext>
                  </a:extLst>
                </p14:cNvPr>
                <p14:cNvContentPartPr/>
                <p14:nvPr/>
              </p14:nvContentPartPr>
              <p14:xfrm>
                <a:off x="4128634" y="5688369"/>
                <a:ext cx="322200" cy="447120"/>
              </p14:xfrm>
            </p:contentPart>
          </mc:Choice>
          <mc:Fallback xmlns="">
            <p:pic>
              <p:nvPicPr>
                <p:cNvPr id="2595" name="Ink 2594">
                  <a:extLst>
                    <a:ext uri="{FF2B5EF4-FFF2-40B4-BE49-F238E27FC236}">
                      <a16:creationId xmlns:a16="http://schemas.microsoft.com/office/drawing/2014/main" id="{A23F1774-0B34-843B-C0A0-76A0030F65A4}"/>
                    </a:ext>
                  </a:extLst>
                </p:cNvPr>
                <p:cNvPicPr/>
                <p:nvPr/>
              </p:nvPicPr>
              <p:blipFill>
                <a:blip r:embed="rId4547"/>
                <a:stretch>
                  <a:fillRect/>
                </a:stretch>
              </p:blipFill>
              <p:spPr>
                <a:xfrm>
                  <a:off x="4065634" y="5310729"/>
                  <a:ext cx="447840" cy="12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48">
              <p14:nvContentPartPr>
                <p14:cNvPr id="2596" name="Ink 2595">
                  <a:extLst>
                    <a:ext uri="{FF2B5EF4-FFF2-40B4-BE49-F238E27FC236}">
                      <a16:creationId xmlns:a16="http://schemas.microsoft.com/office/drawing/2014/main" id="{38AD98EF-1625-B112-9A7A-B0133C0C8B4D}"/>
                    </a:ext>
                  </a:extLst>
                </p14:cNvPr>
                <p14:cNvContentPartPr/>
                <p14:nvPr/>
              </p14:nvContentPartPr>
              <p14:xfrm>
                <a:off x="4297474" y="5315049"/>
                <a:ext cx="263880" cy="579960"/>
              </p14:xfrm>
            </p:contentPart>
          </mc:Choice>
          <mc:Fallback xmlns="">
            <p:pic>
              <p:nvPicPr>
                <p:cNvPr id="2596" name="Ink 2595">
                  <a:extLst>
                    <a:ext uri="{FF2B5EF4-FFF2-40B4-BE49-F238E27FC236}">
                      <a16:creationId xmlns:a16="http://schemas.microsoft.com/office/drawing/2014/main" id="{38AD98EF-1625-B112-9A7A-B0133C0C8B4D}"/>
                    </a:ext>
                  </a:extLst>
                </p:cNvPr>
                <p:cNvPicPr/>
                <p:nvPr/>
              </p:nvPicPr>
              <p:blipFill>
                <a:blip r:embed="rId4549"/>
                <a:stretch>
                  <a:fillRect/>
                </a:stretch>
              </p:blipFill>
              <p:spPr>
                <a:xfrm>
                  <a:off x="4234834" y="4937409"/>
                  <a:ext cx="389520" cy="13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50">
              <p14:nvContentPartPr>
                <p14:cNvPr id="2597" name="Ink 2596">
                  <a:extLst>
                    <a:ext uri="{FF2B5EF4-FFF2-40B4-BE49-F238E27FC236}">
                      <a16:creationId xmlns:a16="http://schemas.microsoft.com/office/drawing/2014/main" id="{DADB24A6-2521-2AC9-458D-9D6D78C73719}"/>
                    </a:ext>
                  </a:extLst>
                </p14:cNvPr>
                <p14:cNvContentPartPr/>
                <p14:nvPr/>
              </p14:nvContentPartPr>
              <p14:xfrm>
                <a:off x="4498354" y="5292009"/>
                <a:ext cx="75240" cy="681840"/>
              </p14:xfrm>
            </p:contentPart>
          </mc:Choice>
          <mc:Fallback xmlns="">
            <p:pic>
              <p:nvPicPr>
                <p:cNvPr id="2597" name="Ink 2596">
                  <a:extLst>
                    <a:ext uri="{FF2B5EF4-FFF2-40B4-BE49-F238E27FC236}">
                      <a16:creationId xmlns:a16="http://schemas.microsoft.com/office/drawing/2014/main" id="{DADB24A6-2521-2AC9-458D-9D6D78C73719}"/>
                    </a:ext>
                  </a:extLst>
                </p:cNvPr>
                <p:cNvPicPr/>
                <p:nvPr/>
              </p:nvPicPr>
              <p:blipFill>
                <a:blip r:embed="rId4551"/>
                <a:stretch>
                  <a:fillRect/>
                </a:stretch>
              </p:blipFill>
              <p:spPr>
                <a:xfrm>
                  <a:off x="4435354" y="4914369"/>
                  <a:ext cx="200880" cy="14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52">
              <p14:nvContentPartPr>
                <p14:cNvPr id="2598" name="Ink 2597">
                  <a:extLst>
                    <a:ext uri="{FF2B5EF4-FFF2-40B4-BE49-F238E27FC236}">
                      <a16:creationId xmlns:a16="http://schemas.microsoft.com/office/drawing/2014/main" id="{1F7EF17F-E3CD-DA11-4FC5-CC811736144F}"/>
                    </a:ext>
                  </a:extLst>
                </p14:cNvPr>
                <p14:cNvContentPartPr/>
                <p14:nvPr/>
              </p14:nvContentPartPr>
              <p14:xfrm>
                <a:off x="4523194" y="5465169"/>
                <a:ext cx="17640" cy="551520"/>
              </p14:xfrm>
            </p:contentPart>
          </mc:Choice>
          <mc:Fallback xmlns="">
            <p:pic>
              <p:nvPicPr>
                <p:cNvPr id="2598" name="Ink 2597">
                  <a:extLst>
                    <a:ext uri="{FF2B5EF4-FFF2-40B4-BE49-F238E27FC236}">
                      <a16:creationId xmlns:a16="http://schemas.microsoft.com/office/drawing/2014/main" id="{1F7EF17F-E3CD-DA11-4FC5-CC811736144F}"/>
                    </a:ext>
                  </a:extLst>
                </p:cNvPr>
                <p:cNvPicPr/>
                <p:nvPr/>
              </p:nvPicPr>
              <p:blipFill>
                <a:blip r:embed="rId4553"/>
                <a:stretch>
                  <a:fillRect/>
                </a:stretch>
              </p:blipFill>
              <p:spPr>
                <a:xfrm>
                  <a:off x="4460194" y="5087529"/>
                  <a:ext cx="143280" cy="13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54">
              <p14:nvContentPartPr>
                <p14:cNvPr id="2599" name="Ink 2598">
                  <a:extLst>
                    <a:ext uri="{FF2B5EF4-FFF2-40B4-BE49-F238E27FC236}">
                      <a16:creationId xmlns:a16="http://schemas.microsoft.com/office/drawing/2014/main" id="{53CD2DA7-3344-9CB0-B80C-DB5BAD177BD9}"/>
                    </a:ext>
                  </a:extLst>
                </p14:cNvPr>
                <p14:cNvContentPartPr/>
                <p14:nvPr/>
              </p14:nvContentPartPr>
              <p14:xfrm>
                <a:off x="4349314" y="5581449"/>
                <a:ext cx="232200" cy="772920"/>
              </p14:xfrm>
            </p:contentPart>
          </mc:Choice>
          <mc:Fallback xmlns="">
            <p:pic>
              <p:nvPicPr>
                <p:cNvPr id="2599" name="Ink 2598">
                  <a:extLst>
                    <a:ext uri="{FF2B5EF4-FFF2-40B4-BE49-F238E27FC236}">
                      <a16:creationId xmlns:a16="http://schemas.microsoft.com/office/drawing/2014/main" id="{53CD2DA7-3344-9CB0-B80C-DB5BAD177BD9}"/>
                    </a:ext>
                  </a:extLst>
                </p:cNvPr>
                <p:cNvPicPr/>
                <p:nvPr/>
              </p:nvPicPr>
              <p:blipFill>
                <a:blip r:embed="rId4555"/>
                <a:stretch>
                  <a:fillRect/>
                </a:stretch>
              </p:blipFill>
              <p:spPr>
                <a:xfrm>
                  <a:off x="4286314" y="5203449"/>
                  <a:ext cx="357840" cy="152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56">
              <p14:nvContentPartPr>
                <p14:cNvPr id="2600" name="Ink 2599">
                  <a:extLst>
                    <a:ext uri="{FF2B5EF4-FFF2-40B4-BE49-F238E27FC236}">
                      <a16:creationId xmlns:a16="http://schemas.microsoft.com/office/drawing/2014/main" id="{C4014488-3F78-C473-055F-330811AFEF74}"/>
                    </a:ext>
                  </a:extLst>
                </p14:cNvPr>
                <p14:cNvContentPartPr/>
                <p14:nvPr/>
              </p14:nvContentPartPr>
              <p14:xfrm>
                <a:off x="4126834" y="5983209"/>
                <a:ext cx="396360" cy="378360"/>
              </p14:xfrm>
            </p:contentPart>
          </mc:Choice>
          <mc:Fallback xmlns="">
            <p:pic>
              <p:nvPicPr>
                <p:cNvPr id="2600" name="Ink 2599">
                  <a:extLst>
                    <a:ext uri="{FF2B5EF4-FFF2-40B4-BE49-F238E27FC236}">
                      <a16:creationId xmlns:a16="http://schemas.microsoft.com/office/drawing/2014/main" id="{C4014488-3F78-C473-055F-330811AFEF74}"/>
                    </a:ext>
                  </a:extLst>
                </p:cNvPr>
                <p:cNvPicPr/>
                <p:nvPr/>
              </p:nvPicPr>
              <p:blipFill>
                <a:blip r:embed="rId4557"/>
                <a:stretch>
                  <a:fillRect/>
                </a:stretch>
              </p:blipFill>
              <p:spPr>
                <a:xfrm>
                  <a:off x="4063834" y="5605209"/>
                  <a:ext cx="522000" cy="11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58">
              <p14:nvContentPartPr>
                <p14:cNvPr id="2601" name="Ink 2600">
                  <a:extLst>
                    <a:ext uri="{FF2B5EF4-FFF2-40B4-BE49-F238E27FC236}">
                      <a16:creationId xmlns:a16="http://schemas.microsoft.com/office/drawing/2014/main" id="{EB817DFD-1466-7AFB-BDFD-52796F1B974A}"/>
                    </a:ext>
                  </a:extLst>
                </p14:cNvPr>
                <p14:cNvContentPartPr/>
                <p14:nvPr/>
              </p14:nvContentPartPr>
              <p14:xfrm>
                <a:off x="4342114" y="5714649"/>
                <a:ext cx="182880" cy="477000"/>
              </p14:xfrm>
            </p:contentPart>
          </mc:Choice>
          <mc:Fallback xmlns="">
            <p:pic>
              <p:nvPicPr>
                <p:cNvPr id="2601" name="Ink 2600">
                  <a:extLst>
                    <a:ext uri="{FF2B5EF4-FFF2-40B4-BE49-F238E27FC236}">
                      <a16:creationId xmlns:a16="http://schemas.microsoft.com/office/drawing/2014/main" id="{EB817DFD-1466-7AFB-BDFD-52796F1B974A}"/>
                    </a:ext>
                  </a:extLst>
                </p:cNvPr>
                <p:cNvPicPr/>
                <p:nvPr/>
              </p:nvPicPr>
              <p:blipFill>
                <a:blip r:embed="rId4559"/>
                <a:stretch>
                  <a:fillRect/>
                </a:stretch>
              </p:blipFill>
              <p:spPr>
                <a:xfrm>
                  <a:off x="4279114" y="5337009"/>
                  <a:ext cx="308520" cy="12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60">
              <p14:nvContentPartPr>
                <p14:cNvPr id="2602" name="Ink 2601">
                  <a:extLst>
                    <a:ext uri="{FF2B5EF4-FFF2-40B4-BE49-F238E27FC236}">
                      <a16:creationId xmlns:a16="http://schemas.microsoft.com/office/drawing/2014/main" id="{A39D6B37-B238-3CE8-3080-EE26BF4456E5}"/>
                    </a:ext>
                  </a:extLst>
                </p14:cNvPr>
                <p14:cNvContentPartPr/>
                <p14:nvPr/>
              </p14:nvContentPartPr>
              <p14:xfrm>
                <a:off x="4110994" y="5613489"/>
                <a:ext cx="489600" cy="891360"/>
              </p14:xfrm>
            </p:contentPart>
          </mc:Choice>
          <mc:Fallback xmlns="">
            <p:pic>
              <p:nvPicPr>
                <p:cNvPr id="2602" name="Ink 2601">
                  <a:extLst>
                    <a:ext uri="{FF2B5EF4-FFF2-40B4-BE49-F238E27FC236}">
                      <a16:creationId xmlns:a16="http://schemas.microsoft.com/office/drawing/2014/main" id="{A39D6B37-B238-3CE8-3080-EE26BF4456E5}"/>
                    </a:ext>
                  </a:extLst>
                </p:cNvPr>
                <p:cNvPicPr/>
                <p:nvPr/>
              </p:nvPicPr>
              <p:blipFill>
                <a:blip r:embed="rId4561"/>
                <a:stretch>
                  <a:fillRect/>
                </a:stretch>
              </p:blipFill>
              <p:spPr>
                <a:xfrm>
                  <a:off x="4048354" y="5235489"/>
                  <a:ext cx="615240" cy="164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62">
              <p14:nvContentPartPr>
                <p14:cNvPr id="2603" name="Ink 2602">
                  <a:extLst>
                    <a:ext uri="{FF2B5EF4-FFF2-40B4-BE49-F238E27FC236}">
                      <a16:creationId xmlns:a16="http://schemas.microsoft.com/office/drawing/2014/main" id="{3DE65FA0-3FAD-F98B-F950-F45F395669F1}"/>
                    </a:ext>
                  </a:extLst>
                </p14:cNvPr>
                <p14:cNvContentPartPr/>
                <p14:nvPr/>
              </p14:nvContentPartPr>
              <p14:xfrm>
                <a:off x="4585474" y="5201289"/>
                <a:ext cx="55440" cy="581760"/>
              </p14:xfrm>
            </p:contentPart>
          </mc:Choice>
          <mc:Fallback xmlns="">
            <p:pic>
              <p:nvPicPr>
                <p:cNvPr id="2603" name="Ink 2602">
                  <a:extLst>
                    <a:ext uri="{FF2B5EF4-FFF2-40B4-BE49-F238E27FC236}">
                      <a16:creationId xmlns:a16="http://schemas.microsoft.com/office/drawing/2014/main" id="{3DE65FA0-3FAD-F98B-F950-F45F395669F1}"/>
                    </a:ext>
                  </a:extLst>
                </p:cNvPr>
                <p:cNvPicPr/>
                <p:nvPr/>
              </p:nvPicPr>
              <p:blipFill>
                <a:blip r:embed="rId4563"/>
                <a:stretch>
                  <a:fillRect/>
                </a:stretch>
              </p:blipFill>
              <p:spPr>
                <a:xfrm>
                  <a:off x="4522834" y="4823649"/>
                  <a:ext cx="181080" cy="13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64">
              <p14:nvContentPartPr>
                <p14:cNvPr id="2604" name="Ink 2603">
                  <a:extLst>
                    <a:ext uri="{FF2B5EF4-FFF2-40B4-BE49-F238E27FC236}">
                      <a16:creationId xmlns:a16="http://schemas.microsoft.com/office/drawing/2014/main" id="{6D10927D-3855-82FA-405E-1C86C7CE49B5}"/>
                    </a:ext>
                  </a:extLst>
                </p14:cNvPr>
                <p14:cNvContentPartPr/>
                <p14:nvPr/>
              </p14:nvContentPartPr>
              <p14:xfrm>
                <a:off x="4567474" y="5179689"/>
                <a:ext cx="102600" cy="786600"/>
              </p14:xfrm>
            </p:contentPart>
          </mc:Choice>
          <mc:Fallback xmlns="">
            <p:pic>
              <p:nvPicPr>
                <p:cNvPr id="2604" name="Ink 2603">
                  <a:extLst>
                    <a:ext uri="{FF2B5EF4-FFF2-40B4-BE49-F238E27FC236}">
                      <a16:creationId xmlns:a16="http://schemas.microsoft.com/office/drawing/2014/main" id="{6D10927D-3855-82FA-405E-1C86C7CE49B5}"/>
                    </a:ext>
                  </a:extLst>
                </p:cNvPr>
                <p:cNvPicPr/>
                <p:nvPr/>
              </p:nvPicPr>
              <p:blipFill>
                <a:blip r:embed="rId4565"/>
                <a:stretch>
                  <a:fillRect/>
                </a:stretch>
              </p:blipFill>
              <p:spPr>
                <a:xfrm>
                  <a:off x="4504834" y="4802049"/>
                  <a:ext cx="228240" cy="154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66">
              <p14:nvContentPartPr>
                <p14:cNvPr id="2605" name="Ink 2604">
                  <a:extLst>
                    <a:ext uri="{FF2B5EF4-FFF2-40B4-BE49-F238E27FC236}">
                      <a16:creationId xmlns:a16="http://schemas.microsoft.com/office/drawing/2014/main" id="{BF79BE0B-3F3B-73FE-3498-2055119A9920}"/>
                    </a:ext>
                  </a:extLst>
                </p14:cNvPr>
                <p14:cNvContentPartPr/>
                <p14:nvPr/>
              </p14:nvContentPartPr>
              <p14:xfrm>
                <a:off x="4606714" y="5240169"/>
                <a:ext cx="54000" cy="587520"/>
              </p14:xfrm>
            </p:contentPart>
          </mc:Choice>
          <mc:Fallback xmlns="">
            <p:pic>
              <p:nvPicPr>
                <p:cNvPr id="2605" name="Ink 2604">
                  <a:extLst>
                    <a:ext uri="{FF2B5EF4-FFF2-40B4-BE49-F238E27FC236}">
                      <a16:creationId xmlns:a16="http://schemas.microsoft.com/office/drawing/2014/main" id="{BF79BE0B-3F3B-73FE-3498-2055119A9920}"/>
                    </a:ext>
                  </a:extLst>
                </p:cNvPr>
                <p:cNvPicPr/>
                <p:nvPr/>
              </p:nvPicPr>
              <p:blipFill>
                <a:blip r:embed="rId4567"/>
                <a:stretch>
                  <a:fillRect/>
                </a:stretch>
              </p:blipFill>
              <p:spPr>
                <a:xfrm>
                  <a:off x="4544074" y="4862169"/>
                  <a:ext cx="179640" cy="13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68">
              <p14:nvContentPartPr>
                <p14:cNvPr id="2606" name="Ink 2605">
                  <a:extLst>
                    <a:ext uri="{FF2B5EF4-FFF2-40B4-BE49-F238E27FC236}">
                      <a16:creationId xmlns:a16="http://schemas.microsoft.com/office/drawing/2014/main" id="{7B7F7EB5-BAB4-45E1-EA13-6217BA37D28F}"/>
                    </a:ext>
                  </a:extLst>
                </p14:cNvPr>
                <p14:cNvContentPartPr/>
                <p14:nvPr/>
              </p14:nvContentPartPr>
              <p14:xfrm>
                <a:off x="4413034" y="5287329"/>
                <a:ext cx="279720" cy="912600"/>
              </p14:xfrm>
            </p:contentPart>
          </mc:Choice>
          <mc:Fallback xmlns="">
            <p:pic>
              <p:nvPicPr>
                <p:cNvPr id="2606" name="Ink 2605">
                  <a:extLst>
                    <a:ext uri="{FF2B5EF4-FFF2-40B4-BE49-F238E27FC236}">
                      <a16:creationId xmlns:a16="http://schemas.microsoft.com/office/drawing/2014/main" id="{7B7F7EB5-BAB4-45E1-EA13-6217BA37D28F}"/>
                    </a:ext>
                  </a:extLst>
                </p:cNvPr>
                <p:cNvPicPr/>
                <p:nvPr/>
              </p:nvPicPr>
              <p:blipFill>
                <a:blip r:embed="rId4569"/>
                <a:stretch>
                  <a:fillRect/>
                </a:stretch>
              </p:blipFill>
              <p:spPr>
                <a:xfrm>
                  <a:off x="4350394" y="4909329"/>
                  <a:ext cx="405360" cy="166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70">
              <p14:nvContentPartPr>
                <p14:cNvPr id="2607" name="Ink 2606">
                  <a:extLst>
                    <a:ext uri="{FF2B5EF4-FFF2-40B4-BE49-F238E27FC236}">
                      <a16:creationId xmlns:a16="http://schemas.microsoft.com/office/drawing/2014/main" id="{777B4327-DB53-9265-482F-7E43E3476DBA}"/>
                    </a:ext>
                  </a:extLst>
                </p14:cNvPr>
                <p14:cNvContentPartPr/>
                <p14:nvPr/>
              </p14:nvContentPartPr>
              <p14:xfrm>
                <a:off x="4364074" y="5925609"/>
                <a:ext cx="256320" cy="226800"/>
              </p14:xfrm>
            </p:contentPart>
          </mc:Choice>
          <mc:Fallback xmlns="">
            <p:pic>
              <p:nvPicPr>
                <p:cNvPr id="2607" name="Ink 2606">
                  <a:extLst>
                    <a:ext uri="{FF2B5EF4-FFF2-40B4-BE49-F238E27FC236}">
                      <a16:creationId xmlns:a16="http://schemas.microsoft.com/office/drawing/2014/main" id="{777B4327-DB53-9265-482F-7E43E3476DBA}"/>
                    </a:ext>
                  </a:extLst>
                </p:cNvPr>
                <p:cNvPicPr/>
                <p:nvPr/>
              </p:nvPicPr>
              <p:blipFill>
                <a:blip r:embed="rId4571"/>
                <a:stretch>
                  <a:fillRect/>
                </a:stretch>
              </p:blipFill>
              <p:spPr>
                <a:xfrm>
                  <a:off x="4301434" y="5547609"/>
                  <a:ext cx="381960" cy="9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72">
              <p14:nvContentPartPr>
                <p14:cNvPr id="2608" name="Ink 2607">
                  <a:extLst>
                    <a:ext uri="{FF2B5EF4-FFF2-40B4-BE49-F238E27FC236}">
                      <a16:creationId xmlns:a16="http://schemas.microsoft.com/office/drawing/2014/main" id="{7FD2CBDC-33D4-2E06-15E9-1AF24BDC4B15}"/>
                    </a:ext>
                  </a:extLst>
                </p14:cNvPr>
                <p14:cNvContentPartPr/>
                <p14:nvPr/>
              </p14:nvContentPartPr>
              <p14:xfrm>
                <a:off x="4541194" y="5920209"/>
                <a:ext cx="24840" cy="68040"/>
              </p14:xfrm>
            </p:contentPart>
          </mc:Choice>
          <mc:Fallback xmlns="">
            <p:pic>
              <p:nvPicPr>
                <p:cNvPr id="2608" name="Ink 2607">
                  <a:extLst>
                    <a:ext uri="{FF2B5EF4-FFF2-40B4-BE49-F238E27FC236}">
                      <a16:creationId xmlns:a16="http://schemas.microsoft.com/office/drawing/2014/main" id="{7FD2CBDC-33D4-2E06-15E9-1AF24BDC4B15}"/>
                    </a:ext>
                  </a:extLst>
                </p:cNvPr>
                <p:cNvPicPr/>
                <p:nvPr/>
              </p:nvPicPr>
              <p:blipFill>
                <a:blip r:embed="rId4573"/>
                <a:stretch>
                  <a:fillRect/>
                </a:stretch>
              </p:blipFill>
              <p:spPr>
                <a:xfrm>
                  <a:off x="4478554" y="5542209"/>
                  <a:ext cx="150480" cy="82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74">
              <p14:nvContentPartPr>
                <p14:cNvPr id="2609" name="Ink 2608">
                  <a:extLst>
                    <a:ext uri="{FF2B5EF4-FFF2-40B4-BE49-F238E27FC236}">
                      <a16:creationId xmlns:a16="http://schemas.microsoft.com/office/drawing/2014/main" id="{6B2E6365-984D-AD16-B615-41F741F1381E}"/>
                    </a:ext>
                  </a:extLst>
                </p14:cNvPr>
                <p14:cNvContentPartPr/>
                <p14:nvPr/>
              </p14:nvContentPartPr>
              <p14:xfrm>
                <a:off x="4211794" y="6027129"/>
                <a:ext cx="345240" cy="353160"/>
              </p14:xfrm>
            </p:contentPart>
          </mc:Choice>
          <mc:Fallback xmlns="">
            <p:pic>
              <p:nvPicPr>
                <p:cNvPr id="2609" name="Ink 2608">
                  <a:extLst>
                    <a:ext uri="{FF2B5EF4-FFF2-40B4-BE49-F238E27FC236}">
                      <a16:creationId xmlns:a16="http://schemas.microsoft.com/office/drawing/2014/main" id="{6B2E6365-984D-AD16-B615-41F741F1381E}"/>
                    </a:ext>
                  </a:extLst>
                </p:cNvPr>
                <p:cNvPicPr/>
                <p:nvPr/>
              </p:nvPicPr>
              <p:blipFill>
                <a:blip r:embed="rId4575"/>
                <a:stretch>
                  <a:fillRect/>
                </a:stretch>
              </p:blipFill>
              <p:spPr>
                <a:xfrm>
                  <a:off x="4149154" y="5649129"/>
                  <a:ext cx="470880" cy="11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76">
              <p14:nvContentPartPr>
                <p14:cNvPr id="2610" name="Ink 2609">
                  <a:extLst>
                    <a:ext uri="{FF2B5EF4-FFF2-40B4-BE49-F238E27FC236}">
                      <a16:creationId xmlns:a16="http://schemas.microsoft.com/office/drawing/2014/main" id="{F994594E-74C6-A9CF-017F-7EA97CA70D53}"/>
                    </a:ext>
                  </a:extLst>
                </p14:cNvPr>
                <p14:cNvContentPartPr/>
                <p14:nvPr/>
              </p14:nvContentPartPr>
              <p14:xfrm>
                <a:off x="4604914" y="5297769"/>
                <a:ext cx="266040" cy="1001520"/>
              </p14:xfrm>
            </p:contentPart>
          </mc:Choice>
          <mc:Fallback xmlns="">
            <p:pic>
              <p:nvPicPr>
                <p:cNvPr id="2610" name="Ink 2609">
                  <a:extLst>
                    <a:ext uri="{FF2B5EF4-FFF2-40B4-BE49-F238E27FC236}">
                      <a16:creationId xmlns:a16="http://schemas.microsoft.com/office/drawing/2014/main" id="{F994594E-74C6-A9CF-017F-7EA97CA70D53}"/>
                    </a:ext>
                  </a:extLst>
                </p:cNvPr>
                <p:cNvPicPr/>
                <p:nvPr/>
              </p:nvPicPr>
              <p:blipFill>
                <a:blip r:embed="rId4577"/>
                <a:stretch>
                  <a:fillRect/>
                </a:stretch>
              </p:blipFill>
              <p:spPr>
                <a:xfrm>
                  <a:off x="4541914" y="4920129"/>
                  <a:ext cx="391680" cy="175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78">
              <p14:nvContentPartPr>
                <p14:cNvPr id="2612" name="Ink 2611">
                  <a:extLst>
                    <a:ext uri="{FF2B5EF4-FFF2-40B4-BE49-F238E27FC236}">
                      <a16:creationId xmlns:a16="http://schemas.microsoft.com/office/drawing/2014/main" id="{1A73FF39-2E8D-467F-1F4F-9C12C75E8EE1}"/>
                    </a:ext>
                  </a:extLst>
                </p14:cNvPr>
                <p14:cNvContentPartPr/>
                <p14:nvPr/>
              </p14:nvContentPartPr>
              <p14:xfrm>
                <a:off x="4287754" y="5816529"/>
                <a:ext cx="194760" cy="255600"/>
              </p14:xfrm>
            </p:contentPart>
          </mc:Choice>
          <mc:Fallback xmlns="">
            <p:pic>
              <p:nvPicPr>
                <p:cNvPr id="2612" name="Ink 2611">
                  <a:extLst>
                    <a:ext uri="{FF2B5EF4-FFF2-40B4-BE49-F238E27FC236}">
                      <a16:creationId xmlns:a16="http://schemas.microsoft.com/office/drawing/2014/main" id="{1A73FF39-2E8D-467F-1F4F-9C12C75E8EE1}"/>
                    </a:ext>
                  </a:extLst>
                </p:cNvPr>
                <p:cNvPicPr/>
                <p:nvPr/>
              </p:nvPicPr>
              <p:blipFill>
                <a:blip r:embed="rId4579"/>
                <a:stretch>
                  <a:fillRect/>
                </a:stretch>
              </p:blipFill>
              <p:spPr>
                <a:xfrm>
                  <a:off x="4224754" y="5438889"/>
                  <a:ext cx="320400" cy="10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80">
              <p14:nvContentPartPr>
                <p14:cNvPr id="2613" name="Ink 2612">
                  <a:extLst>
                    <a:ext uri="{FF2B5EF4-FFF2-40B4-BE49-F238E27FC236}">
                      <a16:creationId xmlns:a16="http://schemas.microsoft.com/office/drawing/2014/main" id="{E65D1C08-4BB3-B7DC-C89B-662F65E004A5}"/>
                    </a:ext>
                  </a:extLst>
                </p14:cNvPr>
                <p14:cNvContentPartPr/>
                <p14:nvPr/>
              </p14:nvContentPartPr>
              <p14:xfrm>
                <a:off x="3908314" y="6474609"/>
                <a:ext cx="113040" cy="142920"/>
              </p14:xfrm>
            </p:contentPart>
          </mc:Choice>
          <mc:Fallback xmlns="">
            <p:pic>
              <p:nvPicPr>
                <p:cNvPr id="2613" name="Ink 2612">
                  <a:extLst>
                    <a:ext uri="{FF2B5EF4-FFF2-40B4-BE49-F238E27FC236}">
                      <a16:creationId xmlns:a16="http://schemas.microsoft.com/office/drawing/2014/main" id="{E65D1C08-4BB3-B7DC-C89B-662F65E004A5}"/>
                    </a:ext>
                  </a:extLst>
                </p:cNvPr>
                <p:cNvPicPr/>
                <p:nvPr/>
              </p:nvPicPr>
              <p:blipFill>
                <a:blip r:embed="rId4581"/>
                <a:stretch>
                  <a:fillRect/>
                </a:stretch>
              </p:blipFill>
              <p:spPr>
                <a:xfrm>
                  <a:off x="3845314" y="6096609"/>
                  <a:ext cx="238680" cy="89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82">
              <p14:nvContentPartPr>
                <p14:cNvPr id="2614" name="Ink 2613">
                  <a:extLst>
                    <a:ext uri="{FF2B5EF4-FFF2-40B4-BE49-F238E27FC236}">
                      <a16:creationId xmlns:a16="http://schemas.microsoft.com/office/drawing/2014/main" id="{913FECB9-90F5-263B-20A6-D65500CD0BBB}"/>
                    </a:ext>
                  </a:extLst>
                </p14:cNvPr>
                <p14:cNvContentPartPr/>
                <p14:nvPr/>
              </p14:nvContentPartPr>
              <p14:xfrm>
                <a:off x="3978514" y="5972049"/>
                <a:ext cx="500760" cy="493560"/>
              </p14:xfrm>
            </p:contentPart>
          </mc:Choice>
          <mc:Fallback xmlns="">
            <p:pic>
              <p:nvPicPr>
                <p:cNvPr id="2614" name="Ink 2613">
                  <a:extLst>
                    <a:ext uri="{FF2B5EF4-FFF2-40B4-BE49-F238E27FC236}">
                      <a16:creationId xmlns:a16="http://schemas.microsoft.com/office/drawing/2014/main" id="{913FECB9-90F5-263B-20A6-D65500CD0BBB}"/>
                    </a:ext>
                  </a:extLst>
                </p:cNvPr>
                <p:cNvPicPr/>
                <p:nvPr/>
              </p:nvPicPr>
              <p:blipFill>
                <a:blip r:embed="rId4583"/>
                <a:stretch>
                  <a:fillRect/>
                </a:stretch>
              </p:blipFill>
              <p:spPr>
                <a:xfrm>
                  <a:off x="3915514" y="5594049"/>
                  <a:ext cx="626400" cy="12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84">
              <p14:nvContentPartPr>
                <p14:cNvPr id="2615" name="Ink 2614">
                  <a:extLst>
                    <a:ext uri="{FF2B5EF4-FFF2-40B4-BE49-F238E27FC236}">
                      <a16:creationId xmlns:a16="http://schemas.microsoft.com/office/drawing/2014/main" id="{FD73B957-C888-1D37-854A-6BB02BD51698}"/>
                    </a:ext>
                  </a:extLst>
                </p14:cNvPr>
                <p14:cNvContentPartPr/>
                <p14:nvPr/>
              </p14:nvContentPartPr>
              <p14:xfrm>
                <a:off x="4161754" y="5595129"/>
                <a:ext cx="383400" cy="546120"/>
              </p14:xfrm>
            </p:contentPart>
          </mc:Choice>
          <mc:Fallback xmlns="">
            <p:pic>
              <p:nvPicPr>
                <p:cNvPr id="2615" name="Ink 2614">
                  <a:extLst>
                    <a:ext uri="{FF2B5EF4-FFF2-40B4-BE49-F238E27FC236}">
                      <a16:creationId xmlns:a16="http://schemas.microsoft.com/office/drawing/2014/main" id="{FD73B957-C888-1D37-854A-6BB02BD51698}"/>
                    </a:ext>
                  </a:extLst>
                </p:cNvPr>
                <p:cNvPicPr/>
                <p:nvPr/>
              </p:nvPicPr>
              <p:blipFill>
                <a:blip r:embed="rId4585"/>
                <a:stretch>
                  <a:fillRect/>
                </a:stretch>
              </p:blipFill>
              <p:spPr>
                <a:xfrm>
                  <a:off x="4099114" y="5217129"/>
                  <a:ext cx="509040" cy="13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86">
              <p14:nvContentPartPr>
                <p14:cNvPr id="2616" name="Ink 2615">
                  <a:extLst>
                    <a:ext uri="{FF2B5EF4-FFF2-40B4-BE49-F238E27FC236}">
                      <a16:creationId xmlns:a16="http://schemas.microsoft.com/office/drawing/2014/main" id="{FDA58C4A-A39E-9055-CD53-EF007BA4B7DF}"/>
                    </a:ext>
                  </a:extLst>
                </p14:cNvPr>
                <p14:cNvContentPartPr/>
                <p14:nvPr/>
              </p14:nvContentPartPr>
              <p14:xfrm>
                <a:off x="4619674" y="4919409"/>
                <a:ext cx="174600" cy="519840"/>
              </p14:xfrm>
            </p:contentPart>
          </mc:Choice>
          <mc:Fallback xmlns="">
            <p:pic>
              <p:nvPicPr>
                <p:cNvPr id="2616" name="Ink 2615">
                  <a:extLst>
                    <a:ext uri="{FF2B5EF4-FFF2-40B4-BE49-F238E27FC236}">
                      <a16:creationId xmlns:a16="http://schemas.microsoft.com/office/drawing/2014/main" id="{FDA58C4A-A39E-9055-CD53-EF007BA4B7DF}"/>
                    </a:ext>
                  </a:extLst>
                </p:cNvPr>
                <p:cNvPicPr/>
                <p:nvPr/>
              </p:nvPicPr>
              <p:blipFill>
                <a:blip r:embed="rId4587"/>
                <a:stretch>
                  <a:fillRect/>
                </a:stretch>
              </p:blipFill>
              <p:spPr>
                <a:xfrm>
                  <a:off x="4557034" y="4541769"/>
                  <a:ext cx="300240" cy="12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88">
              <p14:nvContentPartPr>
                <p14:cNvPr id="2617" name="Ink 2616">
                  <a:extLst>
                    <a:ext uri="{FF2B5EF4-FFF2-40B4-BE49-F238E27FC236}">
                      <a16:creationId xmlns:a16="http://schemas.microsoft.com/office/drawing/2014/main" id="{9160DF07-84AB-AD34-279B-AD2C153D848A}"/>
                    </a:ext>
                  </a:extLst>
                </p14:cNvPr>
                <p14:cNvContentPartPr/>
                <p14:nvPr/>
              </p14:nvContentPartPr>
              <p14:xfrm>
                <a:off x="4529314" y="5392449"/>
                <a:ext cx="56880" cy="96840"/>
              </p14:xfrm>
            </p:contentPart>
          </mc:Choice>
          <mc:Fallback xmlns="">
            <p:pic>
              <p:nvPicPr>
                <p:cNvPr id="2617" name="Ink 2616">
                  <a:extLst>
                    <a:ext uri="{FF2B5EF4-FFF2-40B4-BE49-F238E27FC236}">
                      <a16:creationId xmlns:a16="http://schemas.microsoft.com/office/drawing/2014/main" id="{9160DF07-84AB-AD34-279B-AD2C153D848A}"/>
                    </a:ext>
                  </a:extLst>
                </p:cNvPr>
                <p:cNvPicPr/>
                <p:nvPr/>
              </p:nvPicPr>
              <p:blipFill>
                <a:blip r:embed="rId4589"/>
                <a:stretch>
                  <a:fillRect/>
                </a:stretch>
              </p:blipFill>
              <p:spPr>
                <a:xfrm>
                  <a:off x="4466674" y="5014809"/>
                  <a:ext cx="182520" cy="85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90">
              <p14:nvContentPartPr>
                <p14:cNvPr id="2618" name="Ink 2617">
                  <a:extLst>
                    <a:ext uri="{FF2B5EF4-FFF2-40B4-BE49-F238E27FC236}">
                      <a16:creationId xmlns:a16="http://schemas.microsoft.com/office/drawing/2014/main" id="{CE6C0E73-FD7E-5086-DA21-D423BA677F0E}"/>
                    </a:ext>
                  </a:extLst>
                </p14:cNvPr>
                <p14:cNvContentPartPr/>
                <p14:nvPr/>
              </p14:nvContentPartPr>
              <p14:xfrm>
                <a:off x="4718674" y="4943529"/>
                <a:ext cx="15120" cy="85320"/>
              </p14:xfrm>
            </p:contentPart>
          </mc:Choice>
          <mc:Fallback xmlns="">
            <p:pic>
              <p:nvPicPr>
                <p:cNvPr id="2618" name="Ink 2617">
                  <a:extLst>
                    <a:ext uri="{FF2B5EF4-FFF2-40B4-BE49-F238E27FC236}">
                      <a16:creationId xmlns:a16="http://schemas.microsoft.com/office/drawing/2014/main" id="{CE6C0E73-FD7E-5086-DA21-D423BA677F0E}"/>
                    </a:ext>
                  </a:extLst>
                </p:cNvPr>
                <p:cNvPicPr/>
                <p:nvPr/>
              </p:nvPicPr>
              <p:blipFill>
                <a:blip r:embed="rId4591"/>
                <a:stretch>
                  <a:fillRect/>
                </a:stretch>
              </p:blipFill>
              <p:spPr>
                <a:xfrm>
                  <a:off x="4656034" y="4565889"/>
                  <a:ext cx="140760" cy="84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92">
              <p14:nvContentPartPr>
                <p14:cNvPr id="2619" name="Ink 2618">
                  <a:extLst>
                    <a:ext uri="{FF2B5EF4-FFF2-40B4-BE49-F238E27FC236}">
                      <a16:creationId xmlns:a16="http://schemas.microsoft.com/office/drawing/2014/main" id="{E3430AB7-D3E1-9D0A-4767-DAE421356ECC}"/>
                    </a:ext>
                  </a:extLst>
                </p14:cNvPr>
                <p14:cNvContentPartPr/>
                <p14:nvPr/>
              </p14:nvContentPartPr>
              <p14:xfrm>
                <a:off x="4800394" y="4604049"/>
                <a:ext cx="16560" cy="85320"/>
              </p14:xfrm>
            </p:contentPart>
          </mc:Choice>
          <mc:Fallback xmlns="">
            <p:pic>
              <p:nvPicPr>
                <p:cNvPr id="2619" name="Ink 2618">
                  <a:extLst>
                    <a:ext uri="{FF2B5EF4-FFF2-40B4-BE49-F238E27FC236}">
                      <a16:creationId xmlns:a16="http://schemas.microsoft.com/office/drawing/2014/main" id="{E3430AB7-D3E1-9D0A-4767-DAE421356ECC}"/>
                    </a:ext>
                  </a:extLst>
                </p:cNvPr>
                <p:cNvPicPr/>
                <p:nvPr/>
              </p:nvPicPr>
              <p:blipFill>
                <a:blip r:embed="rId4591"/>
                <a:stretch>
                  <a:fillRect/>
                </a:stretch>
              </p:blipFill>
              <p:spPr>
                <a:xfrm>
                  <a:off x="4737754" y="4226409"/>
                  <a:ext cx="142200" cy="84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93">
              <p14:nvContentPartPr>
                <p14:cNvPr id="2620" name="Ink 2619">
                  <a:extLst>
                    <a:ext uri="{FF2B5EF4-FFF2-40B4-BE49-F238E27FC236}">
                      <a16:creationId xmlns:a16="http://schemas.microsoft.com/office/drawing/2014/main" id="{5E08219B-7A35-379C-40A3-59F424CB82B4}"/>
                    </a:ext>
                  </a:extLst>
                </p14:cNvPr>
                <p14:cNvContentPartPr/>
                <p14:nvPr/>
              </p14:nvContentPartPr>
              <p14:xfrm>
                <a:off x="4673314" y="4988889"/>
                <a:ext cx="18720" cy="100800"/>
              </p14:xfrm>
            </p:contentPart>
          </mc:Choice>
          <mc:Fallback xmlns="">
            <p:pic>
              <p:nvPicPr>
                <p:cNvPr id="2620" name="Ink 2619">
                  <a:extLst>
                    <a:ext uri="{FF2B5EF4-FFF2-40B4-BE49-F238E27FC236}">
                      <a16:creationId xmlns:a16="http://schemas.microsoft.com/office/drawing/2014/main" id="{5E08219B-7A35-379C-40A3-59F424CB82B4}"/>
                    </a:ext>
                  </a:extLst>
                </p:cNvPr>
                <p:cNvPicPr/>
                <p:nvPr/>
              </p:nvPicPr>
              <p:blipFill>
                <a:blip r:embed="rId4594"/>
                <a:stretch>
                  <a:fillRect/>
                </a:stretch>
              </p:blipFill>
              <p:spPr>
                <a:xfrm>
                  <a:off x="4610314" y="4610889"/>
                  <a:ext cx="144360" cy="85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95">
              <p14:nvContentPartPr>
                <p14:cNvPr id="2621" name="Ink 2620">
                  <a:extLst>
                    <a:ext uri="{FF2B5EF4-FFF2-40B4-BE49-F238E27FC236}">
                      <a16:creationId xmlns:a16="http://schemas.microsoft.com/office/drawing/2014/main" id="{2FF8504B-7290-0866-67F9-4FCB93971363}"/>
                    </a:ext>
                  </a:extLst>
                </p14:cNvPr>
                <p14:cNvContentPartPr/>
                <p14:nvPr/>
              </p14:nvContentPartPr>
              <p14:xfrm>
                <a:off x="4743874" y="4758849"/>
                <a:ext cx="3960" cy="15480"/>
              </p14:xfrm>
            </p:contentPart>
          </mc:Choice>
          <mc:Fallback xmlns="">
            <p:pic>
              <p:nvPicPr>
                <p:cNvPr id="2621" name="Ink 2620">
                  <a:extLst>
                    <a:ext uri="{FF2B5EF4-FFF2-40B4-BE49-F238E27FC236}">
                      <a16:creationId xmlns:a16="http://schemas.microsoft.com/office/drawing/2014/main" id="{2FF8504B-7290-0866-67F9-4FCB93971363}"/>
                    </a:ext>
                  </a:extLst>
                </p:cNvPr>
                <p:cNvPicPr/>
                <p:nvPr/>
              </p:nvPicPr>
              <p:blipFill>
                <a:blip r:embed="rId4596"/>
                <a:stretch>
                  <a:fillRect/>
                </a:stretch>
              </p:blipFill>
              <p:spPr>
                <a:xfrm>
                  <a:off x="4680874" y="4381209"/>
                  <a:ext cx="129600" cy="77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97">
              <p14:nvContentPartPr>
                <p14:cNvPr id="2622" name="Ink 2621">
                  <a:extLst>
                    <a:ext uri="{FF2B5EF4-FFF2-40B4-BE49-F238E27FC236}">
                      <a16:creationId xmlns:a16="http://schemas.microsoft.com/office/drawing/2014/main" id="{16497B0B-BFF8-7710-DB9A-EAE401F4D2E6}"/>
                    </a:ext>
                  </a:extLst>
                </p14:cNvPr>
                <p14:cNvContentPartPr/>
                <p14:nvPr/>
              </p14:nvContentPartPr>
              <p14:xfrm>
                <a:off x="4658554" y="5033169"/>
                <a:ext cx="16560" cy="55440"/>
              </p14:xfrm>
            </p:contentPart>
          </mc:Choice>
          <mc:Fallback xmlns="">
            <p:pic>
              <p:nvPicPr>
                <p:cNvPr id="2622" name="Ink 2621">
                  <a:extLst>
                    <a:ext uri="{FF2B5EF4-FFF2-40B4-BE49-F238E27FC236}">
                      <a16:creationId xmlns:a16="http://schemas.microsoft.com/office/drawing/2014/main" id="{16497B0B-BFF8-7710-DB9A-EAE401F4D2E6}"/>
                    </a:ext>
                  </a:extLst>
                </p:cNvPr>
                <p:cNvPicPr/>
                <p:nvPr/>
              </p:nvPicPr>
              <p:blipFill>
                <a:blip r:embed="rId4598"/>
                <a:stretch>
                  <a:fillRect/>
                </a:stretch>
              </p:blipFill>
              <p:spPr>
                <a:xfrm>
                  <a:off x="4595554" y="4655169"/>
                  <a:ext cx="142200" cy="81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99">
              <p14:nvContentPartPr>
                <p14:cNvPr id="2623" name="Ink 2622">
                  <a:extLst>
                    <a:ext uri="{FF2B5EF4-FFF2-40B4-BE49-F238E27FC236}">
                      <a16:creationId xmlns:a16="http://schemas.microsoft.com/office/drawing/2014/main" id="{1D912E14-5A3E-3DC7-A0EB-30AF9278A778}"/>
                    </a:ext>
                  </a:extLst>
                </p14:cNvPr>
                <p14:cNvContentPartPr/>
                <p14:nvPr/>
              </p14:nvContentPartPr>
              <p14:xfrm>
                <a:off x="4524994" y="4640769"/>
                <a:ext cx="281160" cy="677520"/>
              </p14:xfrm>
            </p:contentPart>
          </mc:Choice>
          <mc:Fallback xmlns="">
            <p:pic>
              <p:nvPicPr>
                <p:cNvPr id="2623" name="Ink 2622">
                  <a:extLst>
                    <a:ext uri="{FF2B5EF4-FFF2-40B4-BE49-F238E27FC236}">
                      <a16:creationId xmlns:a16="http://schemas.microsoft.com/office/drawing/2014/main" id="{1D912E14-5A3E-3DC7-A0EB-30AF9278A778}"/>
                    </a:ext>
                  </a:extLst>
                </p:cNvPr>
                <p:cNvPicPr/>
                <p:nvPr/>
              </p:nvPicPr>
              <p:blipFill>
                <a:blip r:embed="rId4600"/>
                <a:stretch>
                  <a:fillRect/>
                </a:stretch>
              </p:blipFill>
              <p:spPr>
                <a:xfrm>
                  <a:off x="4461994" y="4263129"/>
                  <a:ext cx="406800" cy="143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01">
              <p14:nvContentPartPr>
                <p14:cNvPr id="2624" name="Ink 2623">
                  <a:extLst>
                    <a:ext uri="{FF2B5EF4-FFF2-40B4-BE49-F238E27FC236}">
                      <a16:creationId xmlns:a16="http://schemas.microsoft.com/office/drawing/2014/main" id="{2964BD2C-14DE-8F35-8858-DD16AFA05A7F}"/>
                    </a:ext>
                  </a:extLst>
                </p14:cNvPr>
                <p14:cNvContentPartPr/>
                <p14:nvPr/>
              </p14:nvContentPartPr>
              <p14:xfrm>
                <a:off x="4771954" y="3992049"/>
                <a:ext cx="257400" cy="964800"/>
              </p14:xfrm>
            </p:contentPart>
          </mc:Choice>
          <mc:Fallback xmlns="">
            <p:pic>
              <p:nvPicPr>
                <p:cNvPr id="2624" name="Ink 2623">
                  <a:extLst>
                    <a:ext uri="{FF2B5EF4-FFF2-40B4-BE49-F238E27FC236}">
                      <a16:creationId xmlns:a16="http://schemas.microsoft.com/office/drawing/2014/main" id="{2964BD2C-14DE-8F35-8858-DD16AFA05A7F}"/>
                    </a:ext>
                  </a:extLst>
                </p:cNvPr>
                <p:cNvPicPr/>
                <p:nvPr/>
              </p:nvPicPr>
              <p:blipFill>
                <a:blip r:embed="rId4602"/>
                <a:stretch>
                  <a:fillRect/>
                </a:stretch>
              </p:blipFill>
              <p:spPr>
                <a:xfrm>
                  <a:off x="4708954" y="3614409"/>
                  <a:ext cx="383040" cy="172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03">
              <p14:nvContentPartPr>
                <p14:cNvPr id="2625" name="Ink 2624">
                  <a:extLst>
                    <a:ext uri="{FF2B5EF4-FFF2-40B4-BE49-F238E27FC236}">
                      <a16:creationId xmlns:a16="http://schemas.microsoft.com/office/drawing/2014/main" id="{BE6168A4-92BF-B3FD-A7F0-8E4D8A7F5250}"/>
                    </a:ext>
                  </a:extLst>
                </p14:cNvPr>
                <p14:cNvContentPartPr/>
                <p14:nvPr/>
              </p14:nvContentPartPr>
              <p14:xfrm>
                <a:off x="4644874" y="4863969"/>
                <a:ext cx="33480" cy="171720"/>
              </p14:xfrm>
            </p:contentPart>
          </mc:Choice>
          <mc:Fallback xmlns="">
            <p:pic>
              <p:nvPicPr>
                <p:cNvPr id="2625" name="Ink 2624">
                  <a:extLst>
                    <a:ext uri="{FF2B5EF4-FFF2-40B4-BE49-F238E27FC236}">
                      <a16:creationId xmlns:a16="http://schemas.microsoft.com/office/drawing/2014/main" id="{BE6168A4-92BF-B3FD-A7F0-8E4D8A7F5250}"/>
                    </a:ext>
                  </a:extLst>
                </p:cNvPr>
                <p:cNvPicPr/>
                <p:nvPr/>
              </p:nvPicPr>
              <p:blipFill>
                <a:blip r:embed="rId4604"/>
                <a:stretch>
                  <a:fillRect/>
                </a:stretch>
              </p:blipFill>
              <p:spPr>
                <a:xfrm>
                  <a:off x="4581874" y="4486329"/>
                  <a:ext cx="159120" cy="9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05">
              <p14:nvContentPartPr>
                <p14:cNvPr id="2626" name="Ink 2625">
                  <a:extLst>
                    <a:ext uri="{FF2B5EF4-FFF2-40B4-BE49-F238E27FC236}">
                      <a16:creationId xmlns:a16="http://schemas.microsoft.com/office/drawing/2014/main" id="{345306A9-9523-E20C-D841-5E97CD862C89}"/>
                    </a:ext>
                  </a:extLst>
                </p14:cNvPr>
                <p14:cNvContentPartPr/>
                <p14:nvPr/>
              </p14:nvContentPartPr>
              <p14:xfrm>
                <a:off x="4491154" y="4318569"/>
                <a:ext cx="336600" cy="1143000"/>
              </p14:xfrm>
            </p:contentPart>
          </mc:Choice>
          <mc:Fallback xmlns="">
            <p:pic>
              <p:nvPicPr>
                <p:cNvPr id="2626" name="Ink 2625">
                  <a:extLst>
                    <a:ext uri="{FF2B5EF4-FFF2-40B4-BE49-F238E27FC236}">
                      <a16:creationId xmlns:a16="http://schemas.microsoft.com/office/drawing/2014/main" id="{345306A9-9523-E20C-D841-5E97CD862C89}"/>
                    </a:ext>
                  </a:extLst>
                </p:cNvPr>
                <p:cNvPicPr/>
                <p:nvPr/>
              </p:nvPicPr>
              <p:blipFill>
                <a:blip r:embed="rId4606"/>
                <a:stretch>
                  <a:fillRect/>
                </a:stretch>
              </p:blipFill>
              <p:spPr>
                <a:xfrm>
                  <a:off x="4428154" y="3940569"/>
                  <a:ext cx="462240" cy="18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07">
              <p14:nvContentPartPr>
                <p14:cNvPr id="2627" name="Ink 2626">
                  <a:extLst>
                    <a:ext uri="{FF2B5EF4-FFF2-40B4-BE49-F238E27FC236}">
                      <a16:creationId xmlns:a16="http://schemas.microsoft.com/office/drawing/2014/main" id="{F3739D73-1709-C6CF-1563-8D42F2FFF763}"/>
                    </a:ext>
                  </a:extLst>
                </p14:cNvPr>
                <p14:cNvContentPartPr/>
                <p14:nvPr/>
              </p14:nvContentPartPr>
              <p14:xfrm>
                <a:off x="4535074" y="4933449"/>
                <a:ext cx="162360" cy="545400"/>
              </p14:xfrm>
            </p:contentPart>
          </mc:Choice>
          <mc:Fallback xmlns="">
            <p:pic>
              <p:nvPicPr>
                <p:cNvPr id="2627" name="Ink 2626">
                  <a:extLst>
                    <a:ext uri="{FF2B5EF4-FFF2-40B4-BE49-F238E27FC236}">
                      <a16:creationId xmlns:a16="http://schemas.microsoft.com/office/drawing/2014/main" id="{F3739D73-1709-C6CF-1563-8D42F2FFF763}"/>
                    </a:ext>
                  </a:extLst>
                </p:cNvPr>
                <p:cNvPicPr/>
                <p:nvPr/>
              </p:nvPicPr>
              <p:blipFill>
                <a:blip r:embed="rId4608"/>
                <a:stretch>
                  <a:fillRect/>
                </a:stretch>
              </p:blipFill>
              <p:spPr>
                <a:xfrm>
                  <a:off x="4472434" y="4555809"/>
                  <a:ext cx="288000" cy="13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09">
              <p14:nvContentPartPr>
                <p14:cNvPr id="2628" name="Ink 2627">
                  <a:extLst>
                    <a:ext uri="{FF2B5EF4-FFF2-40B4-BE49-F238E27FC236}">
                      <a16:creationId xmlns:a16="http://schemas.microsoft.com/office/drawing/2014/main" id="{562742F3-28BD-688D-F545-C487112E15C3}"/>
                    </a:ext>
                  </a:extLst>
                </p14:cNvPr>
                <p14:cNvContentPartPr/>
                <p14:nvPr/>
              </p14:nvContentPartPr>
              <p14:xfrm>
                <a:off x="4650634" y="5173569"/>
                <a:ext cx="70920" cy="354960"/>
              </p14:xfrm>
            </p:contentPart>
          </mc:Choice>
          <mc:Fallback xmlns="">
            <p:pic>
              <p:nvPicPr>
                <p:cNvPr id="2628" name="Ink 2627">
                  <a:extLst>
                    <a:ext uri="{FF2B5EF4-FFF2-40B4-BE49-F238E27FC236}">
                      <a16:creationId xmlns:a16="http://schemas.microsoft.com/office/drawing/2014/main" id="{562742F3-28BD-688D-F545-C487112E15C3}"/>
                    </a:ext>
                  </a:extLst>
                </p:cNvPr>
                <p:cNvPicPr/>
                <p:nvPr/>
              </p:nvPicPr>
              <p:blipFill>
                <a:blip r:embed="rId4610"/>
                <a:stretch>
                  <a:fillRect/>
                </a:stretch>
              </p:blipFill>
              <p:spPr>
                <a:xfrm>
                  <a:off x="4587994" y="4795929"/>
                  <a:ext cx="196560" cy="11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11">
              <p14:nvContentPartPr>
                <p14:cNvPr id="2629" name="Ink 2628">
                  <a:extLst>
                    <a:ext uri="{FF2B5EF4-FFF2-40B4-BE49-F238E27FC236}">
                      <a16:creationId xmlns:a16="http://schemas.microsoft.com/office/drawing/2014/main" id="{63FA9FAC-82D5-7321-3419-670050260673}"/>
                    </a:ext>
                  </a:extLst>
                </p14:cNvPr>
                <p14:cNvContentPartPr/>
                <p14:nvPr/>
              </p14:nvContentPartPr>
              <p14:xfrm>
                <a:off x="4741714" y="5281569"/>
                <a:ext cx="66600" cy="282240"/>
              </p14:xfrm>
            </p:contentPart>
          </mc:Choice>
          <mc:Fallback xmlns="">
            <p:pic>
              <p:nvPicPr>
                <p:cNvPr id="2629" name="Ink 2628">
                  <a:extLst>
                    <a:ext uri="{FF2B5EF4-FFF2-40B4-BE49-F238E27FC236}">
                      <a16:creationId xmlns:a16="http://schemas.microsoft.com/office/drawing/2014/main" id="{63FA9FAC-82D5-7321-3419-670050260673}"/>
                    </a:ext>
                  </a:extLst>
                </p:cNvPr>
                <p:cNvPicPr/>
                <p:nvPr/>
              </p:nvPicPr>
              <p:blipFill>
                <a:blip r:embed="rId4612"/>
                <a:stretch>
                  <a:fillRect/>
                </a:stretch>
              </p:blipFill>
              <p:spPr>
                <a:xfrm>
                  <a:off x="4679074" y="4903929"/>
                  <a:ext cx="192240" cy="10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13">
              <p14:nvContentPartPr>
                <p14:cNvPr id="2631" name="Ink 2630">
                  <a:extLst>
                    <a:ext uri="{FF2B5EF4-FFF2-40B4-BE49-F238E27FC236}">
                      <a16:creationId xmlns:a16="http://schemas.microsoft.com/office/drawing/2014/main" id="{1F6459FE-BB38-D2A6-08A7-35A18147D810}"/>
                    </a:ext>
                  </a:extLst>
                </p14:cNvPr>
                <p14:cNvContentPartPr/>
                <p14:nvPr/>
              </p14:nvContentPartPr>
              <p14:xfrm>
                <a:off x="5183074" y="4287249"/>
                <a:ext cx="48240" cy="518400"/>
              </p14:xfrm>
            </p:contentPart>
          </mc:Choice>
          <mc:Fallback xmlns="">
            <p:pic>
              <p:nvPicPr>
                <p:cNvPr id="2631" name="Ink 2630">
                  <a:extLst>
                    <a:ext uri="{FF2B5EF4-FFF2-40B4-BE49-F238E27FC236}">
                      <a16:creationId xmlns:a16="http://schemas.microsoft.com/office/drawing/2014/main" id="{1F6459FE-BB38-D2A6-08A7-35A18147D810}"/>
                    </a:ext>
                  </a:extLst>
                </p:cNvPr>
                <p:cNvPicPr/>
                <p:nvPr/>
              </p:nvPicPr>
              <p:blipFill>
                <a:blip r:embed="rId4614"/>
                <a:stretch>
                  <a:fillRect/>
                </a:stretch>
              </p:blipFill>
              <p:spPr>
                <a:xfrm>
                  <a:off x="5120434" y="3909249"/>
                  <a:ext cx="173880" cy="12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15">
              <p14:nvContentPartPr>
                <p14:cNvPr id="2633" name="Ink 2632">
                  <a:extLst>
                    <a:ext uri="{FF2B5EF4-FFF2-40B4-BE49-F238E27FC236}">
                      <a16:creationId xmlns:a16="http://schemas.microsoft.com/office/drawing/2014/main" id="{EE149E09-EF64-8AE2-386F-5E6ADDDD781B}"/>
                    </a:ext>
                  </a:extLst>
                </p14:cNvPr>
                <p14:cNvContentPartPr/>
                <p14:nvPr/>
              </p14:nvContentPartPr>
              <p14:xfrm>
                <a:off x="5425714" y="2706849"/>
                <a:ext cx="467280" cy="391320"/>
              </p14:xfrm>
            </p:contentPart>
          </mc:Choice>
          <mc:Fallback xmlns="">
            <p:pic>
              <p:nvPicPr>
                <p:cNvPr id="2633" name="Ink 2632">
                  <a:extLst>
                    <a:ext uri="{FF2B5EF4-FFF2-40B4-BE49-F238E27FC236}">
                      <a16:creationId xmlns:a16="http://schemas.microsoft.com/office/drawing/2014/main" id="{EE149E09-EF64-8AE2-386F-5E6ADDDD781B}"/>
                    </a:ext>
                  </a:extLst>
                </p:cNvPr>
                <p:cNvPicPr/>
                <p:nvPr/>
              </p:nvPicPr>
              <p:blipFill>
                <a:blip r:embed="rId4616"/>
                <a:stretch>
                  <a:fillRect/>
                </a:stretch>
              </p:blipFill>
              <p:spPr>
                <a:xfrm>
                  <a:off x="5362714" y="2328849"/>
                  <a:ext cx="592920" cy="11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17">
              <p14:nvContentPartPr>
                <p14:cNvPr id="2634" name="Ink 2633">
                  <a:extLst>
                    <a:ext uri="{FF2B5EF4-FFF2-40B4-BE49-F238E27FC236}">
                      <a16:creationId xmlns:a16="http://schemas.microsoft.com/office/drawing/2014/main" id="{CBA36BC0-1A01-C8E2-D744-FF0BED51BC2D}"/>
                    </a:ext>
                  </a:extLst>
                </p14:cNvPr>
                <p14:cNvContentPartPr/>
                <p14:nvPr/>
              </p14:nvContentPartPr>
              <p14:xfrm>
                <a:off x="5473954" y="2772369"/>
                <a:ext cx="521280" cy="366480"/>
              </p14:xfrm>
            </p:contentPart>
          </mc:Choice>
          <mc:Fallback xmlns="">
            <p:pic>
              <p:nvPicPr>
                <p:cNvPr id="2634" name="Ink 2633">
                  <a:extLst>
                    <a:ext uri="{FF2B5EF4-FFF2-40B4-BE49-F238E27FC236}">
                      <a16:creationId xmlns:a16="http://schemas.microsoft.com/office/drawing/2014/main" id="{CBA36BC0-1A01-C8E2-D744-FF0BED51BC2D}"/>
                    </a:ext>
                  </a:extLst>
                </p:cNvPr>
                <p:cNvPicPr/>
                <p:nvPr/>
              </p:nvPicPr>
              <p:blipFill>
                <a:blip r:embed="rId4618"/>
                <a:stretch>
                  <a:fillRect/>
                </a:stretch>
              </p:blipFill>
              <p:spPr>
                <a:xfrm>
                  <a:off x="5411314" y="2394729"/>
                  <a:ext cx="646920" cy="11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19">
              <p14:nvContentPartPr>
                <p14:cNvPr id="2635" name="Ink 2634">
                  <a:extLst>
                    <a:ext uri="{FF2B5EF4-FFF2-40B4-BE49-F238E27FC236}">
                      <a16:creationId xmlns:a16="http://schemas.microsoft.com/office/drawing/2014/main" id="{5E1B19BE-2C06-CA53-BA9A-BDE44857FF46}"/>
                    </a:ext>
                  </a:extLst>
                </p14:cNvPr>
                <p14:cNvContentPartPr/>
                <p14:nvPr/>
              </p14:nvContentPartPr>
              <p14:xfrm>
                <a:off x="5548114" y="2714409"/>
                <a:ext cx="559800" cy="370080"/>
              </p14:xfrm>
            </p:contentPart>
          </mc:Choice>
          <mc:Fallback xmlns="">
            <p:pic>
              <p:nvPicPr>
                <p:cNvPr id="2635" name="Ink 2634">
                  <a:extLst>
                    <a:ext uri="{FF2B5EF4-FFF2-40B4-BE49-F238E27FC236}">
                      <a16:creationId xmlns:a16="http://schemas.microsoft.com/office/drawing/2014/main" id="{5E1B19BE-2C06-CA53-BA9A-BDE44857FF46}"/>
                    </a:ext>
                  </a:extLst>
                </p:cNvPr>
                <p:cNvPicPr/>
                <p:nvPr/>
              </p:nvPicPr>
              <p:blipFill>
                <a:blip r:embed="rId4620"/>
                <a:stretch>
                  <a:fillRect/>
                </a:stretch>
              </p:blipFill>
              <p:spPr>
                <a:xfrm>
                  <a:off x="5485114" y="2336769"/>
                  <a:ext cx="685440" cy="11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21">
              <p14:nvContentPartPr>
                <p14:cNvPr id="2636" name="Ink 2635">
                  <a:extLst>
                    <a:ext uri="{FF2B5EF4-FFF2-40B4-BE49-F238E27FC236}">
                      <a16:creationId xmlns:a16="http://schemas.microsoft.com/office/drawing/2014/main" id="{B8D95AC1-E7C2-5D83-A072-31115AECFFB5}"/>
                    </a:ext>
                  </a:extLst>
                </p14:cNvPr>
                <p14:cNvContentPartPr/>
                <p14:nvPr/>
              </p14:nvContentPartPr>
              <p14:xfrm>
                <a:off x="5531194" y="2748249"/>
                <a:ext cx="442440" cy="285480"/>
              </p14:xfrm>
            </p:contentPart>
          </mc:Choice>
          <mc:Fallback xmlns="">
            <p:pic>
              <p:nvPicPr>
                <p:cNvPr id="2636" name="Ink 2635">
                  <a:extLst>
                    <a:ext uri="{FF2B5EF4-FFF2-40B4-BE49-F238E27FC236}">
                      <a16:creationId xmlns:a16="http://schemas.microsoft.com/office/drawing/2014/main" id="{B8D95AC1-E7C2-5D83-A072-31115AECFFB5}"/>
                    </a:ext>
                  </a:extLst>
                </p:cNvPr>
                <p:cNvPicPr/>
                <p:nvPr/>
              </p:nvPicPr>
              <p:blipFill>
                <a:blip r:embed="rId4622"/>
                <a:stretch>
                  <a:fillRect/>
                </a:stretch>
              </p:blipFill>
              <p:spPr>
                <a:xfrm>
                  <a:off x="5468554" y="2370609"/>
                  <a:ext cx="568080" cy="10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23">
              <p14:nvContentPartPr>
                <p14:cNvPr id="2637" name="Ink 2636">
                  <a:extLst>
                    <a:ext uri="{FF2B5EF4-FFF2-40B4-BE49-F238E27FC236}">
                      <a16:creationId xmlns:a16="http://schemas.microsoft.com/office/drawing/2014/main" id="{FDCAC3E8-8CB8-4129-1F23-1ECED43ECAE7}"/>
                    </a:ext>
                  </a:extLst>
                </p14:cNvPr>
                <p14:cNvContentPartPr/>
                <p14:nvPr/>
              </p14:nvContentPartPr>
              <p14:xfrm>
                <a:off x="5487994" y="2761209"/>
                <a:ext cx="522720" cy="277920"/>
              </p14:xfrm>
            </p:contentPart>
          </mc:Choice>
          <mc:Fallback xmlns="">
            <p:pic>
              <p:nvPicPr>
                <p:cNvPr id="2637" name="Ink 2636">
                  <a:extLst>
                    <a:ext uri="{FF2B5EF4-FFF2-40B4-BE49-F238E27FC236}">
                      <a16:creationId xmlns:a16="http://schemas.microsoft.com/office/drawing/2014/main" id="{FDCAC3E8-8CB8-4129-1F23-1ECED43ECAE7}"/>
                    </a:ext>
                  </a:extLst>
                </p:cNvPr>
                <p:cNvPicPr/>
                <p:nvPr/>
              </p:nvPicPr>
              <p:blipFill>
                <a:blip r:embed="rId4624"/>
                <a:stretch>
                  <a:fillRect/>
                </a:stretch>
              </p:blipFill>
              <p:spPr>
                <a:xfrm>
                  <a:off x="5424994" y="2383209"/>
                  <a:ext cx="648360" cy="10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25">
              <p14:nvContentPartPr>
                <p14:cNvPr id="2638" name="Ink 2637">
                  <a:extLst>
                    <a:ext uri="{FF2B5EF4-FFF2-40B4-BE49-F238E27FC236}">
                      <a16:creationId xmlns:a16="http://schemas.microsoft.com/office/drawing/2014/main" id="{E6812F7A-C619-377C-9E9E-60F0C6B55095}"/>
                    </a:ext>
                  </a:extLst>
                </p14:cNvPr>
                <p14:cNvContentPartPr/>
                <p14:nvPr/>
              </p14:nvContentPartPr>
              <p14:xfrm>
                <a:off x="5485834" y="2802969"/>
                <a:ext cx="379800" cy="292680"/>
              </p14:xfrm>
            </p:contentPart>
          </mc:Choice>
          <mc:Fallback xmlns="">
            <p:pic>
              <p:nvPicPr>
                <p:cNvPr id="2638" name="Ink 2637">
                  <a:extLst>
                    <a:ext uri="{FF2B5EF4-FFF2-40B4-BE49-F238E27FC236}">
                      <a16:creationId xmlns:a16="http://schemas.microsoft.com/office/drawing/2014/main" id="{E6812F7A-C619-377C-9E9E-60F0C6B55095}"/>
                    </a:ext>
                  </a:extLst>
                </p:cNvPr>
                <p:cNvPicPr/>
                <p:nvPr/>
              </p:nvPicPr>
              <p:blipFill>
                <a:blip r:embed="rId4626"/>
                <a:stretch>
                  <a:fillRect/>
                </a:stretch>
              </p:blipFill>
              <p:spPr>
                <a:xfrm>
                  <a:off x="5422834" y="2424969"/>
                  <a:ext cx="505440" cy="10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27">
              <p14:nvContentPartPr>
                <p14:cNvPr id="2639" name="Ink 2638">
                  <a:extLst>
                    <a:ext uri="{FF2B5EF4-FFF2-40B4-BE49-F238E27FC236}">
                      <a16:creationId xmlns:a16="http://schemas.microsoft.com/office/drawing/2014/main" id="{014D9884-327F-8232-AE02-000EEECEC93E}"/>
                    </a:ext>
                  </a:extLst>
                </p14:cNvPr>
                <p14:cNvContentPartPr/>
                <p14:nvPr/>
              </p14:nvContentPartPr>
              <p14:xfrm>
                <a:off x="5626234" y="2768049"/>
                <a:ext cx="300600" cy="228960"/>
              </p14:xfrm>
            </p:contentPart>
          </mc:Choice>
          <mc:Fallback xmlns="">
            <p:pic>
              <p:nvPicPr>
                <p:cNvPr id="2639" name="Ink 2638">
                  <a:extLst>
                    <a:ext uri="{FF2B5EF4-FFF2-40B4-BE49-F238E27FC236}">
                      <a16:creationId xmlns:a16="http://schemas.microsoft.com/office/drawing/2014/main" id="{014D9884-327F-8232-AE02-000EEECEC93E}"/>
                    </a:ext>
                  </a:extLst>
                </p:cNvPr>
                <p:cNvPicPr/>
                <p:nvPr/>
              </p:nvPicPr>
              <p:blipFill>
                <a:blip r:embed="rId4628"/>
                <a:stretch>
                  <a:fillRect/>
                </a:stretch>
              </p:blipFill>
              <p:spPr>
                <a:xfrm>
                  <a:off x="5563594" y="2390409"/>
                  <a:ext cx="426240" cy="9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29">
              <p14:nvContentPartPr>
                <p14:cNvPr id="2640" name="Ink 2639">
                  <a:extLst>
                    <a:ext uri="{FF2B5EF4-FFF2-40B4-BE49-F238E27FC236}">
                      <a16:creationId xmlns:a16="http://schemas.microsoft.com/office/drawing/2014/main" id="{653EA02F-9E81-6AE9-CF83-E8D8D2A8460D}"/>
                    </a:ext>
                  </a:extLst>
                </p14:cNvPr>
                <p14:cNvContentPartPr/>
                <p14:nvPr/>
              </p14:nvContentPartPr>
              <p14:xfrm>
                <a:off x="5874274" y="2804769"/>
                <a:ext cx="23400" cy="24840"/>
              </p14:xfrm>
            </p:contentPart>
          </mc:Choice>
          <mc:Fallback xmlns="">
            <p:pic>
              <p:nvPicPr>
                <p:cNvPr id="2640" name="Ink 2639">
                  <a:extLst>
                    <a:ext uri="{FF2B5EF4-FFF2-40B4-BE49-F238E27FC236}">
                      <a16:creationId xmlns:a16="http://schemas.microsoft.com/office/drawing/2014/main" id="{653EA02F-9E81-6AE9-CF83-E8D8D2A8460D}"/>
                    </a:ext>
                  </a:extLst>
                </p:cNvPr>
                <p:cNvPicPr/>
                <p:nvPr/>
              </p:nvPicPr>
              <p:blipFill>
                <a:blip r:embed="rId4630"/>
                <a:stretch>
                  <a:fillRect/>
                </a:stretch>
              </p:blipFill>
              <p:spPr>
                <a:xfrm>
                  <a:off x="5811274" y="2426769"/>
                  <a:ext cx="149040" cy="78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31">
              <p14:nvContentPartPr>
                <p14:cNvPr id="2641" name="Ink 2640">
                  <a:extLst>
                    <a:ext uri="{FF2B5EF4-FFF2-40B4-BE49-F238E27FC236}">
                      <a16:creationId xmlns:a16="http://schemas.microsoft.com/office/drawing/2014/main" id="{6FC410CC-6246-D93D-6745-68E4E17442A6}"/>
                    </a:ext>
                  </a:extLst>
                </p14:cNvPr>
                <p14:cNvContentPartPr/>
                <p14:nvPr/>
              </p14:nvContentPartPr>
              <p14:xfrm>
                <a:off x="5833234" y="2752929"/>
                <a:ext cx="8280" cy="10800"/>
              </p14:xfrm>
            </p:contentPart>
          </mc:Choice>
          <mc:Fallback xmlns="">
            <p:pic>
              <p:nvPicPr>
                <p:cNvPr id="2641" name="Ink 2640">
                  <a:extLst>
                    <a:ext uri="{FF2B5EF4-FFF2-40B4-BE49-F238E27FC236}">
                      <a16:creationId xmlns:a16="http://schemas.microsoft.com/office/drawing/2014/main" id="{6FC410CC-6246-D93D-6745-68E4E17442A6}"/>
                    </a:ext>
                  </a:extLst>
                </p:cNvPr>
                <p:cNvPicPr/>
                <p:nvPr/>
              </p:nvPicPr>
              <p:blipFill>
                <a:blip r:embed="rId4632"/>
                <a:stretch>
                  <a:fillRect/>
                </a:stretch>
              </p:blipFill>
              <p:spPr>
                <a:xfrm>
                  <a:off x="5770234" y="2374929"/>
                  <a:ext cx="133920" cy="76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4" name="Group 2653">
            <a:extLst>
              <a:ext uri="{FF2B5EF4-FFF2-40B4-BE49-F238E27FC236}">
                <a16:creationId xmlns:a16="http://schemas.microsoft.com/office/drawing/2014/main" id="{754E1FA6-EC14-BECF-28DF-51FA285E7690}"/>
              </a:ext>
            </a:extLst>
          </p:cNvPr>
          <p:cNvGrpSpPr/>
          <p:nvPr/>
        </p:nvGrpSpPr>
        <p:grpSpPr>
          <a:xfrm>
            <a:off x="5257954" y="2416689"/>
            <a:ext cx="357840" cy="621360"/>
            <a:chOff x="5257954" y="2416689"/>
            <a:chExt cx="357840" cy="62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33">
              <p14:nvContentPartPr>
                <p14:cNvPr id="2643" name="Ink 2642">
                  <a:extLst>
                    <a:ext uri="{FF2B5EF4-FFF2-40B4-BE49-F238E27FC236}">
                      <a16:creationId xmlns:a16="http://schemas.microsoft.com/office/drawing/2014/main" id="{510AE6D2-1311-BA56-4154-12CAD3D26DBB}"/>
                    </a:ext>
                  </a:extLst>
                </p14:cNvPr>
                <p14:cNvContentPartPr/>
                <p14:nvPr/>
              </p14:nvContentPartPr>
              <p14:xfrm>
                <a:off x="5495194" y="2419929"/>
                <a:ext cx="93600" cy="424080"/>
              </p14:xfrm>
            </p:contentPart>
          </mc:Choice>
          <mc:Fallback xmlns="">
            <p:pic>
              <p:nvPicPr>
                <p:cNvPr id="2643" name="Ink 2642">
                  <a:extLst>
                    <a:ext uri="{FF2B5EF4-FFF2-40B4-BE49-F238E27FC236}">
                      <a16:creationId xmlns:a16="http://schemas.microsoft.com/office/drawing/2014/main" id="{510AE6D2-1311-BA56-4154-12CAD3D26DBB}"/>
                    </a:ext>
                  </a:extLst>
                </p:cNvPr>
                <p:cNvPicPr/>
                <p:nvPr/>
              </p:nvPicPr>
              <p:blipFill>
                <a:blip r:embed="rId4634"/>
                <a:stretch>
                  <a:fillRect/>
                </a:stretch>
              </p:blipFill>
              <p:spPr>
                <a:xfrm>
                  <a:off x="5432554" y="2041929"/>
                  <a:ext cx="219240" cy="11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35">
              <p14:nvContentPartPr>
                <p14:cNvPr id="2644" name="Ink 2643">
                  <a:extLst>
                    <a:ext uri="{FF2B5EF4-FFF2-40B4-BE49-F238E27FC236}">
                      <a16:creationId xmlns:a16="http://schemas.microsoft.com/office/drawing/2014/main" id="{70DA6204-011F-899C-D8CA-C914E1433C73}"/>
                    </a:ext>
                  </a:extLst>
                </p14:cNvPr>
                <p14:cNvContentPartPr/>
                <p14:nvPr/>
              </p14:nvContentPartPr>
              <p14:xfrm>
                <a:off x="5432914" y="2457729"/>
                <a:ext cx="163800" cy="393120"/>
              </p14:xfrm>
            </p:contentPart>
          </mc:Choice>
          <mc:Fallback xmlns="">
            <p:pic>
              <p:nvPicPr>
                <p:cNvPr id="2644" name="Ink 2643">
                  <a:extLst>
                    <a:ext uri="{FF2B5EF4-FFF2-40B4-BE49-F238E27FC236}">
                      <a16:creationId xmlns:a16="http://schemas.microsoft.com/office/drawing/2014/main" id="{70DA6204-011F-899C-D8CA-C914E1433C73}"/>
                    </a:ext>
                  </a:extLst>
                </p:cNvPr>
                <p:cNvPicPr/>
                <p:nvPr/>
              </p:nvPicPr>
              <p:blipFill>
                <a:blip r:embed="rId4636"/>
                <a:stretch>
                  <a:fillRect/>
                </a:stretch>
              </p:blipFill>
              <p:spPr>
                <a:xfrm>
                  <a:off x="5369914" y="2079729"/>
                  <a:ext cx="289440" cy="11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37">
              <p14:nvContentPartPr>
                <p14:cNvPr id="2645" name="Ink 2644">
                  <a:extLst>
                    <a:ext uri="{FF2B5EF4-FFF2-40B4-BE49-F238E27FC236}">
                      <a16:creationId xmlns:a16="http://schemas.microsoft.com/office/drawing/2014/main" id="{0E1358A8-E90D-DCFD-B3FE-5C03A0BAD3E5}"/>
                    </a:ext>
                  </a:extLst>
                </p14:cNvPr>
                <p14:cNvContentPartPr/>
                <p14:nvPr/>
              </p14:nvContentPartPr>
              <p14:xfrm>
                <a:off x="5394754" y="2514249"/>
                <a:ext cx="221040" cy="365760"/>
              </p14:xfrm>
            </p:contentPart>
          </mc:Choice>
          <mc:Fallback xmlns="">
            <p:pic>
              <p:nvPicPr>
                <p:cNvPr id="2645" name="Ink 2644">
                  <a:extLst>
                    <a:ext uri="{FF2B5EF4-FFF2-40B4-BE49-F238E27FC236}">
                      <a16:creationId xmlns:a16="http://schemas.microsoft.com/office/drawing/2014/main" id="{0E1358A8-E90D-DCFD-B3FE-5C03A0BAD3E5}"/>
                    </a:ext>
                  </a:extLst>
                </p:cNvPr>
                <p:cNvPicPr/>
                <p:nvPr/>
              </p:nvPicPr>
              <p:blipFill>
                <a:blip r:embed="rId4638"/>
                <a:stretch>
                  <a:fillRect/>
                </a:stretch>
              </p:blipFill>
              <p:spPr>
                <a:xfrm>
                  <a:off x="5332114" y="2136249"/>
                  <a:ext cx="346680" cy="11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39">
              <p14:nvContentPartPr>
                <p14:cNvPr id="2646" name="Ink 2645">
                  <a:extLst>
                    <a:ext uri="{FF2B5EF4-FFF2-40B4-BE49-F238E27FC236}">
                      <a16:creationId xmlns:a16="http://schemas.microsoft.com/office/drawing/2014/main" id="{5702F935-074B-A1A9-B3BE-D5F19C851D1B}"/>
                    </a:ext>
                  </a:extLst>
                </p14:cNvPr>
                <p14:cNvContentPartPr/>
                <p14:nvPr/>
              </p14:nvContentPartPr>
              <p14:xfrm>
                <a:off x="5324554" y="2452329"/>
                <a:ext cx="261000" cy="473040"/>
              </p14:xfrm>
            </p:contentPart>
          </mc:Choice>
          <mc:Fallback xmlns="">
            <p:pic>
              <p:nvPicPr>
                <p:cNvPr id="2646" name="Ink 2645">
                  <a:extLst>
                    <a:ext uri="{FF2B5EF4-FFF2-40B4-BE49-F238E27FC236}">
                      <a16:creationId xmlns:a16="http://schemas.microsoft.com/office/drawing/2014/main" id="{5702F935-074B-A1A9-B3BE-D5F19C851D1B}"/>
                    </a:ext>
                  </a:extLst>
                </p:cNvPr>
                <p:cNvPicPr/>
                <p:nvPr/>
              </p:nvPicPr>
              <p:blipFill>
                <a:blip r:embed="rId4640"/>
                <a:stretch>
                  <a:fillRect/>
                </a:stretch>
              </p:blipFill>
              <p:spPr>
                <a:xfrm>
                  <a:off x="5261554" y="2074329"/>
                  <a:ext cx="386640" cy="12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41">
              <p14:nvContentPartPr>
                <p14:cNvPr id="2647" name="Ink 2646">
                  <a:extLst>
                    <a:ext uri="{FF2B5EF4-FFF2-40B4-BE49-F238E27FC236}">
                      <a16:creationId xmlns:a16="http://schemas.microsoft.com/office/drawing/2014/main" id="{13E20031-1161-B2B5-5BD2-96BCFD2A4EF1}"/>
                    </a:ext>
                  </a:extLst>
                </p14:cNvPr>
                <p14:cNvContentPartPr/>
                <p14:nvPr/>
              </p14:nvContentPartPr>
              <p14:xfrm>
                <a:off x="5304394" y="2664009"/>
                <a:ext cx="158040" cy="157680"/>
              </p14:xfrm>
            </p:contentPart>
          </mc:Choice>
          <mc:Fallback xmlns="">
            <p:pic>
              <p:nvPicPr>
                <p:cNvPr id="2647" name="Ink 2646">
                  <a:extLst>
                    <a:ext uri="{FF2B5EF4-FFF2-40B4-BE49-F238E27FC236}">
                      <a16:creationId xmlns:a16="http://schemas.microsoft.com/office/drawing/2014/main" id="{13E20031-1161-B2B5-5BD2-96BCFD2A4EF1}"/>
                    </a:ext>
                  </a:extLst>
                </p:cNvPr>
                <p:cNvPicPr/>
                <p:nvPr/>
              </p:nvPicPr>
              <p:blipFill>
                <a:blip r:embed="rId4642"/>
                <a:stretch>
                  <a:fillRect/>
                </a:stretch>
              </p:blipFill>
              <p:spPr>
                <a:xfrm>
                  <a:off x="5241754" y="2286009"/>
                  <a:ext cx="283680" cy="9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43">
              <p14:nvContentPartPr>
                <p14:cNvPr id="2648" name="Ink 2647">
                  <a:extLst>
                    <a:ext uri="{FF2B5EF4-FFF2-40B4-BE49-F238E27FC236}">
                      <a16:creationId xmlns:a16="http://schemas.microsoft.com/office/drawing/2014/main" id="{CA1CF0C8-A9DE-75B5-32A0-E7146DD1BDCB}"/>
                    </a:ext>
                  </a:extLst>
                </p14:cNvPr>
                <p14:cNvContentPartPr/>
                <p14:nvPr/>
              </p14:nvContentPartPr>
              <p14:xfrm>
                <a:off x="5390074" y="2416689"/>
                <a:ext cx="154080" cy="349200"/>
              </p14:xfrm>
            </p:contentPart>
          </mc:Choice>
          <mc:Fallback xmlns="">
            <p:pic>
              <p:nvPicPr>
                <p:cNvPr id="2648" name="Ink 2647">
                  <a:extLst>
                    <a:ext uri="{FF2B5EF4-FFF2-40B4-BE49-F238E27FC236}">
                      <a16:creationId xmlns:a16="http://schemas.microsoft.com/office/drawing/2014/main" id="{CA1CF0C8-A9DE-75B5-32A0-E7146DD1BDCB}"/>
                    </a:ext>
                  </a:extLst>
                </p:cNvPr>
                <p:cNvPicPr/>
                <p:nvPr/>
              </p:nvPicPr>
              <p:blipFill>
                <a:blip r:embed="rId4644"/>
                <a:stretch>
                  <a:fillRect/>
                </a:stretch>
              </p:blipFill>
              <p:spPr>
                <a:xfrm>
                  <a:off x="5327434" y="2039049"/>
                  <a:ext cx="279720" cy="11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45">
              <p14:nvContentPartPr>
                <p14:cNvPr id="2649" name="Ink 2648">
                  <a:extLst>
                    <a:ext uri="{FF2B5EF4-FFF2-40B4-BE49-F238E27FC236}">
                      <a16:creationId xmlns:a16="http://schemas.microsoft.com/office/drawing/2014/main" id="{504B9358-8C3F-9D4F-2B38-54B075CB52A6}"/>
                    </a:ext>
                  </a:extLst>
                </p14:cNvPr>
                <p14:cNvContentPartPr/>
                <p14:nvPr/>
              </p14:nvContentPartPr>
              <p14:xfrm>
                <a:off x="5343274" y="2483649"/>
                <a:ext cx="186120" cy="451440"/>
              </p14:xfrm>
            </p:contentPart>
          </mc:Choice>
          <mc:Fallback xmlns="">
            <p:pic>
              <p:nvPicPr>
                <p:cNvPr id="2649" name="Ink 2648">
                  <a:extLst>
                    <a:ext uri="{FF2B5EF4-FFF2-40B4-BE49-F238E27FC236}">
                      <a16:creationId xmlns:a16="http://schemas.microsoft.com/office/drawing/2014/main" id="{504B9358-8C3F-9D4F-2B38-54B075CB52A6}"/>
                    </a:ext>
                  </a:extLst>
                </p:cNvPr>
                <p:cNvPicPr/>
                <p:nvPr/>
              </p:nvPicPr>
              <p:blipFill>
                <a:blip r:embed="rId4646"/>
                <a:stretch>
                  <a:fillRect/>
                </a:stretch>
              </p:blipFill>
              <p:spPr>
                <a:xfrm>
                  <a:off x="5280634" y="2105649"/>
                  <a:ext cx="311760" cy="12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47">
              <p14:nvContentPartPr>
                <p14:cNvPr id="2650" name="Ink 2649">
                  <a:extLst>
                    <a:ext uri="{FF2B5EF4-FFF2-40B4-BE49-F238E27FC236}">
                      <a16:creationId xmlns:a16="http://schemas.microsoft.com/office/drawing/2014/main" id="{1F67B661-D7EA-C5E1-6B80-79F0F9816578}"/>
                    </a:ext>
                  </a:extLst>
                </p14:cNvPr>
                <p14:cNvContentPartPr/>
                <p14:nvPr/>
              </p14:nvContentPartPr>
              <p14:xfrm>
                <a:off x="5319154" y="2554929"/>
                <a:ext cx="154440" cy="483120"/>
              </p14:xfrm>
            </p:contentPart>
          </mc:Choice>
          <mc:Fallback xmlns="">
            <p:pic>
              <p:nvPicPr>
                <p:cNvPr id="2650" name="Ink 2649">
                  <a:extLst>
                    <a:ext uri="{FF2B5EF4-FFF2-40B4-BE49-F238E27FC236}">
                      <a16:creationId xmlns:a16="http://schemas.microsoft.com/office/drawing/2014/main" id="{1F67B661-D7EA-C5E1-6B80-79F0F9816578}"/>
                    </a:ext>
                  </a:extLst>
                </p:cNvPr>
                <p:cNvPicPr/>
                <p:nvPr/>
              </p:nvPicPr>
              <p:blipFill>
                <a:blip r:embed="rId4648"/>
                <a:stretch>
                  <a:fillRect/>
                </a:stretch>
              </p:blipFill>
              <p:spPr>
                <a:xfrm>
                  <a:off x="5256154" y="2176929"/>
                  <a:ext cx="280080" cy="12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49">
              <p14:nvContentPartPr>
                <p14:cNvPr id="2651" name="Ink 2650">
                  <a:extLst>
                    <a:ext uri="{FF2B5EF4-FFF2-40B4-BE49-F238E27FC236}">
                      <a16:creationId xmlns:a16="http://schemas.microsoft.com/office/drawing/2014/main" id="{599B2E9B-ADE3-177C-0E0D-94A97B677494}"/>
                    </a:ext>
                  </a:extLst>
                </p14:cNvPr>
                <p14:cNvContentPartPr/>
                <p14:nvPr/>
              </p14:nvContentPartPr>
              <p14:xfrm>
                <a:off x="5292874" y="2659329"/>
                <a:ext cx="119520" cy="325440"/>
              </p14:xfrm>
            </p:contentPart>
          </mc:Choice>
          <mc:Fallback xmlns="">
            <p:pic>
              <p:nvPicPr>
                <p:cNvPr id="2651" name="Ink 2650">
                  <a:extLst>
                    <a:ext uri="{FF2B5EF4-FFF2-40B4-BE49-F238E27FC236}">
                      <a16:creationId xmlns:a16="http://schemas.microsoft.com/office/drawing/2014/main" id="{599B2E9B-ADE3-177C-0E0D-94A97B677494}"/>
                    </a:ext>
                  </a:extLst>
                </p:cNvPr>
                <p:cNvPicPr/>
                <p:nvPr/>
              </p:nvPicPr>
              <p:blipFill>
                <a:blip r:embed="rId4650"/>
                <a:stretch>
                  <a:fillRect/>
                </a:stretch>
              </p:blipFill>
              <p:spPr>
                <a:xfrm>
                  <a:off x="5229874" y="2281329"/>
                  <a:ext cx="245160" cy="10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51">
              <p14:nvContentPartPr>
                <p14:cNvPr id="2652" name="Ink 2651">
                  <a:extLst>
                    <a:ext uri="{FF2B5EF4-FFF2-40B4-BE49-F238E27FC236}">
                      <a16:creationId xmlns:a16="http://schemas.microsoft.com/office/drawing/2014/main" id="{0F151063-6524-BA7C-0BE5-0490DAA97582}"/>
                    </a:ext>
                  </a:extLst>
                </p14:cNvPr>
                <p14:cNvContentPartPr/>
                <p14:nvPr/>
              </p14:nvContentPartPr>
              <p14:xfrm>
                <a:off x="5289994" y="2430369"/>
                <a:ext cx="207360" cy="528480"/>
              </p14:xfrm>
            </p:contentPart>
          </mc:Choice>
          <mc:Fallback xmlns="">
            <p:pic>
              <p:nvPicPr>
                <p:cNvPr id="2652" name="Ink 2651">
                  <a:extLst>
                    <a:ext uri="{FF2B5EF4-FFF2-40B4-BE49-F238E27FC236}">
                      <a16:creationId xmlns:a16="http://schemas.microsoft.com/office/drawing/2014/main" id="{0F151063-6524-BA7C-0BE5-0490DAA97582}"/>
                    </a:ext>
                  </a:extLst>
                </p:cNvPr>
                <p:cNvPicPr/>
                <p:nvPr/>
              </p:nvPicPr>
              <p:blipFill>
                <a:blip r:embed="rId4652"/>
                <a:stretch>
                  <a:fillRect/>
                </a:stretch>
              </p:blipFill>
              <p:spPr>
                <a:xfrm>
                  <a:off x="5227354" y="2052369"/>
                  <a:ext cx="333000" cy="12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53">
              <p14:nvContentPartPr>
                <p14:cNvPr id="2653" name="Ink 2652">
                  <a:extLst>
                    <a:ext uri="{FF2B5EF4-FFF2-40B4-BE49-F238E27FC236}">
                      <a16:creationId xmlns:a16="http://schemas.microsoft.com/office/drawing/2014/main" id="{F3483A70-9745-ADCA-3332-65B654182906}"/>
                    </a:ext>
                  </a:extLst>
                </p14:cNvPr>
                <p14:cNvContentPartPr/>
                <p14:nvPr/>
              </p14:nvContentPartPr>
              <p14:xfrm>
                <a:off x="5257954" y="2661129"/>
                <a:ext cx="125280" cy="162000"/>
              </p14:xfrm>
            </p:contentPart>
          </mc:Choice>
          <mc:Fallback xmlns="">
            <p:pic>
              <p:nvPicPr>
                <p:cNvPr id="2653" name="Ink 2652">
                  <a:extLst>
                    <a:ext uri="{FF2B5EF4-FFF2-40B4-BE49-F238E27FC236}">
                      <a16:creationId xmlns:a16="http://schemas.microsoft.com/office/drawing/2014/main" id="{F3483A70-9745-ADCA-3332-65B654182906}"/>
                    </a:ext>
                  </a:extLst>
                </p:cNvPr>
                <p:cNvPicPr/>
                <p:nvPr/>
              </p:nvPicPr>
              <p:blipFill>
                <a:blip r:embed="rId4654"/>
                <a:stretch>
                  <a:fillRect/>
                </a:stretch>
              </p:blipFill>
              <p:spPr>
                <a:xfrm>
                  <a:off x="5195314" y="2283489"/>
                  <a:ext cx="250920" cy="91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3" name="Group 2802">
            <a:extLst>
              <a:ext uri="{FF2B5EF4-FFF2-40B4-BE49-F238E27FC236}">
                <a16:creationId xmlns:a16="http://schemas.microsoft.com/office/drawing/2014/main" id="{F99FBCB5-8545-374C-B3EE-DCFD15405005}"/>
              </a:ext>
            </a:extLst>
          </p:cNvPr>
          <p:cNvGrpSpPr/>
          <p:nvPr/>
        </p:nvGrpSpPr>
        <p:grpSpPr>
          <a:xfrm>
            <a:off x="1067914" y="3432249"/>
            <a:ext cx="1359720" cy="1283400"/>
            <a:chOff x="1067914" y="3432249"/>
            <a:chExt cx="1359720" cy="1283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55">
              <p14:nvContentPartPr>
                <p14:cNvPr id="2758" name="Ink 2757">
                  <a:extLst>
                    <a:ext uri="{FF2B5EF4-FFF2-40B4-BE49-F238E27FC236}">
                      <a16:creationId xmlns:a16="http://schemas.microsoft.com/office/drawing/2014/main" id="{C6E0C267-02AD-E2C6-06CD-0A3F1BA21CC5}"/>
                    </a:ext>
                  </a:extLst>
                </p14:cNvPr>
                <p14:cNvContentPartPr/>
                <p14:nvPr/>
              </p14:nvContentPartPr>
              <p14:xfrm>
                <a:off x="1668034" y="3835089"/>
                <a:ext cx="133200" cy="317160"/>
              </p14:xfrm>
            </p:contentPart>
          </mc:Choice>
          <mc:Fallback xmlns="">
            <p:pic>
              <p:nvPicPr>
                <p:cNvPr id="2758" name="Ink 2757">
                  <a:extLst>
                    <a:ext uri="{FF2B5EF4-FFF2-40B4-BE49-F238E27FC236}">
                      <a16:creationId xmlns:a16="http://schemas.microsoft.com/office/drawing/2014/main" id="{C6E0C267-02AD-E2C6-06CD-0A3F1BA21CC5}"/>
                    </a:ext>
                  </a:extLst>
                </p:cNvPr>
                <p:cNvPicPr/>
                <p:nvPr/>
              </p:nvPicPr>
              <p:blipFill>
                <a:blip r:embed="rId4656"/>
                <a:stretch>
                  <a:fillRect/>
                </a:stretch>
              </p:blipFill>
              <p:spPr>
                <a:xfrm>
                  <a:off x="1605394" y="3457449"/>
                  <a:ext cx="258840" cy="10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57">
              <p14:nvContentPartPr>
                <p14:cNvPr id="2759" name="Ink 2758">
                  <a:extLst>
                    <a:ext uri="{FF2B5EF4-FFF2-40B4-BE49-F238E27FC236}">
                      <a16:creationId xmlns:a16="http://schemas.microsoft.com/office/drawing/2014/main" id="{61434128-9701-9A39-DE1F-069AA2B68AA1}"/>
                    </a:ext>
                  </a:extLst>
                </p14:cNvPr>
                <p14:cNvContentPartPr/>
                <p14:nvPr/>
              </p14:nvContentPartPr>
              <p14:xfrm>
                <a:off x="1666234" y="3958929"/>
                <a:ext cx="257760" cy="151920"/>
              </p14:xfrm>
            </p:contentPart>
          </mc:Choice>
          <mc:Fallback xmlns="">
            <p:pic>
              <p:nvPicPr>
                <p:cNvPr id="2759" name="Ink 2758">
                  <a:extLst>
                    <a:ext uri="{FF2B5EF4-FFF2-40B4-BE49-F238E27FC236}">
                      <a16:creationId xmlns:a16="http://schemas.microsoft.com/office/drawing/2014/main" id="{61434128-9701-9A39-DE1F-069AA2B68AA1}"/>
                    </a:ext>
                  </a:extLst>
                </p:cNvPr>
                <p:cNvPicPr/>
                <p:nvPr/>
              </p:nvPicPr>
              <p:blipFill>
                <a:blip r:embed="rId4658"/>
                <a:stretch>
                  <a:fillRect/>
                </a:stretch>
              </p:blipFill>
              <p:spPr>
                <a:xfrm>
                  <a:off x="1603594" y="3580929"/>
                  <a:ext cx="383400" cy="90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59">
              <p14:nvContentPartPr>
                <p14:cNvPr id="2760" name="Ink 2759">
                  <a:extLst>
                    <a:ext uri="{FF2B5EF4-FFF2-40B4-BE49-F238E27FC236}">
                      <a16:creationId xmlns:a16="http://schemas.microsoft.com/office/drawing/2014/main" id="{43D22EF6-DCCF-119B-B0B8-B4E2BF8AB45A}"/>
                    </a:ext>
                  </a:extLst>
                </p14:cNvPr>
                <p14:cNvContentPartPr/>
                <p14:nvPr/>
              </p14:nvContentPartPr>
              <p14:xfrm>
                <a:off x="1926874" y="3832209"/>
                <a:ext cx="16560" cy="36720"/>
              </p14:xfrm>
            </p:contentPart>
          </mc:Choice>
          <mc:Fallback xmlns="">
            <p:pic>
              <p:nvPicPr>
                <p:cNvPr id="2760" name="Ink 2759">
                  <a:extLst>
                    <a:ext uri="{FF2B5EF4-FFF2-40B4-BE49-F238E27FC236}">
                      <a16:creationId xmlns:a16="http://schemas.microsoft.com/office/drawing/2014/main" id="{43D22EF6-DCCF-119B-B0B8-B4E2BF8AB45A}"/>
                    </a:ext>
                  </a:extLst>
                </p:cNvPr>
                <p:cNvPicPr/>
                <p:nvPr/>
              </p:nvPicPr>
              <p:blipFill>
                <a:blip r:embed="rId4660"/>
                <a:stretch>
                  <a:fillRect/>
                </a:stretch>
              </p:blipFill>
              <p:spPr>
                <a:xfrm>
                  <a:off x="1864234" y="3454569"/>
                  <a:ext cx="142200" cy="79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61">
              <p14:nvContentPartPr>
                <p14:cNvPr id="2762" name="Ink 2761">
                  <a:extLst>
                    <a:ext uri="{FF2B5EF4-FFF2-40B4-BE49-F238E27FC236}">
                      <a16:creationId xmlns:a16="http://schemas.microsoft.com/office/drawing/2014/main" id="{282F8290-2194-13E1-1F14-DAAD3E0C2F7C}"/>
                    </a:ext>
                  </a:extLst>
                </p14:cNvPr>
                <p14:cNvContentPartPr/>
                <p14:nvPr/>
              </p14:nvContentPartPr>
              <p14:xfrm>
                <a:off x="2249434" y="3655449"/>
                <a:ext cx="123840" cy="292320"/>
              </p14:xfrm>
            </p:contentPart>
          </mc:Choice>
          <mc:Fallback xmlns="">
            <p:pic>
              <p:nvPicPr>
                <p:cNvPr id="2762" name="Ink 2761">
                  <a:extLst>
                    <a:ext uri="{FF2B5EF4-FFF2-40B4-BE49-F238E27FC236}">
                      <a16:creationId xmlns:a16="http://schemas.microsoft.com/office/drawing/2014/main" id="{282F8290-2194-13E1-1F14-DAAD3E0C2F7C}"/>
                    </a:ext>
                  </a:extLst>
                </p:cNvPr>
                <p:cNvPicPr/>
                <p:nvPr/>
              </p:nvPicPr>
              <p:blipFill>
                <a:blip r:embed="rId4662"/>
                <a:stretch>
                  <a:fillRect/>
                </a:stretch>
              </p:blipFill>
              <p:spPr>
                <a:xfrm>
                  <a:off x="2186434" y="3277809"/>
                  <a:ext cx="249480" cy="10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63">
              <p14:nvContentPartPr>
                <p14:cNvPr id="2763" name="Ink 2762">
                  <a:extLst>
                    <a:ext uri="{FF2B5EF4-FFF2-40B4-BE49-F238E27FC236}">
                      <a16:creationId xmlns:a16="http://schemas.microsoft.com/office/drawing/2014/main" id="{C65775F0-1EFD-9F1C-4249-801D0E3628D8}"/>
                    </a:ext>
                  </a:extLst>
                </p14:cNvPr>
                <p14:cNvContentPartPr/>
                <p14:nvPr/>
              </p14:nvContentPartPr>
              <p14:xfrm>
                <a:off x="2267794" y="3678129"/>
                <a:ext cx="86760" cy="353160"/>
              </p14:xfrm>
            </p:contentPart>
          </mc:Choice>
          <mc:Fallback xmlns="">
            <p:pic>
              <p:nvPicPr>
                <p:cNvPr id="2763" name="Ink 2762">
                  <a:extLst>
                    <a:ext uri="{FF2B5EF4-FFF2-40B4-BE49-F238E27FC236}">
                      <a16:creationId xmlns:a16="http://schemas.microsoft.com/office/drawing/2014/main" id="{C65775F0-1EFD-9F1C-4249-801D0E3628D8}"/>
                    </a:ext>
                  </a:extLst>
                </p:cNvPr>
                <p:cNvPicPr/>
                <p:nvPr/>
              </p:nvPicPr>
              <p:blipFill>
                <a:blip r:embed="rId4664"/>
                <a:stretch>
                  <a:fillRect/>
                </a:stretch>
              </p:blipFill>
              <p:spPr>
                <a:xfrm>
                  <a:off x="2205154" y="3300489"/>
                  <a:ext cx="212400" cy="11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65">
              <p14:nvContentPartPr>
                <p14:cNvPr id="2764" name="Ink 2763">
                  <a:extLst>
                    <a:ext uri="{FF2B5EF4-FFF2-40B4-BE49-F238E27FC236}">
                      <a16:creationId xmlns:a16="http://schemas.microsoft.com/office/drawing/2014/main" id="{925ABE10-A84F-38A2-DE23-9625A34CCDD9}"/>
                    </a:ext>
                  </a:extLst>
                </p14:cNvPr>
                <p14:cNvContentPartPr/>
                <p14:nvPr/>
              </p14:nvContentPartPr>
              <p14:xfrm>
                <a:off x="2279314" y="3756609"/>
                <a:ext cx="77760" cy="232560"/>
              </p14:xfrm>
            </p:contentPart>
          </mc:Choice>
          <mc:Fallback xmlns="">
            <p:pic>
              <p:nvPicPr>
                <p:cNvPr id="2764" name="Ink 2763">
                  <a:extLst>
                    <a:ext uri="{FF2B5EF4-FFF2-40B4-BE49-F238E27FC236}">
                      <a16:creationId xmlns:a16="http://schemas.microsoft.com/office/drawing/2014/main" id="{925ABE10-A84F-38A2-DE23-9625A34CCDD9}"/>
                    </a:ext>
                  </a:extLst>
                </p:cNvPr>
                <p:cNvPicPr/>
                <p:nvPr/>
              </p:nvPicPr>
              <p:blipFill>
                <a:blip r:embed="rId4666"/>
                <a:stretch>
                  <a:fillRect/>
                </a:stretch>
              </p:blipFill>
              <p:spPr>
                <a:xfrm>
                  <a:off x="2216674" y="3378609"/>
                  <a:ext cx="203400" cy="9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67">
              <p14:nvContentPartPr>
                <p14:cNvPr id="2765" name="Ink 2764">
                  <a:extLst>
                    <a:ext uri="{FF2B5EF4-FFF2-40B4-BE49-F238E27FC236}">
                      <a16:creationId xmlns:a16="http://schemas.microsoft.com/office/drawing/2014/main" id="{8426E6D3-DFF3-73DF-4EF5-1048BA0B8CF2}"/>
                    </a:ext>
                  </a:extLst>
                </p14:cNvPr>
                <p14:cNvContentPartPr/>
                <p14:nvPr/>
              </p14:nvContentPartPr>
              <p14:xfrm>
                <a:off x="2244754" y="3856689"/>
                <a:ext cx="53640" cy="152640"/>
              </p14:xfrm>
            </p:contentPart>
          </mc:Choice>
          <mc:Fallback xmlns="">
            <p:pic>
              <p:nvPicPr>
                <p:cNvPr id="2765" name="Ink 2764">
                  <a:extLst>
                    <a:ext uri="{FF2B5EF4-FFF2-40B4-BE49-F238E27FC236}">
                      <a16:creationId xmlns:a16="http://schemas.microsoft.com/office/drawing/2014/main" id="{8426E6D3-DFF3-73DF-4EF5-1048BA0B8CF2}"/>
                    </a:ext>
                  </a:extLst>
                </p:cNvPr>
                <p:cNvPicPr/>
                <p:nvPr/>
              </p:nvPicPr>
              <p:blipFill>
                <a:blip r:embed="rId4668"/>
                <a:stretch>
                  <a:fillRect/>
                </a:stretch>
              </p:blipFill>
              <p:spPr>
                <a:xfrm>
                  <a:off x="2181754" y="3479049"/>
                  <a:ext cx="179280" cy="90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69">
              <p14:nvContentPartPr>
                <p14:cNvPr id="2766" name="Ink 2765">
                  <a:extLst>
                    <a:ext uri="{FF2B5EF4-FFF2-40B4-BE49-F238E27FC236}">
                      <a16:creationId xmlns:a16="http://schemas.microsoft.com/office/drawing/2014/main" id="{D6418692-C3D9-A6B4-12AB-3046CF46623B}"/>
                    </a:ext>
                  </a:extLst>
                </p14:cNvPr>
                <p14:cNvContentPartPr/>
                <p14:nvPr/>
              </p14:nvContentPartPr>
              <p14:xfrm>
                <a:off x="2321074" y="3809529"/>
                <a:ext cx="39240" cy="196200"/>
              </p14:xfrm>
            </p:contentPart>
          </mc:Choice>
          <mc:Fallback xmlns="">
            <p:pic>
              <p:nvPicPr>
                <p:cNvPr id="2766" name="Ink 2765">
                  <a:extLst>
                    <a:ext uri="{FF2B5EF4-FFF2-40B4-BE49-F238E27FC236}">
                      <a16:creationId xmlns:a16="http://schemas.microsoft.com/office/drawing/2014/main" id="{D6418692-C3D9-A6B4-12AB-3046CF46623B}"/>
                    </a:ext>
                  </a:extLst>
                </p:cNvPr>
                <p:cNvPicPr/>
                <p:nvPr/>
              </p:nvPicPr>
              <p:blipFill>
                <a:blip r:embed="rId4670"/>
                <a:stretch>
                  <a:fillRect/>
                </a:stretch>
              </p:blipFill>
              <p:spPr>
                <a:xfrm>
                  <a:off x="2258074" y="3431529"/>
                  <a:ext cx="164880" cy="9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71">
              <p14:nvContentPartPr>
                <p14:cNvPr id="2767" name="Ink 2766">
                  <a:extLst>
                    <a:ext uri="{FF2B5EF4-FFF2-40B4-BE49-F238E27FC236}">
                      <a16:creationId xmlns:a16="http://schemas.microsoft.com/office/drawing/2014/main" id="{5D316BFB-B69B-449C-1A22-2F8C05FD7050}"/>
                    </a:ext>
                  </a:extLst>
                </p14:cNvPr>
                <p14:cNvContentPartPr/>
                <p14:nvPr/>
              </p14:nvContentPartPr>
              <p14:xfrm>
                <a:off x="2374354" y="3840129"/>
                <a:ext cx="27720" cy="213480"/>
              </p14:xfrm>
            </p:contentPart>
          </mc:Choice>
          <mc:Fallback xmlns="">
            <p:pic>
              <p:nvPicPr>
                <p:cNvPr id="2767" name="Ink 2766">
                  <a:extLst>
                    <a:ext uri="{FF2B5EF4-FFF2-40B4-BE49-F238E27FC236}">
                      <a16:creationId xmlns:a16="http://schemas.microsoft.com/office/drawing/2014/main" id="{5D316BFB-B69B-449C-1A22-2F8C05FD7050}"/>
                    </a:ext>
                  </a:extLst>
                </p:cNvPr>
                <p:cNvPicPr/>
                <p:nvPr/>
              </p:nvPicPr>
              <p:blipFill>
                <a:blip r:embed="rId4672"/>
                <a:stretch>
                  <a:fillRect/>
                </a:stretch>
              </p:blipFill>
              <p:spPr>
                <a:xfrm>
                  <a:off x="2311714" y="3462129"/>
                  <a:ext cx="153360" cy="9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73">
              <p14:nvContentPartPr>
                <p14:cNvPr id="2768" name="Ink 2767">
                  <a:extLst>
                    <a:ext uri="{FF2B5EF4-FFF2-40B4-BE49-F238E27FC236}">
                      <a16:creationId xmlns:a16="http://schemas.microsoft.com/office/drawing/2014/main" id="{77D3E756-34EB-C3E9-4A03-5F01AF49E925}"/>
                    </a:ext>
                  </a:extLst>
                </p14:cNvPr>
                <p14:cNvContentPartPr/>
                <p14:nvPr/>
              </p14:nvContentPartPr>
              <p14:xfrm>
                <a:off x="2317114" y="3861009"/>
                <a:ext cx="110520" cy="285480"/>
              </p14:xfrm>
            </p:contentPart>
          </mc:Choice>
          <mc:Fallback xmlns="">
            <p:pic>
              <p:nvPicPr>
                <p:cNvPr id="2768" name="Ink 2767">
                  <a:extLst>
                    <a:ext uri="{FF2B5EF4-FFF2-40B4-BE49-F238E27FC236}">
                      <a16:creationId xmlns:a16="http://schemas.microsoft.com/office/drawing/2014/main" id="{77D3E756-34EB-C3E9-4A03-5F01AF49E925}"/>
                    </a:ext>
                  </a:extLst>
                </p:cNvPr>
                <p:cNvPicPr/>
                <p:nvPr/>
              </p:nvPicPr>
              <p:blipFill>
                <a:blip r:embed="rId4674"/>
                <a:stretch>
                  <a:fillRect/>
                </a:stretch>
              </p:blipFill>
              <p:spPr>
                <a:xfrm>
                  <a:off x="2254474" y="3483009"/>
                  <a:ext cx="236160" cy="10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75">
              <p14:nvContentPartPr>
                <p14:cNvPr id="2769" name="Ink 2768">
                  <a:extLst>
                    <a:ext uri="{FF2B5EF4-FFF2-40B4-BE49-F238E27FC236}">
                      <a16:creationId xmlns:a16="http://schemas.microsoft.com/office/drawing/2014/main" id="{2947E9B9-940E-6A10-546E-58F1003B7BF1}"/>
                    </a:ext>
                  </a:extLst>
                </p14:cNvPr>
                <p14:cNvContentPartPr/>
                <p14:nvPr/>
              </p14:nvContentPartPr>
              <p14:xfrm>
                <a:off x="2320354" y="3775689"/>
                <a:ext cx="74520" cy="376560"/>
              </p14:xfrm>
            </p:contentPart>
          </mc:Choice>
          <mc:Fallback xmlns="">
            <p:pic>
              <p:nvPicPr>
                <p:cNvPr id="2769" name="Ink 2768">
                  <a:extLst>
                    <a:ext uri="{FF2B5EF4-FFF2-40B4-BE49-F238E27FC236}">
                      <a16:creationId xmlns:a16="http://schemas.microsoft.com/office/drawing/2014/main" id="{2947E9B9-940E-6A10-546E-58F1003B7BF1}"/>
                    </a:ext>
                  </a:extLst>
                </p:cNvPr>
                <p:cNvPicPr/>
                <p:nvPr/>
              </p:nvPicPr>
              <p:blipFill>
                <a:blip r:embed="rId4676"/>
                <a:stretch>
                  <a:fillRect/>
                </a:stretch>
              </p:blipFill>
              <p:spPr>
                <a:xfrm>
                  <a:off x="2257714" y="3398049"/>
                  <a:ext cx="200160" cy="11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77">
              <p14:nvContentPartPr>
                <p14:cNvPr id="2770" name="Ink 2769">
                  <a:extLst>
                    <a:ext uri="{FF2B5EF4-FFF2-40B4-BE49-F238E27FC236}">
                      <a16:creationId xmlns:a16="http://schemas.microsoft.com/office/drawing/2014/main" id="{899FD93D-8168-1149-775A-0DDA3D530834}"/>
                    </a:ext>
                  </a:extLst>
                </p14:cNvPr>
                <p14:cNvContentPartPr/>
                <p14:nvPr/>
              </p14:nvContentPartPr>
              <p14:xfrm>
                <a:off x="2345554" y="3879009"/>
                <a:ext cx="38880" cy="312840"/>
              </p14:xfrm>
            </p:contentPart>
          </mc:Choice>
          <mc:Fallback xmlns="">
            <p:pic>
              <p:nvPicPr>
                <p:cNvPr id="2770" name="Ink 2769">
                  <a:extLst>
                    <a:ext uri="{FF2B5EF4-FFF2-40B4-BE49-F238E27FC236}">
                      <a16:creationId xmlns:a16="http://schemas.microsoft.com/office/drawing/2014/main" id="{899FD93D-8168-1149-775A-0DDA3D530834}"/>
                    </a:ext>
                  </a:extLst>
                </p:cNvPr>
                <p:cNvPicPr/>
                <p:nvPr/>
              </p:nvPicPr>
              <p:blipFill>
                <a:blip r:embed="rId4678"/>
                <a:stretch>
                  <a:fillRect/>
                </a:stretch>
              </p:blipFill>
              <p:spPr>
                <a:xfrm>
                  <a:off x="2282554" y="3501369"/>
                  <a:ext cx="164520" cy="10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79">
              <p14:nvContentPartPr>
                <p14:cNvPr id="2771" name="Ink 2770">
                  <a:extLst>
                    <a:ext uri="{FF2B5EF4-FFF2-40B4-BE49-F238E27FC236}">
                      <a16:creationId xmlns:a16="http://schemas.microsoft.com/office/drawing/2014/main" id="{17C6A79D-D9A4-43AF-0C4D-C4C87DCE1FD1}"/>
                    </a:ext>
                  </a:extLst>
                </p14:cNvPr>
                <p14:cNvContentPartPr/>
                <p14:nvPr/>
              </p14:nvContentPartPr>
              <p14:xfrm>
                <a:off x="2374714" y="3942729"/>
                <a:ext cx="28800" cy="159120"/>
              </p14:xfrm>
            </p:contentPart>
          </mc:Choice>
          <mc:Fallback xmlns="">
            <p:pic>
              <p:nvPicPr>
                <p:cNvPr id="2771" name="Ink 2770">
                  <a:extLst>
                    <a:ext uri="{FF2B5EF4-FFF2-40B4-BE49-F238E27FC236}">
                      <a16:creationId xmlns:a16="http://schemas.microsoft.com/office/drawing/2014/main" id="{17C6A79D-D9A4-43AF-0C4D-C4C87DCE1FD1}"/>
                    </a:ext>
                  </a:extLst>
                </p:cNvPr>
                <p:cNvPicPr/>
                <p:nvPr/>
              </p:nvPicPr>
              <p:blipFill>
                <a:blip r:embed="rId4680"/>
                <a:stretch>
                  <a:fillRect/>
                </a:stretch>
              </p:blipFill>
              <p:spPr>
                <a:xfrm>
                  <a:off x="2312074" y="3564729"/>
                  <a:ext cx="154440" cy="9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81">
              <p14:nvContentPartPr>
                <p14:cNvPr id="2772" name="Ink 2771">
                  <a:extLst>
                    <a:ext uri="{FF2B5EF4-FFF2-40B4-BE49-F238E27FC236}">
                      <a16:creationId xmlns:a16="http://schemas.microsoft.com/office/drawing/2014/main" id="{13355E45-1F51-6C26-127F-F9687E1C2798}"/>
                    </a:ext>
                  </a:extLst>
                </p14:cNvPr>
                <p14:cNvContentPartPr/>
                <p14:nvPr/>
              </p14:nvContentPartPr>
              <p14:xfrm>
                <a:off x="2318914" y="3730689"/>
                <a:ext cx="11880" cy="110520"/>
              </p14:xfrm>
            </p:contentPart>
          </mc:Choice>
          <mc:Fallback xmlns="">
            <p:pic>
              <p:nvPicPr>
                <p:cNvPr id="2772" name="Ink 2771">
                  <a:extLst>
                    <a:ext uri="{FF2B5EF4-FFF2-40B4-BE49-F238E27FC236}">
                      <a16:creationId xmlns:a16="http://schemas.microsoft.com/office/drawing/2014/main" id="{13355E45-1F51-6C26-127F-F9687E1C2798}"/>
                    </a:ext>
                  </a:extLst>
                </p:cNvPr>
                <p:cNvPicPr/>
                <p:nvPr/>
              </p:nvPicPr>
              <p:blipFill>
                <a:blip r:embed="rId4682"/>
                <a:stretch>
                  <a:fillRect/>
                </a:stretch>
              </p:blipFill>
              <p:spPr>
                <a:xfrm>
                  <a:off x="2255914" y="3353049"/>
                  <a:ext cx="137520" cy="86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83">
              <p14:nvContentPartPr>
                <p14:cNvPr id="2773" name="Ink 2772">
                  <a:extLst>
                    <a:ext uri="{FF2B5EF4-FFF2-40B4-BE49-F238E27FC236}">
                      <a16:creationId xmlns:a16="http://schemas.microsoft.com/office/drawing/2014/main" id="{9F6327B9-286E-88F2-B16E-3B416CBA710F}"/>
                    </a:ext>
                  </a:extLst>
                </p14:cNvPr>
                <p14:cNvContentPartPr/>
                <p14:nvPr/>
              </p14:nvContentPartPr>
              <p14:xfrm>
                <a:off x="2112634" y="3601089"/>
                <a:ext cx="75240" cy="248760"/>
              </p14:xfrm>
            </p:contentPart>
          </mc:Choice>
          <mc:Fallback xmlns="">
            <p:pic>
              <p:nvPicPr>
                <p:cNvPr id="2773" name="Ink 2772">
                  <a:extLst>
                    <a:ext uri="{FF2B5EF4-FFF2-40B4-BE49-F238E27FC236}">
                      <a16:creationId xmlns:a16="http://schemas.microsoft.com/office/drawing/2014/main" id="{9F6327B9-286E-88F2-B16E-3B416CBA710F}"/>
                    </a:ext>
                  </a:extLst>
                </p:cNvPr>
                <p:cNvPicPr/>
                <p:nvPr/>
              </p:nvPicPr>
              <p:blipFill>
                <a:blip r:embed="rId4684"/>
                <a:stretch>
                  <a:fillRect/>
                </a:stretch>
              </p:blipFill>
              <p:spPr>
                <a:xfrm>
                  <a:off x="2049994" y="3223449"/>
                  <a:ext cx="200880" cy="10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85">
              <p14:nvContentPartPr>
                <p14:cNvPr id="2774" name="Ink 2773">
                  <a:extLst>
                    <a:ext uri="{FF2B5EF4-FFF2-40B4-BE49-F238E27FC236}">
                      <a16:creationId xmlns:a16="http://schemas.microsoft.com/office/drawing/2014/main" id="{1D8528A3-DCC7-37EC-AE94-E58F0B1B4138}"/>
                    </a:ext>
                  </a:extLst>
                </p14:cNvPr>
                <p14:cNvContentPartPr/>
                <p14:nvPr/>
              </p14:nvContentPartPr>
              <p14:xfrm>
                <a:off x="2094274" y="3714849"/>
                <a:ext cx="25200" cy="179640"/>
              </p14:xfrm>
            </p:contentPart>
          </mc:Choice>
          <mc:Fallback xmlns="">
            <p:pic>
              <p:nvPicPr>
                <p:cNvPr id="2774" name="Ink 2773">
                  <a:extLst>
                    <a:ext uri="{FF2B5EF4-FFF2-40B4-BE49-F238E27FC236}">
                      <a16:creationId xmlns:a16="http://schemas.microsoft.com/office/drawing/2014/main" id="{1D8528A3-DCC7-37EC-AE94-E58F0B1B4138}"/>
                    </a:ext>
                  </a:extLst>
                </p:cNvPr>
                <p:cNvPicPr/>
                <p:nvPr/>
              </p:nvPicPr>
              <p:blipFill>
                <a:blip r:embed="rId4686"/>
                <a:stretch>
                  <a:fillRect/>
                </a:stretch>
              </p:blipFill>
              <p:spPr>
                <a:xfrm>
                  <a:off x="2031634" y="3336849"/>
                  <a:ext cx="150840" cy="9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87">
              <p14:nvContentPartPr>
                <p14:cNvPr id="2776" name="Ink 2775">
                  <a:extLst>
                    <a:ext uri="{FF2B5EF4-FFF2-40B4-BE49-F238E27FC236}">
                      <a16:creationId xmlns:a16="http://schemas.microsoft.com/office/drawing/2014/main" id="{4932C281-A56C-02EB-13E5-0EB76C7D58AF}"/>
                    </a:ext>
                  </a:extLst>
                </p14:cNvPr>
                <p14:cNvContentPartPr/>
                <p14:nvPr/>
              </p14:nvContentPartPr>
              <p14:xfrm>
                <a:off x="1082674" y="3722409"/>
                <a:ext cx="130680" cy="318960"/>
              </p14:xfrm>
            </p:contentPart>
          </mc:Choice>
          <mc:Fallback xmlns="">
            <p:pic>
              <p:nvPicPr>
                <p:cNvPr id="2776" name="Ink 2775">
                  <a:extLst>
                    <a:ext uri="{FF2B5EF4-FFF2-40B4-BE49-F238E27FC236}">
                      <a16:creationId xmlns:a16="http://schemas.microsoft.com/office/drawing/2014/main" id="{4932C281-A56C-02EB-13E5-0EB76C7D58AF}"/>
                    </a:ext>
                  </a:extLst>
                </p:cNvPr>
                <p:cNvPicPr/>
                <p:nvPr/>
              </p:nvPicPr>
              <p:blipFill>
                <a:blip r:embed="rId4688"/>
                <a:stretch>
                  <a:fillRect/>
                </a:stretch>
              </p:blipFill>
              <p:spPr>
                <a:xfrm>
                  <a:off x="1019674" y="3344409"/>
                  <a:ext cx="256320" cy="10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89">
              <p14:nvContentPartPr>
                <p14:cNvPr id="2777" name="Ink 2776">
                  <a:extLst>
                    <a:ext uri="{FF2B5EF4-FFF2-40B4-BE49-F238E27FC236}">
                      <a16:creationId xmlns:a16="http://schemas.microsoft.com/office/drawing/2014/main" id="{7E877681-0977-7541-73F9-84B447E9C68E}"/>
                    </a:ext>
                  </a:extLst>
                </p14:cNvPr>
                <p14:cNvContentPartPr/>
                <p14:nvPr/>
              </p14:nvContentPartPr>
              <p14:xfrm>
                <a:off x="1179874" y="3637809"/>
                <a:ext cx="103320" cy="331560"/>
              </p14:xfrm>
            </p:contentPart>
          </mc:Choice>
          <mc:Fallback xmlns="">
            <p:pic>
              <p:nvPicPr>
                <p:cNvPr id="2777" name="Ink 2776">
                  <a:extLst>
                    <a:ext uri="{FF2B5EF4-FFF2-40B4-BE49-F238E27FC236}">
                      <a16:creationId xmlns:a16="http://schemas.microsoft.com/office/drawing/2014/main" id="{7E877681-0977-7541-73F9-84B447E9C68E}"/>
                    </a:ext>
                  </a:extLst>
                </p:cNvPr>
                <p:cNvPicPr/>
                <p:nvPr/>
              </p:nvPicPr>
              <p:blipFill>
                <a:blip r:embed="rId4690"/>
                <a:stretch>
                  <a:fillRect/>
                </a:stretch>
              </p:blipFill>
              <p:spPr>
                <a:xfrm>
                  <a:off x="1116874" y="3259809"/>
                  <a:ext cx="228960" cy="10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91">
              <p14:nvContentPartPr>
                <p14:cNvPr id="2778" name="Ink 2777">
                  <a:extLst>
                    <a:ext uri="{FF2B5EF4-FFF2-40B4-BE49-F238E27FC236}">
                      <a16:creationId xmlns:a16="http://schemas.microsoft.com/office/drawing/2014/main" id="{A23E5BBE-B1B3-F402-346C-3D899D964444}"/>
                    </a:ext>
                  </a:extLst>
                </p14:cNvPr>
                <p14:cNvContentPartPr/>
                <p14:nvPr/>
              </p14:nvContentPartPr>
              <p14:xfrm>
                <a:off x="1177714" y="3610089"/>
                <a:ext cx="145440" cy="316800"/>
              </p14:xfrm>
            </p:contentPart>
          </mc:Choice>
          <mc:Fallback xmlns="">
            <p:pic>
              <p:nvPicPr>
                <p:cNvPr id="2778" name="Ink 2777">
                  <a:extLst>
                    <a:ext uri="{FF2B5EF4-FFF2-40B4-BE49-F238E27FC236}">
                      <a16:creationId xmlns:a16="http://schemas.microsoft.com/office/drawing/2014/main" id="{A23E5BBE-B1B3-F402-346C-3D899D964444}"/>
                    </a:ext>
                  </a:extLst>
                </p:cNvPr>
                <p:cNvPicPr/>
                <p:nvPr/>
              </p:nvPicPr>
              <p:blipFill>
                <a:blip r:embed="rId4692"/>
                <a:stretch>
                  <a:fillRect/>
                </a:stretch>
              </p:blipFill>
              <p:spPr>
                <a:xfrm>
                  <a:off x="1115074" y="3232449"/>
                  <a:ext cx="271080" cy="10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93">
              <p14:nvContentPartPr>
                <p14:cNvPr id="2779" name="Ink 2778">
                  <a:extLst>
                    <a:ext uri="{FF2B5EF4-FFF2-40B4-BE49-F238E27FC236}">
                      <a16:creationId xmlns:a16="http://schemas.microsoft.com/office/drawing/2014/main" id="{A62EBFE1-3EF9-062F-282B-C1A7EBF6AD59}"/>
                    </a:ext>
                  </a:extLst>
                </p14:cNvPr>
                <p14:cNvContentPartPr/>
                <p14:nvPr/>
              </p14:nvContentPartPr>
              <p14:xfrm>
                <a:off x="1067914" y="3632409"/>
                <a:ext cx="219960" cy="295560"/>
              </p14:xfrm>
            </p:contentPart>
          </mc:Choice>
          <mc:Fallback xmlns="">
            <p:pic>
              <p:nvPicPr>
                <p:cNvPr id="2779" name="Ink 2778">
                  <a:extLst>
                    <a:ext uri="{FF2B5EF4-FFF2-40B4-BE49-F238E27FC236}">
                      <a16:creationId xmlns:a16="http://schemas.microsoft.com/office/drawing/2014/main" id="{A62EBFE1-3EF9-062F-282B-C1A7EBF6AD59}"/>
                    </a:ext>
                  </a:extLst>
                </p:cNvPr>
                <p:cNvPicPr/>
                <p:nvPr/>
              </p:nvPicPr>
              <p:blipFill>
                <a:blip r:embed="rId4694"/>
                <a:stretch>
                  <a:fillRect/>
                </a:stretch>
              </p:blipFill>
              <p:spPr>
                <a:xfrm>
                  <a:off x="1005274" y="3254769"/>
                  <a:ext cx="345600" cy="10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95">
              <p14:nvContentPartPr>
                <p14:cNvPr id="2780" name="Ink 2779">
                  <a:extLst>
                    <a:ext uri="{FF2B5EF4-FFF2-40B4-BE49-F238E27FC236}">
                      <a16:creationId xmlns:a16="http://schemas.microsoft.com/office/drawing/2014/main" id="{9EF50357-E460-2A32-3A88-8B4B0EFE8F4F}"/>
                    </a:ext>
                  </a:extLst>
                </p14:cNvPr>
                <p14:cNvContentPartPr/>
                <p14:nvPr/>
              </p14:nvContentPartPr>
              <p14:xfrm>
                <a:off x="1504234" y="3793329"/>
                <a:ext cx="53640" cy="31320"/>
              </p14:xfrm>
            </p:contentPart>
          </mc:Choice>
          <mc:Fallback xmlns="">
            <p:pic>
              <p:nvPicPr>
                <p:cNvPr id="2780" name="Ink 2779">
                  <a:extLst>
                    <a:ext uri="{FF2B5EF4-FFF2-40B4-BE49-F238E27FC236}">
                      <a16:creationId xmlns:a16="http://schemas.microsoft.com/office/drawing/2014/main" id="{9EF50357-E460-2A32-3A88-8B4B0EFE8F4F}"/>
                    </a:ext>
                  </a:extLst>
                </p:cNvPr>
                <p:cNvPicPr/>
                <p:nvPr/>
              </p:nvPicPr>
              <p:blipFill>
                <a:blip r:embed="rId4696"/>
                <a:stretch>
                  <a:fillRect/>
                </a:stretch>
              </p:blipFill>
              <p:spPr>
                <a:xfrm>
                  <a:off x="1441234" y="3415329"/>
                  <a:ext cx="179280" cy="78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97">
              <p14:nvContentPartPr>
                <p14:cNvPr id="2782" name="Ink 2781">
                  <a:extLst>
                    <a:ext uri="{FF2B5EF4-FFF2-40B4-BE49-F238E27FC236}">
                      <a16:creationId xmlns:a16="http://schemas.microsoft.com/office/drawing/2014/main" id="{E102555C-DD60-737F-FED1-2C476E37028F}"/>
                    </a:ext>
                  </a:extLst>
                </p14:cNvPr>
                <p14:cNvContentPartPr/>
                <p14:nvPr/>
              </p14:nvContentPartPr>
              <p14:xfrm>
                <a:off x="1751554" y="3837969"/>
                <a:ext cx="47880" cy="101880"/>
              </p14:xfrm>
            </p:contentPart>
          </mc:Choice>
          <mc:Fallback xmlns="">
            <p:pic>
              <p:nvPicPr>
                <p:cNvPr id="2782" name="Ink 2781">
                  <a:extLst>
                    <a:ext uri="{FF2B5EF4-FFF2-40B4-BE49-F238E27FC236}">
                      <a16:creationId xmlns:a16="http://schemas.microsoft.com/office/drawing/2014/main" id="{E102555C-DD60-737F-FED1-2C476E37028F}"/>
                    </a:ext>
                  </a:extLst>
                </p:cNvPr>
                <p:cNvPicPr/>
                <p:nvPr/>
              </p:nvPicPr>
              <p:blipFill>
                <a:blip r:embed="rId4698"/>
                <a:stretch>
                  <a:fillRect/>
                </a:stretch>
              </p:blipFill>
              <p:spPr>
                <a:xfrm>
                  <a:off x="1688914" y="3459969"/>
                  <a:ext cx="173520" cy="85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99">
              <p14:nvContentPartPr>
                <p14:cNvPr id="2783" name="Ink 2782">
                  <a:extLst>
                    <a:ext uri="{FF2B5EF4-FFF2-40B4-BE49-F238E27FC236}">
                      <a16:creationId xmlns:a16="http://schemas.microsoft.com/office/drawing/2014/main" id="{118BBB77-DF4F-B7D7-3AE6-DF9A78227008}"/>
                    </a:ext>
                  </a:extLst>
                </p14:cNvPr>
                <p14:cNvContentPartPr/>
                <p14:nvPr/>
              </p14:nvContentPartPr>
              <p14:xfrm>
                <a:off x="1467514" y="3799089"/>
                <a:ext cx="236520" cy="712800"/>
              </p14:xfrm>
            </p:contentPart>
          </mc:Choice>
          <mc:Fallback xmlns="">
            <p:pic>
              <p:nvPicPr>
                <p:cNvPr id="2783" name="Ink 2782">
                  <a:extLst>
                    <a:ext uri="{FF2B5EF4-FFF2-40B4-BE49-F238E27FC236}">
                      <a16:creationId xmlns:a16="http://schemas.microsoft.com/office/drawing/2014/main" id="{118BBB77-DF4F-B7D7-3AE6-DF9A78227008}"/>
                    </a:ext>
                  </a:extLst>
                </p:cNvPr>
                <p:cNvPicPr/>
                <p:nvPr/>
              </p:nvPicPr>
              <p:blipFill>
                <a:blip r:embed="rId4700"/>
                <a:stretch>
                  <a:fillRect/>
                </a:stretch>
              </p:blipFill>
              <p:spPr>
                <a:xfrm>
                  <a:off x="1404874" y="3421449"/>
                  <a:ext cx="362160" cy="146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01">
              <p14:nvContentPartPr>
                <p14:cNvPr id="2784" name="Ink 2783">
                  <a:extLst>
                    <a:ext uri="{FF2B5EF4-FFF2-40B4-BE49-F238E27FC236}">
                      <a16:creationId xmlns:a16="http://schemas.microsoft.com/office/drawing/2014/main" id="{3AEABFC5-BB3B-A917-9472-A53C37558CCF}"/>
                    </a:ext>
                  </a:extLst>
                </p14:cNvPr>
                <p14:cNvContentPartPr/>
                <p14:nvPr/>
              </p14:nvContentPartPr>
              <p14:xfrm>
                <a:off x="1417474" y="3859569"/>
                <a:ext cx="176400" cy="566280"/>
              </p14:xfrm>
            </p:contentPart>
          </mc:Choice>
          <mc:Fallback xmlns="">
            <p:pic>
              <p:nvPicPr>
                <p:cNvPr id="2784" name="Ink 2783">
                  <a:extLst>
                    <a:ext uri="{FF2B5EF4-FFF2-40B4-BE49-F238E27FC236}">
                      <a16:creationId xmlns:a16="http://schemas.microsoft.com/office/drawing/2014/main" id="{3AEABFC5-BB3B-A917-9472-A53C37558CCF}"/>
                    </a:ext>
                  </a:extLst>
                </p:cNvPr>
                <p:cNvPicPr/>
                <p:nvPr/>
              </p:nvPicPr>
              <p:blipFill>
                <a:blip r:embed="rId4702"/>
                <a:stretch>
                  <a:fillRect/>
                </a:stretch>
              </p:blipFill>
              <p:spPr>
                <a:xfrm>
                  <a:off x="1354834" y="3481929"/>
                  <a:ext cx="302040" cy="13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03">
              <p14:nvContentPartPr>
                <p14:cNvPr id="2785" name="Ink 2784">
                  <a:extLst>
                    <a:ext uri="{FF2B5EF4-FFF2-40B4-BE49-F238E27FC236}">
                      <a16:creationId xmlns:a16="http://schemas.microsoft.com/office/drawing/2014/main" id="{99B59D7F-C495-4B3D-4109-16826B57B711}"/>
                    </a:ext>
                  </a:extLst>
                </p14:cNvPr>
                <p14:cNvContentPartPr/>
                <p14:nvPr/>
              </p14:nvContentPartPr>
              <p14:xfrm>
                <a:off x="1373194" y="3843729"/>
                <a:ext cx="82440" cy="871920"/>
              </p14:xfrm>
            </p:contentPart>
          </mc:Choice>
          <mc:Fallback xmlns="">
            <p:pic>
              <p:nvPicPr>
                <p:cNvPr id="2785" name="Ink 2784">
                  <a:extLst>
                    <a:ext uri="{FF2B5EF4-FFF2-40B4-BE49-F238E27FC236}">
                      <a16:creationId xmlns:a16="http://schemas.microsoft.com/office/drawing/2014/main" id="{99B59D7F-C495-4B3D-4109-16826B57B711}"/>
                    </a:ext>
                  </a:extLst>
                </p:cNvPr>
                <p:cNvPicPr/>
                <p:nvPr/>
              </p:nvPicPr>
              <p:blipFill>
                <a:blip r:embed="rId4704"/>
                <a:stretch>
                  <a:fillRect/>
                </a:stretch>
              </p:blipFill>
              <p:spPr>
                <a:xfrm>
                  <a:off x="1310194" y="3465729"/>
                  <a:ext cx="208080" cy="162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05">
              <p14:nvContentPartPr>
                <p14:cNvPr id="2786" name="Ink 2785">
                  <a:extLst>
                    <a:ext uri="{FF2B5EF4-FFF2-40B4-BE49-F238E27FC236}">
                      <a16:creationId xmlns:a16="http://schemas.microsoft.com/office/drawing/2014/main" id="{26443169-8C47-B897-8F33-B7DE6F5EBF56}"/>
                    </a:ext>
                  </a:extLst>
                </p14:cNvPr>
                <p14:cNvContentPartPr/>
                <p14:nvPr/>
              </p14:nvContentPartPr>
              <p14:xfrm>
                <a:off x="1828594" y="4023369"/>
                <a:ext cx="207000" cy="46440"/>
              </p14:xfrm>
            </p:contentPart>
          </mc:Choice>
          <mc:Fallback xmlns="">
            <p:pic>
              <p:nvPicPr>
                <p:cNvPr id="2786" name="Ink 2785">
                  <a:extLst>
                    <a:ext uri="{FF2B5EF4-FFF2-40B4-BE49-F238E27FC236}">
                      <a16:creationId xmlns:a16="http://schemas.microsoft.com/office/drawing/2014/main" id="{26443169-8C47-B897-8F33-B7DE6F5EBF56}"/>
                    </a:ext>
                  </a:extLst>
                </p:cNvPr>
                <p:cNvPicPr/>
                <p:nvPr/>
              </p:nvPicPr>
              <p:blipFill>
                <a:blip r:embed="rId4706"/>
                <a:stretch>
                  <a:fillRect/>
                </a:stretch>
              </p:blipFill>
              <p:spPr>
                <a:xfrm>
                  <a:off x="1765594" y="3645729"/>
                  <a:ext cx="332640" cy="80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07">
              <p14:nvContentPartPr>
                <p14:cNvPr id="2787" name="Ink 2786">
                  <a:extLst>
                    <a:ext uri="{FF2B5EF4-FFF2-40B4-BE49-F238E27FC236}">
                      <a16:creationId xmlns:a16="http://schemas.microsoft.com/office/drawing/2014/main" id="{883AE304-B1FC-8EA8-EDAB-3D42758CEF90}"/>
                    </a:ext>
                  </a:extLst>
                </p14:cNvPr>
                <p14:cNvContentPartPr/>
                <p14:nvPr/>
              </p14:nvContentPartPr>
              <p14:xfrm>
                <a:off x="2030554" y="3697929"/>
                <a:ext cx="20880" cy="16560"/>
              </p14:xfrm>
            </p:contentPart>
          </mc:Choice>
          <mc:Fallback xmlns="">
            <p:pic>
              <p:nvPicPr>
                <p:cNvPr id="2787" name="Ink 2786">
                  <a:extLst>
                    <a:ext uri="{FF2B5EF4-FFF2-40B4-BE49-F238E27FC236}">
                      <a16:creationId xmlns:a16="http://schemas.microsoft.com/office/drawing/2014/main" id="{883AE304-B1FC-8EA8-EDAB-3D42758CEF90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1967554" y="3319929"/>
                  <a:ext cx="146520" cy="77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08">
              <p14:nvContentPartPr>
                <p14:cNvPr id="2788" name="Ink 2787">
                  <a:extLst>
                    <a:ext uri="{FF2B5EF4-FFF2-40B4-BE49-F238E27FC236}">
                      <a16:creationId xmlns:a16="http://schemas.microsoft.com/office/drawing/2014/main" id="{F1FA28AB-163D-AB66-7912-4B1BEFEDB5AB}"/>
                    </a:ext>
                  </a:extLst>
                </p14:cNvPr>
                <p14:cNvContentPartPr/>
                <p14:nvPr/>
              </p14:nvContentPartPr>
              <p14:xfrm>
                <a:off x="1910314" y="3694689"/>
                <a:ext cx="123120" cy="687960"/>
              </p14:xfrm>
            </p:contentPart>
          </mc:Choice>
          <mc:Fallback xmlns="">
            <p:pic>
              <p:nvPicPr>
                <p:cNvPr id="2788" name="Ink 2787">
                  <a:extLst>
                    <a:ext uri="{FF2B5EF4-FFF2-40B4-BE49-F238E27FC236}">
                      <a16:creationId xmlns:a16="http://schemas.microsoft.com/office/drawing/2014/main" id="{F1FA28AB-163D-AB66-7912-4B1BEFEDB5AB}"/>
                    </a:ext>
                  </a:extLst>
                </p:cNvPr>
                <p:cNvPicPr/>
                <p:nvPr/>
              </p:nvPicPr>
              <p:blipFill>
                <a:blip r:embed="rId4709"/>
                <a:stretch>
                  <a:fillRect/>
                </a:stretch>
              </p:blipFill>
              <p:spPr>
                <a:xfrm>
                  <a:off x="1847314" y="3316689"/>
                  <a:ext cx="248760" cy="14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10">
              <p14:nvContentPartPr>
                <p14:cNvPr id="2789" name="Ink 2788">
                  <a:extLst>
                    <a:ext uri="{FF2B5EF4-FFF2-40B4-BE49-F238E27FC236}">
                      <a16:creationId xmlns:a16="http://schemas.microsoft.com/office/drawing/2014/main" id="{D24E8B14-5FF7-24F3-7CEE-85A572E59352}"/>
                    </a:ext>
                  </a:extLst>
                </p14:cNvPr>
                <p14:cNvContentPartPr/>
                <p14:nvPr/>
              </p14:nvContentPartPr>
              <p14:xfrm>
                <a:off x="1826434" y="3880449"/>
                <a:ext cx="186480" cy="503640"/>
              </p14:xfrm>
            </p:contentPart>
          </mc:Choice>
          <mc:Fallback xmlns="">
            <p:pic>
              <p:nvPicPr>
                <p:cNvPr id="2789" name="Ink 2788">
                  <a:extLst>
                    <a:ext uri="{FF2B5EF4-FFF2-40B4-BE49-F238E27FC236}">
                      <a16:creationId xmlns:a16="http://schemas.microsoft.com/office/drawing/2014/main" id="{D24E8B14-5FF7-24F3-7CEE-85A572E59352}"/>
                    </a:ext>
                  </a:extLst>
                </p:cNvPr>
                <p:cNvPicPr/>
                <p:nvPr/>
              </p:nvPicPr>
              <p:blipFill>
                <a:blip r:embed="rId4711"/>
                <a:stretch>
                  <a:fillRect/>
                </a:stretch>
              </p:blipFill>
              <p:spPr>
                <a:xfrm>
                  <a:off x="1763434" y="3502449"/>
                  <a:ext cx="312120" cy="12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12">
              <p14:nvContentPartPr>
                <p14:cNvPr id="2790" name="Ink 2789">
                  <a:extLst>
                    <a:ext uri="{FF2B5EF4-FFF2-40B4-BE49-F238E27FC236}">
                      <a16:creationId xmlns:a16="http://schemas.microsoft.com/office/drawing/2014/main" id="{4216798E-ADEB-D44C-C58E-B5EB120D5D4C}"/>
                    </a:ext>
                  </a:extLst>
                </p14:cNvPr>
                <p14:cNvContentPartPr/>
                <p14:nvPr/>
              </p14:nvContentPartPr>
              <p14:xfrm>
                <a:off x="1815634" y="4315689"/>
                <a:ext cx="36360" cy="75600"/>
              </p14:xfrm>
            </p:contentPart>
          </mc:Choice>
          <mc:Fallback xmlns="">
            <p:pic>
              <p:nvPicPr>
                <p:cNvPr id="2790" name="Ink 2789">
                  <a:extLst>
                    <a:ext uri="{FF2B5EF4-FFF2-40B4-BE49-F238E27FC236}">
                      <a16:creationId xmlns:a16="http://schemas.microsoft.com/office/drawing/2014/main" id="{4216798E-ADEB-D44C-C58E-B5EB120D5D4C}"/>
                    </a:ext>
                  </a:extLst>
                </p:cNvPr>
                <p:cNvPicPr/>
                <p:nvPr/>
              </p:nvPicPr>
              <p:blipFill>
                <a:blip r:embed="rId4713"/>
                <a:stretch>
                  <a:fillRect/>
                </a:stretch>
              </p:blipFill>
              <p:spPr>
                <a:xfrm>
                  <a:off x="1752994" y="3937689"/>
                  <a:ext cx="162000" cy="83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14">
              <p14:nvContentPartPr>
                <p14:cNvPr id="2791" name="Ink 2790">
                  <a:extLst>
                    <a:ext uri="{FF2B5EF4-FFF2-40B4-BE49-F238E27FC236}">
                      <a16:creationId xmlns:a16="http://schemas.microsoft.com/office/drawing/2014/main" id="{0856D5E9-D9A8-5191-D172-06B5A262D222}"/>
                    </a:ext>
                  </a:extLst>
                </p14:cNvPr>
                <p14:cNvContentPartPr/>
                <p14:nvPr/>
              </p14:nvContentPartPr>
              <p14:xfrm>
                <a:off x="1894114" y="3623049"/>
                <a:ext cx="159840" cy="551880"/>
              </p14:xfrm>
            </p:contentPart>
          </mc:Choice>
          <mc:Fallback xmlns="">
            <p:pic>
              <p:nvPicPr>
                <p:cNvPr id="2791" name="Ink 2790">
                  <a:extLst>
                    <a:ext uri="{FF2B5EF4-FFF2-40B4-BE49-F238E27FC236}">
                      <a16:creationId xmlns:a16="http://schemas.microsoft.com/office/drawing/2014/main" id="{0856D5E9-D9A8-5191-D172-06B5A262D222}"/>
                    </a:ext>
                  </a:extLst>
                </p:cNvPr>
                <p:cNvPicPr/>
                <p:nvPr/>
              </p:nvPicPr>
              <p:blipFill>
                <a:blip r:embed="rId4715"/>
                <a:stretch>
                  <a:fillRect/>
                </a:stretch>
              </p:blipFill>
              <p:spPr>
                <a:xfrm>
                  <a:off x="1831474" y="3245049"/>
                  <a:ext cx="285480" cy="13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16">
              <p14:nvContentPartPr>
                <p14:cNvPr id="2792" name="Ink 2791">
                  <a:extLst>
                    <a:ext uri="{FF2B5EF4-FFF2-40B4-BE49-F238E27FC236}">
                      <a16:creationId xmlns:a16="http://schemas.microsoft.com/office/drawing/2014/main" id="{840EE92B-3C7F-CFBA-24D7-7936F2534E15}"/>
                    </a:ext>
                  </a:extLst>
                </p14:cNvPr>
                <p14:cNvContentPartPr/>
                <p14:nvPr/>
              </p14:nvContentPartPr>
              <p14:xfrm>
                <a:off x="1894834" y="3975489"/>
                <a:ext cx="46440" cy="33840"/>
              </p14:xfrm>
            </p:contentPart>
          </mc:Choice>
          <mc:Fallback xmlns="">
            <p:pic>
              <p:nvPicPr>
                <p:cNvPr id="2792" name="Ink 2791">
                  <a:extLst>
                    <a:ext uri="{FF2B5EF4-FFF2-40B4-BE49-F238E27FC236}">
                      <a16:creationId xmlns:a16="http://schemas.microsoft.com/office/drawing/2014/main" id="{840EE92B-3C7F-CFBA-24D7-7936F2534E15}"/>
                    </a:ext>
                  </a:extLst>
                </p:cNvPr>
                <p:cNvPicPr/>
                <p:nvPr/>
              </p:nvPicPr>
              <p:blipFill>
                <a:blip r:embed="rId4717"/>
                <a:stretch>
                  <a:fillRect/>
                </a:stretch>
              </p:blipFill>
              <p:spPr>
                <a:xfrm>
                  <a:off x="1831834" y="3597849"/>
                  <a:ext cx="172080" cy="78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18">
              <p14:nvContentPartPr>
                <p14:cNvPr id="2793" name="Ink 2792">
                  <a:extLst>
                    <a:ext uri="{FF2B5EF4-FFF2-40B4-BE49-F238E27FC236}">
                      <a16:creationId xmlns:a16="http://schemas.microsoft.com/office/drawing/2014/main" id="{27AF67E8-1574-A009-6E79-D339C8146557}"/>
                    </a:ext>
                  </a:extLst>
                </p14:cNvPr>
                <p14:cNvContentPartPr/>
                <p14:nvPr/>
              </p14:nvContentPartPr>
              <p14:xfrm>
                <a:off x="1831474" y="3658689"/>
                <a:ext cx="140040" cy="312480"/>
              </p14:xfrm>
            </p:contentPart>
          </mc:Choice>
          <mc:Fallback xmlns="">
            <p:pic>
              <p:nvPicPr>
                <p:cNvPr id="2793" name="Ink 2792">
                  <a:extLst>
                    <a:ext uri="{FF2B5EF4-FFF2-40B4-BE49-F238E27FC236}">
                      <a16:creationId xmlns:a16="http://schemas.microsoft.com/office/drawing/2014/main" id="{27AF67E8-1574-A009-6E79-D339C8146557}"/>
                    </a:ext>
                  </a:extLst>
                </p:cNvPr>
                <p:cNvPicPr/>
                <p:nvPr/>
              </p:nvPicPr>
              <p:blipFill>
                <a:blip r:embed="rId4719"/>
                <a:stretch>
                  <a:fillRect/>
                </a:stretch>
              </p:blipFill>
              <p:spPr>
                <a:xfrm>
                  <a:off x="1768474" y="3281049"/>
                  <a:ext cx="265680" cy="10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20">
              <p14:nvContentPartPr>
                <p14:cNvPr id="2794" name="Ink 2793">
                  <a:extLst>
                    <a:ext uri="{FF2B5EF4-FFF2-40B4-BE49-F238E27FC236}">
                      <a16:creationId xmlns:a16="http://schemas.microsoft.com/office/drawing/2014/main" id="{99F4F7E1-B7C8-EBE0-D987-AEBE0B8A0B71}"/>
                    </a:ext>
                  </a:extLst>
                </p14:cNvPr>
                <p14:cNvContentPartPr/>
                <p14:nvPr/>
              </p14:nvContentPartPr>
              <p14:xfrm>
                <a:off x="1603594" y="3582009"/>
                <a:ext cx="227520" cy="125640"/>
              </p14:xfrm>
            </p:contentPart>
          </mc:Choice>
          <mc:Fallback xmlns="">
            <p:pic>
              <p:nvPicPr>
                <p:cNvPr id="2794" name="Ink 2793">
                  <a:extLst>
                    <a:ext uri="{FF2B5EF4-FFF2-40B4-BE49-F238E27FC236}">
                      <a16:creationId xmlns:a16="http://schemas.microsoft.com/office/drawing/2014/main" id="{99F4F7E1-B7C8-EBE0-D987-AEBE0B8A0B71}"/>
                    </a:ext>
                  </a:extLst>
                </p:cNvPr>
                <p:cNvPicPr/>
                <p:nvPr/>
              </p:nvPicPr>
              <p:blipFill>
                <a:blip r:embed="rId4721"/>
                <a:stretch>
                  <a:fillRect/>
                </a:stretch>
              </p:blipFill>
              <p:spPr>
                <a:xfrm>
                  <a:off x="1540594" y="3204369"/>
                  <a:ext cx="353160" cy="88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22">
              <p14:nvContentPartPr>
                <p14:cNvPr id="2795" name="Ink 2794">
                  <a:extLst>
                    <a:ext uri="{FF2B5EF4-FFF2-40B4-BE49-F238E27FC236}">
                      <a16:creationId xmlns:a16="http://schemas.microsoft.com/office/drawing/2014/main" id="{DCFAE210-E26C-40A9-F7BC-E0D814FA943A}"/>
                    </a:ext>
                  </a:extLst>
                </p14:cNvPr>
                <p14:cNvContentPartPr/>
                <p14:nvPr/>
              </p14:nvContentPartPr>
              <p14:xfrm>
                <a:off x="1845874" y="3432249"/>
                <a:ext cx="80640" cy="335160"/>
              </p14:xfrm>
            </p:contentPart>
          </mc:Choice>
          <mc:Fallback xmlns="">
            <p:pic>
              <p:nvPicPr>
                <p:cNvPr id="2795" name="Ink 2794">
                  <a:extLst>
                    <a:ext uri="{FF2B5EF4-FFF2-40B4-BE49-F238E27FC236}">
                      <a16:creationId xmlns:a16="http://schemas.microsoft.com/office/drawing/2014/main" id="{DCFAE210-E26C-40A9-F7BC-E0D814FA943A}"/>
                    </a:ext>
                  </a:extLst>
                </p:cNvPr>
                <p:cNvPicPr/>
                <p:nvPr/>
              </p:nvPicPr>
              <p:blipFill>
                <a:blip r:embed="rId4723"/>
                <a:stretch>
                  <a:fillRect/>
                </a:stretch>
              </p:blipFill>
              <p:spPr>
                <a:xfrm>
                  <a:off x="1783234" y="3054609"/>
                  <a:ext cx="206280" cy="10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24">
              <p14:nvContentPartPr>
                <p14:cNvPr id="2796" name="Ink 2795">
                  <a:extLst>
                    <a:ext uri="{FF2B5EF4-FFF2-40B4-BE49-F238E27FC236}">
                      <a16:creationId xmlns:a16="http://schemas.microsoft.com/office/drawing/2014/main" id="{BF14D6E2-A651-DE58-D08C-4EEDCFDE1498}"/>
                    </a:ext>
                  </a:extLst>
                </p14:cNvPr>
                <p14:cNvContentPartPr/>
                <p14:nvPr/>
              </p14:nvContentPartPr>
              <p14:xfrm>
                <a:off x="1687474" y="3575529"/>
                <a:ext cx="407880" cy="266400"/>
              </p14:xfrm>
            </p:contentPart>
          </mc:Choice>
          <mc:Fallback xmlns="">
            <p:pic>
              <p:nvPicPr>
                <p:cNvPr id="2796" name="Ink 2795">
                  <a:extLst>
                    <a:ext uri="{FF2B5EF4-FFF2-40B4-BE49-F238E27FC236}">
                      <a16:creationId xmlns:a16="http://schemas.microsoft.com/office/drawing/2014/main" id="{BF14D6E2-A651-DE58-D08C-4EEDCFDE1498}"/>
                    </a:ext>
                  </a:extLst>
                </p:cNvPr>
                <p:cNvPicPr/>
                <p:nvPr/>
              </p:nvPicPr>
              <p:blipFill>
                <a:blip r:embed="rId4725"/>
                <a:stretch>
                  <a:fillRect/>
                </a:stretch>
              </p:blipFill>
              <p:spPr>
                <a:xfrm>
                  <a:off x="1624474" y="3197529"/>
                  <a:ext cx="533520" cy="10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26">
              <p14:nvContentPartPr>
                <p14:cNvPr id="2797" name="Ink 2796">
                  <a:extLst>
                    <a:ext uri="{FF2B5EF4-FFF2-40B4-BE49-F238E27FC236}">
                      <a16:creationId xmlns:a16="http://schemas.microsoft.com/office/drawing/2014/main" id="{DF8B7724-BFB6-349D-2B65-A333DF212AC5}"/>
                    </a:ext>
                  </a:extLst>
                </p14:cNvPr>
                <p14:cNvContentPartPr/>
                <p14:nvPr/>
              </p14:nvContentPartPr>
              <p14:xfrm>
                <a:off x="2195794" y="3801969"/>
                <a:ext cx="15480" cy="191880"/>
              </p14:xfrm>
            </p:contentPart>
          </mc:Choice>
          <mc:Fallback xmlns="">
            <p:pic>
              <p:nvPicPr>
                <p:cNvPr id="2797" name="Ink 2796">
                  <a:extLst>
                    <a:ext uri="{FF2B5EF4-FFF2-40B4-BE49-F238E27FC236}">
                      <a16:creationId xmlns:a16="http://schemas.microsoft.com/office/drawing/2014/main" id="{DF8B7724-BFB6-349D-2B65-A333DF212AC5}"/>
                    </a:ext>
                  </a:extLst>
                </p:cNvPr>
                <p:cNvPicPr/>
                <p:nvPr/>
              </p:nvPicPr>
              <p:blipFill>
                <a:blip r:embed="rId4727"/>
                <a:stretch>
                  <a:fillRect/>
                </a:stretch>
              </p:blipFill>
              <p:spPr>
                <a:xfrm>
                  <a:off x="2132794" y="3424329"/>
                  <a:ext cx="141120" cy="9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28">
              <p14:nvContentPartPr>
                <p14:cNvPr id="2799" name="Ink 2798">
                  <a:extLst>
                    <a:ext uri="{FF2B5EF4-FFF2-40B4-BE49-F238E27FC236}">
                      <a16:creationId xmlns:a16="http://schemas.microsoft.com/office/drawing/2014/main" id="{D7DF9D99-FCB8-0667-730B-1D8A0817030A}"/>
                    </a:ext>
                  </a:extLst>
                </p14:cNvPr>
                <p14:cNvContentPartPr/>
                <p14:nvPr/>
              </p14:nvContentPartPr>
              <p14:xfrm>
                <a:off x="1961434" y="3739329"/>
                <a:ext cx="209880" cy="270360"/>
              </p14:xfrm>
            </p:contentPart>
          </mc:Choice>
          <mc:Fallback xmlns="">
            <p:pic>
              <p:nvPicPr>
                <p:cNvPr id="2799" name="Ink 2798">
                  <a:extLst>
                    <a:ext uri="{FF2B5EF4-FFF2-40B4-BE49-F238E27FC236}">
                      <a16:creationId xmlns:a16="http://schemas.microsoft.com/office/drawing/2014/main" id="{D7DF9D99-FCB8-0667-730B-1D8A0817030A}"/>
                    </a:ext>
                  </a:extLst>
                </p:cNvPr>
                <p:cNvPicPr/>
                <p:nvPr/>
              </p:nvPicPr>
              <p:blipFill>
                <a:blip r:embed="rId4729"/>
                <a:stretch>
                  <a:fillRect/>
                </a:stretch>
              </p:blipFill>
              <p:spPr>
                <a:xfrm>
                  <a:off x="1898794" y="3361689"/>
                  <a:ext cx="335520" cy="10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30">
              <p14:nvContentPartPr>
                <p14:cNvPr id="2800" name="Ink 2799">
                  <a:extLst>
                    <a:ext uri="{FF2B5EF4-FFF2-40B4-BE49-F238E27FC236}">
                      <a16:creationId xmlns:a16="http://schemas.microsoft.com/office/drawing/2014/main" id="{FE5FFC8F-21EA-EC10-F85F-0A662842B66B}"/>
                    </a:ext>
                  </a:extLst>
                </p14:cNvPr>
                <p14:cNvContentPartPr/>
                <p14:nvPr/>
              </p14:nvContentPartPr>
              <p14:xfrm>
                <a:off x="1988794" y="3666969"/>
                <a:ext cx="122760" cy="426600"/>
              </p14:xfrm>
            </p:contentPart>
          </mc:Choice>
          <mc:Fallback xmlns="">
            <p:pic>
              <p:nvPicPr>
                <p:cNvPr id="2800" name="Ink 2799">
                  <a:extLst>
                    <a:ext uri="{FF2B5EF4-FFF2-40B4-BE49-F238E27FC236}">
                      <a16:creationId xmlns:a16="http://schemas.microsoft.com/office/drawing/2014/main" id="{FE5FFC8F-21EA-EC10-F85F-0A662842B66B}"/>
                    </a:ext>
                  </a:extLst>
                </p:cNvPr>
                <p:cNvPicPr/>
                <p:nvPr/>
              </p:nvPicPr>
              <p:blipFill>
                <a:blip r:embed="rId4731"/>
                <a:stretch>
                  <a:fillRect/>
                </a:stretch>
              </p:blipFill>
              <p:spPr>
                <a:xfrm>
                  <a:off x="1925794" y="3288969"/>
                  <a:ext cx="248400" cy="11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32">
              <p14:nvContentPartPr>
                <p14:cNvPr id="2802" name="Ink 2801">
                  <a:extLst>
                    <a:ext uri="{FF2B5EF4-FFF2-40B4-BE49-F238E27FC236}">
                      <a16:creationId xmlns:a16="http://schemas.microsoft.com/office/drawing/2014/main" id="{F11871F6-D0F0-4757-32C0-FA181144FA70}"/>
                    </a:ext>
                  </a:extLst>
                </p14:cNvPr>
                <p14:cNvContentPartPr/>
                <p14:nvPr/>
              </p14:nvContentPartPr>
              <p14:xfrm>
                <a:off x="1988794" y="4028409"/>
                <a:ext cx="239400" cy="399240"/>
              </p14:xfrm>
            </p:contentPart>
          </mc:Choice>
          <mc:Fallback xmlns="">
            <p:pic>
              <p:nvPicPr>
                <p:cNvPr id="2802" name="Ink 2801">
                  <a:extLst>
                    <a:ext uri="{FF2B5EF4-FFF2-40B4-BE49-F238E27FC236}">
                      <a16:creationId xmlns:a16="http://schemas.microsoft.com/office/drawing/2014/main" id="{F11871F6-D0F0-4757-32C0-FA181144FA70}"/>
                    </a:ext>
                  </a:extLst>
                </p:cNvPr>
                <p:cNvPicPr/>
                <p:nvPr/>
              </p:nvPicPr>
              <p:blipFill>
                <a:blip r:embed="rId4733"/>
                <a:stretch>
                  <a:fillRect/>
                </a:stretch>
              </p:blipFill>
              <p:spPr>
                <a:xfrm>
                  <a:off x="1926154" y="3650769"/>
                  <a:ext cx="365040" cy="115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7" name="Group 2806">
            <a:extLst>
              <a:ext uri="{FF2B5EF4-FFF2-40B4-BE49-F238E27FC236}">
                <a16:creationId xmlns:a16="http://schemas.microsoft.com/office/drawing/2014/main" id="{AE75283C-FC02-B4D9-B6C1-D590EE17EA21}"/>
              </a:ext>
            </a:extLst>
          </p:cNvPr>
          <p:cNvGrpSpPr/>
          <p:nvPr/>
        </p:nvGrpSpPr>
        <p:grpSpPr>
          <a:xfrm>
            <a:off x="3870514" y="2113209"/>
            <a:ext cx="2503080" cy="2180880"/>
            <a:chOff x="3870514" y="2113209"/>
            <a:chExt cx="2503080" cy="2180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34">
              <p14:nvContentPartPr>
                <p14:cNvPr id="2687" name="Ink 2686">
                  <a:extLst>
                    <a:ext uri="{FF2B5EF4-FFF2-40B4-BE49-F238E27FC236}">
                      <a16:creationId xmlns:a16="http://schemas.microsoft.com/office/drawing/2014/main" id="{785E22B2-BE97-4875-45FD-21DFE59DC2D9}"/>
                    </a:ext>
                  </a:extLst>
                </p14:cNvPr>
                <p14:cNvContentPartPr/>
                <p14:nvPr/>
              </p14:nvContentPartPr>
              <p14:xfrm>
                <a:off x="4758994" y="2480049"/>
                <a:ext cx="64080" cy="339840"/>
              </p14:xfrm>
            </p:contentPart>
          </mc:Choice>
          <mc:Fallback xmlns="">
            <p:pic>
              <p:nvPicPr>
                <p:cNvPr id="2687" name="Ink 2686">
                  <a:extLst>
                    <a:ext uri="{FF2B5EF4-FFF2-40B4-BE49-F238E27FC236}">
                      <a16:creationId xmlns:a16="http://schemas.microsoft.com/office/drawing/2014/main" id="{785E22B2-BE97-4875-45FD-21DFE59DC2D9}"/>
                    </a:ext>
                  </a:extLst>
                </p:cNvPr>
                <p:cNvPicPr/>
                <p:nvPr/>
              </p:nvPicPr>
              <p:blipFill>
                <a:blip r:embed="rId4735"/>
                <a:stretch>
                  <a:fillRect/>
                </a:stretch>
              </p:blipFill>
              <p:spPr>
                <a:xfrm>
                  <a:off x="4696354" y="2102409"/>
                  <a:ext cx="189720" cy="10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36">
              <p14:nvContentPartPr>
                <p14:cNvPr id="2688" name="Ink 2687">
                  <a:extLst>
                    <a:ext uri="{FF2B5EF4-FFF2-40B4-BE49-F238E27FC236}">
                      <a16:creationId xmlns:a16="http://schemas.microsoft.com/office/drawing/2014/main" id="{F1E0B283-2013-1A9C-C822-FEBCA79DD8D2}"/>
                    </a:ext>
                  </a:extLst>
                </p14:cNvPr>
                <p14:cNvContentPartPr/>
                <p14:nvPr/>
              </p14:nvContentPartPr>
              <p14:xfrm>
                <a:off x="4711834" y="2509209"/>
                <a:ext cx="131400" cy="268200"/>
              </p14:xfrm>
            </p:contentPart>
          </mc:Choice>
          <mc:Fallback xmlns="">
            <p:pic>
              <p:nvPicPr>
                <p:cNvPr id="2688" name="Ink 2687">
                  <a:extLst>
                    <a:ext uri="{FF2B5EF4-FFF2-40B4-BE49-F238E27FC236}">
                      <a16:creationId xmlns:a16="http://schemas.microsoft.com/office/drawing/2014/main" id="{F1E0B283-2013-1A9C-C822-FEBCA79DD8D2}"/>
                    </a:ext>
                  </a:extLst>
                </p:cNvPr>
                <p:cNvPicPr/>
                <p:nvPr/>
              </p:nvPicPr>
              <p:blipFill>
                <a:blip r:embed="rId4737"/>
                <a:stretch>
                  <a:fillRect/>
                </a:stretch>
              </p:blipFill>
              <p:spPr>
                <a:xfrm>
                  <a:off x="4649194" y="2131209"/>
                  <a:ext cx="257040" cy="10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38">
              <p14:nvContentPartPr>
                <p14:cNvPr id="2689" name="Ink 2688">
                  <a:extLst>
                    <a:ext uri="{FF2B5EF4-FFF2-40B4-BE49-F238E27FC236}">
                      <a16:creationId xmlns:a16="http://schemas.microsoft.com/office/drawing/2014/main" id="{8814690C-79EB-8F28-E6C1-766FB368B204}"/>
                    </a:ext>
                  </a:extLst>
                </p14:cNvPr>
                <p14:cNvContentPartPr/>
                <p14:nvPr/>
              </p14:nvContentPartPr>
              <p14:xfrm>
                <a:off x="4758634" y="2494809"/>
                <a:ext cx="106920" cy="318960"/>
              </p14:xfrm>
            </p:contentPart>
          </mc:Choice>
          <mc:Fallback xmlns="">
            <p:pic>
              <p:nvPicPr>
                <p:cNvPr id="2689" name="Ink 2688">
                  <a:extLst>
                    <a:ext uri="{FF2B5EF4-FFF2-40B4-BE49-F238E27FC236}">
                      <a16:creationId xmlns:a16="http://schemas.microsoft.com/office/drawing/2014/main" id="{8814690C-79EB-8F28-E6C1-766FB368B204}"/>
                    </a:ext>
                  </a:extLst>
                </p:cNvPr>
                <p:cNvPicPr/>
                <p:nvPr/>
              </p:nvPicPr>
              <p:blipFill>
                <a:blip r:embed="rId4739"/>
                <a:stretch>
                  <a:fillRect/>
                </a:stretch>
              </p:blipFill>
              <p:spPr>
                <a:xfrm>
                  <a:off x="4695634" y="2117169"/>
                  <a:ext cx="232560" cy="10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40">
              <p14:nvContentPartPr>
                <p14:cNvPr id="2690" name="Ink 2689">
                  <a:extLst>
                    <a:ext uri="{FF2B5EF4-FFF2-40B4-BE49-F238E27FC236}">
                      <a16:creationId xmlns:a16="http://schemas.microsoft.com/office/drawing/2014/main" id="{E9582290-1525-31A3-9B38-1009A1FCD21A}"/>
                    </a:ext>
                  </a:extLst>
                </p14:cNvPr>
                <p14:cNvContentPartPr/>
                <p14:nvPr/>
              </p14:nvContentPartPr>
              <p14:xfrm>
                <a:off x="4706794" y="2459169"/>
                <a:ext cx="119160" cy="409320"/>
              </p14:xfrm>
            </p:contentPart>
          </mc:Choice>
          <mc:Fallback xmlns="">
            <p:pic>
              <p:nvPicPr>
                <p:cNvPr id="2690" name="Ink 2689">
                  <a:extLst>
                    <a:ext uri="{FF2B5EF4-FFF2-40B4-BE49-F238E27FC236}">
                      <a16:creationId xmlns:a16="http://schemas.microsoft.com/office/drawing/2014/main" id="{E9582290-1525-31A3-9B38-1009A1FCD21A}"/>
                    </a:ext>
                  </a:extLst>
                </p:cNvPr>
                <p:cNvPicPr/>
                <p:nvPr/>
              </p:nvPicPr>
              <p:blipFill>
                <a:blip r:embed="rId4741"/>
                <a:stretch>
                  <a:fillRect/>
                </a:stretch>
              </p:blipFill>
              <p:spPr>
                <a:xfrm>
                  <a:off x="4643794" y="2081169"/>
                  <a:ext cx="244800" cy="11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42">
              <p14:nvContentPartPr>
                <p14:cNvPr id="2691" name="Ink 2690">
                  <a:extLst>
                    <a:ext uri="{FF2B5EF4-FFF2-40B4-BE49-F238E27FC236}">
                      <a16:creationId xmlns:a16="http://schemas.microsoft.com/office/drawing/2014/main" id="{889E2CBB-989F-47C3-B41E-7C3D936F056E}"/>
                    </a:ext>
                  </a:extLst>
                </p14:cNvPr>
                <p14:cNvContentPartPr/>
                <p14:nvPr/>
              </p14:nvContentPartPr>
              <p14:xfrm>
                <a:off x="4710754" y="2540169"/>
                <a:ext cx="32760" cy="261360"/>
              </p14:xfrm>
            </p:contentPart>
          </mc:Choice>
          <mc:Fallback xmlns="">
            <p:pic>
              <p:nvPicPr>
                <p:cNvPr id="2691" name="Ink 2690">
                  <a:extLst>
                    <a:ext uri="{FF2B5EF4-FFF2-40B4-BE49-F238E27FC236}">
                      <a16:creationId xmlns:a16="http://schemas.microsoft.com/office/drawing/2014/main" id="{889E2CBB-989F-47C3-B41E-7C3D936F056E}"/>
                    </a:ext>
                  </a:extLst>
                </p:cNvPr>
                <p:cNvPicPr/>
                <p:nvPr/>
              </p:nvPicPr>
              <p:blipFill>
                <a:blip r:embed="rId4743"/>
                <a:stretch>
                  <a:fillRect/>
                </a:stretch>
              </p:blipFill>
              <p:spPr>
                <a:xfrm>
                  <a:off x="4647754" y="2162529"/>
                  <a:ext cx="158400" cy="10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44">
              <p14:nvContentPartPr>
                <p14:cNvPr id="2692" name="Ink 2691">
                  <a:extLst>
                    <a:ext uri="{FF2B5EF4-FFF2-40B4-BE49-F238E27FC236}">
                      <a16:creationId xmlns:a16="http://schemas.microsoft.com/office/drawing/2014/main" id="{78E91B79-FECD-A03A-B37A-28F8284823B9}"/>
                    </a:ext>
                  </a:extLst>
                </p14:cNvPr>
                <p14:cNvContentPartPr/>
                <p14:nvPr/>
              </p14:nvContentPartPr>
              <p14:xfrm>
                <a:off x="4737034" y="2412369"/>
                <a:ext cx="207720" cy="273600"/>
              </p14:xfrm>
            </p:contentPart>
          </mc:Choice>
          <mc:Fallback xmlns="">
            <p:pic>
              <p:nvPicPr>
                <p:cNvPr id="2692" name="Ink 2691">
                  <a:extLst>
                    <a:ext uri="{FF2B5EF4-FFF2-40B4-BE49-F238E27FC236}">
                      <a16:creationId xmlns:a16="http://schemas.microsoft.com/office/drawing/2014/main" id="{78E91B79-FECD-A03A-B37A-28F8284823B9}"/>
                    </a:ext>
                  </a:extLst>
                </p:cNvPr>
                <p:cNvPicPr/>
                <p:nvPr/>
              </p:nvPicPr>
              <p:blipFill>
                <a:blip r:embed="rId4745"/>
                <a:stretch>
                  <a:fillRect/>
                </a:stretch>
              </p:blipFill>
              <p:spPr>
                <a:xfrm>
                  <a:off x="4674394" y="2034369"/>
                  <a:ext cx="333360" cy="10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46">
              <p14:nvContentPartPr>
                <p14:cNvPr id="2693" name="Ink 2692">
                  <a:extLst>
                    <a:ext uri="{FF2B5EF4-FFF2-40B4-BE49-F238E27FC236}">
                      <a16:creationId xmlns:a16="http://schemas.microsoft.com/office/drawing/2014/main" id="{08F7704B-AD2E-A124-DE42-F6FEDA206CAC}"/>
                    </a:ext>
                  </a:extLst>
                </p14:cNvPr>
                <p14:cNvContentPartPr/>
                <p14:nvPr/>
              </p14:nvContentPartPr>
              <p14:xfrm>
                <a:off x="4822714" y="2468169"/>
                <a:ext cx="93240" cy="113040"/>
              </p14:xfrm>
            </p:contentPart>
          </mc:Choice>
          <mc:Fallback xmlns="">
            <p:pic>
              <p:nvPicPr>
                <p:cNvPr id="2693" name="Ink 2692">
                  <a:extLst>
                    <a:ext uri="{FF2B5EF4-FFF2-40B4-BE49-F238E27FC236}">
                      <a16:creationId xmlns:a16="http://schemas.microsoft.com/office/drawing/2014/main" id="{08F7704B-AD2E-A124-DE42-F6FEDA206CAC}"/>
                    </a:ext>
                  </a:extLst>
                </p:cNvPr>
                <p:cNvPicPr/>
                <p:nvPr/>
              </p:nvPicPr>
              <p:blipFill>
                <a:blip r:embed="rId4747"/>
                <a:stretch>
                  <a:fillRect/>
                </a:stretch>
              </p:blipFill>
              <p:spPr>
                <a:xfrm>
                  <a:off x="4760074" y="2090529"/>
                  <a:ext cx="218880" cy="86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48">
              <p14:nvContentPartPr>
                <p14:cNvPr id="2694" name="Ink 2693">
                  <a:extLst>
                    <a:ext uri="{FF2B5EF4-FFF2-40B4-BE49-F238E27FC236}">
                      <a16:creationId xmlns:a16="http://schemas.microsoft.com/office/drawing/2014/main" id="{2535DFE5-C64A-530F-E71B-B4720EE703A7}"/>
                    </a:ext>
                  </a:extLst>
                </p14:cNvPr>
                <p14:cNvContentPartPr/>
                <p14:nvPr/>
              </p14:nvContentPartPr>
              <p14:xfrm>
                <a:off x="4789234" y="2463129"/>
                <a:ext cx="225000" cy="95400"/>
              </p14:xfrm>
            </p:contentPart>
          </mc:Choice>
          <mc:Fallback xmlns="">
            <p:pic>
              <p:nvPicPr>
                <p:cNvPr id="2694" name="Ink 2693">
                  <a:extLst>
                    <a:ext uri="{FF2B5EF4-FFF2-40B4-BE49-F238E27FC236}">
                      <a16:creationId xmlns:a16="http://schemas.microsoft.com/office/drawing/2014/main" id="{2535DFE5-C64A-530F-E71B-B4720EE703A7}"/>
                    </a:ext>
                  </a:extLst>
                </p:cNvPr>
                <p:cNvPicPr/>
                <p:nvPr/>
              </p:nvPicPr>
              <p:blipFill>
                <a:blip r:embed="rId4749"/>
                <a:stretch>
                  <a:fillRect/>
                </a:stretch>
              </p:blipFill>
              <p:spPr>
                <a:xfrm>
                  <a:off x="4726594" y="2085129"/>
                  <a:ext cx="350640" cy="85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50">
              <p14:nvContentPartPr>
                <p14:cNvPr id="2695" name="Ink 2694">
                  <a:extLst>
                    <a:ext uri="{FF2B5EF4-FFF2-40B4-BE49-F238E27FC236}">
                      <a16:creationId xmlns:a16="http://schemas.microsoft.com/office/drawing/2014/main" id="{17C541A4-FE5E-29E0-3660-8EA26370603E}"/>
                    </a:ext>
                  </a:extLst>
                </p14:cNvPr>
                <p14:cNvContentPartPr/>
                <p14:nvPr/>
              </p14:nvContentPartPr>
              <p14:xfrm>
                <a:off x="4814434" y="2283129"/>
                <a:ext cx="306360" cy="336600"/>
              </p14:xfrm>
            </p:contentPart>
          </mc:Choice>
          <mc:Fallback xmlns="">
            <p:pic>
              <p:nvPicPr>
                <p:cNvPr id="2695" name="Ink 2694">
                  <a:extLst>
                    <a:ext uri="{FF2B5EF4-FFF2-40B4-BE49-F238E27FC236}">
                      <a16:creationId xmlns:a16="http://schemas.microsoft.com/office/drawing/2014/main" id="{17C541A4-FE5E-29E0-3660-8EA26370603E}"/>
                    </a:ext>
                  </a:extLst>
                </p:cNvPr>
                <p:cNvPicPr/>
                <p:nvPr/>
              </p:nvPicPr>
              <p:blipFill>
                <a:blip r:embed="rId4751"/>
                <a:stretch>
                  <a:fillRect/>
                </a:stretch>
              </p:blipFill>
              <p:spPr>
                <a:xfrm>
                  <a:off x="4751434" y="1905129"/>
                  <a:ext cx="432000" cy="10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52">
              <p14:nvContentPartPr>
                <p14:cNvPr id="2696" name="Ink 2695">
                  <a:extLst>
                    <a:ext uri="{FF2B5EF4-FFF2-40B4-BE49-F238E27FC236}">
                      <a16:creationId xmlns:a16="http://schemas.microsoft.com/office/drawing/2014/main" id="{40CB431E-9A27-C1BF-2DC0-CCBB66F95F1F}"/>
                    </a:ext>
                  </a:extLst>
                </p14:cNvPr>
                <p14:cNvContentPartPr/>
                <p14:nvPr/>
              </p14:nvContentPartPr>
              <p14:xfrm>
                <a:off x="4846114" y="2335689"/>
                <a:ext cx="216000" cy="382320"/>
              </p14:xfrm>
            </p:contentPart>
          </mc:Choice>
          <mc:Fallback xmlns="">
            <p:pic>
              <p:nvPicPr>
                <p:cNvPr id="2696" name="Ink 2695">
                  <a:extLst>
                    <a:ext uri="{FF2B5EF4-FFF2-40B4-BE49-F238E27FC236}">
                      <a16:creationId xmlns:a16="http://schemas.microsoft.com/office/drawing/2014/main" id="{40CB431E-9A27-C1BF-2DC0-CCBB66F95F1F}"/>
                    </a:ext>
                  </a:extLst>
                </p:cNvPr>
                <p:cNvPicPr/>
                <p:nvPr/>
              </p:nvPicPr>
              <p:blipFill>
                <a:blip r:embed="rId4753"/>
                <a:stretch>
                  <a:fillRect/>
                </a:stretch>
              </p:blipFill>
              <p:spPr>
                <a:xfrm>
                  <a:off x="4783114" y="1957689"/>
                  <a:ext cx="341640" cy="11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54">
              <p14:nvContentPartPr>
                <p14:cNvPr id="2697" name="Ink 2696">
                  <a:extLst>
                    <a:ext uri="{FF2B5EF4-FFF2-40B4-BE49-F238E27FC236}">
                      <a16:creationId xmlns:a16="http://schemas.microsoft.com/office/drawing/2014/main" id="{94ADD59D-2D9D-F12B-CB55-CCB897439DC5}"/>
                    </a:ext>
                  </a:extLst>
                </p14:cNvPr>
                <p14:cNvContentPartPr/>
                <p14:nvPr/>
              </p14:nvContentPartPr>
              <p14:xfrm>
                <a:off x="4748914" y="2462049"/>
                <a:ext cx="308880" cy="294480"/>
              </p14:xfrm>
            </p:contentPart>
          </mc:Choice>
          <mc:Fallback xmlns="">
            <p:pic>
              <p:nvPicPr>
                <p:cNvPr id="2697" name="Ink 2696">
                  <a:extLst>
                    <a:ext uri="{FF2B5EF4-FFF2-40B4-BE49-F238E27FC236}">
                      <a16:creationId xmlns:a16="http://schemas.microsoft.com/office/drawing/2014/main" id="{94ADD59D-2D9D-F12B-CB55-CCB897439DC5}"/>
                    </a:ext>
                  </a:extLst>
                </p:cNvPr>
                <p:cNvPicPr/>
                <p:nvPr/>
              </p:nvPicPr>
              <p:blipFill>
                <a:blip r:embed="rId4755"/>
                <a:stretch>
                  <a:fillRect/>
                </a:stretch>
              </p:blipFill>
              <p:spPr>
                <a:xfrm>
                  <a:off x="4686274" y="2084049"/>
                  <a:ext cx="434520" cy="10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56">
              <p14:nvContentPartPr>
                <p14:cNvPr id="2698" name="Ink 2697">
                  <a:extLst>
                    <a:ext uri="{FF2B5EF4-FFF2-40B4-BE49-F238E27FC236}">
                      <a16:creationId xmlns:a16="http://schemas.microsoft.com/office/drawing/2014/main" id="{A8719627-667D-2071-13F6-9BA1F68040BD}"/>
                    </a:ext>
                  </a:extLst>
                </p14:cNvPr>
                <p14:cNvContentPartPr/>
                <p14:nvPr/>
              </p14:nvContentPartPr>
              <p14:xfrm>
                <a:off x="4846114" y="2365569"/>
                <a:ext cx="199080" cy="300600"/>
              </p14:xfrm>
            </p:contentPart>
          </mc:Choice>
          <mc:Fallback xmlns="">
            <p:pic>
              <p:nvPicPr>
                <p:cNvPr id="2698" name="Ink 2697">
                  <a:extLst>
                    <a:ext uri="{FF2B5EF4-FFF2-40B4-BE49-F238E27FC236}">
                      <a16:creationId xmlns:a16="http://schemas.microsoft.com/office/drawing/2014/main" id="{A8719627-667D-2071-13F6-9BA1F68040BD}"/>
                    </a:ext>
                  </a:extLst>
                </p:cNvPr>
                <p:cNvPicPr/>
                <p:nvPr/>
              </p:nvPicPr>
              <p:blipFill>
                <a:blip r:embed="rId4757"/>
                <a:stretch>
                  <a:fillRect/>
                </a:stretch>
              </p:blipFill>
              <p:spPr>
                <a:xfrm>
                  <a:off x="4783474" y="1987929"/>
                  <a:ext cx="324720" cy="10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58">
              <p14:nvContentPartPr>
                <p14:cNvPr id="2699" name="Ink 2698">
                  <a:extLst>
                    <a:ext uri="{FF2B5EF4-FFF2-40B4-BE49-F238E27FC236}">
                      <a16:creationId xmlns:a16="http://schemas.microsoft.com/office/drawing/2014/main" id="{69373665-3A91-9F58-26C0-0B83271BF794}"/>
                    </a:ext>
                  </a:extLst>
                </p14:cNvPr>
                <p14:cNvContentPartPr/>
                <p14:nvPr/>
              </p14:nvContentPartPr>
              <p14:xfrm>
                <a:off x="4687714" y="2502369"/>
                <a:ext cx="224280" cy="170280"/>
              </p14:xfrm>
            </p:contentPart>
          </mc:Choice>
          <mc:Fallback xmlns="">
            <p:pic>
              <p:nvPicPr>
                <p:cNvPr id="2699" name="Ink 2698">
                  <a:extLst>
                    <a:ext uri="{FF2B5EF4-FFF2-40B4-BE49-F238E27FC236}">
                      <a16:creationId xmlns:a16="http://schemas.microsoft.com/office/drawing/2014/main" id="{69373665-3A91-9F58-26C0-0B83271BF794}"/>
                    </a:ext>
                  </a:extLst>
                </p:cNvPr>
                <p:cNvPicPr/>
                <p:nvPr/>
              </p:nvPicPr>
              <p:blipFill>
                <a:blip r:embed="rId4759"/>
                <a:stretch>
                  <a:fillRect/>
                </a:stretch>
              </p:blipFill>
              <p:spPr>
                <a:xfrm>
                  <a:off x="4624714" y="2124369"/>
                  <a:ext cx="349920" cy="9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60">
              <p14:nvContentPartPr>
                <p14:cNvPr id="2700" name="Ink 2699">
                  <a:extLst>
                    <a:ext uri="{FF2B5EF4-FFF2-40B4-BE49-F238E27FC236}">
                      <a16:creationId xmlns:a16="http://schemas.microsoft.com/office/drawing/2014/main" id="{B4F9B8C7-5022-95D4-D7E9-752BBDC3E642}"/>
                    </a:ext>
                  </a:extLst>
                </p14:cNvPr>
                <p14:cNvContentPartPr/>
                <p14:nvPr/>
              </p14:nvContentPartPr>
              <p14:xfrm>
                <a:off x="4649914" y="2526849"/>
                <a:ext cx="100440" cy="374400"/>
              </p14:xfrm>
            </p:contentPart>
          </mc:Choice>
          <mc:Fallback xmlns="">
            <p:pic>
              <p:nvPicPr>
                <p:cNvPr id="2700" name="Ink 2699">
                  <a:extLst>
                    <a:ext uri="{FF2B5EF4-FFF2-40B4-BE49-F238E27FC236}">
                      <a16:creationId xmlns:a16="http://schemas.microsoft.com/office/drawing/2014/main" id="{B4F9B8C7-5022-95D4-D7E9-752BBDC3E642}"/>
                    </a:ext>
                  </a:extLst>
                </p:cNvPr>
                <p:cNvPicPr/>
                <p:nvPr/>
              </p:nvPicPr>
              <p:blipFill>
                <a:blip r:embed="rId4761"/>
                <a:stretch>
                  <a:fillRect/>
                </a:stretch>
              </p:blipFill>
              <p:spPr>
                <a:xfrm>
                  <a:off x="4586914" y="2148849"/>
                  <a:ext cx="226080" cy="11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62">
              <p14:nvContentPartPr>
                <p14:cNvPr id="2701" name="Ink 2700">
                  <a:extLst>
                    <a:ext uri="{FF2B5EF4-FFF2-40B4-BE49-F238E27FC236}">
                      <a16:creationId xmlns:a16="http://schemas.microsoft.com/office/drawing/2014/main" id="{70E8D90E-6467-7C02-E52E-01419003BE69}"/>
                    </a:ext>
                  </a:extLst>
                </p14:cNvPr>
                <p14:cNvContentPartPr/>
                <p14:nvPr/>
              </p14:nvContentPartPr>
              <p14:xfrm>
                <a:off x="4610314" y="2582649"/>
                <a:ext cx="34200" cy="246240"/>
              </p14:xfrm>
            </p:contentPart>
          </mc:Choice>
          <mc:Fallback xmlns="">
            <p:pic>
              <p:nvPicPr>
                <p:cNvPr id="2701" name="Ink 2700">
                  <a:extLst>
                    <a:ext uri="{FF2B5EF4-FFF2-40B4-BE49-F238E27FC236}">
                      <a16:creationId xmlns:a16="http://schemas.microsoft.com/office/drawing/2014/main" id="{70E8D90E-6467-7C02-E52E-01419003BE69}"/>
                    </a:ext>
                  </a:extLst>
                </p:cNvPr>
                <p:cNvPicPr/>
                <p:nvPr/>
              </p:nvPicPr>
              <p:blipFill>
                <a:blip r:embed="rId4763"/>
                <a:stretch>
                  <a:fillRect/>
                </a:stretch>
              </p:blipFill>
              <p:spPr>
                <a:xfrm>
                  <a:off x="4547674" y="2204649"/>
                  <a:ext cx="159840" cy="10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64">
              <p14:nvContentPartPr>
                <p14:cNvPr id="2703" name="Ink 2702">
                  <a:extLst>
                    <a:ext uri="{FF2B5EF4-FFF2-40B4-BE49-F238E27FC236}">
                      <a16:creationId xmlns:a16="http://schemas.microsoft.com/office/drawing/2014/main" id="{058E3AC2-B735-27C4-B1B8-16D768A9C914}"/>
                    </a:ext>
                  </a:extLst>
                </p14:cNvPr>
                <p14:cNvContentPartPr/>
                <p14:nvPr/>
              </p14:nvContentPartPr>
              <p14:xfrm>
                <a:off x="4078234" y="2372409"/>
                <a:ext cx="123480" cy="328320"/>
              </p14:xfrm>
            </p:contentPart>
          </mc:Choice>
          <mc:Fallback xmlns="">
            <p:pic>
              <p:nvPicPr>
                <p:cNvPr id="2703" name="Ink 2702">
                  <a:extLst>
                    <a:ext uri="{FF2B5EF4-FFF2-40B4-BE49-F238E27FC236}">
                      <a16:creationId xmlns:a16="http://schemas.microsoft.com/office/drawing/2014/main" id="{058E3AC2-B735-27C4-B1B8-16D768A9C914}"/>
                    </a:ext>
                  </a:extLst>
                </p:cNvPr>
                <p:cNvPicPr/>
                <p:nvPr/>
              </p:nvPicPr>
              <p:blipFill>
                <a:blip r:embed="rId4765"/>
                <a:stretch>
                  <a:fillRect/>
                </a:stretch>
              </p:blipFill>
              <p:spPr>
                <a:xfrm>
                  <a:off x="4015234" y="1994769"/>
                  <a:ext cx="249120" cy="10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66">
              <p14:nvContentPartPr>
                <p14:cNvPr id="2704" name="Ink 2703">
                  <a:extLst>
                    <a:ext uri="{FF2B5EF4-FFF2-40B4-BE49-F238E27FC236}">
                      <a16:creationId xmlns:a16="http://schemas.microsoft.com/office/drawing/2014/main" id="{B9470DD1-075E-F7E5-8EE0-FA39C8D293C0}"/>
                    </a:ext>
                  </a:extLst>
                </p14:cNvPr>
                <p14:cNvContentPartPr/>
                <p14:nvPr/>
              </p14:nvContentPartPr>
              <p14:xfrm>
                <a:off x="4167874" y="2377809"/>
                <a:ext cx="14040" cy="311400"/>
              </p14:xfrm>
            </p:contentPart>
          </mc:Choice>
          <mc:Fallback xmlns="">
            <p:pic>
              <p:nvPicPr>
                <p:cNvPr id="2704" name="Ink 2703">
                  <a:extLst>
                    <a:ext uri="{FF2B5EF4-FFF2-40B4-BE49-F238E27FC236}">
                      <a16:creationId xmlns:a16="http://schemas.microsoft.com/office/drawing/2014/main" id="{B9470DD1-075E-F7E5-8EE0-FA39C8D293C0}"/>
                    </a:ext>
                  </a:extLst>
                </p:cNvPr>
                <p:cNvPicPr/>
                <p:nvPr/>
              </p:nvPicPr>
              <p:blipFill>
                <a:blip r:embed="rId4767"/>
                <a:stretch>
                  <a:fillRect/>
                </a:stretch>
              </p:blipFill>
              <p:spPr>
                <a:xfrm>
                  <a:off x="4104874" y="2000169"/>
                  <a:ext cx="139680" cy="10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68">
              <p14:nvContentPartPr>
                <p14:cNvPr id="2705" name="Ink 2704">
                  <a:extLst>
                    <a:ext uri="{FF2B5EF4-FFF2-40B4-BE49-F238E27FC236}">
                      <a16:creationId xmlns:a16="http://schemas.microsoft.com/office/drawing/2014/main" id="{8F4371BD-2D7E-512D-5FC9-6409E94F6A10}"/>
                    </a:ext>
                  </a:extLst>
                </p14:cNvPr>
                <p14:cNvContentPartPr/>
                <p14:nvPr/>
              </p14:nvContentPartPr>
              <p14:xfrm>
                <a:off x="4170034" y="2224809"/>
                <a:ext cx="93600" cy="398880"/>
              </p14:xfrm>
            </p:contentPart>
          </mc:Choice>
          <mc:Fallback xmlns="">
            <p:pic>
              <p:nvPicPr>
                <p:cNvPr id="2705" name="Ink 2704">
                  <a:extLst>
                    <a:ext uri="{FF2B5EF4-FFF2-40B4-BE49-F238E27FC236}">
                      <a16:creationId xmlns:a16="http://schemas.microsoft.com/office/drawing/2014/main" id="{8F4371BD-2D7E-512D-5FC9-6409E94F6A10}"/>
                    </a:ext>
                  </a:extLst>
                </p:cNvPr>
                <p:cNvPicPr/>
                <p:nvPr/>
              </p:nvPicPr>
              <p:blipFill>
                <a:blip r:embed="rId4769"/>
                <a:stretch>
                  <a:fillRect/>
                </a:stretch>
              </p:blipFill>
              <p:spPr>
                <a:xfrm>
                  <a:off x="4107394" y="1847169"/>
                  <a:ext cx="219240" cy="11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70">
              <p14:nvContentPartPr>
                <p14:cNvPr id="2706" name="Ink 2705">
                  <a:extLst>
                    <a:ext uri="{FF2B5EF4-FFF2-40B4-BE49-F238E27FC236}">
                      <a16:creationId xmlns:a16="http://schemas.microsoft.com/office/drawing/2014/main" id="{77516022-090A-9527-A4D7-EC1FD3344F98}"/>
                    </a:ext>
                  </a:extLst>
                </p14:cNvPr>
                <p14:cNvContentPartPr/>
                <p14:nvPr/>
              </p14:nvContentPartPr>
              <p14:xfrm>
                <a:off x="4151314" y="2444049"/>
                <a:ext cx="129600" cy="366840"/>
              </p14:xfrm>
            </p:contentPart>
          </mc:Choice>
          <mc:Fallback xmlns="">
            <p:pic>
              <p:nvPicPr>
                <p:cNvPr id="2706" name="Ink 2705">
                  <a:extLst>
                    <a:ext uri="{FF2B5EF4-FFF2-40B4-BE49-F238E27FC236}">
                      <a16:creationId xmlns:a16="http://schemas.microsoft.com/office/drawing/2014/main" id="{77516022-090A-9527-A4D7-EC1FD3344F98}"/>
                    </a:ext>
                  </a:extLst>
                </p:cNvPr>
                <p:cNvPicPr/>
                <p:nvPr/>
              </p:nvPicPr>
              <p:blipFill>
                <a:blip r:embed="rId4771"/>
                <a:stretch>
                  <a:fillRect/>
                </a:stretch>
              </p:blipFill>
              <p:spPr>
                <a:xfrm>
                  <a:off x="4088314" y="2066409"/>
                  <a:ext cx="255240" cy="11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72">
              <p14:nvContentPartPr>
                <p14:cNvPr id="2707" name="Ink 2706">
                  <a:extLst>
                    <a:ext uri="{FF2B5EF4-FFF2-40B4-BE49-F238E27FC236}">
                      <a16:creationId xmlns:a16="http://schemas.microsoft.com/office/drawing/2014/main" id="{503A9634-F8AB-DD48-3D82-7DFF69AE3895}"/>
                    </a:ext>
                  </a:extLst>
                </p14:cNvPr>
                <p14:cNvContentPartPr/>
                <p14:nvPr/>
              </p14:nvContentPartPr>
              <p14:xfrm>
                <a:off x="4591954" y="2346489"/>
                <a:ext cx="72360" cy="261000"/>
              </p14:xfrm>
            </p:contentPart>
          </mc:Choice>
          <mc:Fallback xmlns="">
            <p:pic>
              <p:nvPicPr>
                <p:cNvPr id="2707" name="Ink 2706">
                  <a:extLst>
                    <a:ext uri="{FF2B5EF4-FFF2-40B4-BE49-F238E27FC236}">
                      <a16:creationId xmlns:a16="http://schemas.microsoft.com/office/drawing/2014/main" id="{503A9634-F8AB-DD48-3D82-7DFF69AE3895}"/>
                    </a:ext>
                  </a:extLst>
                </p:cNvPr>
                <p:cNvPicPr/>
                <p:nvPr/>
              </p:nvPicPr>
              <p:blipFill>
                <a:blip r:embed="rId4773"/>
                <a:stretch>
                  <a:fillRect/>
                </a:stretch>
              </p:blipFill>
              <p:spPr>
                <a:xfrm>
                  <a:off x="4529314" y="1968849"/>
                  <a:ext cx="198000" cy="10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74">
              <p14:nvContentPartPr>
                <p14:cNvPr id="2709" name="Ink 2708">
                  <a:extLst>
                    <a:ext uri="{FF2B5EF4-FFF2-40B4-BE49-F238E27FC236}">
                      <a16:creationId xmlns:a16="http://schemas.microsoft.com/office/drawing/2014/main" id="{54C9026A-7073-D1FF-93F1-C91DDD6A1246}"/>
                    </a:ext>
                  </a:extLst>
                </p14:cNvPr>
                <p14:cNvContentPartPr/>
                <p14:nvPr/>
              </p14:nvContentPartPr>
              <p14:xfrm>
                <a:off x="4934314" y="2621529"/>
                <a:ext cx="100440" cy="73440"/>
              </p14:xfrm>
            </p:contentPart>
          </mc:Choice>
          <mc:Fallback xmlns="">
            <p:pic>
              <p:nvPicPr>
                <p:cNvPr id="2709" name="Ink 2708">
                  <a:extLst>
                    <a:ext uri="{FF2B5EF4-FFF2-40B4-BE49-F238E27FC236}">
                      <a16:creationId xmlns:a16="http://schemas.microsoft.com/office/drawing/2014/main" id="{54C9026A-7073-D1FF-93F1-C91DDD6A1246}"/>
                    </a:ext>
                  </a:extLst>
                </p:cNvPr>
                <p:cNvPicPr/>
                <p:nvPr/>
              </p:nvPicPr>
              <p:blipFill>
                <a:blip r:embed="rId4775"/>
                <a:stretch>
                  <a:fillRect/>
                </a:stretch>
              </p:blipFill>
              <p:spPr>
                <a:xfrm>
                  <a:off x="4871314" y="2243889"/>
                  <a:ext cx="226080" cy="82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76">
              <p14:nvContentPartPr>
                <p14:cNvPr id="2710" name="Ink 2709">
                  <a:extLst>
                    <a:ext uri="{FF2B5EF4-FFF2-40B4-BE49-F238E27FC236}">
                      <a16:creationId xmlns:a16="http://schemas.microsoft.com/office/drawing/2014/main" id="{1C910C97-4421-D5CA-A0DD-9248DDC88F8A}"/>
                    </a:ext>
                  </a:extLst>
                </p14:cNvPr>
                <p14:cNvContentPartPr/>
                <p14:nvPr/>
              </p14:nvContentPartPr>
              <p14:xfrm>
                <a:off x="4829554" y="2275929"/>
                <a:ext cx="251640" cy="289080"/>
              </p14:xfrm>
            </p:contentPart>
          </mc:Choice>
          <mc:Fallback xmlns="">
            <p:pic>
              <p:nvPicPr>
                <p:cNvPr id="2710" name="Ink 2709">
                  <a:extLst>
                    <a:ext uri="{FF2B5EF4-FFF2-40B4-BE49-F238E27FC236}">
                      <a16:creationId xmlns:a16="http://schemas.microsoft.com/office/drawing/2014/main" id="{1C910C97-4421-D5CA-A0DD-9248DDC88F8A}"/>
                    </a:ext>
                  </a:extLst>
                </p:cNvPr>
                <p:cNvPicPr/>
                <p:nvPr/>
              </p:nvPicPr>
              <p:blipFill>
                <a:blip r:embed="rId4777"/>
                <a:stretch>
                  <a:fillRect/>
                </a:stretch>
              </p:blipFill>
              <p:spPr>
                <a:xfrm>
                  <a:off x="4766914" y="1897929"/>
                  <a:ext cx="377280" cy="10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78">
              <p14:nvContentPartPr>
                <p14:cNvPr id="2711" name="Ink 2710">
                  <a:extLst>
                    <a:ext uri="{FF2B5EF4-FFF2-40B4-BE49-F238E27FC236}">
                      <a16:creationId xmlns:a16="http://schemas.microsoft.com/office/drawing/2014/main" id="{FEDB4F4F-8268-93FF-A5B5-DC8D6B8165C5}"/>
                    </a:ext>
                  </a:extLst>
                </p14:cNvPr>
                <p14:cNvContentPartPr/>
                <p14:nvPr/>
              </p14:nvContentPartPr>
              <p14:xfrm>
                <a:off x="4904434" y="2303649"/>
                <a:ext cx="159120" cy="165240"/>
              </p14:xfrm>
            </p:contentPart>
          </mc:Choice>
          <mc:Fallback xmlns="">
            <p:pic>
              <p:nvPicPr>
                <p:cNvPr id="2711" name="Ink 2710">
                  <a:extLst>
                    <a:ext uri="{FF2B5EF4-FFF2-40B4-BE49-F238E27FC236}">
                      <a16:creationId xmlns:a16="http://schemas.microsoft.com/office/drawing/2014/main" id="{FEDB4F4F-8268-93FF-A5B5-DC8D6B8165C5}"/>
                    </a:ext>
                  </a:extLst>
                </p:cNvPr>
                <p:cNvPicPr/>
                <p:nvPr/>
              </p:nvPicPr>
              <p:blipFill>
                <a:blip r:embed="rId4779"/>
                <a:stretch>
                  <a:fillRect/>
                </a:stretch>
              </p:blipFill>
              <p:spPr>
                <a:xfrm>
                  <a:off x="4841794" y="1925649"/>
                  <a:ext cx="284760" cy="9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80">
              <p14:nvContentPartPr>
                <p14:cNvPr id="2712" name="Ink 2711">
                  <a:extLst>
                    <a:ext uri="{FF2B5EF4-FFF2-40B4-BE49-F238E27FC236}">
                      <a16:creationId xmlns:a16="http://schemas.microsoft.com/office/drawing/2014/main" id="{1E87C0E3-6D7A-09FB-53C7-7F889BFBEEE6}"/>
                    </a:ext>
                  </a:extLst>
                </p14:cNvPr>
                <p14:cNvContentPartPr/>
                <p14:nvPr/>
              </p14:nvContentPartPr>
              <p14:xfrm>
                <a:off x="4825234" y="2425329"/>
                <a:ext cx="96120" cy="86040"/>
              </p14:xfrm>
            </p:contentPart>
          </mc:Choice>
          <mc:Fallback xmlns="">
            <p:pic>
              <p:nvPicPr>
                <p:cNvPr id="2712" name="Ink 2711">
                  <a:extLst>
                    <a:ext uri="{FF2B5EF4-FFF2-40B4-BE49-F238E27FC236}">
                      <a16:creationId xmlns:a16="http://schemas.microsoft.com/office/drawing/2014/main" id="{1E87C0E3-6D7A-09FB-53C7-7F889BFBEEE6}"/>
                    </a:ext>
                  </a:extLst>
                </p:cNvPr>
                <p:cNvPicPr/>
                <p:nvPr/>
              </p:nvPicPr>
              <p:blipFill>
                <a:blip r:embed="rId4781"/>
                <a:stretch>
                  <a:fillRect/>
                </a:stretch>
              </p:blipFill>
              <p:spPr>
                <a:xfrm>
                  <a:off x="4762594" y="2047689"/>
                  <a:ext cx="221760" cy="84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82">
              <p14:nvContentPartPr>
                <p14:cNvPr id="2713" name="Ink 2712">
                  <a:extLst>
                    <a:ext uri="{FF2B5EF4-FFF2-40B4-BE49-F238E27FC236}">
                      <a16:creationId xmlns:a16="http://schemas.microsoft.com/office/drawing/2014/main" id="{CA6B37C5-AFC4-5628-75E2-0A1D8E7119C3}"/>
                    </a:ext>
                  </a:extLst>
                </p14:cNvPr>
                <p14:cNvContentPartPr/>
                <p14:nvPr/>
              </p14:nvContentPartPr>
              <p14:xfrm>
                <a:off x="4857274" y="2396169"/>
                <a:ext cx="93600" cy="28440"/>
              </p14:xfrm>
            </p:contentPart>
          </mc:Choice>
          <mc:Fallback xmlns="">
            <p:pic>
              <p:nvPicPr>
                <p:cNvPr id="2713" name="Ink 2712">
                  <a:extLst>
                    <a:ext uri="{FF2B5EF4-FFF2-40B4-BE49-F238E27FC236}">
                      <a16:creationId xmlns:a16="http://schemas.microsoft.com/office/drawing/2014/main" id="{CA6B37C5-AFC4-5628-75E2-0A1D8E7119C3}"/>
                    </a:ext>
                  </a:extLst>
                </p:cNvPr>
                <p:cNvPicPr/>
                <p:nvPr/>
              </p:nvPicPr>
              <p:blipFill>
                <a:blip r:embed="rId4783"/>
                <a:stretch>
                  <a:fillRect/>
                </a:stretch>
              </p:blipFill>
              <p:spPr>
                <a:xfrm>
                  <a:off x="4794634" y="2018529"/>
                  <a:ext cx="219240" cy="78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84">
              <p14:nvContentPartPr>
                <p14:cNvPr id="2655" name="Ink 2654">
                  <a:extLst>
                    <a:ext uri="{FF2B5EF4-FFF2-40B4-BE49-F238E27FC236}">
                      <a16:creationId xmlns:a16="http://schemas.microsoft.com/office/drawing/2014/main" id="{CBBC9577-F0FD-41B5-EDF9-FC90DD675B1B}"/>
                    </a:ext>
                  </a:extLst>
                </p14:cNvPr>
                <p14:cNvContentPartPr/>
                <p14:nvPr/>
              </p14:nvContentPartPr>
              <p14:xfrm>
                <a:off x="5660794" y="2540169"/>
                <a:ext cx="204480" cy="307440"/>
              </p14:xfrm>
            </p:contentPart>
          </mc:Choice>
          <mc:Fallback xmlns="">
            <p:pic>
              <p:nvPicPr>
                <p:cNvPr id="2655" name="Ink 2654">
                  <a:extLst>
                    <a:ext uri="{FF2B5EF4-FFF2-40B4-BE49-F238E27FC236}">
                      <a16:creationId xmlns:a16="http://schemas.microsoft.com/office/drawing/2014/main" id="{CBBC9577-F0FD-41B5-EDF9-FC90DD675B1B}"/>
                    </a:ext>
                  </a:extLst>
                </p:cNvPr>
                <p:cNvPicPr/>
                <p:nvPr/>
              </p:nvPicPr>
              <p:blipFill>
                <a:blip r:embed="rId4785"/>
                <a:stretch>
                  <a:fillRect/>
                </a:stretch>
              </p:blipFill>
              <p:spPr>
                <a:xfrm>
                  <a:off x="5598154" y="2162169"/>
                  <a:ext cx="330120" cy="10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86">
              <p14:nvContentPartPr>
                <p14:cNvPr id="2656" name="Ink 2655">
                  <a:extLst>
                    <a:ext uri="{FF2B5EF4-FFF2-40B4-BE49-F238E27FC236}">
                      <a16:creationId xmlns:a16="http://schemas.microsoft.com/office/drawing/2014/main" id="{F0879E58-F626-CDA2-ABFC-BC9B5E881AC4}"/>
                    </a:ext>
                  </a:extLst>
                </p14:cNvPr>
                <p14:cNvContentPartPr/>
                <p14:nvPr/>
              </p14:nvContentPartPr>
              <p14:xfrm>
                <a:off x="5617594" y="2525769"/>
                <a:ext cx="295560" cy="353520"/>
              </p14:xfrm>
            </p:contentPart>
          </mc:Choice>
          <mc:Fallback xmlns="">
            <p:pic>
              <p:nvPicPr>
                <p:cNvPr id="2656" name="Ink 2655">
                  <a:extLst>
                    <a:ext uri="{FF2B5EF4-FFF2-40B4-BE49-F238E27FC236}">
                      <a16:creationId xmlns:a16="http://schemas.microsoft.com/office/drawing/2014/main" id="{F0879E58-F626-CDA2-ABFC-BC9B5E881AC4}"/>
                    </a:ext>
                  </a:extLst>
                </p:cNvPr>
                <p:cNvPicPr/>
                <p:nvPr/>
              </p:nvPicPr>
              <p:blipFill>
                <a:blip r:embed="rId4787"/>
                <a:stretch>
                  <a:fillRect/>
                </a:stretch>
              </p:blipFill>
              <p:spPr>
                <a:xfrm>
                  <a:off x="5554594" y="2148129"/>
                  <a:ext cx="421200" cy="11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88">
              <p14:nvContentPartPr>
                <p14:cNvPr id="2657" name="Ink 2656">
                  <a:extLst>
                    <a:ext uri="{FF2B5EF4-FFF2-40B4-BE49-F238E27FC236}">
                      <a16:creationId xmlns:a16="http://schemas.microsoft.com/office/drawing/2014/main" id="{05E24716-4B78-7B1B-C333-152AC1D4A37E}"/>
                    </a:ext>
                  </a:extLst>
                </p14:cNvPr>
                <p14:cNvContentPartPr/>
                <p14:nvPr/>
              </p14:nvContentPartPr>
              <p14:xfrm>
                <a:off x="5718034" y="2554929"/>
                <a:ext cx="236520" cy="280800"/>
              </p14:xfrm>
            </p:contentPart>
          </mc:Choice>
          <mc:Fallback xmlns="">
            <p:pic>
              <p:nvPicPr>
                <p:cNvPr id="2657" name="Ink 2656">
                  <a:extLst>
                    <a:ext uri="{FF2B5EF4-FFF2-40B4-BE49-F238E27FC236}">
                      <a16:creationId xmlns:a16="http://schemas.microsoft.com/office/drawing/2014/main" id="{05E24716-4B78-7B1B-C333-152AC1D4A37E}"/>
                    </a:ext>
                  </a:extLst>
                </p:cNvPr>
                <p:cNvPicPr/>
                <p:nvPr/>
              </p:nvPicPr>
              <p:blipFill>
                <a:blip r:embed="rId4789"/>
                <a:stretch>
                  <a:fillRect/>
                </a:stretch>
              </p:blipFill>
              <p:spPr>
                <a:xfrm>
                  <a:off x="5655394" y="2177289"/>
                  <a:ext cx="362160" cy="10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90">
              <p14:nvContentPartPr>
                <p14:cNvPr id="2658" name="Ink 2657">
                  <a:extLst>
                    <a:ext uri="{FF2B5EF4-FFF2-40B4-BE49-F238E27FC236}">
                      <a16:creationId xmlns:a16="http://schemas.microsoft.com/office/drawing/2014/main" id="{9351B87A-B432-5041-0AA5-7A2E9F3F57EF}"/>
                    </a:ext>
                  </a:extLst>
                </p14:cNvPr>
                <p14:cNvContentPartPr/>
                <p14:nvPr/>
              </p14:nvContentPartPr>
              <p14:xfrm>
                <a:off x="5868514" y="2482929"/>
                <a:ext cx="75240" cy="236160"/>
              </p14:xfrm>
            </p:contentPart>
          </mc:Choice>
          <mc:Fallback xmlns="">
            <p:pic>
              <p:nvPicPr>
                <p:cNvPr id="2658" name="Ink 2657">
                  <a:extLst>
                    <a:ext uri="{FF2B5EF4-FFF2-40B4-BE49-F238E27FC236}">
                      <a16:creationId xmlns:a16="http://schemas.microsoft.com/office/drawing/2014/main" id="{9351B87A-B432-5041-0AA5-7A2E9F3F57EF}"/>
                    </a:ext>
                  </a:extLst>
                </p:cNvPr>
                <p:cNvPicPr/>
                <p:nvPr/>
              </p:nvPicPr>
              <p:blipFill>
                <a:blip r:embed="rId4791"/>
                <a:stretch>
                  <a:fillRect/>
                </a:stretch>
              </p:blipFill>
              <p:spPr>
                <a:xfrm>
                  <a:off x="5805874" y="2104929"/>
                  <a:ext cx="200880" cy="9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92">
              <p14:nvContentPartPr>
                <p14:cNvPr id="2659" name="Ink 2658">
                  <a:extLst>
                    <a:ext uri="{FF2B5EF4-FFF2-40B4-BE49-F238E27FC236}">
                      <a16:creationId xmlns:a16="http://schemas.microsoft.com/office/drawing/2014/main" id="{24A52F91-2480-910D-1CC5-99BED0A5FEC4}"/>
                    </a:ext>
                  </a:extLst>
                </p14:cNvPr>
                <p14:cNvContentPartPr/>
                <p14:nvPr/>
              </p14:nvContentPartPr>
              <p14:xfrm>
                <a:off x="5761234" y="2597049"/>
                <a:ext cx="126360" cy="128520"/>
              </p14:xfrm>
            </p:contentPart>
          </mc:Choice>
          <mc:Fallback xmlns="">
            <p:pic>
              <p:nvPicPr>
                <p:cNvPr id="2659" name="Ink 2658">
                  <a:extLst>
                    <a:ext uri="{FF2B5EF4-FFF2-40B4-BE49-F238E27FC236}">
                      <a16:creationId xmlns:a16="http://schemas.microsoft.com/office/drawing/2014/main" id="{24A52F91-2480-910D-1CC5-99BED0A5FEC4}"/>
                    </a:ext>
                  </a:extLst>
                </p:cNvPr>
                <p:cNvPicPr/>
                <p:nvPr/>
              </p:nvPicPr>
              <p:blipFill>
                <a:blip r:embed="rId4793"/>
                <a:stretch>
                  <a:fillRect/>
                </a:stretch>
              </p:blipFill>
              <p:spPr>
                <a:xfrm>
                  <a:off x="5698594" y="2219409"/>
                  <a:ext cx="252000" cy="88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94">
              <p14:nvContentPartPr>
                <p14:cNvPr id="2660" name="Ink 2659">
                  <a:extLst>
                    <a:ext uri="{FF2B5EF4-FFF2-40B4-BE49-F238E27FC236}">
                      <a16:creationId xmlns:a16="http://schemas.microsoft.com/office/drawing/2014/main" id="{4D0A30A6-1213-FBA0-5C79-B7233BAB233A}"/>
                    </a:ext>
                  </a:extLst>
                </p14:cNvPr>
                <p14:cNvContentPartPr/>
                <p14:nvPr/>
              </p14:nvContentPartPr>
              <p14:xfrm>
                <a:off x="5855914" y="2463849"/>
                <a:ext cx="46080" cy="182520"/>
              </p14:xfrm>
            </p:contentPart>
          </mc:Choice>
          <mc:Fallback xmlns="">
            <p:pic>
              <p:nvPicPr>
                <p:cNvPr id="2660" name="Ink 2659">
                  <a:extLst>
                    <a:ext uri="{FF2B5EF4-FFF2-40B4-BE49-F238E27FC236}">
                      <a16:creationId xmlns:a16="http://schemas.microsoft.com/office/drawing/2014/main" id="{4D0A30A6-1213-FBA0-5C79-B7233BAB233A}"/>
                    </a:ext>
                  </a:extLst>
                </p:cNvPr>
                <p:cNvPicPr/>
                <p:nvPr/>
              </p:nvPicPr>
              <p:blipFill>
                <a:blip r:embed="rId4795"/>
                <a:stretch>
                  <a:fillRect/>
                </a:stretch>
              </p:blipFill>
              <p:spPr>
                <a:xfrm>
                  <a:off x="5792914" y="2086209"/>
                  <a:ext cx="171720" cy="9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96">
              <p14:nvContentPartPr>
                <p14:cNvPr id="2661" name="Ink 2660">
                  <a:extLst>
                    <a:ext uri="{FF2B5EF4-FFF2-40B4-BE49-F238E27FC236}">
                      <a16:creationId xmlns:a16="http://schemas.microsoft.com/office/drawing/2014/main" id="{2BEB33BA-92A3-EE31-71D6-858DA9475057}"/>
                    </a:ext>
                  </a:extLst>
                </p14:cNvPr>
                <p14:cNvContentPartPr/>
                <p14:nvPr/>
              </p14:nvContentPartPr>
              <p14:xfrm>
                <a:off x="5765914" y="2440449"/>
                <a:ext cx="132120" cy="238320"/>
              </p14:xfrm>
            </p:contentPart>
          </mc:Choice>
          <mc:Fallback xmlns="">
            <p:pic>
              <p:nvPicPr>
                <p:cNvPr id="2661" name="Ink 2660">
                  <a:extLst>
                    <a:ext uri="{FF2B5EF4-FFF2-40B4-BE49-F238E27FC236}">
                      <a16:creationId xmlns:a16="http://schemas.microsoft.com/office/drawing/2014/main" id="{2BEB33BA-92A3-EE31-71D6-858DA9475057}"/>
                    </a:ext>
                  </a:extLst>
                </p:cNvPr>
                <p:cNvPicPr/>
                <p:nvPr/>
              </p:nvPicPr>
              <p:blipFill>
                <a:blip r:embed="rId4797"/>
                <a:stretch>
                  <a:fillRect/>
                </a:stretch>
              </p:blipFill>
              <p:spPr>
                <a:xfrm>
                  <a:off x="5702914" y="2062449"/>
                  <a:ext cx="257760" cy="9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98">
              <p14:nvContentPartPr>
                <p14:cNvPr id="2662" name="Ink 2661">
                  <a:extLst>
                    <a:ext uri="{FF2B5EF4-FFF2-40B4-BE49-F238E27FC236}">
                      <a16:creationId xmlns:a16="http://schemas.microsoft.com/office/drawing/2014/main" id="{66D8ACE5-4384-DF13-BA7A-8CADE36B5F6D}"/>
                    </a:ext>
                  </a:extLst>
                </p14:cNvPr>
                <p14:cNvContentPartPr/>
                <p14:nvPr/>
              </p14:nvContentPartPr>
              <p14:xfrm>
                <a:off x="5733514" y="2518929"/>
                <a:ext cx="146520" cy="292320"/>
              </p14:xfrm>
            </p:contentPart>
          </mc:Choice>
          <mc:Fallback xmlns="">
            <p:pic>
              <p:nvPicPr>
                <p:cNvPr id="2662" name="Ink 2661">
                  <a:extLst>
                    <a:ext uri="{FF2B5EF4-FFF2-40B4-BE49-F238E27FC236}">
                      <a16:creationId xmlns:a16="http://schemas.microsoft.com/office/drawing/2014/main" id="{66D8ACE5-4384-DF13-BA7A-8CADE36B5F6D}"/>
                    </a:ext>
                  </a:extLst>
                </p:cNvPr>
                <p:cNvPicPr/>
                <p:nvPr/>
              </p:nvPicPr>
              <p:blipFill>
                <a:blip r:embed="rId4799"/>
                <a:stretch>
                  <a:fillRect/>
                </a:stretch>
              </p:blipFill>
              <p:spPr>
                <a:xfrm>
                  <a:off x="5670514" y="2140929"/>
                  <a:ext cx="272160" cy="10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00">
              <p14:nvContentPartPr>
                <p14:cNvPr id="2663" name="Ink 2662">
                  <a:extLst>
                    <a:ext uri="{FF2B5EF4-FFF2-40B4-BE49-F238E27FC236}">
                      <a16:creationId xmlns:a16="http://schemas.microsoft.com/office/drawing/2014/main" id="{AE2E7079-CE38-34F2-4DB8-D4E95267F05F}"/>
                    </a:ext>
                  </a:extLst>
                </p14:cNvPr>
                <p14:cNvContentPartPr/>
                <p14:nvPr/>
              </p14:nvContentPartPr>
              <p14:xfrm>
                <a:off x="5683474" y="2603529"/>
                <a:ext cx="123120" cy="206280"/>
              </p14:xfrm>
            </p:contentPart>
          </mc:Choice>
          <mc:Fallback xmlns="">
            <p:pic>
              <p:nvPicPr>
                <p:cNvPr id="2663" name="Ink 2662">
                  <a:extLst>
                    <a:ext uri="{FF2B5EF4-FFF2-40B4-BE49-F238E27FC236}">
                      <a16:creationId xmlns:a16="http://schemas.microsoft.com/office/drawing/2014/main" id="{AE2E7079-CE38-34F2-4DB8-D4E95267F05F}"/>
                    </a:ext>
                  </a:extLst>
                </p:cNvPr>
                <p:cNvPicPr/>
                <p:nvPr/>
              </p:nvPicPr>
              <p:blipFill>
                <a:blip r:embed="rId4801"/>
                <a:stretch>
                  <a:fillRect/>
                </a:stretch>
              </p:blipFill>
              <p:spPr>
                <a:xfrm>
                  <a:off x="5620474" y="2225889"/>
                  <a:ext cx="248760" cy="9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02">
              <p14:nvContentPartPr>
                <p14:cNvPr id="2664" name="Ink 2663">
                  <a:extLst>
                    <a:ext uri="{FF2B5EF4-FFF2-40B4-BE49-F238E27FC236}">
                      <a16:creationId xmlns:a16="http://schemas.microsoft.com/office/drawing/2014/main" id="{076CB92F-493E-8BF6-DC72-93D66C72B437}"/>
                    </a:ext>
                  </a:extLst>
                </p14:cNvPr>
                <p14:cNvContentPartPr/>
                <p14:nvPr/>
              </p14:nvContentPartPr>
              <p14:xfrm>
                <a:off x="5682754" y="2612889"/>
                <a:ext cx="92520" cy="155880"/>
              </p14:xfrm>
            </p:contentPart>
          </mc:Choice>
          <mc:Fallback xmlns="">
            <p:pic>
              <p:nvPicPr>
                <p:cNvPr id="2664" name="Ink 2663">
                  <a:extLst>
                    <a:ext uri="{FF2B5EF4-FFF2-40B4-BE49-F238E27FC236}">
                      <a16:creationId xmlns:a16="http://schemas.microsoft.com/office/drawing/2014/main" id="{076CB92F-493E-8BF6-DC72-93D66C72B437}"/>
                    </a:ext>
                  </a:extLst>
                </p:cNvPr>
                <p:cNvPicPr/>
                <p:nvPr/>
              </p:nvPicPr>
              <p:blipFill>
                <a:blip r:embed="rId4803"/>
                <a:stretch>
                  <a:fillRect/>
                </a:stretch>
              </p:blipFill>
              <p:spPr>
                <a:xfrm>
                  <a:off x="5619754" y="2235249"/>
                  <a:ext cx="218160" cy="9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04">
              <p14:nvContentPartPr>
                <p14:cNvPr id="2665" name="Ink 2664">
                  <a:extLst>
                    <a:ext uri="{FF2B5EF4-FFF2-40B4-BE49-F238E27FC236}">
                      <a16:creationId xmlns:a16="http://schemas.microsoft.com/office/drawing/2014/main" id="{5AB2D41C-DE93-6967-CABC-9EDD30DB2145}"/>
                    </a:ext>
                  </a:extLst>
                </p14:cNvPr>
                <p14:cNvContentPartPr/>
                <p14:nvPr/>
              </p14:nvContentPartPr>
              <p14:xfrm>
                <a:off x="5701114" y="2603169"/>
                <a:ext cx="76320" cy="148320"/>
              </p14:xfrm>
            </p:contentPart>
          </mc:Choice>
          <mc:Fallback xmlns="">
            <p:pic>
              <p:nvPicPr>
                <p:cNvPr id="2665" name="Ink 2664">
                  <a:extLst>
                    <a:ext uri="{FF2B5EF4-FFF2-40B4-BE49-F238E27FC236}">
                      <a16:creationId xmlns:a16="http://schemas.microsoft.com/office/drawing/2014/main" id="{5AB2D41C-DE93-6967-CABC-9EDD30DB2145}"/>
                    </a:ext>
                  </a:extLst>
                </p:cNvPr>
                <p:cNvPicPr/>
                <p:nvPr/>
              </p:nvPicPr>
              <p:blipFill>
                <a:blip r:embed="rId4805"/>
                <a:stretch>
                  <a:fillRect/>
                </a:stretch>
              </p:blipFill>
              <p:spPr>
                <a:xfrm>
                  <a:off x="5638474" y="2225529"/>
                  <a:ext cx="201960" cy="90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06">
              <p14:nvContentPartPr>
                <p14:cNvPr id="2666" name="Ink 2665">
                  <a:extLst>
                    <a:ext uri="{FF2B5EF4-FFF2-40B4-BE49-F238E27FC236}">
                      <a16:creationId xmlns:a16="http://schemas.microsoft.com/office/drawing/2014/main" id="{95581E58-6155-762A-627E-BAB3EDDB7750}"/>
                    </a:ext>
                  </a:extLst>
                </p14:cNvPr>
                <p14:cNvContentPartPr/>
                <p14:nvPr/>
              </p14:nvContentPartPr>
              <p14:xfrm>
                <a:off x="5553154" y="2631609"/>
                <a:ext cx="89280" cy="62640"/>
              </p14:xfrm>
            </p:contentPart>
          </mc:Choice>
          <mc:Fallback xmlns="">
            <p:pic>
              <p:nvPicPr>
                <p:cNvPr id="2666" name="Ink 2665">
                  <a:extLst>
                    <a:ext uri="{FF2B5EF4-FFF2-40B4-BE49-F238E27FC236}">
                      <a16:creationId xmlns:a16="http://schemas.microsoft.com/office/drawing/2014/main" id="{95581E58-6155-762A-627E-BAB3EDDB7750}"/>
                    </a:ext>
                  </a:extLst>
                </p:cNvPr>
                <p:cNvPicPr/>
                <p:nvPr/>
              </p:nvPicPr>
              <p:blipFill>
                <a:blip r:embed="rId4807"/>
                <a:stretch>
                  <a:fillRect/>
                </a:stretch>
              </p:blipFill>
              <p:spPr>
                <a:xfrm>
                  <a:off x="5490154" y="2253609"/>
                  <a:ext cx="214920" cy="81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08">
              <p14:nvContentPartPr>
                <p14:cNvPr id="2667" name="Ink 2666">
                  <a:extLst>
                    <a:ext uri="{FF2B5EF4-FFF2-40B4-BE49-F238E27FC236}">
                      <a16:creationId xmlns:a16="http://schemas.microsoft.com/office/drawing/2014/main" id="{875E2FC5-461A-3DC1-CE71-930C1CF787F5}"/>
                    </a:ext>
                  </a:extLst>
                </p14:cNvPr>
                <p14:cNvContentPartPr/>
                <p14:nvPr/>
              </p14:nvContentPartPr>
              <p14:xfrm>
                <a:off x="5518594" y="2478969"/>
                <a:ext cx="200520" cy="331200"/>
              </p14:xfrm>
            </p:contentPart>
          </mc:Choice>
          <mc:Fallback xmlns="">
            <p:pic>
              <p:nvPicPr>
                <p:cNvPr id="2667" name="Ink 2666">
                  <a:extLst>
                    <a:ext uri="{FF2B5EF4-FFF2-40B4-BE49-F238E27FC236}">
                      <a16:creationId xmlns:a16="http://schemas.microsoft.com/office/drawing/2014/main" id="{875E2FC5-461A-3DC1-CE71-930C1CF787F5}"/>
                    </a:ext>
                  </a:extLst>
                </p:cNvPr>
                <p:cNvPicPr/>
                <p:nvPr/>
              </p:nvPicPr>
              <p:blipFill>
                <a:blip r:embed="rId4809"/>
                <a:stretch>
                  <a:fillRect/>
                </a:stretch>
              </p:blipFill>
              <p:spPr>
                <a:xfrm>
                  <a:off x="5455954" y="2101329"/>
                  <a:ext cx="326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10">
              <p14:nvContentPartPr>
                <p14:cNvPr id="2668" name="Ink 2667">
                  <a:extLst>
                    <a:ext uri="{FF2B5EF4-FFF2-40B4-BE49-F238E27FC236}">
                      <a16:creationId xmlns:a16="http://schemas.microsoft.com/office/drawing/2014/main" id="{180AB8D7-8CC6-6C45-7717-A51D8607BB9E}"/>
                    </a:ext>
                  </a:extLst>
                </p14:cNvPr>
                <p14:cNvContentPartPr/>
                <p14:nvPr/>
              </p14:nvContentPartPr>
              <p14:xfrm>
                <a:off x="5539114" y="2565729"/>
                <a:ext cx="137520" cy="352800"/>
              </p14:xfrm>
            </p:contentPart>
          </mc:Choice>
          <mc:Fallback xmlns="">
            <p:pic>
              <p:nvPicPr>
                <p:cNvPr id="2668" name="Ink 2667">
                  <a:extLst>
                    <a:ext uri="{FF2B5EF4-FFF2-40B4-BE49-F238E27FC236}">
                      <a16:creationId xmlns:a16="http://schemas.microsoft.com/office/drawing/2014/main" id="{180AB8D7-8CC6-6C45-7717-A51D8607BB9E}"/>
                    </a:ext>
                  </a:extLst>
                </p:cNvPr>
                <p:cNvPicPr/>
                <p:nvPr/>
              </p:nvPicPr>
              <p:blipFill>
                <a:blip r:embed="rId4811"/>
                <a:stretch>
                  <a:fillRect/>
                </a:stretch>
              </p:blipFill>
              <p:spPr>
                <a:xfrm>
                  <a:off x="5476114" y="2188089"/>
                  <a:ext cx="263160" cy="11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12">
              <p14:nvContentPartPr>
                <p14:cNvPr id="2669" name="Ink 2668">
                  <a:extLst>
                    <a:ext uri="{FF2B5EF4-FFF2-40B4-BE49-F238E27FC236}">
                      <a16:creationId xmlns:a16="http://schemas.microsoft.com/office/drawing/2014/main" id="{1C108E57-B383-CE0C-9704-275916C4E13A}"/>
                    </a:ext>
                  </a:extLst>
                </p14:cNvPr>
                <p14:cNvContentPartPr/>
                <p14:nvPr/>
              </p14:nvContentPartPr>
              <p14:xfrm>
                <a:off x="5443714" y="2522529"/>
                <a:ext cx="285480" cy="348480"/>
              </p14:xfrm>
            </p:contentPart>
          </mc:Choice>
          <mc:Fallback xmlns="">
            <p:pic>
              <p:nvPicPr>
                <p:cNvPr id="2669" name="Ink 2668">
                  <a:extLst>
                    <a:ext uri="{FF2B5EF4-FFF2-40B4-BE49-F238E27FC236}">
                      <a16:creationId xmlns:a16="http://schemas.microsoft.com/office/drawing/2014/main" id="{1C108E57-B383-CE0C-9704-275916C4E13A}"/>
                    </a:ext>
                  </a:extLst>
                </p:cNvPr>
                <p:cNvPicPr/>
                <p:nvPr/>
              </p:nvPicPr>
              <p:blipFill>
                <a:blip r:embed="rId4813"/>
                <a:stretch>
                  <a:fillRect/>
                </a:stretch>
              </p:blipFill>
              <p:spPr>
                <a:xfrm>
                  <a:off x="5380714" y="2144889"/>
                  <a:ext cx="411120" cy="11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14">
              <p14:nvContentPartPr>
                <p14:cNvPr id="2670" name="Ink 2669">
                  <a:extLst>
                    <a:ext uri="{FF2B5EF4-FFF2-40B4-BE49-F238E27FC236}">
                      <a16:creationId xmlns:a16="http://schemas.microsoft.com/office/drawing/2014/main" id="{F5AAD020-384A-AE4F-D20D-257290A11241}"/>
                    </a:ext>
                  </a:extLst>
                </p14:cNvPr>
                <p14:cNvContentPartPr/>
                <p14:nvPr/>
              </p14:nvContentPartPr>
              <p14:xfrm>
                <a:off x="5422474" y="2433969"/>
                <a:ext cx="273240" cy="412560"/>
              </p14:xfrm>
            </p:contentPart>
          </mc:Choice>
          <mc:Fallback xmlns="">
            <p:pic>
              <p:nvPicPr>
                <p:cNvPr id="2670" name="Ink 2669">
                  <a:extLst>
                    <a:ext uri="{FF2B5EF4-FFF2-40B4-BE49-F238E27FC236}">
                      <a16:creationId xmlns:a16="http://schemas.microsoft.com/office/drawing/2014/main" id="{F5AAD020-384A-AE4F-D20D-257290A11241}"/>
                    </a:ext>
                  </a:extLst>
                </p:cNvPr>
                <p:cNvPicPr/>
                <p:nvPr/>
              </p:nvPicPr>
              <p:blipFill>
                <a:blip r:embed="rId4815"/>
                <a:stretch>
                  <a:fillRect/>
                </a:stretch>
              </p:blipFill>
              <p:spPr>
                <a:xfrm>
                  <a:off x="5359834" y="2056329"/>
                  <a:ext cx="398880" cy="11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16">
              <p14:nvContentPartPr>
                <p14:cNvPr id="2671" name="Ink 2670">
                  <a:extLst>
                    <a:ext uri="{FF2B5EF4-FFF2-40B4-BE49-F238E27FC236}">
                      <a16:creationId xmlns:a16="http://schemas.microsoft.com/office/drawing/2014/main" id="{4AA14B0F-E3D6-4DBE-80CC-7497E3EE89EA}"/>
                    </a:ext>
                  </a:extLst>
                </p14:cNvPr>
                <p14:cNvContentPartPr/>
                <p14:nvPr/>
              </p14:nvContentPartPr>
              <p14:xfrm>
                <a:off x="5504914" y="2537289"/>
                <a:ext cx="139680" cy="230400"/>
              </p14:xfrm>
            </p:contentPart>
          </mc:Choice>
          <mc:Fallback xmlns="">
            <p:pic>
              <p:nvPicPr>
                <p:cNvPr id="2671" name="Ink 2670">
                  <a:extLst>
                    <a:ext uri="{FF2B5EF4-FFF2-40B4-BE49-F238E27FC236}">
                      <a16:creationId xmlns:a16="http://schemas.microsoft.com/office/drawing/2014/main" id="{4AA14B0F-E3D6-4DBE-80CC-7497E3EE89EA}"/>
                    </a:ext>
                  </a:extLst>
                </p:cNvPr>
                <p:cNvPicPr/>
                <p:nvPr/>
              </p:nvPicPr>
              <p:blipFill>
                <a:blip r:embed="rId4817"/>
                <a:stretch>
                  <a:fillRect/>
                </a:stretch>
              </p:blipFill>
              <p:spPr>
                <a:xfrm>
                  <a:off x="5441914" y="2159289"/>
                  <a:ext cx="265320" cy="9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18">
              <p14:nvContentPartPr>
                <p14:cNvPr id="2672" name="Ink 2671">
                  <a:extLst>
                    <a:ext uri="{FF2B5EF4-FFF2-40B4-BE49-F238E27FC236}">
                      <a16:creationId xmlns:a16="http://schemas.microsoft.com/office/drawing/2014/main" id="{B548353E-F79D-10E9-FB60-607D8F3AB66A}"/>
                    </a:ext>
                  </a:extLst>
                </p14:cNvPr>
                <p14:cNvContentPartPr/>
                <p14:nvPr/>
              </p14:nvContentPartPr>
              <p14:xfrm>
                <a:off x="5539834" y="2534769"/>
                <a:ext cx="174960" cy="247320"/>
              </p14:xfrm>
            </p:contentPart>
          </mc:Choice>
          <mc:Fallback xmlns="">
            <p:pic>
              <p:nvPicPr>
                <p:cNvPr id="2672" name="Ink 2671">
                  <a:extLst>
                    <a:ext uri="{FF2B5EF4-FFF2-40B4-BE49-F238E27FC236}">
                      <a16:creationId xmlns:a16="http://schemas.microsoft.com/office/drawing/2014/main" id="{B548353E-F79D-10E9-FB60-607D8F3AB66A}"/>
                    </a:ext>
                  </a:extLst>
                </p:cNvPr>
                <p:cNvPicPr/>
                <p:nvPr/>
              </p:nvPicPr>
              <p:blipFill>
                <a:blip r:embed="rId4819"/>
                <a:stretch>
                  <a:fillRect/>
                </a:stretch>
              </p:blipFill>
              <p:spPr>
                <a:xfrm>
                  <a:off x="5477194" y="2156769"/>
                  <a:ext cx="300600" cy="10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20">
              <p14:nvContentPartPr>
                <p14:cNvPr id="2673" name="Ink 2672">
                  <a:extLst>
                    <a:ext uri="{FF2B5EF4-FFF2-40B4-BE49-F238E27FC236}">
                      <a16:creationId xmlns:a16="http://schemas.microsoft.com/office/drawing/2014/main" id="{E5F95982-B301-1ED2-2CDA-AB9385FDC61F}"/>
                    </a:ext>
                  </a:extLst>
                </p14:cNvPr>
                <p14:cNvContentPartPr/>
                <p14:nvPr/>
              </p14:nvContentPartPr>
              <p14:xfrm>
                <a:off x="5625874" y="2550969"/>
                <a:ext cx="177480" cy="308880"/>
              </p14:xfrm>
            </p:contentPart>
          </mc:Choice>
          <mc:Fallback xmlns="">
            <p:pic>
              <p:nvPicPr>
                <p:cNvPr id="2673" name="Ink 2672">
                  <a:extLst>
                    <a:ext uri="{FF2B5EF4-FFF2-40B4-BE49-F238E27FC236}">
                      <a16:creationId xmlns:a16="http://schemas.microsoft.com/office/drawing/2014/main" id="{E5F95982-B301-1ED2-2CDA-AB9385FDC61F}"/>
                    </a:ext>
                  </a:extLst>
                </p:cNvPr>
                <p:cNvPicPr/>
                <p:nvPr/>
              </p:nvPicPr>
              <p:blipFill>
                <a:blip r:embed="rId4821"/>
                <a:stretch>
                  <a:fillRect/>
                </a:stretch>
              </p:blipFill>
              <p:spPr>
                <a:xfrm>
                  <a:off x="5563234" y="2173329"/>
                  <a:ext cx="303120" cy="10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22">
              <p14:nvContentPartPr>
                <p14:cNvPr id="2674" name="Ink 2673">
                  <a:extLst>
                    <a:ext uri="{FF2B5EF4-FFF2-40B4-BE49-F238E27FC236}">
                      <a16:creationId xmlns:a16="http://schemas.microsoft.com/office/drawing/2014/main" id="{C688A761-79A1-AB79-D26D-C1514CEF551E}"/>
                    </a:ext>
                  </a:extLst>
                </p14:cNvPr>
                <p14:cNvContentPartPr/>
                <p14:nvPr/>
              </p14:nvContentPartPr>
              <p14:xfrm>
                <a:off x="5623354" y="2682729"/>
                <a:ext cx="227880" cy="140040"/>
              </p14:xfrm>
            </p:contentPart>
          </mc:Choice>
          <mc:Fallback xmlns="">
            <p:pic>
              <p:nvPicPr>
                <p:cNvPr id="2674" name="Ink 2673">
                  <a:extLst>
                    <a:ext uri="{FF2B5EF4-FFF2-40B4-BE49-F238E27FC236}">
                      <a16:creationId xmlns:a16="http://schemas.microsoft.com/office/drawing/2014/main" id="{C688A761-79A1-AB79-D26D-C1514CEF551E}"/>
                    </a:ext>
                  </a:extLst>
                </p:cNvPr>
                <p:cNvPicPr/>
                <p:nvPr/>
              </p:nvPicPr>
              <p:blipFill>
                <a:blip r:embed="rId4823"/>
                <a:stretch>
                  <a:fillRect/>
                </a:stretch>
              </p:blipFill>
              <p:spPr>
                <a:xfrm>
                  <a:off x="5560714" y="2304729"/>
                  <a:ext cx="353520" cy="89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24">
              <p14:nvContentPartPr>
                <p14:cNvPr id="2675" name="Ink 2674">
                  <a:extLst>
                    <a:ext uri="{FF2B5EF4-FFF2-40B4-BE49-F238E27FC236}">
                      <a16:creationId xmlns:a16="http://schemas.microsoft.com/office/drawing/2014/main" id="{B509FDF3-5CD2-AFBF-2F15-705F423A3999}"/>
                    </a:ext>
                  </a:extLst>
                </p14:cNvPr>
                <p14:cNvContentPartPr/>
                <p14:nvPr/>
              </p14:nvContentPartPr>
              <p14:xfrm>
                <a:off x="5713354" y="2608209"/>
                <a:ext cx="197280" cy="284760"/>
              </p14:xfrm>
            </p:contentPart>
          </mc:Choice>
          <mc:Fallback xmlns="">
            <p:pic>
              <p:nvPicPr>
                <p:cNvPr id="2675" name="Ink 2674">
                  <a:extLst>
                    <a:ext uri="{FF2B5EF4-FFF2-40B4-BE49-F238E27FC236}">
                      <a16:creationId xmlns:a16="http://schemas.microsoft.com/office/drawing/2014/main" id="{B509FDF3-5CD2-AFBF-2F15-705F423A3999}"/>
                    </a:ext>
                  </a:extLst>
                </p:cNvPr>
                <p:cNvPicPr/>
                <p:nvPr/>
              </p:nvPicPr>
              <p:blipFill>
                <a:blip r:embed="rId4825"/>
                <a:stretch>
                  <a:fillRect/>
                </a:stretch>
              </p:blipFill>
              <p:spPr>
                <a:xfrm>
                  <a:off x="5650354" y="2230209"/>
                  <a:ext cx="322920" cy="10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26">
              <p14:nvContentPartPr>
                <p14:cNvPr id="2676" name="Ink 2675">
                  <a:extLst>
                    <a:ext uri="{FF2B5EF4-FFF2-40B4-BE49-F238E27FC236}">
                      <a16:creationId xmlns:a16="http://schemas.microsoft.com/office/drawing/2014/main" id="{5185DA3E-F97D-B7D0-84EB-B31915C7FACA}"/>
                    </a:ext>
                  </a:extLst>
                </p14:cNvPr>
                <p14:cNvContentPartPr/>
                <p14:nvPr/>
              </p14:nvContentPartPr>
              <p14:xfrm>
                <a:off x="5625514" y="2905929"/>
                <a:ext cx="8640" cy="7920"/>
              </p14:xfrm>
            </p:contentPart>
          </mc:Choice>
          <mc:Fallback xmlns="">
            <p:pic>
              <p:nvPicPr>
                <p:cNvPr id="2676" name="Ink 2675">
                  <a:extLst>
                    <a:ext uri="{FF2B5EF4-FFF2-40B4-BE49-F238E27FC236}">
                      <a16:creationId xmlns:a16="http://schemas.microsoft.com/office/drawing/2014/main" id="{5185DA3E-F97D-B7D0-84EB-B31915C7FACA}"/>
                    </a:ext>
                  </a:extLst>
                </p:cNvPr>
                <p:cNvPicPr/>
                <p:nvPr/>
              </p:nvPicPr>
              <p:blipFill>
                <a:blip r:embed="rId4827"/>
                <a:stretch>
                  <a:fillRect/>
                </a:stretch>
              </p:blipFill>
              <p:spPr>
                <a:xfrm>
                  <a:off x="5562514" y="2528289"/>
                  <a:ext cx="134280" cy="76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28">
              <p14:nvContentPartPr>
                <p14:cNvPr id="2677" name="Ink 2676">
                  <a:extLst>
                    <a:ext uri="{FF2B5EF4-FFF2-40B4-BE49-F238E27FC236}">
                      <a16:creationId xmlns:a16="http://schemas.microsoft.com/office/drawing/2014/main" id="{C417AEFE-9C40-4EB9-84DE-0C8D6D16A42D}"/>
                    </a:ext>
                  </a:extLst>
                </p14:cNvPr>
                <p14:cNvContentPartPr/>
                <p14:nvPr/>
              </p14:nvContentPartPr>
              <p14:xfrm>
                <a:off x="5925034" y="2692449"/>
                <a:ext cx="392400" cy="239040"/>
              </p14:xfrm>
            </p:contentPart>
          </mc:Choice>
          <mc:Fallback xmlns="">
            <p:pic>
              <p:nvPicPr>
                <p:cNvPr id="2677" name="Ink 2676">
                  <a:extLst>
                    <a:ext uri="{FF2B5EF4-FFF2-40B4-BE49-F238E27FC236}">
                      <a16:creationId xmlns:a16="http://schemas.microsoft.com/office/drawing/2014/main" id="{C417AEFE-9C40-4EB9-84DE-0C8D6D16A42D}"/>
                    </a:ext>
                  </a:extLst>
                </p:cNvPr>
                <p:cNvPicPr/>
                <p:nvPr/>
              </p:nvPicPr>
              <p:blipFill>
                <a:blip r:embed="rId4829"/>
                <a:stretch>
                  <a:fillRect/>
                </a:stretch>
              </p:blipFill>
              <p:spPr>
                <a:xfrm>
                  <a:off x="5862034" y="2314449"/>
                  <a:ext cx="518040" cy="9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30">
              <p14:nvContentPartPr>
                <p14:cNvPr id="2678" name="Ink 2677">
                  <a:extLst>
                    <a:ext uri="{FF2B5EF4-FFF2-40B4-BE49-F238E27FC236}">
                      <a16:creationId xmlns:a16="http://schemas.microsoft.com/office/drawing/2014/main" id="{6DDFF8AE-AA93-108E-BA1F-79EA05E46C76}"/>
                    </a:ext>
                  </a:extLst>
                </p14:cNvPr>
                <p14:cNvContentPartPr/>
                <p14:nvPr/>
              </p14:nvContentPartPr>
              <p14:xfrm>
                <a:off x="5897674" y="2593449"/>
                <a:ext cx="407520" cy="377640"/>
              </p14:xfrm>
            </p:contentPart>
          </mc:Choice>
          <mc:Fallback xmlns="">
            <p:pic>
              <p:nvPicPr>
                <p:cNvPr id="2678" name="Ink 2677">
                  <a:extLst>
                    <a:ext uri="{FF2B5EF4-FFF2-40B4-BE49-F238E27FC236}">
                      <a16:creationId xmlns:a16="http://schemas.microsoft.com/office/drawing/2014/main" id="{6DDFF8AE-AA93-108E-BA1F-79EA05E46C76}"/>
                    </a:ext>
                  </a:extLst>
                </p:cNvPr>
                <p:cNvPicPr/>
                <p:nvPr/>
              </p:nvPicPr>
              <p:blipFill>
                <a:blip r:embed="rId4831"/>
                <a:stretch>
                  <a:fillRect/>
                </a:stretch>
              </p:blipFill>
              <p:spPr>
                <a:xfrm>
                  <a:off x="5834674" y="2215449"/>
                  <a:ext cx="533160" cy="11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32">
              <p14:nvContentPartPr>
                <p14:cNvPr id="2679" name="Ink 2678">
                  <a:extLst>
                    <a:ext uri="{FF2B5EF4-FFF2-40B4-BE49-F238E27FC236}">
                      <a16:creationId xmlns:a16="http://schemas.microsoft.com/office/drawing/2014/main" id="{11A55822-0BBF-FB6E-15BB-200BF387127C}"/>
                    </a:ext>
                  </a:extLst>
                </p14:cNvPr>
                <p14:cNvContentPartPr/>
                <p14:nvPr/>
              </p14:nvContentPartPr>
              <p14:xfrm>
                <a:off x="5979034" y="2838969"/>
                <a:ext cx="151920" cy="86760"/>
              </p14:xfrm>
            </p:contentPart>
          </mc:Choice>
          <mc:Fallback xmlns="">
            <p:pic>
              <p:nvPicPr>
                <p:cNvPr id="2679" name="Ink 2678">
                  <a:extLst>
                    <a:ext uri="{FF2B5EF4-FFF2-40B4-BE49-F238E27FC236}">
                      <a16:creationId xmlns:a16="http://schemas.microsoft.com/office/drawing/2014/main" id="{11A55822-0BBF-FB6E-15BB-200BF387127C}"/>
                    </a:ext>
                  </a:extLst>
                </p:cNvPr>
                <p:cNvPicPr/>
                <p:nvPr/>
              </p:nvPicPr>
              <p:blipFill>
                <a:blip r:embed="rId4833"/>
                <a:stretch>
                  <a:fillRect/>
                </a:stretch>
              </p:blipFill>
              <p:spPr>
                <a:xfrm>
                  <a:off x="5916034" y="2461329"/>
                  <a:ext cx="277560" cy="84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34">
              <p14:nvContentPartPr>
                <p14:cNvPr id="2680" name="Ink 2679">
                  <a:extLst>
                    <a:ext uri="{FF2B5EF4-FFF2-40B4-BE49-F238E27FC236}">
                      <a16:creationId xmlns:a16="http://schemas.microsoft.com/office/drawing/2014/main" id="{41A296A0-1755-BD2C-3EA1-1A07729D8383}"/>
                    </a:ext>
                  </a:extLst>
                </p14:cNvPr>
                <p14:cNvContentPartPr/>
                <p14:nvPr/>
              </p14:nvContentPartPr>
              <p14:xfrm>
                <a:off x="5882554" y="2659689"/>
                <a:ext cx="491040" cy="330120"/>
              </p14:xfrm>
            </p:contentPart>
          </mc:Choice>
          <mc:Fallback xmlns="">
            <p:pic>
              <p:nvPicPr>
                <p:cNvPr id="2680" name="Ink 2679">
                  <a:extLst>
                    <a:ext uri="{FF2B5EF4-FFF2-40B4-BE49-F238E27FC236}">
                      <a16:creationId xmlns:a16="http://schemas.microsoft.com/office/drawing/2014/main" id="{41A296A0-1755-BD2C-3EA1-1A07729D8383}"/>
                    </a:ext>
                  </a:extLst>
                </p:cNvPr>
                <p:cNvPicPr/>
                <p:nvPr/>
              </p:nvPicPr>
              <p:blipFill>
                <a:blip r:embed="rId4835"/>
                <a:stretch>
                  <a:fillRect/>
                </a:stretch>
              </p:blipFill>
              <p:spPr>
                <a:xfrm>
                  <a:off x="5819554" y="2281689"/>
                  <a:ext cx="616680" cy="10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36">
              <p14:nvContentPartPr>
                <p14:cNvPr id="2681" name="Ink 2680">
                  <a:extLst>
                    <a:ext uri="{FF2B5EF4-FFF2-40B4-BE49-F238E27FC236}">
                      <a16:creationId xmlns:a16="http://schemas.microsoft.com/office/drawing/2014/main" id="{57713DBF-DA91-7885-E480-BFE0D8F094BF}"/>
                    </a:ext>
                  </a:extLst>
                </p14:cNvPr>
                <p14:cNvContentPartPr/>
                <p14:nvPr/>
              </p14:nvContentPartPr>
              <p14:xfrm>
                <a:off x="5874274" y="2829609"/>
                <a:ext cx="159840" cy="59400"/>
              </p14:xfrm>
            </p:contentPart>
          </mc:Choice>
          <mc:Fallback xmlns="">
            <p:pic>
              <p:nvPicPr>
                <p:cNvPr id="2681" name="Ink 2680">
                  <a:extLst>
                    <a:ext uri="{FF2B5EF4-FFF2-40B4-BE49-F238E27FC236}">
                      <a16:creationId xmlns:a16="http://schemas.microsoft.com/office/drawing/2014/main" id="{57713DBF-DA91-7885-E480-BFE0D8F094BF}"/>
                    </a:ext>
                  </a:extLst>
                </p:cNvPr>
                <p:cNvPicPr/>
                <p:nvPr/>
              </p:nvPicPr>
              <p:blipFill>
                <a:blip r:embed="rId4837"/>
                <a:stretch>
                  <a:fillRect/>
                </a:stretch>
              </p:blipFill>
              <p:spPr>
                <a:xfrm>
                  <a:off x="5811274" y="2451969"/>
                  <a:ext cx="285480" cy="81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38">
              <p14:nvContentPartPr>
                <p14:cNvPr id="2682" name="Ink 2681">
                  <a:extLst>
                    <a:ext uri="{FF2B5EF4-FFF2-40B4-BE49-F238E27FC236}">
                      <a16:creationId xmlns:a16="http://schemas.microsoft.com/office/drawing/2014/main" id="{E41A5E44-0EB0-AAE5-09EF-477D05AA5C23}"/>
                    </a:ext>
                  </a:extLst>
                </p14:cNvPr>
                <p14:cNvContentPartPr/>
                <p14:nvPr/>
              </p14:nvContentPartPr>
              <p14:xfrm>
                <a:off x="5976874" y="2532249"/>
                <a:ext cx="118800" cy="252360"/>
              </p14:xfrm>
            </p:contentPart>
          </mc:Choice>
          <mc:Fallback xmlns="">
            <p:pic>
              <p:nvPicPr>
                <p:cNvPr id="2682" name="Ink 2681">
                  <a:extLst>
                    <a:ext uri="{FF2B5EF4-FFF2-40B4-BE49-F238E27FC236}">
                      <a16:creationId xmlns:a16="http://schemas.microsoft.com/office/drawing/2014/main" id="{E41A5E44-0EB0-AAE5-09EF-477D05AA5C23}"/>
                    </a:ext>
                  </a:extLst>
                </p:cNvPr>
                <p:cNvPicPr/>
                <p:nvPr/>
              </p:nvPicPr>
              <p:blipFill>
                <a:blip r:embed="rId4839"/>
                <a:stretch>
                  <a:fillRect/>
                </a:stretch>
              </p:blipFill>
              <p:spPr>
                <a:xfrm>
                  <a:off x="5913874" y="2154249"/>
                  <a:ext cx="244440" cy="10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40">
              <p14:nvContentPartPr>
                <p14:cNvPr id="2683" name="Ink 2682">
                  <a:extLst>
                    <a:ext uri="{FF2B5EF4-FFF2-40B4-BE49-F238E27FC236}">
                      <a16:creationId xmlns:a16="http://schemas.microsoft.com/office/drawing/2014/main" id="{FAFC8932-A5B5-82B9-BDD1-99E48BE38BF6}"/>
                    </a:ext>
                  </a:extLst>
                </p14:cNvPr>
                <p14:cNvContentPartPr/>
                <p14:nvPr/>
              </p14:nvContentPartPr>
              <p14:xfrm>
                <a:off x="5894434" y="2583729"/>
                <a:ext cx="217800" cy="308520"/>
              </p14:xfrm>
            </p:contentPart>
          </mc:Choice>
          <mc:Fallback xmlns="">
            <p:pic>
              <p:nvPicPr>
                <p:cNvPr id="2683" name="Ink 2682">
                  <a:extLst>
                    <a:ext uri="{FF2B5EF4-FFF2-40B4-BE49-F238E27FC236}">
                      <a16:creationId xmlns:a16="http://schemas.microsoft.com/office/drawing/2014/main" id="{FAFC8932-A5B5-82B9-BDD1-99E48BE38BF6}"/>
                    </a:ext>
                  </a:extLst>
                </p:cNvPr>
                <p:cNvPicPr/>
                <p:nvPr/>
              </p:nvPicPr>
              <p:blipFill>
                <a:blip r:embed="rId4841"/>
                <a:stretch>
                  <a:fillRect/>
                </a:stretch>
              </p:blipFill>
              <p:spPr>
                <a:xfrm>
                  <a:off x="5831434" y="2206089"/>
                  <a:ext cx="343440" cy="10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42">
              <p14:nvContentPartPr>
                <p14:cNvPr id="2684" name="Ink 2683">
                  <a:extLst>
                    <a:ext uri="{FF2B5EF4-FFF2-40B4-BE49-F238E27FC236}">
                      <a16:creationId xmlns:a16="http://schemas.microsoft.com/office/drawing/2014/main" id="{8967EB6A-455E-6A4C-6CC4-BB109D42BDAD}"/>
                    </a:ext>
                  </a:extLst>
                </p14:cNvPr>
                <p14:cNvContentPartPr/>
                <p14:nvPr/>
              </p14:nvContentPartPr>
              <p14:xfrm>
                <a:off x="5843314" y="2977209"/>
                <a:ext cx="2520" cy="1080"/>
              </p14:xfrm>
            </p:contentPart>
          </mc:Choice>
          <mc:Fallback xmlns="">
            <p:pic>
              <p:nvPicPr>
                <p:cNvPr id="2684" name="Ink 2683">
                  <a:extLst>
                    <a:ext uri="{FF2B5EF4-FFF2-40B4-BE49-F238E27FC236}">
                      <a16:creationId xmlns:a16="http://schemas.microsoft.com/office/drawing/2014/main" id="{8967EB6A-455E-6A4C-6CC4-BB109D42BDAD}"/>
                    </a:ext>
                  </a:extLst>
                </p:cNvPr>
                <p:cNvPicPr/>
                <p:nvPr/>
              </p:nvPicPr>
              <p:blipFill>
                <a:blip r:embed="rId4843"/>
                <a:stretch>
                  <a:fillRect/>
                </a:stretch>
              </p:blipFill>
              <p:spPr>
                <a:xfrm>
                  <a:off x="5780314" y="2599209"/>
                  <a:ext cx="128160" cy="75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44">
              <p14:nvContentPartPr>
                <p14:cNvPr id="2685" name="Ink 2684">
                  <a:extLst>
                    <a:ext uri="{FF2B5EF4-FFF2-40B4-BE49-F238E27FC236}">
                      <a16:creationId xmlns:a16="http://schemas.microsoft.com/office/drawing/2014/main" id="{A17348CF-109F-2108-3565-2783FBE7E42A}"/>
                    </a:ext>
                  </a:extLst>
                </p14:cNvPr>
                <p14:cNvContentPartPr/>
                <p14:nvPr/>
              </p14:nvContentPartPr>
              <p14:xfrm>
                <a:off x="5835034" y="2975769"/>
                <a:ext cx="1800" cy="720"/>
              </p14:xfrm>
            </p:contentPart>
          </mc:Choice>
          <mc:Fallback xmlns="">
            <p:pic>
              <p:nvPicPr>
                <p:cNvPr id="2685" name="Ink 2684">
                  <a:extLst>
                    <a:ext uri="{FF2B5EF4-FFF2-40B4-BE49-F238E27FC236}">
                      <a16:creationId xmlns:a16="http://schemas.microsoft.com/office/drawing/2014/main" id="{A17348CF-109F-2108-3565-2783FBE7E42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772394" y="2598129"/>
                  <a:ext cx="127440" cy="75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45">
              <p14:nvContentPartPr>
                <p14:cNvPr id="2715" name="Ink 2714">
                  <a:extLst>
                    <a:ext uri="{FF2B5EF4-FFF2-40B4-BE49-F238E27FC236}">
                      <a16:creationId xmlns:a16="http://schemas.microsoft.com/office/drawing/2014/main" id="{1D346662-4791-E0E1-3E24-7A6DA8710E1D}"/>
                    </a:ext>
                  </a:extLst>
                </p14:cNvPr>
                <p14:cNvContentPartPr/>
                <p14:nvPr/>
              </p14:nvContentPartPr>
              <p14:xfrm>
                <a:off x="5928274" y="2314809"/>
                <a:ext cx="130680" cy="178920"/>
              </p14:xfrm>
            </p:contentPart>
          </mc:Choice>
          <mc:Fallback xmlns="">
            <p:pic>
              <p:nvPicPr>
                <p:cNvPr id="2715" name="Ink 2714">
                  <a:extLst>
                    <a:ext uri="{FF2B5EF4-FFF2-40B4-BE49-F238E27FC236}">
                      <a16:creationId xmlns:a16="http://schemas.microsoft.com/office/drawing/2014/main" id="{1D346662-4791-E0E1-3E24-7A6DA8710E1D}"/>
                    </a:ext>
                  </a:extLst>
                </p:cNvPr>
                <p:cNvPicPr/>
                <p:nvPr/>
              </p:nvPicPr>
              <p:blipFill>
                <a:blip r:embed="rId4846"/>
                <a:stretch>
                  <a:fillRect/>
                </a:stretch>
              </p:blipFill>
              <p:spPr>
                <a:xfrm>
                  <a:off x="5865274" y="1936809"/>
                  <a:ext cx="256320" cy="9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47">
              <p14:nvContentPartPr>
                <p14:cNvPr id="2716" name="Ink 2715">
                  <a:extLst>
                    <a:ext uri="{FF2B5EF4-FFF2-40B4-BE49-F238E27FC236}">
                      <a16:creationId xmlns:a16="http://schemas.microsoft.com/office/drawing/2014/main" id="{22796D25-28F7-C91B-7BA8-0C92536EBB28}"/>
                    </a:ext>
                  </a:extLst>
                </p14:cNvPr>
                <p14:cNvContentPartPr/>
                <p14:nvPr/>
              </p14:nvContentPartPr>
              <p14:xfrm>
                <a:off x="5831434" y="2377809"/>
                <a:ext cx="122040" cy="189360"/>
              </p14:xfrm>
            </p:contentPart>
          </mc:Choice>
          <mc:Fallback xmlns="">
            <p:pic>
              <p:nvPicPr>
                <p:cNvPr id="2716" name="Ink 2715">
                  <a:extLst>
                    <a:ext uri="{FF2B5EF4-FFF2-40B4-BE49-F238E27FC236}">
                      <a16:creationId xmlns:a16="http://schemas.microsoft.com/office/drawing/2014/main" id="{22796D25-28F7-C91B-7BA8-0C92536EBB28}"/>
                    </a:ext>
                  </a:extLst>
                </p:cNvPr>
                <p:cNvPicPr/>
                <p:nvPr/>
              </p:nvPicPr>
              <p:blipFill>
                <a:blip r:embed="rId4848"/>
                <a:stretch>
                  <a:fillRect/>
                </a:stretch>
              </p:blipFill>
              <p:spPr>
                <a:xfrm>
                  <a:off x="5768434" y="1999809"/>
                  <a:ext cx="247680" cy="9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49">
              <p14:nvContentPartPr>
                <p14:cNvPr id="2717" name="Ink 2716">
                  <a:extLst>
                    <a:ext uri="{FF2B5EF4-FFF2-40B4-BE49-F238E27FC236}">
                      <a16:creationId xmlns:a16="http://schemas.microsoft.com/office/drawing/2014/main" id="{10572EB0-0EA5-31A4-AD36-68313551EE7D}"/>
                    </a:ext>
                  </a:extLst>
                </p14:cNvPr>
                <p14:cNvContentPartPr/>
                <p14:nvPr/>
              </p14:nvContentPartPr>
              <p14:xfrm>
                <a:off x="5929354" y="2185569"/>
                <a:ext cx="72720" cy="371520"/>
              </p14:xfrm>
            </p:contentPart>
          </mc:Choice>
          <mc:Fallback xmlns="">
            <p:pic>
              <p:nvPicPr>
                <p:cNvPr id="2717" name="Ink 2716">
                  <a:extLst>
                    <a:ext uri="{FF2B5EF4-FFF2-40B4-BE49-F238E27FC236}">
                      <a16:creationId xmlns:a16="http://schemas.microsoft.com/office/drawing/2014/main" id="{10572EB0-0EA5-31A4-AD36-68313551EE7D}"/>
                    </a:ext>
                  </a:extLst>
                </p:cNvPr>
                <p:cNvPicPr/>
                <p:nvPr/>
              </p:nvPicPr>
              <p:blipFill>
                <a:blip r:embed="rId4850"/>
                <a:stretch>
                  <a:fillRect/>
                </a:stretch>
              </p:blipFill>
              <p:spPr>
                <a:xfrm>
                  <a:off x="5866354" y="1807929"/>
                  <a:ext cx="198360" cy="11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51">
              <p14:nvContentPartPr>
                <p14:cNvPr id="2718" name="Ink 2717">
                  <a:extLst>
                    <a:ext uri="{FF2B5EF4-FFF2-40B4-BE49-F238E27FC236}">
                      <a16:creationId xmlns:a16="http://schemas.microsoft.com/office/drawing/2014/main" id="{2D25F1E8-D6E4-7905-B374-70D2AD372019}"/>
                    </a:ext>
                  </a:extLst>
                </p14:cNvPr>
                <p14:cNvContentPartPr/>
                <p14:nvPr/>
              </p14:nvContentPartPr>
              <p14:xfrm>
                <a:off x="5860234" y="2407329"/>
                <a:ext cx="85680" cy="216720"/>
              </p14:xfrm>
            </p:contentPart>
          </mc:Choice>
          <mc:Fallback xmlns="">
            <p:pic>
              <p:nvPicPr>
                <p:cNvPr id="2718" name="Ink 2717">
                  <a:extLst>
                    <a:ext uri="{FF2B5EF4-FFF2-40B4-BE49-F238E27FC236}">
                      <a16:creationId xmlns:a16="http://schemas.microsoft.com/office/drawing/2014/main" id="{2D25F1E8-D6E4-7905-B374-70D2AD372019}"/>
                    </a:ext>
                  </a:extLst>
                </p:cNvPr>
                <p:cNvPicPr/>
                <p:nvPr/>
              </p:nvPicPr>
              <p:blipFill>
                <a:blip r:embed="rId4852"/>
                <a:stretch>
                  <a:fillRect/>
                </a:stretch>
              </p:blipFill>
              <p:spPr>
                <a:xfrm>
                  <a:off x="5797594" y="2029329"/>
                  <a:ext cx="211320" cy="9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53">
              <p14:nvContentPartPr>
                <p14:cNvPr id="2719" name="Ink 2718">
                  <a:extLst>
                    <a:ext uri="{FF2B5EF4-FFF2-40B4-BE49-F238E27FC236}">
                      <a16:creationId xmlns:a16="http://schemas.microsoft.com/office/drawing/2014/main" id="{1C41599D-758D-AF03-4ED2-F0E94211B2CF}"/>
                    </a:ext>
                  </a:extLst>
                </p14:cNvPr>
                <p14:cNvContentPartPr/>
                <p14:nvPr/>
              </p14:nvContentPartPr>
              <p14:xfrm>
                <a:off x="5905954" y="2443689"/>
                <a:ext cx="40320" cy="125280"/>
              </p14:xfrm>
            </p:contentPart>
          </mc:Choice>
          <mc:Fallback xmlns="">
            <p:pic>
              <p:nvPicPr>
                <p:cNvPr id="2719" name="Ink 2718">
                  <a:extLst>
                    <a:ext uri="{FF2B5EF4-FFF2-40B4-BE49-F238E27FC236}">
                      <a16:creationId xmlns:a16="http://schemas.microsoft.com/office/drawing/2014/main" id="{1C41599D-758D-AF03-4ED2-F0E94211B2CF}"/>
                    </a:ext>
                  </a:extLst>
                </p:cNvPr>
                <p:cNvPicPr/>
                <p:nvPr/>
              </p:nvPicPr>
              <p:blipFill>
                <a:blip r:embed="rId4854"/>
                <a:stretch>
                  <a:fillRect/>
                </a:stretch>
              </p:blipFill>
              <p:spPr>
                <a:xfrm>
                  <a:off x="5842954" y="2065689"/>
                  <a:ext cx="165960" cy="88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55">
              <p14:nvContentPartPr>
                <p14:cNvPr id="2720" name="Ink 2719">
                  <a:extLst>
                    <a:ext uri="{FF2B5EF4-FFF2-40B4-BE49-F238E27FC236}">
                      <a16:creationId xmlns:a16="http://schemas.microsoft.com/office/drawing/2014/main" id="{E187968E-BC2A-D06D-EF36-578D1DB23453}"/>
                    </a:ext>
                  </a:extLst>
                </p14:cNvPr>
                <p14:cNvContentPartPr/>
                <p14:nvPr/>
              </p14:nvContentPartPr>
              <p14:xfrm>
                <a:off x="6082714" y="2387169"/>
                <a:ext cx="89640" cy="160920"/>
              </p14:xfrm>
            </p:contentPart>
          </mc:Choice>
          <mc:Fallback xmlns="">
            <p:pic>
              <p:nvPicPr>
                <p:cNvPr id="2720" name="Ink 2719">
                  <a:extLst>
                    <a:ext uri="{FF2B5EF4-FFF2-40B4-BE49-F238E27FC236}">
                      <a16:creationId xmlns:a16="http://schemas.microsoft.com/office/drawing/2014/main" id="{E187968E-BC2A-D06D-EF36-578D1DB23453}"/>
                    </a:ext>
                  </a:extLst>
                </p:cNvPr>
                <p:cNvPicPr/>
                <p:nvPr/>
              </p:nvPicPr>
              <p:blipFill>
                <a:blip r:embed="rId4856"/>
                <a:stretch>
                  <a:fillRect/>
                </a:stretch>
              </p:blipFill>
              <p:spPr>
                <a:xfrm>
                  <a:off x="6020074" y="2009169"/>
                  <a:ext cx="215280" cy="9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57">
              <p14:nvContentPartPr>
                <p14:cNvPr id="2721" name="Ink 2720">
                  <a:extLst>
                    <a:ext uri="{FF2B5EF4-FFF2-40B4-BE49-F238E27FC236}">
                      <a16:creationId xmlns:a16="http://schemas.microsoft.com/office/drawing/2014/main" id="{69283C32-7F08-FA13-F69F-FE395C435327}"/>
                    </a:ext>
                  </a:extLst>
                </p14:cNvPr>
                <p14:cNvContentPartPr/>
                <p14:nvPr/>
              </p14:nvContentPartPr>
              <p14:xfrm>
                <a:off x="6048514" y="2329569"/>
                <a:ext cx="113040" cy="339840"/>
              </p14:xfrm>
            </p:contentPart>
          </mc:Choice>
          <mc:Fallback xmlns="">
            <p:pic>
              <p:nvPicPr>
                <p:cNvPr id="2721" name="Ink 2720">
                  <a:extLst>
                    <a:ext uri="{FF2B5EF4-FFF2-40B4-BE49-F238E27FC236}">
                      <a16:creationId xmlns:a16="http://schemas.microsoft.com/office/drawing/2014/main" id="{69283C32-7F08-FA13-F69F-FE395C435327}"/>
                    </a:ext>
                  </a:extLst>
                </p:cNvPr>
                <p:cNvPicPr/>
                <p:nvPr/>
              </p:nvPicPr>
              <p:blipFill>
                <a:blip r:embed="rId4858"/>
                <a:stretch>
                  <a:fillRect/>
                </a:stretch>
              </p:blipFill>
              <p:spPr>
                <a:xfrm>
                  <a:off x="5985514" y="1951569"/>
                  <a:ext cx="238680" cy="10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59">
              <p14:nvContentPartPr>
                <p14:cNvPr id="2722" name="Ink 2721">
                  <a:extLst>
                    <a:ext uri="{FF2B5EF4-FFF2-40B4-BE49-F238E27FC236}">
                      <a16:creationId xmlns:a16="http://schemas.microsoft.com/office/drawing/2014/main" id="{B57B7EF9-643F-5C10-ECC9-0A1B9227829D}"/>
                    </a:ext>
                  </a:extLst>
                </p14:cNvPr>
                <p14:cNvContentPartPr/>
                <p14:nvPr/>
              </p14:nvContentPartPr>
              <p14:xfrm>
                <a:off x="6072274" y="2453769"/>
                <a:ext cx="56880" cy="144000"/>
              </p14:xfrm>
            </p:contentPart>
          </mc:Choice>
          <mc:Fallback xmlns="">
            <p:pic>
              <p:nvPicPr>
                <p:cNvPr id="2722" name="Ink 2721">
                  <a:extLst>
                    <a:ext uri="{FF2B5EF4-FFF2-40B4-BE49-F238E27FC236}">
                      <a16:creationId xmlns:a16="http://schemas.microsoft.com/office/drawing/2014/main" id="{B57B7EF9-643F-5C10-ECC9-0A1B9227829D}"/>
                    </a:ext>
                  </a:extLst>
                </p:cNvPr>
                <p:cNvPicPr/>
                <p:nvPr/>
              </p:nvPicPr>
              <p:blipFill>
                <a:blip r:embed="rId4860"/>
                <a:stretch>
                  <a:fillRect/>
                </a:stretch>
              </p:blipFill>
              <p:spPr>
                <a:xfrm>
                  <a:off x="6009274" y="2075769"/>
                  <a:ext cx="182520" cy="89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61">
              <p14:nvContentPartPr>
                <p14:cNvPr id="2723" name="Ink 2722">
                  <a:extLst>
                    <a:ext uri="{FF2B5EF4-FFF2-40B4-BE49-F238E27FC236}">
                      <a16:creationId xmlns:a16="http://schemas.microsoft.com/office/drawing/2014/main" id="{B7FA5179-D26F-4535-9C15-A318F74D7E3F}"/>
                    </a:ext>
                  </a:extLst>
                </p14:cNvPr>
                <p14:cNvContentPartPr/>
                <p14:nvPr/>
              </p14:nvContentPartPr>
              <p14:xfrm>
                <a:off x="6071914" y="2502729"/>
                <a:ext cx="68040" cy="92520"/>
              </p14:xfrm>
            </p:contentPart>
          </mc:Choice>
          <mc:Fallback xmlns="">
            <p:pic>
              <p:nvPicPr>
                <p:cNvPr id="2723" name="Ink 2722">
                  <a:extLst>
                    <a:ext uri="{FF2B5EF4-FFF2-40B4-BE49-F238E27FC236}">
                      <a16:creationId xmlns:a16="http://schemas.microsoft.com/office/drawing/2014/main" id="{B7FA5179-D26F-4535-9C15-A318F74D7E3F}"/>
                    </a:ext>
                  </a:extLst>
                </p:cNvPr>
                <p:cNvPicPr/>
                <p:nvPr/>
              </p:nvPicPr>
              <p:blipFill>
                <a:blip r:embed="rId4862"/>
                <a:stretch>
                  <a:fillRect/>
                </a:stretch>
              </p:blipFill>
              <p:spPr>
                <a:xfrm>
                  <a:off x="6008914" y="2124729"/>
                  <a:ext cx="193680" cy="84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63">
              <p14:nvContentPartPr>
                <p14:cNvPr id="2724" name="Ink 2723">
                  <a:extLst>
                    <a:ext uri="{FF2B5EF4-FFF2-40B4-BE49-F238E27FC236}">
                      <a16:creationId xmlns:a16="http://schemas.microsoft.com/office/drawing/2014/main" id="{C719F738-7D6B-61BE-A70E-FFC737E37976}"/>
                    </a:ext>
                  </a:extLst>
                </p14:cNvPr>
                <p14:cNvContentPartPr/>
                <p14:nvPr/>
              </p14:nvContentPartPr>
              <p14:xfrm>
                <a:off x="6188554" y="2555649"/>
                <a:ext cx="10800" cy="6480"/>
              </p14:xfrm>
            </p:contentPart>
          </mc:Choice>
          <mc:Fallback xmlns="">
            <p:pic>
              <p:nvPicPr>
                <p:cNvPr id="2724" name="Ink 2723">
                  <a:extLst>
                    <a:ext uri="{FF2B5EF4-FFF2-40B4-BE49-F238E27FC236}">
                      <a16:creationId xmlns:a16="http://schemas.microsoft.com/office/drawing/2014/main" id="{C719F738-7D6B-61BE-A70E-FFC737E37976}"/>
                    </a:ext>
                  </a:extLst>
                </p:cNvPr>
                <p:cNvPicPr/>
                <p:nvPr/>
              </p:nvPicPr>
              <p:blipFill>
                <a:blip r:embed="rId4864"/>
                <a:stretch>
                  <a:fillRect/>
                </a:stretch>
              </p:blipFill>
              <p:spPr>
                <a:xfrm>
                  <a:off x="6125914" y="2177649"/>
                  <a:ext cx="136440" cy="76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65">
              <p14:nvContentPartPr>
                <p14:cNvPr id="2726" name="Ink 2725">
                  <a:extLst>
                    <a:ext uri="{FF2B5EF4-FFF2-40B4-BE49-F238E27FC236}">
                      <a16:creationId xmlns:a16="http://schemas.microsoft.com/office/drawing/2014/main" id="{C54FAD3E-7790-C77B-D15F-55C0643CE7A2}"/>
                    </a:ext>
                  </a:extLst>
                </p14:cNvPr>
                <p14:cNvContentPartPr/>
                <p14:nvPr/>
              </p14:nvContentPartPr>
              <p14:xfrm>
                <a:off x="6229594" y="2375649"/>
                <a:ext cx="75960" cy="354960"/>
              </p14:xfrm>
            </p:contentPart>
          </mc:Choice>
          <mc:Fallback xmlns="">
            <p:pic>
              <p:nvPicPr>
                <p:cNvPr id="2726" name="Ink 2725">
                  <a:extLst>
                    <a:ext uri="{FF2B5EF4-FFF2-40B4-BE49-F238E27FC236}">
                      <a16:creationId xmlns:a16="http://schemas.microsoft.com/office/drawing/2014/main" id="{C54FAD3E-7790-C77B-D15F-55C0643CE7A2}"/>
                    </a:ext>
                  </a:extLst>
                </p:cNvPr>
                <p:cNvPicPr/>
                <p:nvPr/>
              </p:nvPicPr>
              <p:blipFill>
                <a:blip r:embed="rId4866"/>
                <a:stretch>
                  <a:fillRect/>
                </a:stretch>
              </p:blipFill>
              <p:spPr>
                <a:xfrm>
                  <a:off x="6166594" y="1997649"/>
                  <a:ext cx="201600" cy="11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67">
              <p14:nvContentPartPr>
                <p14:cNvPr id="2727" name="Ink 2726">
                  <a:extLst>
                    <a:ext uri="{FF2B5EF4-FFF2-40B4-BE49-F238E27FC236}">
                      <a16:creationId xmlns:a16="http://schemas.microsoft.com/office/drawing/2014/main" id="{F4FD5335-3088-86C1-8024-B3F14D5D21F9}"/>
                    </a:ext>
                  </a:extLst>
                </p14:cNvPr>
                <p14:cNvContentPartPr/>
                <p14:nvPr/>
              </p14:nvContentPartPr>
              <p14:xfrm>
                <a:off x="6240754" y="2374569"/>
                <a:ext cx="69120" cy="422280"/>
              </p14:xfrm>
            </p:contentPart>
          </mc:Choice>
          <mc:Fallback xmlns="">
            <p:pic>
              <p:nvPicPr>
                <p:cNvPr id="2727" name="Ink 2726">
                  <a:extLst>
                    <a:ext uri="{FF2B5EF4-FFF2-40B4-BE49-F238E27FC236}">
                      <a16:creationId xmlns:a16="http://schemas.microsoft.com/office/drawing/2014/main" id="{F4FD5335-3088-86C1-8024-B3F14D5D21F9}"/>
                    </a:ext>
                  </a:extLst>
                </p:cNvPr>
                <p:cNvPicPr/>
                <p:nvPr/>
              </p:nvPicPr>
              <p:blipFill>
                <a:blip r:embed="rId4868"/>
                <a:stretch>
                  <a:fillRect/>
                </a:stretch>
              </p:blipFill>
              <p:spPr>
                <a:xfrm>
                  <a:off x="6178114" y="1996929"/>
                  <a:ext cx="194760" cy="11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69">
              <p14:nvContentPartPr>
                <p14:cNvPr id="2728" name="Ink 2727">
                  <a:extLst>
                    <a:ext uri="{FF2B5EF4-FFF2-40B4-BE49-F238E27FC236}">
                      <a16:creationId xmlns:a16="http://schemas.microsoft.com/office/drawing/2014/main" id="{EDEAAE90-3793-3F8D-06EF-FCA873AEEE53}"/>
                    </a:ext>
                  </a:extLst>
                </p14:cNvPr>
                <p14:cNvContentPartPr/>
                <p14:nvPr/>
              </p14:nvContentPartPr>
              <p14:xfrm>
                <a:off x="6209434" y="2467809"/>
                <a:ext cx="85320" cy="333000"/>
              </p14:xfrm>
            </p:contentPart>
          </mc:Choice>
          <mc:Fallback xmlns="">
            <p:pic>
              <p:nvPicPr>
                <p:cNvPr id="2728" name="Ink 2727">
                  <a:extLst>
                    <a:ext uri="{FF2B5EF4-FFF2-40B4-BE49-F238E27FC236}">
                      <a16:creationId xmlns:a16="http://schemas.microsoft.com/office/drawing/2014/main" id="{EDEAAE90-3793-3F8D-06EF-FCA873AEEE53}"/>
                    </a:ext>
                  </a:extLst>
                </p:cNvPr>
                <p:cNvPicPr/>
                <p:nvPr/>
              </p:nvPicPr>
              <p:blipFill>
                <a:blip r:embed="rId4870"/>
                <a:stretch>
                  <a:fillRect/>
                </a:stretch>
              </p:blipFill>
              <p:spPr>
                <a:xfrm>
                  <a:off x="6146794" y="2089809"/>
                  <a:ext cx="210960" cy="10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71">
              <p14:nvContentPartPr>
                <p14:cNvPr id="2730" name="Ink 2729">
                  <a:extLst>
                    <a:ext uri="{FF2B5EF4-FFF2-40B4-BE49-F238E27FC236}">
                      <a16:creationId xmlns:a16="http://schemas.microsoft.com/office/drawing/2014/main" id="{4BD5366A-7833-CD24-E841-4461F139A922}"/>
                    </a:ext>
                  </a:extLst>
                </p14:cNvPr>
                <p14:cNvContentPartPr/>
                <p14:nvPr/>
              </p14:nvContentPartPr>
              <p14:xfrm>
                <a:off x="5337514" y="2737449"/>
                <a:ext cx="187920" cy="600120"/>
              </p14:xfrm>
            </p:contentPart>
          </mc:Choice>
          <mc:Fallback xmlns="">
            <p:pic>
              <p:nvPicPr>
                <p:cNvPr id="2730" name="Ink 2729">
                  <a:extLst>
                    <a:ext uri="{FF2B5EF4-FFF2-40B4-BE49-F238E27FC236}">
                      <a16:creationId xmlns:a16="http://schemas.microsoft.com/office/drawing/2014/main" id="{4BD5366A-7833-CD24-E841-4461F139A922}"/>
                    </a:ext>
                  </a:extLst>
                </p:cNvPr>
                <p:cNvPicPr/>
                <p:nvPr/>
              </p:nvPicPr>
              <p:blipFill>
                <a:blip r:embed="rId4872"/>
                <a:stretch>
                  <a:fillRect/>
                </a:stretch>
              </p:blipFill>
              <p:spPr>
                <a:xfrm>
                  <a:off x="5274514" y="2359809"/>
                  <a:ext cx="313560" cy="13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73">
              <p14:nvContentPartPr>
                <p14:cNvPr id="2731" name="Ink 2730">
                  <a:extLst>
                    <a:ext uri="{FF2B5EF4-FFF2-40B4-BE49-F238E27FC236}">
                      <a16:creationId xmlns:a16="http://schemas.microsoft.com/office/drawing/2014/main" id="{9169B4AE-0833-C45E-5033-E7968EA5048F}"/>
                    </a:ext>
                  </a:extLst>
                </p14:cNvPr>
                <p14:cNvContentPartPr/>
                <p14:nvPr/>
              </p14:nvContentPartPr>
              <p14:xfrm>
                <a:off x="5315554" y="2834289"/>
                <a:ext cx="97200" cy="527400"/>
              </p14:xfrm>
            </p:contentPart>
          </mc:Choice>
          <mc:Fallback xmlns="">
            <p:pic>
              <p:nvPicPr>
                <p:cNvPr id="2731" name="Ink 2730">
                  <a:extLst>
                    <a:ext uri="{FF2B5EF4-FFF2-40B4-BE49-F238E27FC236}">
                      <a16:creationId xmlns:a16="http://schemas.microsoft.com/office/drawing/2014/main" id="{9169B4AE-0833-C45E-5033-E7968EA5048F}"/>
                    </a:ext>
                  </a:extLst>
                </p:cNvPr>
                <p:cNvPicPr/>
                <p:nvPr/>
              </p:nvPicPr>
              <p:blipFill>
                <a:blip r:embed="rId4874"/>
                <a:stretch>
                  <a:fillRect/>
                </a:stretch>
              </p:blipFill>
              <p:spPr>
                <a:xfrm>
                  <a:off x="5252914" y="2456649"/>
                  <a:ext cx="222840" cy="12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75">
              <p14:nvContentPartPr>
                <p14:cNvPr id="2732" name="Ink 2731">
                  <a:extLst>
                    <a:ext uri="{FF2B5EF4-FFF2-40B4-BE49-F238E27FC236}">
                      <a16:creationId xmlns:a16="http://schemas.microsoft.com/office/drawing/2014/main" id="{3C5D6FDF-6AD9-6FBF-EE39-28F9F66AFE3B}"/>
                    </a:ext>
                  </a:extLst>
                </p14:cNvPr>
                <p14:cNvContentPartPr/>
                <p14:nvPr/>
              </p14:nvContentPartPr>
              <p14:xfrm>
                <a:off x="5310874" y="2849409"/>
                <a:ext cx="54360" cy="142560"/>
              </p14:xfrm>
            </p:contentPart>
          </mc:Choice>
          <mc:Fallback xmlns="">
            <p:pic>
              <p:nvPicPr>
                <p:cNvPr id="2732" name="Ink 2731">
                  <a:extLst>
                    <a:ext uri="{FF2B5EF4-FFF2-40B4-BE49-F238E27FC236}">
                      <a16:creationId xmlns:a16="http://schemas.microsoft.com/office/drawing/2014/main" id="{3C5D6FDF-6AD9-6FBF-EE39-28F9F66AFE3B}"/>
                    </a:ext>
                  </a:extLst>
                </p:cNvPr>
                <p:cNvPicPr/>
                <p:nvPr/>
              </p:nvPicPr>
              <p:blipFill>
                <a:blip r:embed="rId4876"/>
                <a:stretch>
                  <a:fillRect/>
                </a:stretch>
              </p:blipFill>
              <p:spPr>
                <a:xfrm>
                  <a:off x="5247874" y="2471409"/>
                  <a:ext cx="180000" cy="89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77">
              <p14:nvContentPartPr>
                <p14:cNvPr id="2734" name="Ink 2733">
                  <a:extLst>
                    <a:ext uri="{FF2B5EF4-FFF2-40B4-BE49-F238E27FC236}">
                      <a16:creationId xmlns:a16="http://schemas.microsoft.com/office/drawing/2014/main" id="{DB134011-F1E5-41FF-242E-ACDD4D271A8B}"/>
                    </a:ext>
                  </a:extLst>
                </p14:cNvPr>
                <p14:cNvContentPartPr/>
                <p14:nvPr/>
              </p14:nvContentPartPr>
              <p14:xfrm>
                <a:off x="5077954" y="2473929"/>
                <a:ext cx="131760" cy="478440"/>
              </p14:xfrm>
            </p:contentPart>
          </mc:Choice>
          <mc:Fallback xmlns="">
            <p:pic>
              <p:nvPicPr>
                <p:cNvPr id="2734" name="Ink 2733">
                  <a:extLst>
                    <a:ext uri="{FF2B5EF4-FFF2-40B4-BE49-F238E27FC236}">
                      <a16:creationId xmlns:a16="http://schemas.microsoft.com/office/drawing/2014/main" id="{DB134011-F1E5-41FF-242E-ACDD4D271A8B}"/>
                    </a:ext>
                  </a:extLst>
                </p:cNvPr>
                <p:cNvPicPr/>
                <p:nvPr/>
              </p:nvPicPr>
              <p:blipFill>
                <a:blip r:embed="rId4878"/>
                <a:stretch>
                  <a:fillRect/>
                </a:stretch>
              </p:blipFill>
              <p:spPr>
                <a:xfrm>
                  <a:off x="5015314" y="2095929"/>
                  <a:ext cx="257400" cy="12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79">
              <p14:nvContentPartPr>
                <p14:cNvPr id="2735" name="Ink 2734">
                  <a:extLst>
                    <a:ext uri="{FF2B5EF4-FFF2-40B4-BE49-F238E27FC236}">
                      <a16:creationId xmlns:a16="http://schemas.microsoft.com/office/drawing/2014/main" id="{621B9F8C-47AB-E714-EA2B-52F5D7997C85}"/>
                    </a:ext>
                  </a:extLst>
                </p14:cNvPr>
                <p14:cNvContentPartPr/>
                <p14:nvPr/>
              </p14:nvContentPartPr>
              <p14:xfrm>
                <a:off x="5117914" y="2448009"/>
                <a:ext cx="122400" cy="472320"/>
              </p14:xfrm>
            </p:contentPart>
          </mc:Choice>
          <mc:Fallback xmlns="">
            <p:pic>
              <p:nvPicPr>
                <p:cNvPr id="2735" name="Ink 2734">
                  <a:extLst>
                    <a:ext uri="{FF2B5EF4-FFF2-40B4-BE49-F238E27FC236}">
                      <a16:creationId xmlns:a16="http://schemas.microsoft.com/office/drawing/2014/main" id="{621B9F8C-47AB-E714-EA2B-52F5D7997C85}"/>
                    </a:ext>
                  </a:extLst>
                </p:cNvPr>
                <p:cNvPicPr/>
                <p:nvPr/>
              </p:nvPicPr>
              <p:blipFill>
                <a:blip r:embed="rId4880"/>
                <a:stretch>
                  <a:fillRect/>
                </a:stretch>
              </p:blipFill>
              <p:spPr>
                <a:xfrm>
                  <a:off x="5055274" y="2070369"/>
                  <a:ext cx="248040" cy="12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81">
              <p14:nvContentPartPr>
                <p14:cNvPr id="2736" name="Ink 2735">
                  <a:extLst>
                    <a:ext uri="{FF2B5EF4-FFF2-40B4-BE49-F238E27FC236}">
                      <a16:creationId xmlns:a16="http://schemas.microsoft.com/office/drawing/2014/main" id="{B18EAB38-E577-58E1-8751-AA7C20579B8F}"/>
                    </a:ext>
                  </a:extLst>
                </p14:cNvPr>
                <p14:cNvContentPartPr/>
                <p14:nvPr/>
              </p14:nvContentPartPr>
              <p14:xfrm>
                <a:off x="5063554" y="2503809"/>
                <a:ext cx="220320" cy="175680"/>
              </p14:xfrm>
            </p:contentPart>
          </mc:Choice>
          <mc:Fallback xmlns="">
            <p:pic>
              <p:nvPicPr>
                <p:cNvPr id="2736" name="Ink 2735">
                  <a:extLst>
                    <a:ext uri="{FF2B5EF4-FFF2-40B4-BE49-F238E27FC236}">
                      <a16:creationId xmlns:a16="http://schemas.microsoft.com/office/drawing/2014/main" id="{B18EAB38-E577-58E1-8751-AA7C20579B8F}"/>
                    </a:ext>
                  </a:extLst>
                </p:cNvPr>
                <p:cNvPicPr/>
                <p:nvPr/>
              </p:nvPicPr>
              <p:blipFill>
                <a:blip r:embed="rId4882"/>
                <a:stretch>
                  <a:fillRect/>
                </a:stretch>
              </p:blipFill>
              <p:spPr>
                <a:xfrm>
                  <a:off x="5000554" y="2126169"/>
                  <a:ext cx="345960" cy="9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83">
              <p14:nvContentPartPr>
                <p14:cNvPr id="2737" name="Ink 2736">
                  <a:extLst>
                    <a:ext uri="{FF2B5EF4-FFF2-40B4-BE49-F238E27FC236}">
                      <a16:creationId xmlns:a16="http://schemas.microsoft.com/office/drawing/2014/main" id="{4F4FF06E-CDC6-FE70-735C-E24043701018}"/>
                    </a:ext>
                  </a:extLst>
                </p14:cNvPr>
                <p14:cNvContentPartPr/>
                <p14:nvPr/>
              </p14:nvContentPartPr>
              <p14:xfrm>
                <a:off x="5198194" y="2280969"/>
                <a:ext cx="85320" cy="385200"/>
              </p14:xfrm>
            </p:contentPart>
          </mc:Choice>
          <mc:Fallback xmlns="">
            <p:pic>
              <p:nvPicPr>
                <p:cNvPr id="2737" name="Ink 2736">
                  <a:extLst>
                    <a:ext uri="{FF2B5EF4-FFF2-40B4-BE49-F238E27FC236}">
                      <a16:creationId xmlns:a16="http://schemas.microsoft.com/office/drawing/2014/main" id="{4F4FF06E-CDC6-FE70-735C-E24043701018}"/>
                    </a:ext>
                  </a:extLst>
                </p:cNvPr>
                <p:cNvPicPr/>
                <p:nvPr/>
              </p:nvPicPr>
              <p:blipFill>
                <a:blip r:embed="rId4884"/>
                <a:stretch>
                  <a:fillRect/>
                </a:stretch>
              </p:blipFill>
              <p:spPr>
                <a:xfrm>
                  <a:off x="5135194" y="1902969"/>
                  <a:ext cx="210960" cy="11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85">
              <p14:nvContentPartPr>
                <p14:cNvPr id="2738" name="Ink 2737">
                  <a:extLst>
                    <a:ext uri="{FF2B5EF4-FFF2-40B4-BE49-F238E27FC236}">
                      <a16:creationId xmlns:a16="http://schemas.microsoft.com/office/drawing/2014/main" id="{82CA8CFF-0AE5-15B7-1263-DD23FE252287}"/>
                    </a:ext>
                  </a:extLst>
                </p14:cNvPr>
                <p14:cNvContentPartPr/>
                <p14:nvPr/>
              </p14:nvContentPartPr>
              <p14:xfrm>
                <a:off x="5244274" y="2264049"/>
                <a:ext cx="107280" cy="400320"/>
              </p14:xfrm>
            </p:contentPart>
          </mc:Choice>
          <mc:Fallback xmlns="">
            <p:pic>
              <p:nvPicPr>
                <p:cNvPr id="2738" name="Ink 2737">
                  <a:extLst>
                    <a:ext uri="{FF2B5EF4-FFF2-40B4-BE49-F238E27FC236}">
                      <a16:creationId xmlns:a16="http://schemas.microsoft.com/office/drawing/2014/main" id="{82CA8CFF-0AE5-15B7-1263-DD23FE252287}"/>
                    </a:ext>
                  </a:extLst>
                </p:cNvPr>
                <p:cNvPicPr/>
                <p:nvPr/>
              </p:nvPicPr>
              <p:blipFill>
                <a:blip r:embed="rId4886"/>
                <a:stretch>
                  <a:fillRect/>
                </a:stretch>
              </p:blipFill>
              <p:spPr>
                <a:xfrm>
                  <a:off x="5181274" y="1886409"/>
                  <a:ext cx="232920" cy="11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87">
              <p14:nvContentPartPr>
                <p14:cNvPr id="2739" name="Ink 2738">
                  <a:extLst>
                    <a:ext uri="{FF2B5EF4-FFF2-40B4-BE49-F238E27FC236}">
                      <a16:creationId xmlns:a16="http://schemas.microsoft.com/office/drawing/2014/main" id="{68288456-84DA-E8CA-1739-DF3A53DD7155}"/>
                    </a:ext>
                  </a:extLst>
                </p14:cNvPr>
                <p14:cNvContentPartPr/>
                <p14:nvPr/>
              </p14:nvContentPartPr>
              <p14:xfrm>
                <a:off x="5245354" y="2341809"/>
                <a:ext cx="93240" cy="324360"/>
              </p14:xfrm>
            </p:contentPart>
          </mc:Choice>
          <mc:Fallback xmlns="">
            <p:pic>
              <p:nvPicPr>
                <p:cNvPr id="2739" name="Ink 2738">
                  <a:extLst>
                    <a:ext uri="{FF2B5EF4-FFF2-40B4-BE49-F238E27FC236}">
                      <a16:creationId xmlns:a16="http://schemas.microsoft.com/office/drawing/2014/main" id="{68288456-84DA-E8CA-1739-DF3A53DD7155}"/>
                    </a:ext>
                  </a:extLst>
                </p:cNvPr>
                <p:cNvPicPr/>
                <p:nvPr/>
              </p:nvPicPr>
              <p:blipFill>
                <a:blip r:embed="rId4888"/>
                <a:stretch>
                  <a:fillRect/>
                </a:stretch>
              </p:blipFill>
              <p:spPr>
                <a:xfrm>
                  <a:off x="5182354" y="1963809"/>
                  <a:ext cx="218880" cy="10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89">
              <p14:nvContentPartPr>
                <p14:cNvPr id="2740" name="Ink 2739">
                  <a:extLst>
                    <a:ext uri="{FF2B5EF4-FFF2-40B4-BE49-F238E27FC236}">
                      <a16:creationId xmlns:a16="http://schemas.microsoft.com/office/drawing/2014/main" id="{0FB3B263-5902-5F5B-6C06-711AF080BBC7}"/>
                    </a:ext>
                  </a:extLst>
                </p14:cNvPr>
                <p14:cNvContentPartPr/>
                <p14:nvPr/>
              </p14:nvContentPartPr>
              <p14:xfrm>
                <a:off x="5254714" y="2516769"/>
                <a:ext cx="138960" cy="274320"/>
              </p14:xfrm>
            </p:contentPart>
          </mc:Choice>
          <mc:Fallback xmlns="">
            <p:pic>
              <p:nvPicPr>
                <p:cNvPr id="2740" name="Ink 2739">
                  <a:extLst>
                    <a:ext uri="{FF2B5EF4-FFF2-40B4-BE49-F238E27FC236}">
                      <a16:creationId xmlns:a16="http://schemas.microsoft.com/office/drawing/2014/main" id="{0FB3B263-5902-5F5B-6C06-711AF080BBC7}"/>
                    </a:ext>
                  </a:extLst>
                </p:cNvPr>
                <p:cNvPicPr/>
                <p:nvPr/>
              </p:nvPicPr>
              <p:blipFill>
                <a:blip r:embed="rId4890"/>
                <a:stretch>
                  <a:fillRect/>
                </a:stretch>
              </p:blipFill>
              <p:spPr>
                <a:xfrm>
                  <a:off x="5192074" y="2139129"/>
                  <a:ext cx="264600" cy="10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91">
              <p14:nvContentPartPr>
                <p14:cNvPr id="2742" name="Ink 2741">
                  <a:extLst>
                    <a:ext uri="{FF2B5EF4-FFF2-40B4-BE49-F238E27FC236}">
                      <a16:creationId xmlns:a16="http://schemas.microsoft.com/office/drawing/2014/main" id="{D5766219-12EF-E365-FC46-C8DAD323CB13}"/>
                    </a:ext>
                  </a:extLst>
                </p14:cNvPr>
                <p14:cNvContentPartPr/>
                <p14:nvPr/>
              </p14:nvContentPartPr>
              <p14:xfrm>
                <a:off x="3870514" y="2355489"/>
                <a:ext cx="190800" cy="323640"/>
              </p14:xfrm>
            </p:contentPart>
          </mc:Choice>
          <mc:Fallback xmlns="">
            <p:pic>
              <p:nvPicPr>
                <p:cNvPr id="2742" name="Ink 2741">
                  <a:extLst>
                    <a:ext uri="{FF2B5EF4-FFF2-40B4-BE49-F238E27FC236}">
                      <a16:creationId xmlns:a16="http://schemas.microsoft.com/office/drawing/2014/main" id="{D5766219-12EF-E365-FC46-C8DAD323CB13}"/>
                    </a:ext>
                  </a:extLst>
                </p:cNvPr>
                <p:cNvPicPr/>
                <p:nvPr/>
              </p:nvPicPr>
              <p:blipFill>
                <a:blip r:embed="rId4892"/>
                <a:stretch>
                  <a:fillRect/>
                </a:stretch>
              </p:blipFill>
              <p:spPr>
                <a:xfrm>
                  <a:off x="3807514" y="1977489"/>
                  <a:ext cx="316440" cy="10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93">
              <p14:nvContentPartPr>
                <p14:cNvPr id="2743" name="Ink 2742">
                  <a:extLst>
                    <a:ext uri="{FF2B5EF4-FFF2-40B4-BE49-F238E27FC236}">
                      <a16:creationId xmlns:a16="http://schemas.microsoft.com/office/drawing/2014/main" id="{111096DD-6158-6EC3-9FCA-E11FB83D26D9}"/>
                    </a:ext>
                  </a:extLst>
                </p14:cNvPr>
                <p14:cNvContentPartPr/>
                <p14:nvPr/>
              </p14:nvContentPartPr>
              <p14:xfrm>
                <a:off x="4001194" y="2364489"/>
                <a:ext cx="96840" cy="448200"/>
              </p14:xfrm>
            </p:contentPart>
          </mc:Choice>
          <mc:Fallback xmlns="">
            <p:pic>
              <p:nvPicPr>
                <p:cNvPr id="2743" name="Ink 2742">
                  <a:extLst>
                    <a:ext uri="{FF2B5EF4-FFF2-40B4-BE49-F238E27FC236}">
                      <a16:creationId xmlns:a16="http://schemas.microsoft.com/office/drawing/2014/main" id="{111096DD-6158-6EC3-9FCA-E11FB83D26D9}"/>
                    </a:ext>
                  </a:extLst>
                </p:cNvPr>
                <p:cNvPicPr/>
                <p:nvPr/>
              </p:nvPicPr>
              <p:blipFill>
                <a:blip r:embed="rId4894"/>
                <a:stretch>
                  <a:fillRect/>
                </a:stretch>
              </p:blipFill>
              <p:spPr>
                <a:xfrm>
                  <a:off x="3938194" y="1986849"/>
                  <a:ext cx="222480" cy="12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95">
              <p14:nvContentPartPr>
                <p14:cNvPr id="2744" name="Ink 2743">
                  <a:extLst>
                    <a:ext uri="{FF2B5EF4-FFF2-40B4-BE49-F238E27FC236}">
                      <a16:creationId xmlns:a16="http://schemas.microsoft.com/office/drawing/2014/main" id="{1721AC7A-A220-A262-BCA8-2C1D8BB2BFA6}"/>
                    </a:ext>
                  </a:extLst>
                </p14:cNvPr>
                <p14:cNvContentPartPr/>
                <p14:nvPr/>
              </p14:nvContentPartPr>
              <p14:xfrm>
                <a:off x="4097674" y="2342889"/>
                <a:ext cx="25920" cy="196560"/>
              </p14:xfrm>
            </p:contentPart>
          </mc:Choice>
          <mc:Fallback xmlns="">
            <p:pic>
              <p:nvPicPr>
                <p:cNvPr id="2744" name="Ink 2743">
                  <a:extLst>
                    <a:ext uri="{FF2B5EF4-FFF2-40B4-BE49-F238E27FC236}">
                      <a16:creationId xmlns:a16="http://schemas.microsoft.com/office/drawing/2014/main" id="{1721AC7A-A220-A262-BCA8-2C1D8BB2BFA6}"/>
                    </a:ext>
                  </a:extLst>
                </p:cNvPr>
                <p:cNvPicPr/>
                <p:nvPr/>
              </p:nvPicPr>
              <p:blipFill>
                <a:blip r:embed="rId4896"/>
                <a:stretch>
                  <a:fillRect/>
                </a:stretch>
              </p:blipFill>
              <p:spPr>
                <a:xfrm>
                  <a:off x="4035034" y="1965249"/>
                  <a:ext cx="151560" cy="9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97">
              <p14:nvContentPartPr>
                <p14:cNvPr id="2746" name="Ink 2745">
                  <a:extLst>
                    <a:ext uri="{FF2B5EF4-FFF2-40B4-BE49-F238E27FC236}">
                      <a16:creationId xmlns:a16="http://schemas.microsoft.com/office/drawing/2014/main" id="{BB0159EB-FA59-D426-2C8B-65E45A10D28A}"/>
                    </a:ext>
                  </a:extLst>
                </p14:cNvPr>
                <p14:cNvContentPartPr/>
                <p14:nvPr/>
              </p14:nvContentPartPr>
              <p14:xfrm>
                <a:off x="4716154" y="3164769"/>
                <a:ext cx="217080" cy="1037160"/>
              </p14:xfrm>
            </p:contentPart>
          </mc:Choice>
          <mc:Fallback xmlns="">
            <p:pic>
              <p:nvPicPr>
                <p:cNvPr id="2746" name="Ink 2745">
                  <a:extLst>
                    <a:ext uri="{FF2B5EF4-FFF2-40B4-BE49-F238E27FC236}">
                      <a16:creationId xmlns:a16="http://schemas.microsoft.com/office/drawing/2014/main" id="{BB0159EB-FA59-D426-2C8B-65E45A10D28A}"/>
                    </a:ext>
                  </a:extLst>
                </p:cNvPr>
                <p:cNvPicPr/>
                <p:nvPr/>
              </p:nvPicPr>
              <p:blipFill>
                <a:blip r:embed="rId4898"/>
                <a:stretch>
                  <a:fillRect/>
                </a:stretch>
              </p:blipFill>
              <p:spPr>
                <a:xfrm>
                  <a:off x="4653514" y="2787129"/>
                  <a:ext cx="342720" cy="179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99">
              <p14:nvContentPartPr>
                <p14:cNvPr id="2747" name="Ink 2746">
                  <a:extLst>
                    <a:ext uri="{FF2B5EF4-FFF2-40B4-BE49-F238E27FC236}">
                      <a16:creationId xmlns:a16="http://schemas.microsoft.com/office/drawing/2014/main" id="{EFABC25A-9F37-8D4E-4F52-1DF20E37892D}"/>
                    </a:ext>
                  </a:extLst>
                </p14:cNvPr>
                <p14:cNvContentPartPr/>
                <p14:nvPr/>
              </p14:nvContentPartPr>
              <p14:xfrm>
                <a:off x="4783474" y="3151089"/>
                <a:ext cx="26280" cy="1070640"/>
              </p14:xfrm>
            </p:contentPart>
          </mc:Choice>
          <mc:Fallback xmlns="">
            <p:pic>
              <p:nvPicPr>
                <p:cNvPr id="2747" name="Ink 2746">
                  <a:extLst>
                    <a:ext uri="{FF2B5EF4-FFF2-40B4-BE49-F238E27FC236}">
                      <a16:creationId xmlns:a16="http://schemas.microsoft.com/office/drawing/2014/main" id="{EFABC25A-9F37-8D4E-4F52-1DF20E37892D}"/>
                    </a:ext>
                  </a:extLst>
                </p:cNvPr>
                <p:cNvPicPr/>
                <p:nvPr/>
              </p:nvPicPr>
              <p:blipFill>
                <a:blip r:embed="rId4900"/>
                <a:stretch>
                  <a:fillRect/>
                </a:stretch>
              </p:blipFill>
              <p:spPr>
                <a:xfrm>
                  <a:off x="4720834" y="2773089"/>
                  <a:ext cx="151920" cy="18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01">
              <p14:nvContentPartPr>
                <p14:cNvPr id="2748" name="Ink 2747">
                  <a:extLst>
                    <a:ext uri="{FF2B5EF4-FFF2-40B4-BE49-F238E27FC236}">
                      <a16:creationId xmlns:a16="http://schemas.microsoft.com/office/drawing/2014/main" id="{39CA537E-590D-3612-16F7-E36CBD1A06DE}"/>
                    </a:ext>
                  </a:extLst>
                </p14:cNvPr>
                <p14:cNvContentPartPr/>
                <p14:nvPr/>
              </p14:nvContentPartPr>
              <p14:xfrm>
                <a:off x="4676914" y="3017169"/>
                <a:ext cx="240120" cy="1019160"/>
              </p14:xfrm>
            </p:contentPart>
          </mc:Choice>
          <mc:Fallback xmlns="">
            <p:pic>
              <p:nvPicPr>
                <p:cNvPr id="2748" name="Ink 2747">
                  <a:extLst>
                    <a:ext uri="{FF2B5EF4-FFF2-40B4-BE49-F238E27FC236}">
                      <a16:creationId xmlns:a16="http://schemas.microsoft.com/office/drawing/2014/main" id="{39CA537E-590D-3612-16F7-E36CBD1A06DE}"/>
                    </a:ext>
                  </a:extLst>
                </p:cNvPr>
                <p:cNvPicPr/>
                <p:nvPr/>
              </p:nvPicPr>
              <p:blipFill>
                <a:blip r:embed="rId4902"/>
                <a:stretch>
                  <a:fillRect/>
                </a:stretch>
              </p:blipFill>
              <p:spPr>
                <a:xfrm>
                  <a:off x="4613914" y="2639529"/>
                  <a:ext cx="365760" cy="177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03">
              <p14:nvContentPartPr>
                <p14:cNvPr id="2749" name="Ink 2748">
                  <a:extLst>
                    <a:ext uri="{FF2B5EF4-FFF2-40B4-BE49-F238E27FC236}">
                      <a16:creationId xmlns:a16="http://schemas.microsoft.com/office/drawing/2014/main" id="{4F48628B-386D-D856-A10D-09E12094AEEB}"/>
                    </a:ext>
                  </a:extLst>
                </p14:cNvPr>
                <p14:cNvContentPartPr/>
                <p14:nvPr/>
              </p14:nvContentPartPr>
              <p14:xfrm>
                <a:off x="4791394" y="3149289"/>
                <a:ext cx="161640" cy="1144800"/>
              </p14:xfrm>
            </p:contentPart>
          </mc:Choice>
          <mc:Fallback xmlns="">
            <p:pic>
              <p:nvPicPr>
                <p:cNvPr id="2749" name="Ink 2748">
                  <a:extLst>
                    <a:ext uri="{FF2B5EF4-FFF2-40B4-BE49-F238E27FC236}">
                      <a16:creationId xmlns:a16="http://schemas.microsoft.com/office/drawing/2014/main" id="{4F48628B-386D-D856-A10D-09E12094AEEB}"/>
                    </a:ext>
                  </a:extLst>
                </p:cNvPr>
                <p:cNvPicPr/>
                <p:nvPr/>
              </p:nvPicPr>
              <p:blipFill>
                <a:blip r:embed="rId4904"/>
                <a:stretch>
                  <a:fillRect/>
                </a:stretch>
              </p:blipFill>
              <p:spPr>
                <a:xfrm>
                  <a:off x="4728754" y="2771289"/>
                  <a:ext cx="287280" cy="19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05">
              <p14:nvContentPartPr>
                <p14:cNvPr id="2750" name="Ink 2749">
                  <a:extLst>
                    <a:ext uri="{FF2B5EF4-FFF2-40B4-BE49-F238E27FC236}">
                      <a16:creationId xmlns:a16="http://schemas.microsoft.com/office/drawing/2014/main" id="{8E38A39B-BFD7-51A3-0379-0922033E4BC3}"/>
                    </a:ext>
                  </a:extLst>
                </p14:cNvPr>
                <p14:cNvContentPartPr/>
                <p14:nvPr/>
              </p14:nvContentPartPr>
              <p14:xfrm>
                <a:off x="4842874" y="3431169"/>
                <a:ext cx="115560" cy="719640"/>
              </p14:xfrm>
            </p:contentPart>
          </mc:Choice>
          <mc:Fallback xmlns="">
            <p:pic>
              <p:nvPicPr>
                <p:cNvPr id="2750" name="Ink 2749">
                  <a:extLst>
                    <a:ext uri="{FF2B5EF4-FFF2-40B4-BE49-F238E27FC236}">
                      <a16:creationId xmlns:a16="http://schemas.microsoft.com/office/drawing/2014/main" id="{8E38A39B-BFD7-51A3-0379-0922033E4BC3}"/>
                    </a:ext>
                  </a:extLst>
                </p:cNvPr>
                <p:cNvPicPr/>
                <p:nvPr/>
              </p:nvPicPr>
              <p:blipFill>
                <a:blip r:embed="rId4906"/>
                <a:stretch>
                  <a:fillRect/>
                </a:stretch>
              </p:blipFill>
              <p:spPr>
                <a:xfrm>
                  <a:off x="4780234" y="3053529"/>
                  <a:ext cx="241200" cy="147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07">
              <p14:nvContentPartPr>
                <p14:cNvPr id="2752" name="Ink 2751">
                  <a:extLst>
                    <a:ext uri="{FF2B5EF4-FFF2-40B4-BE49-F238E27FC236}">
                      <a16:creationId xmlns:a16="http://schemas.microsoft.com/office/drawing/2014/main" id="{C5819D04-B124-1C1F-C226-64C2EBCF7695}"/>
                    </a:ext>
                  </a:extLst>
                </p14:cNvPr>
                <p14:cNvContentPartPr/>
                <p14:nvPr/>
              </p14:nvContentPartPr>
              <p14:xfrm>
                <a:off x="5062834" y="2603529"/>
                <a:ext cx="168120" cy="452880"/>
              </p14:xfrm>
            </p:contentPart>
          </mc:Choice>
          <mc:Fallback xmlns="">
            <p:pic>
              <p:nvPicPr>
                <p:cNvPr id="2752" name="Ink 2751">
                  <a:extLst>
                    <a:ext uri="{FF2B5EF4-FFF2-40B4-BE49-F238E27FC236}">
                      <a16:creationId xmlns:a16="http://schemas.microsoft.com/office/drawing/2014/main" id="{C5819D04-B124-1C1F-C226-64C2EBCF7695}"/>
                    </a:ext>
                  </a:extLst>
                </p:cNvPr>
                <p:cNvPicPr/>
                <p:nvPr/>
              </p:nvPicPr>
              <p:blipFill>
                <a:blip r:embed="rId4908"/>
                <a:stretch>
                  <a:fillRect/>
                </a:stretch>
              </p:blipFill>
              <p:spPr>
                <a:xfrm>
                  <a:off x="5000194" y="2225529"/>
                  <a:ext cx="293760" cy="12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09">
              <p14:nvContentPartPr>
                <p14:cNvPr id="2753" name="Ink 2752">
                  <a:extLst>
                    <a:ext uri="{FF2B5EF4-FFF2-40B4-BE49-F238E27FC236}">
                      <a16:creationId xmlns:a16="http://schemas.microsoft.com/office/drawing/2014/main" id="{529E9F19-A02A-3175-C1CB-FCFA1D0142D3}"/>
                    </a:ext>
                  </a:extLst>
                </p14:cNvPr>
                <p14:cNvContentPartPr/>
                <p14:nvPr/>
              </p14:nvContentPartPr>
              <p14:xfrm>
                <a:off x="5133034" y="2768769"/>
                <a:ext cx="66600" cy="733680"/>
              </p14:xfrm>
            </p:contentPart>
          </mc:Choice>
          <mc:Fallback xmlns="">
            <p:pic>
              <p:nvPicPr>
                <p:cNvPr id="2753" name="Ink 2752">
                  <a:extLst>
                    <a:ext uri="{FF2B5EF4-FFF2-40B4-BE49-F238E27FC236}">
                      <a16:creationId xmlns:a16="http://schemas.microsoft.com/office/drawing/2014/main" id="{529E9F19-A02A-3175-C1CB-FCFA1D0142D3}"/>
                    </a:ext>
                  </a:extLst>
                </p:cNvPr>
                <p:cNvPicPr/>
                <p:nvPr/>
              </p:nvPicPr>
              <p:blipFill>
                <a:blip r:embed="rId4910"/>
                <a:stretch>
                  <a:fillRect/>
                </a:stretch>
              </p:blipFill>
              <p:spPr>
                <a:xfrm>
                  <a:off x="5070034" y="2391129"/>
                  <a:ext cx="192240" cy="14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11">
              <p14:nvContentPartPr>
                <p14:cNvPr id="2754" name="Ink 2753">
                  <a:extLst>
                    <a:ext uri="{FF2B5EF4-FFF2-40B4-BE49-F238E27FC236}">
                      <a16:creationId xmlns:a16="http://schemas.microsoft.com/office/drawing/2014/main" id="{3B85321D-5CC7-1B93-40C7-679901482FA8}"/>
                    </a:ext>
                  </a:extLst>
                </p14:cNvPr>
                <p14:cNvContentPartPr/>
                <p14:nvPr/>
              </p14:nvContentPartPr>
              <p14:xfrm>
                <a:off x="5007394" y="2881809"/>
                <a:ext cx="159480" cy="730440"/>
              </p14:xfrm>
            </p:contentPart>
          </mc:Choice>
          <mc:Fallback xmlns="">
            <p:pic>
              <p:nvPicPr>
                <p:cNvPr id="2754" name="Ink 2753">
                  <a:extLst>
                    <a:ext uri="{FF2B5EF4-FFF2-40B4-BE49-F238E27FC236}">
                      <a16:creationId xmlns:a16="http://schemas.microsoft.com/office/drawing/2014/main" id="{3B85321D-5CC7-1B93-40C7-679901482FA8}"/>
                    </a:ext>
                  </a:extLst>
                </p:cNvPr>
                <p:cNvPicPr/>
                <p:nvPr/>
              </p:nvPicPr>
              <p:blipFill>
                <a:blip r:embed="rId4912"/>
                <a:stretch>
                  <a:fillRect/>
                </a:stretch>
              </p:blipFill>
              <p:spPr>
                <a:xfrm>
                  <a:off x="4944754" y="2503809"/>
                  <a:ext cx="285120" cy="148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13">
              <p14:nvContentPartPr>
                <p14:cNvPr id="2755" name="Ink 2754">
                  <a:extLst>
                    <a:ext uri="{FF2B5EF4-FFF2-40B4-BE49-F238E27FC236}">
                      <a16:creationId xmlns:a16="http://schemas.microsoft.com/office/drawing/2014/main" id="{8CDCDF7B-8F86-1962-E0E4-A7563864C611}"/>
                    </a:ext>
                  </a:extLst>
                </p14:cNvPr>
                <p14:cNvContentPartPr/>
                <p14:nvPr/>
              </p14:nvContentPartPr>
              <p14:xfrm>
                <a:off x="5053474" y="2806569"/>
                <a:ext cx="48240" cy="389880"/>
              </p14:xfrm>
            </p:contentPart>
          </mc:Choice>
          <mc:Fallback xmlns="">
            <p:pic>
              <p:nvPicPr>
                <p:cNvPr id="2755" name="Ink 2754">
                  <a:extLst>
                    <a:ext uri="{FF2B5EF4-FFF2-40B4-BE49-F238E27FC236}">
                      <a16:creationId xmlns:a16="http://schemas.microsoft.com/office/drawing/2014/main" id="{8CDCDF7B-8F86-1962-E0E4-A7563864C611}"/>
                    </a:ext>
                  </a:extLst>
                </p:cNvPr>
                <p:cNvPicPr/>
                <p:nvPr/>
              </p:nvPicPr>
              <p:blipFill>
                <a:blip r:embed="rId4914"/>
                <a:stretch>
                  <a:fillRect/>
                </a:stretch>
              </p:blipFill>
              <p:spPr>
                <a:xfrm>
                  <a:off x="4990834" y="2428569"/>
                  <a:ext cx="173880" cy="11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15">
              <p14:nvContentPartPr>
                <p14:cNvPr id="2756" name="Ink 2755">
                  <a:extLst>
                    <a:ext uri="{FF2B5EF4-FFF2-40B4-BE49-F238E27FC236}">
                      <a16:creationId xmlns:a16="http://schemas.microsoft.com/office/drawing/2014/main" id="{E6C82908-7FBE-F27A-AE5B-608794DEF5CA}"/>
                    </a:ext>
                  </a:extLst>
                </p14:cNvPr>
                <p14:cNvContentPartPr/>
                <p14:nvPr/>
              </p14:nvContentPartPr>
              <p14:xfrm>
                <a:off x="5142034" y="2565729"/>
                <a:ext cx="87120" cy="188280"/>
              </p14:xfrm>
            </p:contentPart>
          </mc:Choice>
          <mc:Fallback xmlns="">
            <p:pic>
              <p:nvPicPr>
                <p:cNvPr id="2756" name="Ink 2755">
                  <a:extLst>
                    <a:ext uri="{FF2B5EF4-FFF2-40B4-BE49-F238E27FC236}">
                      <a16:creationId xmlns:a16="http://schemas.microsoft.com/office/drawing/2014/main" id="{E6C82908-7FBE-F27A-AE5B-608794DEF5CA}"/>
                    </a:ext>
                  </a:extLst>
                </p:cNvPr>
                <p:cNvPicPr/>
                <p:nvPr/>
              </p:nvPicPr>
              <p:blipFill>
                <a:blip r:embed="rId4916"/>
                <a:stretch>
                  <a:fillRect/>
                </a:stretch>
              </p:blipFill>
              <p:spPr>
                <a:xfrm>
                  <a:off x="5079394" y="2188089"/>
                  <a:ext cx="212760" cy="9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17">
              <p14:nvContentPartPr>
                <p14:cNvPr id="2804" name="Ink 2803">
                  <a:extLst>
                    <a:ext uri="{FF2B5EF4-FFF2-40B4-BE49-F238E27FC236}">
                      <a16:creationId xmlns:a16="http://schemas.microsoft.com/office/drawing/2014/main" id="{274B0F3D-6258-2CF7-F08F-DA5C09EC5FD3}"/>
                    </a:ext>
                  </a:extLst>
                </p14:cNvPr>
                <p14:cNvContentPartPr/>
                <p14:nvPr/>
              </p14:nvContentPartPr>
              <p14:xfrm>
                <a:off x="4369474" y="2176209"/>
                <a:ext cx="83160" cy="371880"/>
              </p14:xfrm>
            </p:contentPart>
          </mc:Choice>
          <mc:Fallback xmlns="">
            <p:pic>
              <p:nvPicPr>
                <p:cNvPr id="2804" name="Ink 2803">
                  <a:extLst>
                    <a:ext uri="{FF2B5EF4-FFF2-40B4-BE49-F238E27FC236}">
                      <a16:creationId xmlns:a16="http://schemas.microsoft.com/office/drawing/2014/main" id="{274B0F3D-6258-2CF7-F08F-DA5C09EC5FD3}"/>
                    </a:ext>
                  </a:extLst>
                </p:cNvPr>
                <p:cNvPicPr/>
                <p:nvPr/>
              </p:nvPicPr>
              <p:blipFill>
                <a:blip r:embed="rId4918"/>
                <a:stretch>
                  <a:fillRect/>
                </a:stretch>
              </p:blipFill>
              <p:spPr>
                <a:xfrm>
                  <a:off x="4306834" y="1798569"/>
                  <a:ext cx="208800" cy="11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19">
              <p14:nvContentPartPr>
                <p14:cNvPr id="2805" name="Ink 2804">
                  <a:extLst>
                    <a:ext uri="{FF2B5EF4-FFF2-40B4-BE49-F238E27FC236}">
                      <a16:creationId xmlns:a16="http://schemas.microsoft.com/office/drawing/2014/main" id="{56149060-8A8B-C3D6-127B-D76A83B4549B}"/>
                    </a:ext>
                  </a:extLst>
                </p14:cNvPr>
                <p14:cNvContentPartPr/>
                <p14:nvPr/>
              </p14:nvContentPartPr>
              <p14:xfrm>
                <a:off x="4403314" y="2232729"/>
                <a:ext cx="96840" cy="361080"/>
              </p14:xfrm>
            </p:contentPart>
          </mc:Choice>
          <mc:Fallback xmlns="">
            <p:pic>
              <p:nvPicPr>
                <p:cNvPr id="2805" name="Ink 2804">
                  <a:extLst>
                    <a:ext uri="{FF2B5EF4-FFF2-40B4-BE49-F238E27FC236}">
                      <a16:creationId xmlns:a16="http://schemas.microsoft.com/office/drawing/2014/main" id="{56149060-8A8B-C3D6-127B-D76A83B4549B}"/>
                    </a:ext>
                  </a:extLst>
                </p:cNvPr>
                <p:cNvPicPr/>
                <p:nvPr/>
              </p:nvPicPr>
              <p:blipFill>
                <a:blip r:embed="rId4920"/>
                <a:stretch>
                  <a:fillRect/>
                </a:stretch>
              </p:blipFill>
              <p:spPr>
                <a:xfrm>
                  <a:off x="4340674" y="1854729"/>
                  <a:ext cx="222480" cy="11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21">
              <p14:nvContentPartPr>
                <p14:cNvPr id="2806" name="Ink 2805">
                  <a:extLst>
                    <a:ext uri="{FF2B5EF4-FFF2-40B4-BE49-F238E27FC236}">
                      <a16:creationId xmlns:a16="http://schemas.microsoft.com/office/drawing/2014/main" id="{F3D1E8DD-70AD-2ADE-AD7D-1CCEAAB81FB3}"/>
                    </a:ext>
                  </a:extLst>
                </p14:cNvPr>
                <p14:cNvContentPartPr/>
                <p14:nvPr/>
              </p14:nvContentPartPr>
              <p14:xfrm>
                <a:off x="4449394" y="2113209"/>
                <a:ext cx="90360" cy="432000"/>
              </p14:xfrm>
            </p:contentPart>
          </mc:Choice>
          <mc:Fallback xmlns="">
            <p:pic>
              <p:nvPicPr>
                <p:cNvPr id="2806" name="Ink 2805">
                  <a:extLst>
                    <a:ext uri="{FF2B5EF4-FFF2-40B4-BE49-F238E27FC236}">
                      <a16:creationId xmlns:a16="http://schemas.microsoft.com/office/drawing/2014/main" id="{F3D1E8DD-70AD-2ADE-AD7D-1CCEAAB81FB3}"/>
                    </a:ext>
                  </a:extLst>
                </p:cNvPr>
                <p:cNvPicPr/>
                <p:nvPr/>
              </p:nvPicPr>
              <p:blipFill>
                <a:blip r:embed="rId4922"/>
                <a:stretch>
                  <a:fillRect/>
                </a:stretch>
              </p:blipFill>
              <p:spPr>
                <a:xfrm>
                  <a:off x="4386394" y="1735209"/>
                  <a:ext cx="216000" cy="118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923">
            <p14:nvContentPartPr>
              <p14:cNvPr id="3279" name="Ink 3278">
                <a:extLst>
                  <a:ext uri="{FF2B5EF4-FFF2-40B4-BE49-F238E27FC236}">
                    <a16:creationId xmlns:a16="http://schemas.microsoft.com/office/drawing/2014/main" id="{45236136-AE52-FB4E-4C87-E6E0F192A95D}"/>
                  </a:ext>
                </a:extLst>
              </p14:cNvPr>
              <p14:cNvContentPartPr/>
              <p14:nvPr/>
            </p14:nvContentPartPr>
            <p14:xfrm>
              <a:off x="5233474" y="2696966"/>
              <a:ext cx="208800" cy="177480"/>
            </p14:xfrm>
          </p:contentPart>
        </mc:Choice>
        <mc:Fallback xmlns="">
          <p:pic>
            <p:nvPicPr>
              <p:cNvPr id="3279" name="Ink 3278">
                <a:extLst>
                  <a:ext uri="{FF2B5EF4-FFF2-40B4-BE49-F238E27FC236}">
                    <a16:creationId xmlns:a16="http://schemas.microsoft.com/office/drawing/2014/main" id="{45236136-AE52-FB4E-4C87-E6E0F192A95D}"/>
                  </a:ext>
                </a:extLst>
              </p:cNvPr>
              <p:cNvPicPr/>
              <p:nvPr/>
            </p:nvPicPr>
            <p:blipFill>
              <a:blip r:embed="rId4924"/>
              <a:stretch>
                <a:fillRect/>
              </a:stretch>
            </p:blipFill>
            <p:spPr>
              <a:xfrm>
                <a:off x="5170474" y="2318966"/>
                <a:ext cx="334440" cy="93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308" name="Group 3307">
            <a:extLst>
              <a:ext uri="{FF2B5EF4-FFF2-40B4-BE49-F238E27FC236}">
                <a16:creationId xmlns:a16="http://schemas.microsoft.com/office/drawing/2014/main" id="{D330C5AB-BBEF-36E2-993F-0AA205F2A1AB}"/>
              </a:ext>
            </a:extLst>
          </p:cNvPr>
          <p:cNvGrpSpPr/>
          <p:nvPr/>
        </p:nvGrpSpPr>
        <p:grpSpPr>
          <a:xfrm>
            <a:off x="-120086" y="2210409"/>
            <a:ext cx="6125760" cy="6451791"/>
            <a:chOff x="-120086" y="2210409"/>
            <a:chExt cx="6125760" cy="6451791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25">
              <p14:nvContentPartPr>
                <p14:cNvPr id="2809" name="Ink 2808">
                  <a:extLst>
                    <a:ext uri="{FF2B5EF4-FFF2-40B4-BE49-F238E27FC236}">
                      <a16:creationId xmlns:a16="http://schemas.microsoft.com/office/drawing/2014/main" id="{A7F42B82-A3A8-A235-59CA-8234ED49A6F2}"/>
                    </a:ext>
                  </a:extLst>
                </p14:cNvPr>
                <p14:cNvContentPartPr/>
                <p14:nvPr/>
              </p14:nvContentPartPr>
              <p14:xfrm>
                <a:off x="4204954" y="2210409"/>
                <a:ext cx="92520" cy="291960"/>
              </p14:xfrm>
            </p:contentPart>
          </mc:Choice>
          <mc:Fallback xmlns="">
            <p:pic>
              <p:nvPicPr>
                <p:cNvPr id="2809" name="Ink 2808">
                  <a:extLst>
                    <a:ext uri="{FF2B5EF4-FFF2-40B4-BE49-F238E27FC236}">
                      <a16:creationId xmlns:a16="http://schemas.microsoft.com/office/drawing/2014/main" id="{A7F42B82-A3A8-A235-59CA-8234ED49A6F2}"/>
                    </a:ext>
                  </a:extLst>
                </p:cNvPr>
                <p:cNvPicPr/>
                <p:nvPr/>
              </p:nvPicPr>
              <p:blipFill>
                <a:blip r:embed="rId4926"/>
                <a:stretch>
                  <a:fillRect/>
                </a:stretch>
              </p:blipFill>
              <p:spPr>
                <a:xfrm>
                  <a:off x="4141954" y="1832409"/>
                  <a:ext cx="218160" cy="10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27">
              <p14:nvContentPartPr>
                <p14:cNvPr id="2810" name="Ink 2809">
                  <a:extLst>
                    <a:ext uri="{FF2B5EF4-FFF2-40B4-BE49-F238E27FC236}">
                      <a16:creationId xmlns:a16="http://schemas.microsoft.com/office/drawing/2014/main" id="{776E2922-3FE3-2996-E027-5D43270D425D}"/>
                    </a:ext>
                  </a:extLst>
                </p14:cNvPr>
                <p14:cNvContentPartPr/>
                <p14:nvPr/>
              </p14:nvContentPartPr>
              <p14:xfrm>
                <a:off x="4227274" y="2255049"/>
                <a:ext cx="62640" cy="261360"/>
              </p14:xfrm>
            </p:contentPart>
          </mc:Choice>
          <mc:Fallback xmlns="">
            <p:pic>
              <p:nvPicPr>
                <p:cNvPr id="2810" name="Ink 2809">
                  <a:extLst>
                    <a:ext uri="{FF2B5EF4-FFF2-40B4-BE49-F238E27FC236}">
                      <a16:creationId xmlns:a16="http://schemas.microsoft.com/office/drawing/2014/main" id="{776E2922-3FE3-2996-E027-5D43270D425D}"/>
                    </a:ext>
                  </a:extLst>
                </p:cNvPr>
                <p:cNvPicPr/>
                <p:nvPr/>
              </p:nvPicPr>
              <p:blipFill>
                <a:blip r:embed="rId4928"/>
                <a:stretch>
                  <a:fillRect/>
                </a:stretch>
              </p:blipFill>
              <p:spPr>
                <a:xfrm>
                  <a:off x="4164634" y="1877049"/>
                  <a:ext cx="188280" cy="10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29">
              <p14:nvContentPartPr>
                <p14:cNvPr id="2812" name="Ink 2811">
                  <a:extLst>
                    <a:ext uri="{FF2B5EF4-FFF2-40B4-BE49-F238E27FC236}">
                      <a16:creationId xmlns:a16="http://schemas.microsoft.com/office/drawing/2014/main" id="{B87418BB-C9D2-D7C1-74E9-FDDA00A641BA}"/>
                    </a:ext>
                  </a:extLst>
                </p14:cNvPr>
                <p14:cNvContentPartPr/>
                <p14:nvPr/>
              </p14:nvContentPartPr>
              <p14:xfrm>
                <a:off x="4033234" y="2264049"/>
                <a:ext cx="59760" cy="345240"/>
              </p14:xfrm>
            </p:contentPart>
          </mc:Choice>
          <mc:Fallback xmlns="">
            <p:pic>
              <p:nvPicPr>
                <p:cNvPr id="2812" name="Ink 2811">
                  <a:extLst>
                    <a:ext uri="{FF2B5EF4-FFF2-40B4-BE49-F238E27FC236}">
                      <a16:creationId xmlns:a16="http://schemas.microsoft.com/office/drawing/2014/main" id="{B87418BB-C9D2-D7C1-74E9-FDDA00A641BA}"/>
                    </a:ext>
                  </a:extLst>
                </p:cNvPr>
                <p:cNvPicPr/>
                <p:nvPr/>
              </p:nvPicPr>
              <p:blipFill>
                <a:blip r:embed="rId4930"/>
                <a:stretch>
                  <a:fillRect/>
                </a:stretch>
              </p:blipFill>
              <p:spPr>
                <a:xfrm>
                  <a:off x="3970234" y="1886409"/>
                  <a:ext cx="185400" cy="11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31">
              <p14:nvContentPartPr>
                <p14:cNvPr id="2813" name="Ink 2812">
                  <a:extLst>
                    <a:ext uri="{FF2B5EF4-FFF2-40B4-BE49-F238E27FC236}">
                      <a16:creationId xmlns:a16="http://schemas.microsoft.com/office/drawing/2014/main" id="{3C8BF5D4-D978-354A-1DD6-ACE8A3343253}"/>
                    </a:ext>
                  </a:extLst>
                </p14:cNvPr>
                <p14:cNvContentPartPr/>
                <p14:nvPr/>
              </p14:nvContentPartPr>
              <p14:xfrm>
                <a:off x="3980674" y="2306889"/>
                <a:ext cx="47520" cy="298080"/>
              </p14:xfrm>
            </p:contentPart>
          </mc:Choice>
          <mc:Fallback xmlns="">
            <p:pic>
              <p:nvPicPr>
                <p:cNvPr id="2813" name="Ink 2812">
                  <a:extLst>
                    <a:ext uri="{FF2B5EF4-FFF2-40B4-BE49-F238E27FC236}">
                      <a16:creationId xmlns:a16="http://schemas.microsoft.com/office/drawing/2014/main" id="{3C8BF5D4-D978-354A-1DD6-ACE8A3343253}"/>
                    </a:ext>
                  </a:extLst>
                </p:cNvPr>
                <p:cNvPicPr/>
                <p:nvPr/>
              </p:nvPicPr>
              <p:blipFill>
                <a:blip r:embed="rId4932"/>
                <a:stretch>
                  <a:fillRect/>
                </a:stretch>
              </p:blipFill>
              <p:spPr>
                <a:xfrm>
                  <a:off x="3918034" y="1928889"/>
                  <a:ext cx="173160" cy="10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33">
              <p14:nvContentPartPr>
                <p14:cNvPr id="2814" name="Ink 2813">
                  <a:extLst>
                    <a:ext uri="{FF2B5EF4-FFF2-40B4-BE49-F238E27FC236}">
                      <a16:creationId xmlns:a16="http://schemas.microsoft.com/office/drawing/2014/main" id="{05DF2B5B-A871-3771-867F-5C8E1FC72175}"/>
                    </a:ext>
                  </a:extLst>
                </p14:cNvPr>
                <p14:cNvContentPartPr/>
                <p14:nvPr/>
              </p14:nvContentPartPr>
              <p14:xfrm>
                <a:off x="3915874" y="2430369"/>
                <a:ext cx="68040" cy="192600"/>
              </p14:xfrm>
            </p:contentPart>
          </mc:Choice>
          <mc:Fallback xmlns="">
            <p:pic>
              <p:nvPicPr>
                <p:cNvPr id="2814" name="Ink 2813">
                  <a:extLst>
                    <a:ext uri="{FF2B5EF4-FFF2-40B4-BE49-F238E27FC236}">
                      <a16:creationId xmlns:a16="http://schemas.microsoft.com/office/drawing/2014/main" id="{05DF2B5B-A871-3771-867F-5C8E1FC72175}"/>
                    </a:ext>
                  </a:extLst>
                </p:cNvPr>
                <p:cNvPicPr/>
                <p:nvPr/>
              </p:nvPicPr>
              <p:blipFill>
                <a:blip r:embed="rId4934"/>
                <a:stretch>
                  <a:fillRect/>
                </a:stretch>
              </p:blipFill>
              <p:spPr>
                <a:xfrm>
                  <a:off x="3853234" y="2052369"/>
                  <a:ext cx="193680" cy="9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35">
              <p14:nvContentPartPr>
                <p14:cNvPr id="2816" name="Ink 2815">
                  <a:extLst>
                    <a:ext uri="{FF2B5EF4-FFF2-40B4-BE49-F238E27FC236}">
                      <a16:creationId xmlns:a16="http://schemas.microsoft.com/office/drawing/2014/main" id="{A2F22AEF-5A48-0C5F-9120-1240BFF89125}"/>
                    </a:ext>
                  </a:extLst>
                </p14:cNvPr>
                <p14:cNvContentPartPr/>
                <p14:nvPr/>
              </p14:nvContentPartPr>
              <p14:xfrm>
                <a:off x="4478554" y="2253249"/>
                <a:ext cx="6840" cy="30600"/>
              </p14:xfrm>
            </p:contentPart>
          </mc:Choice>
          <mc:Fallback xmlns="">
            <p:pic>
              <p:nvPicPr>
                <p:cNvPr id="2816" name="Ink 2815">
                  <a:extLst>
                    <a:ext uri="{FF2B5EF4-FFF2-40B4-BE49-F238E27FC236}">
                      <a16:creationId xmlns:a16="http://schemas.microsoft.com/office/drawing/2014/main" id="{A2F22AEF-5A48-0C5F-9120-1240BFF89125}"/>
                    </a:ext>
                  </a:extLst>
                </p:cNvPr>
                <p:cNvPicPr/>
                <p:nvPr/>
              </p:nvPicPr>
              <p:blipFill>
                <a:blip r:embed="rId4936"/>
                <a:stretch>
                  <a:fillRect/>
                </a:stretch>
              </p:blipFill>
              <p:spPr>
                <a:xfrm>
                  <a:off x="4415554" y="1875249"/>
                  <a:ext cx="132480" cy="78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37">
              <p14:nvContentPartPr>
                <p14:cNvPr id="2817" name="Ink 2816">
                  <a:extLst>
                    <a:ext uri="{FF2B5EF4-FFF2-40B4-BE49-F238E27FC236}">
                      <a16:creationId xmlns:a16="http://schemas.microsoft.com/office/drawing/2014/main" id="{04003B06-BBFF-9015-8544-2A39A19F8DC2}"/>
                    </a:ext>
                  </a:extLst>
                </p14:cNvPr>
                <p14:cNvContentPartPr/>
                <p14:nvPr/>
              </p14:nvContentPartPr>
              <p14:xfrm>
                <a:off x="4312954" y="2223369"/>
                <a:ext cx="85680" cy="328320"/>
              </p14:xfrm>
            </p:contentPart>
          </mc:Choice>
          <mc:Fallback xmlns="">
            <p:pic>
              <p:nvPicPr>
                <p:cNvPr id="2817" name="Ink 2816">
                  <a:extLst>
                    <a:ext uri="{FF2B5EF4-FFF2-40B4-BE49-F238E27FC236}">
                      <a16:creationId xmlns:a16="http://schemas.microsoft.com/office/drawing/2014/main" id="{04003B06-BBFF-9015-8544-2A39A19F8DC2}"/>
                    </a:ext>
                  </a:extLst>
                </p:cNvPr>
                <p:cNvPicPr/>
                <p:nvPr/>
              </p:nvPicPr>
              <p:blipFill>
                <a:blip r:embed="rId4938"/>
                <a:stretch>
                  <a:fillRect/>
                </a:stretch>
              </p:blipFill>
              <p:spPr>
                <a:xfrm>
                  <a:off x="4249954" y="1845729"/>
                  <a:ext cx="211320" cy="10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39">
              <p14:nvContentPartPr>
                <p14:cNvPr id="2818" name="Ink 2817">
                  <a:extLst>
                    <a:ext uri="{FF2B5EF4-FFF2-40B4-BE49-F238E27FC236}">
                      <a16:creationId xmlns:a16="http://schemas.microsoft.com/office/drawing/2014/main" id="{3361E2E1-31E7-54B3-F8F5-69C50F12A8EC}"/>
                    </a:ext>
                  </a:extLst>
                </p14:cNvPr>
                <p14:cNvContentPartPr/>
                <p14:nvPr/>
              </p14:nvContentPartPr>
              <p14:xfrm>
                <a:off x="4464874" y="2234529"/>
                <a:ext cx="120960" cy="475560"/>
              </p14:xfrm>
            </p:contentPart>
          </mc:Choice>
          <mc:Fallback xmlns="">
            <p:pic>
              <p:nvPicPr>
                <p:cNvPr id="2818" name="Ink 2817">
                  <a:extLst>
                    <a:ext uri="{FF2B5EF4-FFF2-40B4-BE49-F238E27FC236}">
                      <a16:creationId xmlns:a16="http://schemas.microsoft.com/office/drawing/2014/main" id="{3361E2E1-31E7-54B3-F8F5-69C50F12A8EC}"/>
                    </a:ext>
                  </a:extLst>
                </p:cNvPr>
                <p:cNvPicPr/>
                <p:nvPr/>
              </p:nvPicPr>
              <p:blipFill>
                <a:blip r:embed="rId4940"/>
                <a:stretch>
                  <a:fillRect/>
                </a:stretch>
              </p:blipFill>
              <p:spPr>
                <a:xfrm>
                  <a:off x="4401874" y="1856529"/>
                  <a:ext cx="246600" cy="12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41">
              <p14:nvContentPartPr>
                <p14:cNvPr id="2819" name="Ink 2818">
                  <a:extLst>
                    <a:ext uri="{FF2B5EF4-FFF2-40B4-BE49-F238E27FC236}">
                      <a16:creationId xmlns:a16="http://schemas.microsoft.com/office/drawing/2014/main" id="{D979503E-BF49-2D11-56DF-068141029A12}"/>
                    </a:ext>
                  </a:extLst>
                </p14:cNvPr>
                <p14:cNvContentPartPr/>
                <p14:nvPr/>
              </p14:nvContentPartPr>
              <p14:xfrm>
                <a:off x="4504114" y="2256129"/>
                <a:ext cx="25560" cy="277920"/>
              </p14:xfrm>
            </p:contentPart>
          </mc:Choice>
          <mc:Fallback xmlns="">
            <p:pic>
              <p:nvPicPr>
                <p:cNvPr id="2819" name="Ink 2818">
                  <a:extLst>
                    <a:ext uri="{FF2B5EF4-FFF2-40B4-BE49-F238E27FC236}">
                      <a16:creationId xmlns:a16="http://schemas.microsoft.com/office/drawing/2014/main" id="{D979503E-BF49-2D11-56DF-068141029A12}"/>
                    </a:ext>
                  </a:extLst>
                </p:cNvPr>
                <p:cNvPicPr/>
                <p:nvPr/>
              </p:nvPicPr>
              <p:blipFill>
                <a:blip r:embed="rId4942"/>
                <a:stretch>
                  <a:fillRect/>
                </a:stretch>
              </p:blipFill>
              <p:spPr>
                <a:xfrm>
                  <a:off x="4441114" y="1878129"/>
                  <a:ext cx="151200" cy="10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43">
              <p14:nvContentPartPr>
                <p14:cNvPr id="2820" name="Ink 2819">
                  <a:extLst>
                    <a:ext uri="{FF2B5EF4-FFF2-40B4-BE49-F238E27FC236}">
                      <a16:creationId xmlns:a16="http://schemas.microsoft.com/office/drawing/2014/main" id="{73BEA16F-FD2B-548D-E35B-E9EA4EEB53B3}"/>
                    </a:ext>
                  </a:extLst>
                </p14:cNvPr>
                <p14:cNvContentPartPr/>
                <p14:nvPr/>
              </p14:nvContentPartPr>
              <p14:xfrm>
                <a:off x="4488274" y="2465289"/>
                <a:ext cx="90360" cy="406800"/>
              </p14:xfrm>
            </p:contentPart>
          </mc:Choice>
          <mc:Fallback xmlns="">
            <p:pic>
              <p:nvPicPr>
                <p:cNvPr id="2820" name="Ink 2819">
                  <a:extLst>
                    <a:ext uri="{FF2B5EF4-FFF2-40B4-BE49-F238E27FC236}">
                      <a16:creationId xmlns:a16="http://schemas.microsoft.com/office/drawing/2014/main" id="{73BEA16F-FD2B-548D-E35B-E9EA4EEB53B3}"/>
                    </a:ext>
                  </a:extLst>
                </p:cNvPr>
                <p:cNvPicPr/>
                <p:nvPr/>
              </p:nvPicPr>
              <p:blipFill>
                <a:blip r:embed="rId4944"/>
                <a:stretch>
                  <a:fillRect/>
                </a:stretch>
              </p:blipFill>
              <p:spPr>
                <a:xfrm>
                  <a:off x="4425274" y="2087649"/>
                  <a:ext cx="216000" cy="11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45">
              <p14:nvContentPartPr>
                <p14:cNvPr id="2822" name="Ink 2821">
                  <a:extLst>
                    <a:ext uri="{FF2B5EF4-FFF2-40B4-BE49-F238E27FC236}">
                      <a16:creationId xmlns:a16="http://schemas.microsoft.com/office/drawing/2014/main" id="{2DFC6AC7-09EB-3A72-75B1-0B649F18E03A}"/>
                    </a:ext>
                  </a:extLst>
                </p14:cNvPr>
                <p14:cNvContentPartPr/>
                <p14:nvPr/>
              </p14:nvContentPartPr>
              <p14:xfrm>
                <a:off x="4475314" y="2811249"/>
                <a:ext cx="1080" cy="24480"/>
              </p14:xfrm>
            </p:contentPart>
          </mc:Choice>
          <mc:Fallback xmlns="">
            <p:pic>
              <p:nvPicPr>
                <p:cNvPr id="2822" name="Ink 2821">
                  <a:extLst>
                    <a:ext uri="{FF2B5EF4-FFF2-40B4-BE49-F238E27FC236}">
                      <a16:creationId xmlns:a16="http://schemas.microsoft.com/office/drawing/2014/main" id="{2DFC6AC7-09EB-3A72-75B1-0B649F18E03A}"/>
                    </a:ext>
                  </a:extLst>
                </p:cNvPr>
                <p:cNvPicPr/>
                <p:nvPr/>
              </p:nvPicPr>
              <p:blipFill>
                <a:blip r:embed="rId2811"/>
                <a:stretch>
                  <a:fillRect/>
                </a:stretch>
              </p:blipFill>
              <p:spPr>
                <a:xfrm>
                  <a:off x="4412314" y="2433609"/>
                  <a:ext cx="126720" cy="78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46">
              <p14:nvContentPartPr>
                <p14:cNvPr id="2823" name="Ink 2822">
                  <a:extLst>
                    <a:ext uri="{FF2B5EF4-FFF2-40B4-BE49-F238E27FC236}">
                      <a16:creationId xmlns:a16="http://schemas.microsoft.com/office/drawing/2014/main" id="{9DE00F0E-4965-9413-7563-6EE8EDF8249F}"/>
                    </a:ext>
                  </a:extLst>
                </p14:cNvPr>
                <p14:cNvContentPartPr/>
                <p14:nvPr/>
              </p14:nvContentPartPr>
              <p14:xfrm>
                <a:off x="4465954" y="2559969"/>
                <a:ext cx="53280" cy="495720"/>
              </p14:xfrm>
            </p:contentPart>
          </mc:Choice>
          <mc:Fallback xmlns="">
            <p:pic>
              <p:nvPicPr>
                <p:cNvPr id="2823" name="Ink 2822">
                  <a:extLst>
                    <a:ext uri="{FF2B5EF4-FFF2-40B4-BE49-F238E27FC236}">
                      <a16:creationId xmlns:a16="http://schemas.microsoft.com/office/drawing/2014/main" id="{9DE00F0E-4965-9413-7563-6EE8EDF8249F}"/>
                    </a:ext>
                  </a:extLst>
                </p:cNvPr>
                <p:cNvPicPr/>
                <p:nvPr/>
              </p:nvPicPr>
              <p:blipFill>
                <a:blip r:embed="rId4947"/>
                <a:stretch>
                  <a:fillRect/>
                </a:stretch>
              </p:blipFill>
              <p:spPr>
                <a:xfrm>
                  <a:off x="4402954" y="2181969"/>
                  <a:ext cx="178920" cy="12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48">
              <p14:nvContentPartPr>
                <p14:cNvPr id="2824" name="Ink 2823">
                  <a:extLst>
                    <a:ext uri="{FF2B5EF4-FFF2-40B4-BE49-F238E27FC236}">
                      <a16:creationId xmlns:a16="http://schemas.microsoft.com/office/drawing/2014/main" id="{3A0720BF-9B5E-CCA8-5507-C0E6B69AC701}"/>
                    </a:ext>
                  </a:extLst>
                </p14:cNvPr>
                <p14:cNvContentPartPr/>
                <p14:nvPr/>
              </p14:nvContentPartPr>
              <p14:xfrm>
                <a:off x="4598794" y="2595249"/>
                <a:ext cx="38880" cy="213840"/>
              </p14:xfrm>
            </p:contentPart>
          </mc:Choice>
          <mc:Fallback xmlns="">
            <p:pic>
              <p:nvPicPr>
                <p:cNvPr id="2824" name="Ink 2823">
                  <a:extLst>
                    <a:ext uri="{FF2B5EF4-FFF2-40B4-BE49-F238E27FC236}">
                      <a16:creationId xmlns:a16="http://schemas.microsoft.com/office/drawing/2014/main" id="{3A0720BF-9B5E-CCA8-5507-C0E6B69AC701}"/>
                    </a:ext>
                  </a:extLst>
                </p:cNvPr>
                <p:cNvPicPr/>
                <p:nvPr/>
              </p:nvPicPr>
              <p:blipFill>
                <a:blip r:embed="rId4949"/>
                <a:stretch>
                  <a:fillRect/>
                </a:stretch>
              </p:blipFill>
              <p:spPr>
                <a:xfrm>
                  <a:off x="4536154" y="2217609"/>
                  <a:ext cx="164520" cy="9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50">
              <p14:nvContentPartPr>
                <p14:cNvPr id="2826" name="Ink 2825">
                  <a:extLst>
                    <a:ext uri="{FF2B5EF4-FFF2-40B4-BE49-F238E27FC236}">
                      <a16:creationId xmlns:a16="http://schemas.microsoft.com/office/drawing/2014/main" id="{5F386598-5766-8282-E68B-25EDF34EA20F}"/>
                    </a:ext>
                  </a:extLst>
                </p14:cNvPr>
                <p14:cNvContentPartPr/>
                <p14:nvPr/>
              </p14:nvContentPartPr>
              <p14:xfrm>
                <a:off x="4893994" y="2846169"/>
                <a:ext cx="159480" cy="846000"/>
              </p14:xfrm>
            </p:contentPart>
          </mc:Choice>
          <mc:Fallback xmlns="">
            <p:pic>
              <p:nvPicPr>
                <p:cNvPr id="2826" name="Ink 2825">
                  <a:extLst>
                    <a:ext uri="{FF2B5EF4-FFF2-40B4-BE49-F238E27FC236}">
                      <a16:creationId xmlns:a16="http://schemas.microsoft.com/office/drawing/2014/main" id="{5F386598-5766-8282-E68B-25EDF34EA20F}"/>
                    </a:ext>
                  </a:extLst>
                </p:cNvPr>
                <p:cNvPicPr/>
                <p:nvPr/>
              </p:nvPicPr>
              <p:blipFill>
                <a:blip r:embed="rId4951"/>
                <a:stretch>
                  <a:fillRect/>
                </a:stretch>
              </p:blipFill>
              <p:spPr>
                <a:xfrm>
                  <a:off x="4831354" y="2468169"/>
                  <a:ext cx="285120" cy="160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52">
              <p14:nvContentPartPr>
                <p14:cNvPr id="2827" name="Ink 2826">
                  <a:extLst>
                    <a:ext uri="{FF2B5EF4-FFF2-40B4-BE49-F238E27FC236}">
                      <a16:creationId xmlns:a16="http://schemas.microsoft.com/office/drawing/2014/main" id="{ED222CEB-5E40-F50B-C9FC-659D099D7D3A}"/>
                    </a:ext>
                  </a:extLst>
                </p14:cNvPr>
                <p14:cNvContentPartPr/>
                <p14:nvPr/>
              </p14:nvContentPartPr>
              <p14:xfrm>
                <a:off x="4962034" y="2881449"/>
                <a:ext cx="151200" cy="984240"/>
              </p14:xfrm>
            </p:contentPart>
          </mc:Choice>
          <mc:Fallback xmlns="">
            <p:pic>
              <p:nvPicPr>
                <p:cNvPr id="2827" name="Ink 2826">
                  <a:extLst>
                    <a:ext uri="{FF2B5EF4-FFF2-40B4-BE49-F238E27FC236}">
                      <a16:creationId xmlns:a16="http://schemas.microsoft.com/office/drawing/2014/main" id="{ED222CEB-5E40-F50B-C9FC-659D099D7D3A}"/>
                    </a:ext>
                  </a:extLst>
                </p:cNvPr>
                <p:cNvPicPr/>
                <p:nvPr/>
              </p:nvPicPr>
              <p:blipFill>
                <a:blip r:embed="rId4953"/>
                <a:stretch>
                  <a:fillRect/>
                </a:stretch>
              </p:blipFill>
              <p:spPr>
                <a:xfrm>
                  <a:off x="4899394" y="2503449"/>
                  <a:ext cx="276840" cy="173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54">
              <p14:nvContentPartPr>
                <p14:cNvPr id="2828" name="Ink 2827">
                  <a:extLst>
                    <a:ext uri="{FF2B5EF4-FFF2-40B4-BE49-F238E27FC236}">
                      <a16:creationId xmlns:a16="http://schemas.microsoft.com/office/drawing/2014/main" id="{7FE61898-C623-100A-317D-17C55C95272E}"/>
                    </a:ext>
                  </a:extLst>
                </p14:cNvPr>
                <p14:cNvContentPartPr/>
                <p14:nvPr/>
              </p14:nvContentPartPr>
              <p14:xfrm>
                <a:off x="4927474" y="2964249"/>
                <a:ext cx="165600" cy="973080"/>
              </p14:xfrm>
            </p:contentPart>
          </mc:Choice>
          <mc:Fallback xmlns="">
            <p:pic>
              <p:nvPicPr>
                <p:cNvPr id="2828" name="Ink 2827">
                  <a:extLst>
                    <a:ext uri="{FF2B5EF4-FFF2-40B4-BE49-F238E27FC236}">
                      <a16:creationId xmlns:a16="http://schemas.microsoft.com/office/drawing/2014/main" id="{7FE61898-C623-100A-317D-17C55C95272E}"/>
                    </a:ext>
                  </a:extLst>
                </p:cNvPr>
                <p:cNvPicPr/>
                <p:nvPr/>
              </p:nvPicPr>
              <p:blipFill>
                <a:blip r:embed="rId4955"/>
                <a:stretch>
                  <a:fillRect/>
                </a:stretch>
              </p:blipFill>
              <p:spPr>
                <a:xfrm>
                  <a:off x="4864834" y="2586609"/>
                  <a:ext cx="291240" cy="172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56">
              <p14:nvContentPartPr>
                <p14:cNvPr id="2829" name="Ink 2828">
                  <a:extLst>
                    <a:ext uri="{FF2B5EF4-FFF2-40B4-BE49-F238E27FC236}">
                      <a16:creationId xmlns:a16="http://schemas.microsoft.com/office/drawing/2014/main" id="{51973A66-707B-192F-24A2-2C2D29394DBB}"/>
                    </a:ext>
                  </a:extLst>
                </p14:cNvPr>
                <p14:cNvContentPartPr/>
                <p14:nvPr/>
              </p14:nvContentPartPr>
              <p14:xfrm>
                <a:off x="4863034" y="3057849"/>
                <a:ext cx="186480" cy="714960"/>
              </p14:xfrm>
            </p:contentPart>
          </mc:Choice>
          <mc:Fallback xmlns="">
            <p:pic>
              <p:nvPicPr>
                <p:cNvPr id="2829" name="Ink 2828">
                  <a:extLst>
                    <a:ext uri="{FF2B5EF4-FFF2-40B4-BE49-F238E27FC236}">
                      <a16:creationId xmlns:a16="http://schemas.microsoft.com/office/drawing/2014/main" id="{51973A66-707B-192F-24A2-2C2D29394DBB}"/>
                    </a:ext>
                  </a:extLst>
                </p:cNvPr>
                <p:cNvPicPr/>
                <p:nvPr/>
              </p:nvPicPr>
              <p:blipFill>
                <a:blip r:embed="rId4957"/>
                <a:stretch>
                  <a:fillRect/>
                </a:stretch>
              </p:blipFill>
              <p:spPr>
                <a:xfrm>
                  <a:off x="4800394" y="2680209"/>
                  <a:ext cx="312120" cy="14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58">
              <p14:nvContentPartPr>
                <p14:cNvPr id="2830" name="Ink 2829">
                  <a:extLst>
                    <a:ext uri="{FF2B5EF4-FFF2-40B4-BE49-F238E27FC236}">
                      <a16:creationId xmlns:a16="http://schemas.microsoft.com/office/drawing/2014/main" id="{24D5FD45-9952-9C01-0238-0889E9875607}"/>
                    </a:ext>
                  </a:extLst>
                </p14:cNvPr>
                <p14:cNvContentPartPr/>
                <p14:nvPr/>
              </p14:nvContentPartPr>
              <p14:xfrm>
                <a:off x="4865194" y="3210489"/>
                <a:ext cx="120960" cy="601560"/>
              </p14:xfrm>
            </p:contentPart>
          </mc:Choice>
          <mc:Fallback xmlns="">
            <p:pic>
              <p:nvPicPr>
                <p:cNvPr id="2830" name="Ink 2829">
                  <a:extLst>
                    <a:ext uri="{FF2B5EF4-FFF2-40B4-BE49-F238E27FC236}">
                      <a16:creationId xmlns:a16="http://schemas.microsoft.com/office/drawing/2014/main" id="{24D5FD45-9952-9C01-0238-0889E9875607}"/>
                    </a:ext>
                  </a:extLst>
                </p:cNvPr>
                <p:cNvPicPr/>
                <p:nvPr/>
              </p:nvPicPr>
              <p:blipFill>
                <a:blip r:embed="rId4959"/>
                <a:stretch>
                  <a:fillRect/>
                </a:stretch>
              </p:blipFill>
              <p:spPr>
                <a:xfrm>
                  <a:off x="4802554" y="2832849"/>
                  <a:ext cx="246600" cy="13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60">
              <p14:nvContentPartPr>
                <p14:cNvPr id="2831" name="Ink 2830">
                  <a:extLst>
                    <a:ext uri="{FF2B5EF4-FFF2-40B4-BE49-F238E27FC236}">
                      <a16:creationId xmlns:a16="http://schemas.microsoft.com/office/drawing/2014/main" id="{222FD459-F854-2CC8-3422-B6E2F1BB384A}"/>
                    </a:ext>
                  </a:extLst>
                </p14:cNvPr>
                <p14:cNvContentPartPr/>
                <p14:nvPr/>
              </p14:nvContentPartPr>
              <p14:xfrm>
                <a:off x="4987954" y="3537009"/>
                <a:ext cx="46800" cy="382680"/>
              </p14:xfrm>
            </p:contentPart>
          </mc:Choice>
          <mc:Fallback xmlns="">
            <p:pic>
              <p:nvPicPr>
                <p:cNvPr id="2831" name="Ink 2830">
                  <a:extLst>
                    <a:ext uri="{FF2B5EF4-FFF2-40B4-BE49-F238E27FC236}">
                      <a16:creationId xmlns:a16="http://schemas.microsoft.com/office/drawing/2014/main" id="{222FD459-F854-2CC8-3422-B6E2F1BB384A}"/>
                    </a:ext>
                  </a:extLst>
                </p:cNvPr>
                <p:cNvPicPr/>
                <p:nvPr/>
              </p:nvPicPr>
              <p:blipFill>
                <a:blip r:embed="rId4961"/>
                <a:stretch>
                  <a:fillRect/>
                </a:stretch>
              </p:blipFill>
              <p:spPr>
                <a:xfrm>
                  <a:off x="4925314" y="3159369"/>
                  <a:ext cx="172440" cy="11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62">
              <p14:nvContentPartPr>
                <p14:cNvPr id="2832" name="Ink 2831">
                  <a:extLst>
                    <a:ext uri="{FF2B5EF4-FFF2-40B4-BE49-F238E27FC236}">
                      <a16:creationId xmlns:a16="http://schemas.microsoft.com/office/drawing/2014/main" id="{7ADD7614-410D-3545-0919-A84E02C5A242}"/>
                    </a:ext>
                  </a:extLst>
                </p14:cNvPr>
                <p14:cNvContentPartPr/>
                <p14:nvPr/>
              </p14:nvContentPartPr>
              <p14:xfrm>
                <a:off x="4978594" y="3314529"/>
                <a:ext cx="50040" cy="357840"/>
              </p14:xfrm>
            </p:contentPart>
          </mc:Choice>
          <mc:Fallback xmlns="">
            <p:pic>
              <p:nvPicPr>
                <p:cNvPr id="2832" name="Ink 2831">
                  <a:extLst>
                    <a:ext uri="{FF2B5EF4-FFF2-40B4-BE49-F238E27FC236}">
                      <a16:creationId xmlns:a16="http://schemas.microsoft.com/office/drawing/2014/main" id="{7ADD7614-410D-3545-0919-A84E02C5A242}"/>
                    </a:ext>
                  </a:extLst>
                </p:cNvPr>
                <p:cNvPicPr/>
                <p:nvPr/>
              </p:nvPicPr>
              <p:blipFill>
                <a:blip r:embed="rId4963"/>
                <a:stretch>
                  <a:fillRect/>
                </a:stretch>
              </p:blipFill>
              <p:spPr>
                <a:xfrm>
                  <a:off x="4915594" y="2936889"/>
                  <a:ext cx="175680" cy="11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64">
              <p14:nvContentPartPr>
                <p14:cNvPr id="2833" name="Ink 2832">
                  <a:extLst>
                    <a:ext uri="{FF2B5EF4-FFF2-40B4-BE49-F238E27FC236}">
                      <a16:creationId xmlns:a16="http://schemas.microsoft.com/office/drawing/2014/main" id="{D773DA1E-7BC5-FC55-9A5C-B3C0C301B9DF}"/>
                    </a:ext>
                  </a:extLst>
                </p14:cNvPr>
                <p14:cNvContentPartPr/>
                <p14:nvPr/>
              </p14:nvContentPartPr>
              <p14:xfrm>
                <a:off x="5194954" y="2943009"/>
                <a:ext cx="5400" cy="614880"/>
              </p14:xfrm>
            </p:contentPart>
          </mc:Choice>
          <mc:Fallback xmlns="">
            <p:pic>
              <p:nvPicPr>
                <p:cNvPr id="2833" name="Ink 2832">
                  <a:extLst>
                    <a:ext uri="{FF2B5EF4-FFF2-40B4-BE49-F238E27FC236}">
                      <a16:creationId xmlns:a16="http://schemas.microsoft.com/office/drawing/2014/main" id="{D773DA1E-7BC5-FC55-9A5C-B3C0C301B9DF}"/>
                    </a:ext>
                  </a:extLst>
                </p:cNvPr>
                <p:cNvPicPr/>
                <p:nvPr/>
              </p:nvPicPr>
              <p:blipFill>
                <a:blip r:embed="rId4965"/>
                <a:stretch>
                  <a:fillRect/>
                </a:stretch>
              </p:blipFill>
              <p:spPr>
                <a:xfrm>
                  <a:off x="5131954" y="2565369"/>
                  <a:ext cx="131040" cy="13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66">
              <p14:nvContentPartPr>
                <p14:cNvPr id="2834" name="Ink 2833">
                  <a:extLst>
                    <a:ext uri="{FF2B5EF4-FFF2-40B4-BE49-F238E27FC236}">
                      <a16:creationId xmlns:a16="http://schemas.microsoft.com/office/drawing/2014/main" id="{AF19E001-F256-0130-07C2-6D646818AB0F}"/>
                    </a:ext>
                  </a:extLst>
                </p14:cNvPr>
                <p14:cNvContentPartPr/>
                <p14:nvPr/>
              </p14:nvContentPartPr>
              <p14:xfrm>
                <a:off x="5299714" y="3125169"/>
                <a:ext cx="138240" cy="524520"/>
              </p14:xfrm>
            </p:contentPart>
          </mc:Choice>
          <mc:Fallback xmlns="">
            <p:pic>
              <p:nvPicPr>
                <p:cNvPr id="2834" name="Ink 2833">
                  <a:extLst>
                    <a:ext uri="{FF2B5EF4-FFF2-40B4-BE49-F238E27FC236}">
                      <a16:creationId xmlns:a16="http://schemas.microsoft.com/office/drawing/2014/main" id="{AF19E001-F256-0130-07C2-6D646818AB0F}"/>
                    </a:ext>
                  </a:extLst>
                </p:cNvPr>
                <p:cNvPicPr/>
                <p:nvPr/>
              </p:nvPicPr>
              <p:blipFill>
                <a:blip r:embed="rId4967"/>
                <a:stretch>
                  <a:fillRect/>
                </a:stretch>
              </p:blipFill>
              <p:spPr>
                <a:xfrm>
                  <a:off x="5237074" y="2747169"/>
                  <a:ext cx="263880" cy="12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68">
              <p14:nvContentPartPr>
                <p14:cNvPr id="2835" name="Ink 2834">
                  <a:extLst>
                    <a:ext uri="{FF2B5EF4-FFF2-40B4-BE49-F238E27FC236}">
                      <a16:creationId xmlns:a16="http://schemas.microsoft.com/office/drawing/2014/main" id="{5514B735-DEC2-BEA3-6C04-08FEC4B7D3F6}"/>
                    </a:ext>
                  </a:extLst>
                </p14:cNvPr>
                <p14:cNvContentPartPr/>
                <p14:nvPr/>
              </p14:nvContentPartPr>
              <p14:xfrm>
                <a:off x="5308354" y="3333249"/>
                <a:ext cx="114120" cy="509760"/>
              </p14:xfrm>
            </p:contentPart>
          </mc:Choice>
          <mc:Fallback xmlns="">
            <p:pic>
              <p:nvPicPr>
                <p:cNvPr id="2835" name="Ink 2834">
                  <a:extLst>
                    <a:ext uri="{FF2B5EF4-FFF2-40B4-BE49-F238E27FC236}">
                      <a16:creationId xmlns:a16="http://schemas.microsoft.com/office/drawing/2014/main" id="{5514B735-DEC2-BEA3-6C04-08FEC4B7D3F6}"/>
                    </a:ext>
                  </a:extLst>
                </p:cNvPr>
                <p:cNvPicPr/>
                <p:nvPr/>
              </p:nvPicPr>
              <p:blipFill>
                <a:blip r:embed="rId4969"/>
                <a:stretch>
                  <a:fillRect/>
                </a:stretch>
              </p:blipFill>
              <p:spPr>
                <a:xfrm>
                  <a:off x="5245714" y="2955249"/>
                  <a:ext cx="239760" cy="12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70">
              <p14:nvContentPartPr>
                <p14:cNvPr id="2836" name="Ink 2835">
                  <a:extLst>
                    <a:ext uri="{FF2B5EF4-FFF2-40B4-BE49-F238E27FC236}">
                      <a16:creationId xmlns:a16="http://schemas.microsoft.com/office/drawing/2014/main" id="{8CDBCD01-D1F3-B847-EDC7-C000E8C5C761}"/>
                    </a:ext>
                  </a:extLst>
                </p14:cNvPr>
                <p14:cNvContentPartPr/>
                <p14:nvPr/>
              </p14:nvContentPartPr>
              <p14:xfrm>
                <a:off x="5255074" y="3514329"/>
                <a:ext cx="114480" cy="474480"/>
              </p14:xfrm>
            </p:contentPart>
          </mc:Choice>
          <mc:Fallback xmlns="">
            <p:pic>
              <p:nvPicPr>
                <p:cNvPr id="2836" name="Ink 2835">
                  <a:extLst>
                    <a:ext uri="{FF2B5EF4-FFF2-40B4-BE49-F238E27FC236}">
                      <a16:creationId xmlns:a16="http://schemas.microsoft.com/office/drawing/2014/main" id="{8CDBCD01-D1F3-B847-EDC7-C000E8C5C761}"/>
                    </a:ext>
                  </a:extLst>
                </p:cNvPr>
                <p:cNvPicPr/>
                <p:nvPr/>
              </p:nvPicPr>
              <p:blipFill>
                <a:blip r:embed="rId4971"/>
                <a:stretch>
                  <a:fillRect/>
                </a:stretch>
              </p:blipFill>
              <p:spPr>
                <a:xfrm>
                  <a:off x="5192074" y="3136329"/>
                  <a:ext cx="240120" cy="12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72">
              <p14:nvContentPartPr>
                <p14:cNvPr id="2837" name="Ink 2836">
                  <a:extLst>
                    <a:ext uri="{FF2B5EF4-FFF2-40B4-BE49-F238E27FC236}">
                      <a16:creationId xmlns:a16="http://schemas.microsoft.com/office/drawing/2014/main" id="{525BE006-56D0-0302-C5A0-1263B4F270C8}"/>
                    </a:ext>
                  </a:extLst>
                </p14:cNvPr>
                <p14:cNvContentPartPr/>
                <p14:nvPr/>
              </p14:nvContentPartPr>
              <p14:xfrm>
                <a:off x="5215474" y="3579849"/>
                <a:ext cx="185760" cy="604800"/>
              </p14:xfrm>
            </p:contentPart>
          </mc:Choice>
          <mc:Fallback xmlns="">
            <p:pic>
              <p:nvPicPr>
                <p:cNvPr id="2837" name="Ink 2836">
                  <a:extLst>
                    <a:ext uri="{FF2B5EF4-FFF2-40B4-BE49-F238E27FC236}">
                      <a16:creationId xmlns:a16="http://schemas.microsoft.com/office/drawing/2014/main" id="{525BE006-56D0-0302-C5A0-1263B4F270C8}"/>
                    </a:ext>
                  </a:extLst>
                </p:cNvPr>
                <p:cNvPicPr/>
                <p:nvPr/>
              </p:nvPicPr>
              <p:blipFill>
                <a:blip r:embed="rId4973"/>
                <a:stretch>
                  <a:fillRect/>
                </a:stretch>
              </p:blipFill>
              <p:spPr>
                <a:xfrm>
                  <a:off x="5152834" y="3202209"/>
                  <a:ext cx="311400" cy="13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74">
              <p14:nvContentPartPr>
                <p14:cNvPr id="2838" name="Ink 2837">
                  <a:extLst>
                    <a:ext uri="{FF2B5EF4-FFF2-40B4-BE49-F238E27FC236}">
                      <a16:creationId xmlns:a16="http://schemas.microsoft.com/office/drawing/2014/main" id="{E616046A-0469-DBEF-19F0-A883780C525D}"/>
                    </a:ext>
                  </a:extLst>
                </p14:cNvPr>
                <p14:cNvContentPartPr/>
                <p14:nvPr/>
              </p14:nvContentPartPr>
              <p14:xfrm>
                <a:off x="5216194" y="3803049"/>
                <a:ext cx="234360" cy="753120"/>
              </p14:xfrm>
            </p:contentPart>
          </mc:Choice>
          <mc:Fallback xmlns="">
            <p:pic>
              <p:nvPicPr>
                <p:cNvPr id="2838" name="Ink 2837">
                  <a:extLst>
                    <a:ext uri="{FF2B5EF4-FFF2-40B4-BE49-F238E27FC236}">
                      <a16:creationId xmlns:a16="http://schemas.microsoft.com/office/drawing/2014/main" id="{E616046A-0469-DBEF-19F0-A883780C525D}"/>
                    </a:ext>
                  </a:extLst>
                </p:cNvPr>
                <p:cNvPicPr/>
                <p:nvPr/>
              </p:nvPicPr>
              <p:blipFill>
                <a:blip r:embed="rId4975"/>
                <a:stretch>
                  <a:fillRect/>
                </a:stretch>
              </p:blipFill>
              <p:spPr>
                <a:xfrm>
                  <a:off x="5153194" y="3425049"/>
                  <a:ext cx="360000" cy="15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76">
              <p14:nvContentPartPr>
                <p14:cNvPr id="2839" name="Ink 2838">
                  <a:extLst>
                    <a:ext uri="{FF2B5EF4-FFF2-40B4-BE49-F238E27FC236}">
                      <a16:creationId xmlns:a16="http://schemas.microsoft.com/office/drawing/2014/main" id="{6D7327B2-7540-47BF-D896-B1F107BD2877}"/>
                    </a:ext>
                  </a:extLst>
                </p14:cNvPr>
                <p14:cNvContentPartPr/>
                <p14:nvPr/>
              </p14:nvContentPartPr>
              <p14:xfrm>
                <a:off x="5185954" y="4086009"/>
                <a:ext cx="111600" cy="630000"/>
              </p14:xfrm>
            </p:contentPart>
          </mc:Choice>
          <mc:Fallback xmlns="">
            <p:pic>
              <p:nvPicPr>
                <p:cNvPr id="2839" name="Ink 2838">
                  <a:extLst>
                    <a:ext uri="{FF2B5EF4-FFF2-40B4-BE49-F238E27FC236}">
                      <a16:creationId xmlns:a16="http://schemas.microsoft.com/office/drawing/2014/main" id="{6D7327B2-7540-47BF-D896-B1F107BD2877}"/>
                    </a:ext>
                  </a:extLst>
                </p:cNvPr>
                <p:cNvPicPr/>
                <p:nvPr/>
              </p:nvPicPr>
              <p:blipFill>
                <a:blip r:embed="rId4977"/>
                <a:stretch>
                  <a:fillRect/>
                </a:stretch>
              </p:blipFill>
              <p:spPr>
                <a:xfrm>
                  <a:off x="5122954" y="3708009"/>
                  <a:ext cx="237240" cy="13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78">
              <p14:nvContentPartPr>
                <p14:cNvPr id="2840" name="Ink 2839">
                  <a:extLst>
                    <a:ext uri="{FF2B5EF4-FFF2-40B4-BE49-F238E27FC236}">
                      <a16:creationId xmlns:a16="http://schemas.microsoft.com/office/drawing/2014/main" id="{03A4B21C-7C56-0C25-6CC2-78128B4021AE}"/>
                    </a:ext>
                  </a:extLst>
                </p14:cNvPr>
                <p14:cNvContentPartPr/>
                <p14:nvPr/>
              </p14:nvContentPartPr>
              <p14:xfrm>
                <a:off x="5197474" y="4069089"/>
                <a:ext cx="158760" cy="559440"/>
              </p14:xfrm>
            </p:contentPart>
          </mc:Choice>
          <mc:Fallback xmlns="">
            <p:pic>
              <p:nvPicPr>
                <p:cNvPr id="2840" name="Ink 2839">
                  <a:extLst>
                    <a:ext uri="{FF2B5EF4-FFF2-40B4-BE49-F238E27FC236}">
                      <a16:creationId xmlns:a16="http://schemas.microsoft.com/office/drawing/2014/main" id="{03A4B21C-7C56-0C25-6CC2-78128B4021AE}"/>
                    </a:ext>
                  </a:extLst>
                </p:cNvPr>
                <p:cNvPicPr/>
                <p:nvPr/>
              </p:nvPicPr>
              <p:blipFill>
                <a:blip r:embed="rId4979"/>
                <a:stretch>
                  <a:fillRect/>
                </a:stretch>
              </p:blipFill>
              <p:spPr>
                <a:xfrm>
                  <a:off x="5134834" y="3691089"/>
                  <a:ext cx="284400" cy="13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80">
              <p14:nvContentPartPr>
                <p14:cNvPr id="2841" name="Ink 2840">
                  <a:extLst>
                    <a:ext uri="{FF2B5EF4-FFF2-40B4-BE49-F238E27FC236}">
                      <a16:creationId xmlns:a16="http://schemas.microsoft.com/office/drawing/2014/main" id="{7DC43342-DE6A-3C83-6067-B8EA0115B6D1}"/>
                    </a:ext>
                  </a:extLst>
                </p14:cNvPr>
                <p14:cNvContentPartPr/>
                <p14:nvPr/>
              </p14:nvContentPartPr>
              <p14:xfrm>
                <a:off x="5215474" y="4134969"/>
                <a:ext cx="80640" cy="775080"/>
              </p14:xfrm>
            </p:contentPart>
          </mc:Choice>
          <mc:Fallback xmlns="">
            <p:pic>
              <p:nvPicPr>
                <p:cNvPr id="2841" name="Ink 2840">
                  <a:extLst>
                    <a:ext uri="{FF2B5EF4-FFF2-40B4-BE49-F238E27FC236}">
                      <a16:creationId xmlns:a16="http://schemas.microsoft.com/office/drawing/2014/main" id="{7DC43342-DE6A-3C83-6067-B8EA0115B6D1}"/>
                    </a:ext>
                  </a:extLst>
                </p:cNvPr>
                <p:cNvPicPr/>
                <p:nvPr/>
              </p:nvPicPr>
              <p:blipFill>
                <a:blip r:embed="rId4981"/>
                <a:stretch>
                  <a:fillRect/>
                </a:stretch>
              </p:blipFill>
              <p:spPr>
                <a:xfrm>
                  <a:off x="5152834" y="3756969"/>
                  <a:ext cx="206280" cy="153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82">
              <p14:nvContentPartPr>
                <p14:cNvPr id="2843" name="Ink 2842">
                  <a:extLst>
                    <a:ext uri="{FF2B5EF4-FFF2-40B4-BE49-F238E27FC236}">
                      <a16:creationId xmlns:a16="http://schemas.microsoft.com/office/drawing/2014/main" id="{E84D7402-CFD3-0D9C-686D-D3A8E608BD84}"/>
                    </a:ext>
                  </a:extLst>
                </p14:cNvPr>
                <p14:cNvContentPartPr/>
                <p14:nvPr/>
              </p14:nvContentPartPr>
              <p14:xfrm>
                <a:off x="5108194" y="3267729"/>
                <a:ext cx="24840" cy="1112760"/>
              </p14:xfrm>
            </p:contentPart>
          </mc:Choice>
          <mc:Fallback xmlns="">
            <p:pic>
              <p:nvPicPr>
                <p:cNvPr id="2843" name="Ink 2842">
                  <a:extLst>
                    <a:ext uri="{FF2B5EF4-FFF2-40B4-BE49-F238E27FC236}">
                      <a16:creationId xmlns:a16="http://schemas.microsoft.com/office/drawing/2014/main" id="{E84D7402-CFD3-0D9C-686D-D3A8E608BD84}"/>
                    </a:ext>
                  </a:extLst>
                </p:cNvPr>
                <p:cNvPicPr/>
                <p:nvPr/>
              </p:nvPicPr>
              <p:blipFill>
                <a:blip r:embed="rId4983"/>
                <a:stretch>
                  <a:fillRect/>
                </a:stretch>
              </p:blipFill>
              <p:spPr>
                <a:xfrm>
                  <a:off x="5045194" y="2889729"/>
                  <a:ext cx="150480" cy="18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84">
              <p14:nvContentPartPr>
                <p14:cNvPr id="2844" name="Ink 2843">
                  <a:extLst>
                    <a:ext uri="{FF2B5EF4-FFF2-40B4-BE49-F238E27FC236}">
                      <a16:creationId xmlns:a16="http://schemas.microsoft.com/office/drawing/2014/main" id="{082CD950-F28D-A064-AD3D-EA748A1C3D99}"/>
                    </a:ext>
                  </a:extLst>
                </p14:cNvPr>
                <p14:cNvContentPartPr/>
                <p14:nvPr/>
              </p14:nvContentPartPr>
              <p14:xfrm>
                <a:off x="4983274" y="3429369"/>
                <a:ext cx="92160" cy="1025280"/>
              </p14:xfrm>
            </p:contentPart>
          </mc:Choice>
          <mc:Fallback xmlns="">
            <p:pic>
              <p:nvPicPr>
                <p:cNvPr id="2844" name="Ink 2843">
                  <a:extLst>
                    <a:ext uri="{FF2B5EF4-FFF2-40B4-BE49-F238E27FC236}">
                      <a16:creationId xmlns:a16="http://schemas.microsoft.com/office/drawing/2014/main" id="{082CD950-F28D-A064-AD3D-EA748A1C3D99}"/>
                    </a:ext>
                  </a:extLst>
                </p:cNvPr>
                <p:cNvPicPr/>
                <p:nvPr/>
              </p:nvPicPr>
              <p:blipFill>
                <a:blip r:embed="rId4985"/>
                <a:stretch>
                  <a:fillRect/>
                </a:stretch>
              </p:blipFill>
              <p:spPr>
                <a:xfrm>
                  <a:off x="4920274" y="3051729"/>
                  <a:ext cx="217800" cy="178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86">
              <p14:nvContentPartPr>
                <p14:cNvPr id="2845" name="Ink 2844">
                  <a:extLst>
                    <a:ext uri="{FF2B5EF4-FFF2-40B4-BE49-F238E27FC236}">
                      <a16:creationId xmlns:a16="http://schemas.microsoft.com/office/drawing/2014/main" id="{FC44872F-864C-556B-34B5-DF9CF5D31DCF}"/>
                    </a:ext>
                  </a:extLst>
                </p14:cNvPr>
                <p14:cNvContentPartPr/>
                <p14:nvPr/>
              </p14:nvContentPartPr>
              <p14:xfrm>
                <a:off x="4981474" y="3474009"/>
                <a:ext cx="14760" cy="879120"/>
              </p14:xfrm>
            </p:contentPart>
          </mc:Choice>
          <mc:Fallback xmlns="">
            <p:pic>
              <p:nvPicPr>
                <p:cNvPr id="2845" name="Ink 2844">
                  <a:extLst>
                    <a:ext uri="{FF2B5EF4-FFF2-40B4-BE49-F238E27FC236}">
                      <a16:creationId xmlns:a16="http://schemas.microsoft.com/office/drawing/2014/main" id="{FC44872F-864C-556B-34B5-DF9CF5D31DCF}"/>
                    </a:ext>
                  </a:extLst>
                </p:cNvPr>
                <p:cNvPicPr/>
                <p:nvPr/>
              </p:nvPicPr>
              <p:blipFill>
                <a:blip r:embed="rId4987"/>
                <a:stretch>
                  <a:fillRect/>
                </a:stretch>
              </p:blipFill>
              <p:spPr>
                <a:xfrm>
                  <a:off x="4918474" y="3096009"/>
                  <a:ext cx="140400" cy="163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88">
              <p14:nvContentPartPr>
                <p14:cNvPr id="2846" name="Ink 2845">
                  <a:extLst>
                    <a:ext uri="{FF2B5EF4-FFF2-40B4-BE49-F238E27FC236}">
                      <a16:creationId xmlns:a16="http://schemas.microsoft.com/office/drawing/2014/main" id="{A4ECF05D-9A4D-D134-70B7-0126E4C6899B}"/>
                    </a:ext>
                  </a:extLst>
                </p14:cNvPr>
                <p14:cNvContentPartPr/>
                <p14:nvPr/>
              </p14:nvContentPartPr>
              <p14:xfrm>
                <a:off x="4953034" y="3501729"/>
                <a:ext cx="300960" cy="1159920"/>
              </p14:xfrm>
            </p:contentPart>
          </mc:Choice>
          <mc:Fallback xmlns="">
            <p:pic>
              <p:nvPicPr>
                <p:cNvPr id="2846" name="Ink 2845">
                  <a:extLst>
                    <a:ext uri="{FF2B5EF4-FFF2-40B4-BE49-F238E27FC236}">
                      <a16:creationId xmlns:a16="http://schemas.microsoft.com/office/drawing/2014/main" id="{A4ECF05D-9A4D-D134-70B7-0126E4C6899B}"/>
                    </a:ext>
                  </a:extLst>
                </p:cNvPr>
                <p:cNvPicPr/>
                <p:nvPr/>
              </p:nvPicPr>
              <p:blipFill>
                <a:blip r:embed="rId4989"/>
                <a:stretch>
                  <a:fillRect/>
                </a:stretch>
              </p:blipFill>
              <p:spPr>
                <a:xfrm>
                  <a:off x="4890034" y="3124089"/>
                  <a:ext cx="426600" cy="19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90">
              <p14:nvContentPartPr>
                <p14:cNvPr id="2847" name="Ink 2846">
                  <a:extLst>
                    <a:ext uri="{FF2B5EF4-FFF2-40B4-BE49-F238E27FC236}">
                      <a16:creationId xmlns:a16="http://schemas.microsoft.com/office/drawing/2014/main" id="{71983509-7190-3540-0ADB-E9F952952DAB}"/>
                    </a:ext>
                  </a:extLst>
                </p14:cNvPr>
                <p14:cNvContentPartPr/>
                <p14:nvPr/>
              </p14:nvContentPartPr>
              <p14:xfrm>
                <a:off x="5095594" y="3738249"/>
                <a:ext cx="160200" cy="964800"/>
              </p14:xfrm>
            </p:contentPart>
          </mc:Choice>
          <mc:Fallback xmlns="">
            <p:pic>
              <p:nvPicPr>
                <p:cNvPr id="2847" name="Ink 2846">
                  <a:extLst>
                    <a:ext uri="{FF2B5EF4-FFF2-40B4-BE49-F238E27FC236}">
                      <a16:creationId xmlns:a16="http://schemas.microsoft.com/office/drawing/2014/main" id="{71983509-7190-3540-0ADB-E9F952952DAB}"/>
                    </a:ext>
                  </a:extLst>
                </p:cNvPr>
                <p:cNvPicPr/>
                <p:nvPr/>
              </p:nvPicPr>
              <p:blipFill>
                <a:blip r:embed="rId4991"/>
                <a:stretch>
                  <a:fillRect/>
                </a:stretch>
              </p:blipFill>
              <p:spPr>
                <a:xfrm>
                  <a:off x="5032594" y="3360609"/>
                  <a:ext cx="285840" cy="172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92">
              <p14:nvContentPartPr>
                <p14:cNvPr id="2848" name="Ink 2847">
                  <a:extLst>
                    <a:ext uri="{FF2B5EF4-FFF2-40B4-BE49-F238E27FC236}">
                      <a16:creationId xmlns:a16="http://schemas.microsoft.com/office/drawing/2014/main" id="{0C3461A7-8551-5199-2409-A23B8D008333}"/>
                    </a:ext>
                  </a:extLst>
                </p14:cNvPr>
                <p14:cNvContentPartPr/>
                <p14:nvPr/>
              </p14:nvContentPartPr>
              <p14:xfrm>
                <a:off x="5084794" y="3764169"/>
                <a:ext cx="206280" cy="929880"/>
              </p14:xfrm>
            </p:contentPart>
          </mc:Choice>
          <mc:Fallback xmlns="">
            <p:pic>
              <p:nvPicPr>
                <p:cNvPr id="2848" name="Ink 2847">
                  <a:extLst>
                    <a:ext uri="{FF2B5EF4-FFF2-40B4-BE49-F238E27FC236}">
                      <a16:creationId xmlns:a16="http://schemas.microsoft.com/office/drawing/2014/main" id="{0C3461A7-8551-5199-2409-A23B8D008333}"/>
                    </a:ext>
                  </a:extLst>
                </p:cNvPr>
                <p:cNvPicPr/>
                <p:nvPr/>
              </p:nvPicPr>
              <p:blipFill>
                <a:blip r:embed="rId4993"/>
                <a:stretch>
                  <a:fillRect/>
                </a:stretch>
              </p:blipFill>
              <p:spPr>
                <a:xfrm>
                  <a:off x="5022154" y="3386169"/>
                  <a:ext cx="331920" cy="168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94">
              <p14:nvContentPartPr>
                <p14:cNvPr id="2849" name="Ink 2848">
                  <a:extLst>
                    <a:ext uri="{FF2B5EF4-FFF2-40B4-BE49-F238E27FC236}">
                      <a16:creationId xmlns:a16="http://schemas.microsoft.com/office/drawing/2014/main" id="{7A5A2FC5-7D26-D4AD-E6EC-16FA5FFB8504}"/>
                    </a:ext>
                  </a:extLst>
                </p14:cNvPr>
                <p14:cNvContentPartPr/>
                <p14:nvPr/>
              </p14:nvContentPartPr>
              <p14:xfrm>
                <a:off x="4976074" y="3799449"/>
                <a:ext cx="108360" cy="802080"/>
              </p14:xfrm>
            </p:contentPart>
          </mc:Choice>
          <mc:Fallback xmlns="">
            <p:pic>
              <p:nvPicPr>
                <p:cNvPr id="2849" name="Ink 2848">
                  <a:extLst>
                    <a:ext uri="{FF2B5EF4-FFF2-40B4-BE49-F238E27FC236}">
                      <a16:creationId xmlns:a16="http://schemas.microsoft.com/office/drawing/2014/main" id="{7A5A2FC5-7D26-D4AD-E6EC-16FA5FFB8504}"/>
                    </a:ext>
                  </a:extLst>
                </p:cNvPr>
                <p:cNvPicPr/>
                <p:nvPr/>
              </p:nvPicPr>
              <p:blipFill>
                <a:blip r:embed="rId4995"/>
                <a:stretch>
                  <a:fillRect/>
                </a:stretch>
              </p:blipFill>
              <p:spPr>
                <a:xfrm>
                  <a:off x="4913074" y="3421809"/>
                  <a:ext cx="234000" cy="155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96">
              <p14:nvContentPartPr>
                <p14:cNvPr id="2850" name="Ink 2849">
                  <a:extLst>
                    <a:ext uri="{FF2B5EF4-FFF2-40B4-BE49-F238E27FC236}">
                      <a16:creationId xmlns:a16="http://schemas.microsoft.com/office/drawing/2014/main" id="{381DEAFB-C3DD-179F-1352-15FA4A68E6F2}"/>
                    </a:ext>
                  </a:extLst>
                </p14:cNvPr>
                <p14:cNvContentPartPr/>
                <p14:nvPr/>
              </p14:nvContentPartPr>
              <p14:xfrm>
                <a:off x="4859074" y="3747609"/>
                <a:ext cx="45360" cy="855720"/>
              </p14:xfrm>
            </p:contentPart>
          </mc:Choice>
          <mc:Fallback xmlns="">
            <p:pic>
              <p:nvPicPr>
                <p:cNvPr id="2850" name="Ink 2849">
                  <a:extLst>
                    <a:ext uri="{FF2B5EF4-FFF2-40B4-BE49-F238E27FC236}">
                      <a16:creationId xmlns:a16="http://schemas.microsoft.com/office/drawing/2014/main" id="{381DEAFB-C3DD-179F-1352-15FA4A68E6F2}"/>
                    </a:ext>
                  </a:extLst>
                </p:cNvPr>
                <p:cNvPicPr/>
                <p:nvPr/>
              </p:nvPicPr>
              <p:blipFill>
                <a:blip r:embed="rId4997"/>
                <a:stretch>
                  <a:fillRect/>
                </a:stretch>
              </p:blipFill>
              <p:spPr>
                <a:xfrm>
                  <a:off x="4796074" y="3369609"/>
                  <a:ext cx="171000" cy="161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98">
              <p14:nvContentPartPr>
                <p14:cNvPr id="2851" name="Ink 2850">
                  <a:extLst>
                    <a:ext uri="{FF2B5EF4-FFF2-40B4-BE49-F238E27FC236}">
                      <a16:creationId xmlns:a16="http://schemas.microsoft.com/office/drawing/2014/main" id="{D7EF8E26-1122-C923-B01C-518C3E0D07EC}"/>
                    </a:ext>
                  </a:extLst>
                </p14:cNvPr>
                <p14:cNvContentPartPr/>
                <p14:nvPr/>
              </p14:nvContentPartPr>
              <p14:xfrm>
                <a:off x="4911634" y="3528729"/>
                <a:ext cx="102600" cy="1097280"/>
              </p14:xfrm>
            </p:contentPart>
          </mc:Choice>
          <mc:Fallback xmlns="">
            <p:pic>
              <p:nvPicPr>
                <p:cNvPr id="2851" name="Ink 2850">
                  <a:extLst>
                    <a:ext uri="{FF2B5EF4-FFF2-40B4-BE49-F238E27FC236}">
                      <a16:creationId xmlns:a16="http://schemas.microsoft.com/office/drawing/2014/main" id="{D7EF8E26-1122-C923-B01C-518C3E0D07EC}"/>
                    </a:ext>
                  </a:extLst>
                </p:cNvPr>
                <p:cNvPicPr/>
                <p:nvPr/>
              </p:nvPicPr>
              <p:blipFill>
                <a:blip r:embed="rId4999"/>
                <a:stretch>
                  <a:fillRect/>
                </a:stretch>
              </p:blipFill>
              <p:spPr>
                <a:xfrm>
                  <a:off x="4848634" y="3151089"/>
                  <a:ext cx="228240" cy="18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00">
              <p14:nvContentPartPr>
                <p14:cNvPr id="2852" name="Ink 2851">
                  <a:extLst>
                    <a:ext uri="{FF2B5EF4-FFF2-40B4-BE49-F238E27FC236}">
                      <a16:creationId xmlns:a16="http://schemas.microsoft.com/office/drawing/2014/main" id="{CF6CDF6E-24C4-E95C-D665-98D4A3E45202}"/>
                    </a:ext>
                  </a:extLst>
                </p14:cNvPr>
                <p14:cNvContentPartPr/>
                <p14:nvPr/>
              </p14:nvContentPartPr>
              <p14:xfrm>
                <a:off x="4874554" y="3665529"/>
                <a:ext cx="137520" cy="1214280"/>
              </p14:xfrm>
            </p:contentPart>
          </mc:Choice>
          <mc:Fallback xmlns="">
            <p:pic>
              <p:nvPicPr>
                <p:cNvPr id="2852" name="Ink 2851">
                  <a:extLst>
                    <a:ext uri="{FF2B5EF4-FFF2-40B4-BE49-F238E27FC236}">
                      <a16:creationId xmlns:a16="http://schemas.microsoft.com/office/drawing/2014/main" id="{CF6CDF6E-24C4-E95C-D665-98D4A3E45202}"/>
                    </a:ext>
                  </a:extLst>
                </p:cNvPr>
                <p:cNvPicPr/>
                <p:nvPr/>
              </p:nvPicPr>
              <p:blipFill>
                <a:blip r:embed="rId5001"/>
                <a:stretch>
                  <a:fillRect/>
                </a:stretch>
              </p:blipFill>
              <p:spPr>
                <a:xfrm>
                  <a:off x="4811914" y="3287529"/>
                  <a:ext cx="263160" cy="19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02">
              <p14:nvContentPartPr>
                <p14:cNvPr id="2853" name="Ink 2852">
                  <a:extLst>
                    <a:ext uri="{FF2B5EF4-FFF2-40B4-BE49-F238E27FC236}">
                      <a16:creationId xmlns:a16="http://schemas.microsoft.com/office/drawing/2014/main" id="{88BC072F-055B-7B4E-6AAE-EB9CF62A692E}"/>
                    </a:ext>
                  </a:extLst>
                </p14:cNvPr>
                <p14:cNvContentPartPr/>
                <p14:nvPr/>
              </p14:nvContentPartPr>
              <p14:xfrm>
                <a:off x="5027914" y="3567609"/>
                <a:ext cx="87120" cy="1131120"/>
              </p14:xfrm>
            </p:contentPart>
          </mc:Choice>
          <mc:Fallback xmlns="">
            <p:pic>
              <p:nvPicPr>
                <p:cNvPr id="2853" name="Ink 2852">
                  <a:extLst>
                    <a:ext uri="{FF2B5EF4-FFF2-40B4-BE49-F238E27FC236}">
                      <a16:creationId xmlns:a16="http://schemas.microsoft.com/office/drawing/2014/main" id="{88BC072F-055B-7B4E-6AAE-EB9CF62A692E}"/>
                    </a:ext>
                  </a:extLst>
                </p:cNvPr>
                <p:cNvPicPr/>
                <p:nvPr/>
              </p:nvPicPr>
              <p:blipFill>
                <a:blip r:embed="rId5003"/>
                <a:stretch>
                  <a:fillRect/>
                </a:stretch>
              </p:blipFill>
              <p:spPr>
                <a:xfrm>
                  <a:off x="4964914" y="3189609"/>
                  <a:ext cx="212760" cy="18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04">
              <p14:nvContentPartPr>
                <p14:cNvPr id="2854" name="Ink 2853">
                  <a:extLst>
                    <a:ext uri="{FF2B5EF4-FFF2-40B4-BE49-F238E27FC236}">
                      <a16:creationId xmlns:a16="http://schemas.microsoft.com/office/drawing/2014/main" id="{AB352FD6-D2A3-0987-BD34-ED27D2AF8079}"/>
                    </a:ext>
                  </a:extLst>
                </p14:cNvPr>
                <p14:cNvContentPartPr/>
                <p14:nvPr/>
              </p14:nvContentPartPr>
              <p14:xfrm>
                <a:off x="5149954" y="3275649"/>
                <a:ext cx="103680" cy="1045440"/>
              </p14:xfrm>
            </p:contentPart>
          </mc:Choice>
          <mc:Fallback xmlns="">
            <p:pic>
              <p:nvPicPr>
                <p:cNvPr id="2854" name="Ink 2853">
                  <a:extLst>
                    <a:ext uri="{FF2B5EF4-FFF2-40B4-BE49-F238E27FC236}">
                      <a16:creationId xmlns:a16="http://schemas.microsoft.com/office/drawing/2014/main" id="{AB352FD6-D2A3-0987-BD34-ED27D2AF8079}"/>
                    </a:ext>
                  </a:extLst>
                </p:cNvPr>
                <p:cNvPicPr/>
                <p:nvPr/>
              </p:nvPicPr>
              <p:blipFill>
                <a:blip r:embed="rId5005"/>
                <a:stretch>
                  <a:fillRect/>
                </a:stretch>
              </p:blipFill>
              <p:spPr>
                <a:xfrm>
                  <a:off x="5086954" y="2897649"/>
                  <a:ext cx="229320" cy="180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06">
              <p14:nvContentPartPr>
                <p14:cNvPr id="2855" name="Ink 2854">
                  <a:extLst>
                    <a:ext uri="{FF2B5EF4-FFF2-40B4-BE49-F238E27FC236}">
                      <a16:creationId xmlns:a16="http://schemas.microsoft.com/office/drawing/2014/main" id="{894E0E39-D406-7CFE-F941-F79F41D4EF5A}"/>
                    </a:ext>
                  </a:extLst>
                </p14:cNvPr>
                <p14:cNvContentPartPr/>
                <p14:nvPr/>
              </p14:nvContentPartPr>
              <p14:xfrm>
                <a:off x="5162554" y="3241089"/>
                <a:ext cx="106200" cy="1100880"/>
              </p14:xfrm>
            </p:contentPart>
          </mc:Choice>
          <mc:Fallback xmlns="">
            <p:pic>
              <p:nvPicPr>
                <p:cNvPr id="2855" name="Ink 2854">
                  <a:extLst>
                    <a:ext uri="{FF2B5EF4-FFF2-40B4-BE49-F238E27FC236}">
                      <a16:creationId xmlns:a16="http://schemas.microsoft.com/office/drawing/2014/main" id="{894E0E39-D406-7CFE-F941-F79F41D4EF5A}"/>
                    </a:ext>
                  </a:extLst>
                </p:cNvPr>
                <p:cNvPicPr/>
                <p:nvPr/>
              </p:nvPicPr>
              <p:blipFill>
                <a:blip r:embed="rId5007"/>
                <a:stretch>
                  <a:fillRect/>
                </a:stretch>
              </p:blipFill>
              <p:spPr>
                <a:xfrm>
                  <a:off x="5099554" y="2863449"/>
                  <a:ext cx="231840" cy="18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08">
              <p14:nvContentPartPr>
                <p14:cNvPr id="2856" name="Ink 2855">
                  <a:extLst>
                    <a:ext uri="{FF2B5EF4-FFF2-40B4-BE49-F238E27FC236}">
                      <a16:creationId xmlns:a16="http://schemas.microsoft.com/office/drawing/2014/main" id="{73A37077-F0B5-33E7-AE7D-335BE29ADA65}"/>
                    </a:ext>
                  </a:extLst>
                </p14:cNvPr>
                <p14:cNvContentPartPr/>
                <p14:nvPr/>
              </p14:nvContentPartPr>
              <p14:xfrm>
                <a:off x="5184154" y="3416409"/>
                <a:ext cx="131400" cy="934920"/>
              </p14:xfrm>
            </p:contentPart>
          </mc:Choice>
          <mc:Fallback xmlns="">
            <p:pic>
              <p:nvPicPr>
                <p:cNvPr id="2856" name="Ink 2855">
                  <a:extLst>
                    <a:ext uri="{FF2B5EF4-FFF2-40B4-BE49-F238E27FC236}">
                      <a16:creationId xmlns:a16="http://schemas.microsoft.com/office/drawing/2014/main" id="{73A37077-F0B5-33E7-AE7D-335BE29ADA65}"/>
                    </a:ext>
                  </a:extLst>
                </p:cNvPr>
                <p:cNvPicPr/>
                <p:nvPr/>
              </p:nvPicPr>
              <p:blipFill>
                <a:blip r:embed="rId5009"/>
                <a:stretch>
                  <a:fillRect/>
                </a:stretch>
              </p:blipFill>
              <p:spPr>
                <a:xfrm>
                  <a:off x="5121154" y="3038409"/>
                  <a:ext cx="257040" cy="169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10">
              <p14:nvContentPartPr>
                <p14:cNvPr id="2857" name="Ink 2856">
                  <a:extLst>
                    <a:ext uri="{FF2B5EF4-FFF2-40B4-BE49-F238E27FC236}">
                      <a16:creationId xmlns:a16="http://schemas.microsoft.com/office/drawing/2014/main" id="{632A2CF3-90F8-19D0-AD96-B179F6FC1DEC}"/>
                    </a:ext>
                  </a:extLst>
                </p14:cNvPr>
                <p14:cNvContentPartPr/>
                <p14:nvPr/>
              </p14:nvContentPartPr>
              <p14:xfrm>
                <a:off x="5168674" y="3412089"/>
                <a:ext cx="22680" cy="244440"/>
              </p14:xfrm>
            </p:contentPart>
          </mc:Choice>
          <mc:Fallback xmlns="">
            <p:pic>
              <p:nvPicPr>
                <p:cNvPr id="2857" name="Ink 2856">
                  <a:extLst>
                    <a:ext uri="{FF2B5EF4-FFF2-40B4-BE49-F238E27FC236}">
                      <a16:creationId xmlns:a16="http://schemas.microsoft.com/office/drawing/2014/main" id="{632A2CF3-90F8-19D0-AD96-B179F6FC1DEC}"/>
                    </a:ext>
                  </a:extLst>
                </p:cNvPr>
                <p:cNvPicPr/>
                <p:nvPr/>
              </p:nvPicPr>
              <p:blipFill>
                <a:blip r:embed="rId5011"/>
                <a:stretch>
                  <a:fillRect/>
                </a:stretch>
              </p:blipFill>
              <p:spPr>
                <a:xfrm>
                  <a:off x="5106034" y="3034449"/>
                  <a:ext cx="148320" cy="10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12">
              <p14:nvContentPartPr>
                <p14:cNvPr id="2859" name="Ink 2858">
                  <a:extLst>
                    <a:ext uri="{FF2B5EF4-FFF2-40B4-BE49-F238E27FC236}">
                      <a16:creationId xmlns:a16="http://schemas.microsoft.com/office/drawing/2014/main" id="{C90C5408-14B2-840D-2DEA-34C15E3C7D82}"/>
                    </a:ext>
                  </a:extLst>
                </p14:cNvPr>
                <p14:cNvContentPartPr/>
                <p14:nvPr/>
              </p14:nvContentPartPr>
              <p14:xfrm>
                <a:off x="5514634" y="2745009"/>
                <a:ext cx="491040" cy="314640"/>
              </p14:xfrm>
            </p:contentPart>
          </mc:Choice>
          <mc:Fallback xmlns="">
            <p:pic>
              <p:nvPicPr>
                <p:cNvPr id="2859" name="Ink 2858">
                  <a:extLst>
                    <a:ext uri="{FF2B5EF4-FFF2-40B4-BE49-F238E27FC236}">
                      <a16:creationId xmlns:a16="http://schemas.microsoft.com/office/drawing/2014/main" id="{C90C5408-14B2-840D-2DEA-34C15E3C7D82}"/>
                    </a:ext>
                  </a:extLst>
                </p:cNvPr>
                <p:cNvPicPr/>
                <p:nvPr/>
              </p:nvPicPr>
              <p:blipFill>
                <a:blip r:embed="rId5013"/>
                <a:stretch>
                  <a:fillRect/>
                </a:stretch>
              </p:blipFill>
              <p:spPr>
                <a:xfrm>
                  <a:off x="5451994" y="2367369"/>
                  <a:ext cx="616680" cy="10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14">
              <p14:nvContentPartPr>
                <p14:cNvPr id="2860" name="Ink 2859">
                  <a:extLst>
                    <a:ext uri="{FF2B5EF4-FFF2-40B4-BE49-F238E27FC236}">
                      <a16:creationId xmlns:a16="http://schemas.microsoft.com/office/drawing/2014/main" id="{75F0884B-199C-AAE5-FCEC-0E3977A5F14F}"/>
                    </a:ext>
                  </a:extLst>
                </p14:cNvPr>
                <p14:cNvContentPartPr/>
                <p14:nvPr/>
              </p14:nvContentPartPr>
              <p14:xfrm>
                <a:off x="5582674" y="2712609"/>
                <a:ext cx="393840" cy="333360"/>
              </p14:xfrm>
            </p:contentPart>
          </mc:Choice>
          <mc:Fallback xmlns="">
            <p:pic>
              <p:nvPicPr>
                <p:cNvPr id="2860" name="Ink 2859">
                  <a:extLst>
                    <a:ext uri="{FF2B5EF4-FFF2-40B4-BE49-F238E27FC236}">
                      <a16:creationId xmlns:a16="http://schemas.microsoft.com/office/drawing/2014/main" id="{75F0884B-199C-AAE5-FCEC-0E3977A5F14F}"/>
                    </a:ext>
                  </a:extLst>
                </p:cNvPr>
                <p:cNvPicPr/>
                <p:nvPr/>
              </p:nvPicPr>
              <p:blipFill>
                <a:blip r:embed="rId5015"/>
                <a:stretch>
                  <a:fillRect/>
                </a:stretch>
              </p:blipFill>
              <p:spPr>
                <a:xfrm>
                  <a:off x="5519674" y="2334969"/>
                  <a:ext cx="519480" cy="10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16">
              <p14:nvContentPartPr>
                <p14:cNvPr id="2861" name="Ink 2860">
                  <a:extLst>
                    <a:ext uri="{FF2B5EF4-FFF2-40B4-BE49-F238E27FC236}">
                      <a16:creationId xmlns:a16="http://schemas.microsoft.com/office/drawing/2014/main" id="{62CF1002-C3E3-E2FC-185B-20EC4C980B4B}"/>
                    </a:ext>
                  </a:extLst>
                </p14:cNvPr>
                <p14:cNvContentPartPr/>
                <p14:nvPr/>
              </p14:nvContentPartPr>
              <p14:xfrm>
                <a:off x="5365954" y="2853009"/>
                <a:ext cx="474120" cy="494280"/>
              </p14:xfrm>
            </p:contentPart>
          </mc:Choice>
          <mc:Fallback xmlns="">
            <p:pic>
              <p:nvPicPr>
                <p:cNvPr id="2861" name="Ink 2860">
                  <a:extLst>
                    <a:ext uri="{FF2B5EF4-FFF2-40B4-BE49-F238E27FC236}">
                      <a16:creationId xmlns:a16="http://schemas.microsoft.com/office/drawing/2014/main" id="{62CF1002-C3E3-E2FC-185B-20EC4C980B4B}"/>
                    </a:ext>
                  </a:extLst>
                </p:cNvPr>
                <p:cNvPicPr/>
                <p:nvPr/>
              </p:nvPicPr>
              <p:blipFill>
                <a:blip r:embed="rId5017"/>
                <a:stretch>
                  <a:fillRect/>
                </a:stretch>
              </p:blipFill>
              <p:spPr>
                <a:xfrm>
                  <a:off x="5303314" y="2475009"/>
                  <a:ext cx="599760" cy="12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18">
              <p14:nvContentPartPr>
                <p14:cNvPr id="2863" name="Ink 2862">
                  <a:extLst>
                    <a:ext uri="{FF2B5EF4-FFF2-40B4-BE49-F238E27FC236}">
                      <a16:creationId xmlns:a16="http://schemas.microsoft.com/office/drawing/2014/main" id="{AFD95877-2B3B-DE86-8B75-E44DD09F478A}"/>
                    </a:ext>
                  </a:extLst>
                </p14:cNvPr>
                <p14:cNvContentPartPr/>
                <p14:nvPr/>
              </p14:nvContentPartPr>
              <p14:xfrm>
                <a:off x="5281354" y="2591649"/>
                <a:ext cx="153000" cy="316080"/>
              </p14:xfrm>
            </p:contentPart>
          </mc:Choice>
          <mc:Fallback xmlns="">
            <p:pic>
              <p:nvPicPr>
                <p:cNvPr id="2863" name="Ink 2862">
                  <a:extLst>
                    <a:ext uri="{FF2B5EF4-FFF2-40B4-BE49-F238E27FC236}">
                      <a16:creationId xmlns:a16="http://schemas.microsoft.com/office/drawing/2014/main" id="{AFD95877-2B3B-DE86-8B75-E44DD09F478A}"/>
                    </a:ext>
                  </a:extLst>
                </p:cNvPr>
                <p:cNvPicPr/>
                <p:nvPr/>
              </p:nvPicPr>
              <p:blipFill>
                <a:blip r:embed="rId5019"/>
                <a:stretch>
                  <a:fillRect/>
                </a:stretch>
              </p:blipFill>
              <p:spPr>
                <a:xfrm>
                  <a:off x="5218354" y="2214009"/>
                  <a:ext cx="278640" cy="10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20">
              <p14:nvContentPartPr>
                <p14:cNvPr id="2864" name="Ink 2863">
                  <a:extLst>
                    <a:ext uri="{FF2B5EF4-FFF2-40B4-BE49-F238E27FC236}">
                      <a16:creationId xmlns:a16="http://schemas.microsoft.com/office/drawing/2014/main" id="{30751B80-1F16-EDEA-5031-ECD6C5661FAC}"/>
                    </a:ext>
                  </a:extLst>
                </p14:cNvPr>
                <p14:cNvContentPartPr/>
                <p14:nvPr/>
              </p14:nvContentPartPr>
              <p14:xfrm>
                <a:off x="5235994" y="2640969"/>
                <a:ext cx="95040" cy="505440"/>
              </p14:xfrm>
            </p:contentPart>
          </mc:Choice>
          <mc:Fallback xmlns="">
            <p:pic>
              <p:nvPicPr>
                <p:cNvPr id="2864" name="Ink 2863">
                  <a:extLst>
                    <a:ext uri="{FF2B5EF4-FFF2-40B4-BE49-F238E27FC236}">
                      <a16:creationId xmlns:a16="http://schemas.microsoft.com/office/drawing/2014/main" id="{30751B80-1F16-EDEA-5031-ECD6C5661FAC}"/>
                    </a:ext>
                  </a:extLst>
                </p:cNvPr>
                <p:cNvPicPr/>
                <p:nvPr/>
              </p:nvPicPr>
              <p:blipFill>
                <a:blip r:embed="rId5021"/>
                <a:stretch>
                  <a:fillRect/>
                </a:stretch>
              </p:blipFill>
              <p:spPr>
                <a:xfrm>
                  <a:off x="5172994" y="2263329"/>
                  <a:ext cx="220680" cy="12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22">
              <p14:nvContentPartPr>
                <p14:cNvPr id="2865" name="Ink 2864">
                  <a:extLst>
                    <a:ext uri="{FF2B5EF4-FFF2-40B4-BE49-F238E27FC236}">
                      <a16:creationId xmlns:a16="http://schemas.microsoft.com/office/drawing/2014/main" id="{1167DA41-F625-71CC-01E1-25BD6A5342E1}"/>
                    </a:ext>
                  </a:extLst>
                </p14:cNvPr>
                <p14:cNvContentPartPr/>
                <p14:nvPr/>
              </p14:nvContentPartPr>
              <p14:xfrm>
                <a:off x="4899394" y="2665089"/>
                <a:ext cx="34200" cy="140760"/>
              </p14:xfrm>
            </p:contentPart>
          </mc:Choice>
          <mc:Fallback xmlns="">
            <p:pic>
              <p:nvPicPr>
                <p:cNvPr id="2865" name="Ink 2864">
                  <a:extLst>
                    <a:ext uri="{FF2B5EF4-FFF2-40B4-BE49-F238E27FC236}">
                      <a16:creationId xmlns:a16="http://schemas.microsoft.com/office/drawing/2014/main" id="{1167DA41-F625-71CC-01E1-25BD6A5342E1}"/>
                    </a:ext>
                  </a:extLst>
                </p:cNvPr>
                <p:cNvPicPr/>
                <p:nvPr/>
              </p:nvPicPr>
              <p:blipFill>
                <a:blip r:embed="rId5023"/>
                <a:stretch>
                  <a:fillRect/>
                </a:stretch>
              </p:blipFill>
              <p:spPr>
                <a:xfrm>
                  <a:off x="4836394" y="2287449"/>
                  <a:ext cx="159840" cy="89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24">
              <p14:nvContentPartPr>
                <p14:cNvPr id="2866" name="Ink 2865">
                  <a:extLst>
                    <a:ext uri="{FF2B5EF4-FFF2-40B4-BE49-F238E27FC236}">
                      <a16:creationId xmlns:a16="http://schemas.microsoft.com/office/drawing/2014/main" id="{615DB331-3F4A-9295-BBE3-5FAE5EB74532}"/>
                    </a:ext>
                  </a:extLst>
                </p14:cNvPr>
                <p14:cNvContentPartPr/>
                <p14:nvPr/>
              </p14:nvContentPartPr>
              <p14:xfrm>
                <a:off x="4914514" y="2565009"/>
                <a:ext cx="66240" cy="287640"/>
              </p14:xfrm>
            </p:contentPart>
          </mc:Choice>
          <mc:Fallback xmlns="">
            <p:pic>
              <p:nvPicPr>
                <p:cNvPr id="2866" name="Ink 2865">
                  <a:extLst>
                    <a:ext uri="{FF2B5EF4-FFF2-40B4-BE49-F238E27FC236}">
                      <a16:creationId xmlns:a16="http://schemas.microsoft.com/office/drawing/2014/main" id="{615DB331-3F4A-9295-BBE3-5FAE5EB74532}"/>
                    </a:ext>
                  </a:extLst>
                </p:cNvPr>
                <p:cNvPicPr/>
                <p:nvPr/>
              </p:nvPicPr>
              <p:blipFill>
                <a:blip r:embed="rId5025"/>
                <a:stretch>
                  <a:fillRect/>
                </a:stretch>
              </p:blipFill>
              <p:spPr>
                <a:xfrm>
                  <a:off x="4851874" y="2187369"/>
                  <a:ext cx="191880" cy="10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26">
              <p14:nvContentPartPr>
                <p14:cNvPr id="2867" name="Ink 2866">
                  <a:extLst>
                    <a:ext uri="{FF2B5EF4-FFF2-40B4-BE49-F238E27FC236}">
                      <a16:creationId xmlns:a16="http://schemas.microsoft.com/office/drawing/2014/main" id="{415C360D-BA7B-EB16-3B49-296A678AE770}"/>
                    </a:ext>
                  </a:extLst>
                </p14:cNvPr>
                <p14:cNvContentPartPr/>
                <p14:nvPr/>
              </p14:nvContentPartPr>
              <p14:xfrm>
                <a:off x="4728034" y="2665449"/>
                <a:ext cx="298440" cy="201600"/>
              </p14:xfrm>
            </p:contentPart>
          </mc:Choice>
          <mc:Fallback xmlns="">
            <p:pic>
              <p:nvPicPr>
                <p:cNvPr id="2867" name="Ink 2866">
                  <a:extLst>
                    <a:ext uri="{FF2B5EF4-FFF2-40B4-BE49-F238E27FC236}">
                      <a16:creationId xmlns:a16="http://schemas.microsoft.com/office/drawing/2014/main" id="{415C360D-BA7B-EB16-3B49-296A678AE770}"/>
                    </a:ext>
                  </a:extLst>
                </p:cNvPr>
                <p:cNvPicPr/>
                <p:nvPr/>
              </p:nvPicPr>
              <p:blipFill>
                <a:blip r:embed="rId5027"/>
                <a:stretch>
                  <a:fillRect/>
                </a:stretch>
              </p:blipFill>
              <p:spPr>
                <a:xfrm>
                  <a:off x="4665034" y="2287809"/>
                  <a:ext cx="424080" cy="9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28">
              <p14:nvContentPartPr>
                <p14:cNvPr id="2868" name="Ink 2867">
                  <a:extLst>
                    <a:ext uri="{FF2B5EF4-FFF2-40B4-BE49-F238E27FC236}">
                      <a16:creationId xmlns:a16="http://schemas.microsoft.com/office/drawing/2014/main" id="{D0A4B140-C943-FC4A-3F47-C4F00C5EF7BD}"/>
                    </a:ext>
                  </a:extLst>
                </p14:cNvPr>
                <p14:cNvContentPartPr/>
                <p14:nvPr/>
              </p14:nvContentPartPr>
              <p14:xfrm>
                <a:off x="4894354" y="2650329"/>
                <a:ext cx="41760" cy="504000"/>
              </p14:xfrm>
            </p:contentPart>
          </mc:Choice>
          <mc:Fallback xmlns="">
            <p:pic>
              <p:nvPicPr>
                <p:cNvPr id="2868" name="Ink 2867">
                  <a:extLst>
                    <a:ext uri="{FF2B5EF4-FFF2-40B4-BE49-F238E27FC236}">
                      <a16:creationId xmlns:a16="http://schemas.microsoft.com/office/drawing/2014/main" id="{D0A4B140-C943-FC4A-3F47-C4F00C5EF7BD}"/>
                    </a:ext>
                  </a:extLst>
                </p:cNvPr>
                <p:cNvPicPr/>
                <p:nvPr/>
              </p:nvPicPr>
              <p:blipFill>
                <a:blip r:embed="rId5029"/>
                <a:stretch>
                  <a:fillRect/>
                </a:stretch>
              </p:blipFill>
              <p:spPr>
                <a:xfrm>
                  <a:off x="4831714" y="2272329"/>
                  <a:ext cx="167400" cy="12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30">
              <p14:nvContentPartPr>
                <p14:cNvPr id="2869" name="Ink 2868">
                  <a:extLst>
                    <a:ext uri="{FF2B5EF4-FFF2-40B4-BE49-F238E27FC236}">
                      <a16:creationId xmlns:a16="http://schemas.microsoft.com/office/drawing/2014/main" id="{10029252-6577-025D-4B01-DB7124BF8BE6}"/>
                    </a:ext>
                  </a:extLst>
                </p14:cNvPr>
                <p14:cNvContentPartPr/>
                <p14:nvPr/>
              </p14:nvContentPartPr>
              <p14:xfrm>
                <a:off x="4984714" y="2669409"/>
                <a:ext cx="75600" cy="368280"/>
              </p14:xfrm>
            </p:contentPart>
          </mc:Choice>
          <mc:Fallback xmlns="">
            <p:pic>
              <p:nvPicPr>
                <p:cNvPr id="2869" name="Ink 2868">
                  <a:extLst>
                    <a:ext uri="{FF2B5EF4-FFF2-40B4-BE49-F238E27FC236}">
                      <a16:creationId xmlns:a16="http://schemas.microsoft.com/office/drawing/2014/main" id="{10029252-6577-025D-4B01-DB7124BF8BE6}"/>
                    </a:ext>
                  </a:extLst>
                </p:cNvPr>
                <p:cNvPicPr/>
                <p:nvPr/>
              </p:nvPicPr>
              <p:blipFill>
                <a:blip r:embed="rId5031"/>
                <a:stretch>
                  <a:fillRect/>
                </a:stretch>
              </p:blipFill>
              <p:spPr>
                <a:xfrm>
                  <a:off x="4921714" y="2291769"/>
                  <a:ext cx="201240" cy="11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32">
              <p14:nvContentPartPr>
                <p14:cNvPr id="2870" name="Ink 2869">
                  <a:extLst>
                    <a:ext uri="{FF2B5EF4-FFF2-40B4-BE49-F238E27FC236}">
                      <a16:creationId xmlns:a16="http://schemas.microsoft.com/office/drawing/2014/main" id="{0BBC6747-CF9C-DA69-1C6A-82501FE74138}"/>
                    </a:ext>
                  </a:extLst>
                </p14:cNvPr>
                <p14:cNvContentPartPr/>
                <p14:nvPr/>
              </p14:nvContentPartPr>
              <p14:xfrm>
                <a:off x="5011714" y="2788209"/>
                <a:ext cx="25560" cy="425880"/>
              </p14:xfrm>
            </p:contentPart>
          </mc:Choice>
          <mc:Fallback xmlns="">
            <p:pic>
              <p:nvPicPr>
                <p:cNvPr id="2870" name="Ink 2869">
                  <a:extLst>
                    <a:ext uri="{FF2B5EF4-FFF2-40B4-BE49-F238E27FC236}">
                      <a16:creationId xmlns:a16="http://schemas.microsoft.com/office/drawing/2014/main" id="{0BBC6747-CF9C-DA69-1C6A-82501FE74138}"/>
                    </a:ext>
                  </a:extLst>
                </p:cNvPr>
                <p:cNvPicPr/>
                <p:nvPr/>
              </p:nvPicPr>
              <p:blipFill>
                <a:blip r:embed="rId5033"/>
                <a:stretch>
                  <a:fillRect/>
                </a:stretch>
              </p:blipFill>
              <p:spPr>
                <a:xfrm>
                  <a:off x="4948714" y="2410569"/>
                  <a:ext cx="151200" cy="11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34">
              <p14:nvContentPartPr>
                <p14:cNvPr id="2872" name="Ink 2871">
                  <a:extLst>
                    <a:ext uri="{FF2B5EF4-FFF2-40B4-BE49-F238E27FC236}">
                      <a16:creationId xmlns:a16="http://schemas.microsoft.com/office/drawing/2014/main" id="{664B2E44-83DC-9352-3897-23848D014820}"/>
                    </a:ext>
                  </a:extLst>
                </p14:cNvPr>
                <p14:cNvContentPartPr/>
                <p14:nvPr/>
              </p14:nvContentPartPr>
              <p14:xfrm>
                <a:off x="5019634" y="2797569"/>
                <a:ext cx="62640" cy="694440"/>
              </p14:xfrm>
            </p:contentPart>
          </mc:Choice>
          <mc:Fallback xmlns="">
            <p:pic>
              <p:nvPicPr>
                <p:cNvPr id="2872" name="Ink 2871">
                  <a:extLst>
                    <a:ext uri="{FF2B5EF4-FFF2-40B4-BE49-F238E27FC236}">
                      <a16:creationId xmlns:a16="http://schemas.microsoft.com/office/drawing/2014/main" id="{664B2E44-83DC-9352-3897-23848D014820}"/>
                    </a:ext>
                  </a:extLst>
                </p:cNvPr>
                <p:cNvPicPr/>
                <p:nvPr/>
              </p:nvPicPr>
              <p:blipFill>
                <a:blip r:embed="rId5035"/>
                <a:stretch>
                  <a:fillRect/>
                </a:stretch>
              </p:blipFill>
              <p:spPr>
                <a:xfrm>
                  <a:off x="4956634" y="2419569"/>
                  <a:ext cx="188280" cy="14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36">
              <p14:nvContentPartPr>
                <p14:cNvPr id="2873" name="Ink 2872">
                  <a:extLst>
                    <a:ext uri="{FF2B5EF4-FFF2-40B4-BE49-F238E27FC236}">
                      <a16:creationId xmlns:a16="http://schemas.microsoft.com/office/drawing/2014/main" id="{F1B3315A-6F37-6069-F26B-00D2DDFC03F3}"/>
                    </a:ext>
                  </a:extLst>
                </p14:cNvPr>
                <p14:cNvContentPartPr/>
                <p14:nvPr/>
              </p14:nvContentPartPr>
              <p14:xfrm>
                <a:off x="4996594" y="2871369"/>
                <a:ext cx="99720" cy="784800"/>
              </p14:xfrm>
            </p:contentPart>
          </mc:Choice>
          <mc:Fallback xmlns="">
            <p:pic>
              <p:nvPicPr>
                <p:cNvPr id="2873" name="Ink 2872">
                  <a:extLst>
                    <a:ext uri="{FF2B5EF4-FFF2-40B4-BE49-F238E27FC236}">
                      <a16:creationId xmlns:a16="http://schemas.microsoft.com/office/drawing/2014/main" id="{F1B3315A-6F37-6069-F26B-00D2DDFC03F3}"/>
                    </a:ext>
                  </a:extLst>
                </p:cNvPr>
                <p:cNvPicPr/>
                <p:nvPr/>
              </p:nvPicPr>
              <p:blipFill>
                <a:blip r:embed="rId5037"/>
                <a:stretch>
                  <a:fillRect/>
                </a:stretch>
              </p:blipFill>
              <p:spPr>
                <a:xfrm>
                  <a:off x="4933594" y="2493369"/>
                  <a:ext cx="225360" cy="15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38">
              <p14:nvContentPartPr>
                <p14:cNvPr id="2874" name="Ink 2873">
                  <a:extLst>
                    <a:ext uri="{FF2B5EF4-FFF2-40B4-BE49-F238E27FC236}">
                      <a16:creationId xmlns:a16="http://schemas.microsoft.com/office/drawing/2014/main" id="{6E16C603-1AE3-2D20-5439-A2E60BE3D87A}"/>
                    </a:ext>
                  </a:extLst>
                </p14:cNvPr>
                <p14:cNvContentPartPr/>
                <p14:nvPr/>
              </p14:nvContentPartPr>
              <p14:xfrm>
                <a:off x="4966354" y="2892969"/>
                <a:ext cx="253440" cy="973440"/>
              </p14:xfrm>
            </p:contentPart>
          </mc:Choice>
          <mc:Fallback xmlns="">
            <p:pic>
              <p:nvPicPr>
                <p:cNvPr id="2874" name="Ink 2873">
                  <a:extLst>
                    <a:ext uri="{FF2B5EF4-FFF2-40B4-BE49-F238E27FC236}">
                      <a16:creationId xmlns:a16="http://schemas.microsoft.com/office/drawing/2014/main" id="{6E16C603-1AE3-2D20-5439-A2E60BE3D87A}"/>
                    </a:ext>
                  </a:extLst>
                </p:cNvPr>
                <p:cNvPicPr/>
                <p:nvPr/>
              </p:nvPicPr>
              <p:blipFill>
                <a:blip r:embed="rId5039"/>
                <a:stretch>
                  <a:fillRect/>
                </a:stretch>
              </p:blipFill>
              <p:spPr>
                <a:xfrm>
                  <a:off x="4903354" y="2515329"/>
                  <a:ext cx="379080" cy="172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40">
              <p14:nvContentPartPr>
                <p14:cNvPr id="2875" name="Ink 2874">
                  <a:extLst>
                    <a:ext uri="{FF2B5EF4-FFF2-40B4-BE49-F238E27FC236}">
                      <a16:creationId xmlns:a16="http://schemas.microsoft.com/office/drawing/2014/main" id="{84381590-F729-D453-01F8-7793A35C4B83}"/>
                    </a:ext>
                  </a:extLst>
                </p14:cNvPr>
                <p14:cNvContentPartPr/>
                <p14:nvPr/>
              </p14:nvContentPartPr>
              <p14:xfrm>
                <a:off x="4659634" y="2991249"/>
                <a:ext cx="425520" cy="1096560"/>
              </p14:xfrm>
            </p:contentPart>
          </mc:Choice>
          <mc:Fallback xmlns="">
            <p:pic>
              <p:nvPicPr>
                <p:cNvPr id="2875" name="Ink 2874">
                  <a:extLst>
                    <a:ext uri="{FF2B5EF4-FFF2-40B4-BE49-F238E27FC236}">
                      <a16:creationId xmlns:a16="http://schemas.microsoft.com/office/drawing/2014/main" id="{84381590-F729-D453-01F8-7793A35C4B83}"/>
                    </a:ext>
                  </a:extLst>
                </p:cNvPr>
                <p:cNvPicPr/>
                <p:nvPr/>
              </p:nvPicPr>
              <p:blipFill>
                <a:blip r:embed="rId5041"/>
                <a:stretch>
                  <a:fillRect/>
                </a:stretch>
              </p:blipFill>
              <p:spPr>
                <a:xfrm>
                  <a:off x="4596994" y="2613609"/>
                  <a:ext cx="551160" cy="18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42">
              <p14:nvContentPartPr>
                <p14:cNvPr id="2876" name="Ink 2875">
                  <a:extLst>
                    <a:ext uri="{FF2B5EF4-FFF2-40B4-BE49-F238E27FC236}">
                      <a16:creationId xmlns:a16="http://schemas.microsoft.com/office/drawing/2014/main" id="{A6057B96-A36D-AB2D-1B03-64C8F5255859}"/>
                    </a:ext>
                  </a:extLst>
                </p14:cNvPr>
                <p14:cNvContentPartPr/>
                <p14:nvPr/>
              </p14:nvContentPartPr>
              <p14:xfrm>
                <a:off x="4868794" y="3431889"/>
                <a:ext cx="50040" cy="1031760"/>
              </p14:xfrm>
            </p:contentPart>
          </mc:Choice>
          <mc:Fallback xmlns="">
            <p:pic>
              <p:nvPicPr>
                <p:cNvPr id="2876" name="Ink 2875">
                  <a:extLst>
                    <a:ext uri="{FF2B5EF4-FFF2-40B4-BE49-F238E27FC236}">
                      <a16:creationId xmlns:a16="http://schemas.microsoft.com/office/drawing/2014/main" id="{A6057B96-A36D-AB2D-1B03-64C8F5255859}"/>
                    </a:ext>
                  </a:extLst>
                </p:cNvPr>
                <p:cNvPicPr/>
                <p:nvPr/>
              </p:nvPicPr>
              <p:blipFill>
                <a:blip r:embed="rId5043"/>
                <a:stretch>
                  <a:fillRect/>
                </a:stretch>
              </p:blipFill>
              <p:spPr>
                <a:xfrm>
                  <a:off x="4805794" y="3054249"/>
                  <a:ext cx="175680" cy="178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44">
              <p14:nvContentPartPr>
                <p14:cNvPr id="2878" name="Ink 2877">
                  <a:extLst>
                    <a:ext uri="{FF2B5EF4-FFF2-40B4-BE49-F238E27FC236}">
                      <a16:creationId xmlns:a16="http://schemas.microsoft.com/office/drawing/2014/main" id="{740B46CF-C7A6-F7DB-A5D5-99BBE7E3F167}"/>
                    </a:ext>
                  </a:extLst>
                </p14:cNvPr>
                <p14:cNvContentPartPr/>
                <p14:nvPr/>
              </p14:nvContentPartPr>
              <p14:xfrm>
                <a:off x="4901194" y="3916054"/>
                <a:ext cx="143280" cy="769320"/>
              </p14:xfrm>
            </p:contentPart>
          </mc:Choice>
          <mc:Fallback xmlns="">
            <p:pic>
              <p:nvPicPr>
                <p:cNvPr id="2878" name="Ink 2877">
                  <a:extLst>
                    <a:ext uri="{FF2B5EF4-FFF2-40B4-BE49-F238E27FC236}">
                      <a16:creationId xmlns:a16="http://schemas.microsoft.com/office/drawing/2014/main" id="{740B46CF-C7A6-F7DB-A5D5-99BBE7E3F167}"/>
                    </a:ext>
                  </a:extLst>
                </p:cNvPr>
                <p:cNvPicPr/>
                <p:nvPr/>
              </p:nvPicPr>
              <p:blipFill>
                <a:blip r:embed="rId5045"/>
                <a:stretch>
                  <a:fillRect/>
                </a:stretch>
              </p:blipFill>
              <p:spPr>
                <a:xfrm>
                  <a:off x="4838194" y="3538414"/>
                  <a:ext cx="268920" cy="15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46">
              <p14:nvContentPartPr>
                <p14:cNvPr id="2879" name="Ink 2878">
                  <a:extLst>
                    <a:ext uri="{FF2B5EF4-FFF2-40B4-BE49-F238E27FC236}">
                      <a16:creationId xmlns:a16="http://schemas.microsoft.com/office/drawing/2014/main" id="{CEA8279A-EBA9-6780-CBD7-0748B43BA9D3}"/>
                    </a:ext>
                  </a:extLst>
                </p14:cNvPr>
                <p14:cNvContentPartPr/>
                <p14:nvPr/>
              </p14:nvContentPartPr>
              <p14:xfrm>
                <a:off x="4850074" y="3922894"/>
                <a:ext cx="249840" cy="779040"/>
              </p14:xfrm>
            </p:contentPart>
          </mc:Choice>
          <mc:Fallback xmlns="">
            <p:pic>
              <p:nvPicPr>
                <p:cNvPr id="2879" name="Ink 2878">
                  <a:extLst>
                    <a:ext uri="{FF2B5EF4-FFF2-40B4-BE49-F238E27FC236}">
                      <a16:creationId xmlns:a16="http://schemas.microsoft.com/office/drawing/2014/main" id="{CEA8279A-EBA9-6780-CBD7-0748B43BA9D3}"/>
                    </a:ext>
                  </a:extLst>
                </p:cNvPr>
                <p:cNvPicPr/>
                <p:nvPr/>
              </p:nvPicPr>
              <p:blipFill>
                <a:blip r:embed="rId5047"/>
                <a:stretch>
                  <a:fillRect/>
                </a:stretch>
              </p:blipFill>
              <p:spPr>
                <a:xfrm>
                  <a:off x="4787074" y="3545254"/>
                  <a:ext cx="375480" cy="153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48">
              <p14:nvContentPartPr>
                <p14:cNvPr id="2880" name="Ink 2879">
                  <a:extLst>
                    <a:ext uri="{FF2B5EF4-FFF2-40B4-BE49-F238E27FC236}">
                      <a16:creationId xmlns:a16="http://schemas.microsoft.com/office/drawing/2014/main" id="{16527B63-FD77-5392-A69A-6D6480D34574}"/>
                    </a:ext>
                  </a:extLst>
                </p14:cNvPr>
                <p14:cNvContentPartPr/>
                <p14:nvPr/>
              </p14:nvContentPartPr>
              <p14:xfrm>
                <a:off x="4891834" y="3741094"/>
                <a:ext cx="304920" cy="1294920"/>
              </p14:xfrm>
            </p:contentPart>
          </mc:Choice>
          <mc:Fallback xmlns="">
            <p:pic>
              <p:nvPicPr>
                <p:cNvPr id="2880" name="Ink 2879">
                  <a:extLst>
                    <a:ext uri="{FF2B5EF4-FFF2-40B4-BE49-F238E27FC236}">
                      <a16:creationId xmlns:a16="http://schemas.microsoft.com/office/drawing/2014/main" id="{16527B63-FD77-5392-A69A-6D6480D34574}"/>
                    </a:ext>
                  </a:extLst>
                </p:cNvPr>
                <p:cNvPicPr/>
                <p:nvPr/>
              </p:nvPicPr>
              <p:blipFill>
                <a:blip r:embed="rId5049"/>
                <a:stretch>
                  <a:fillRect/>
                </a:stretch>
              </p:blipFill>
              <p:spPr>
                <a:xfrm>
                  <a:off x="4829194" y="3363094"/>
                  <a:ext cx="430560" cy="20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50">
              <p14:nvContentPartPr>
                <p14:cNvPr id="2881" name="Ink 2880">
                  <a:extLst>
                    <a:ext uri="{FF2B5EF4-FFF2-40B4-BE49-F238E27FC236}">
                      <a16:creationId xmlns:a16="http://schemas.microsoft.com/office/drawing/2014/main" id="{0A1873BD-E035-D722-2CD7-736276871505}"/>
                    </a:ext>
                  </a:extLst>
                </p14:cNvPr>
                <p14:cNvContentPartPr/>
                <p14:nvPr/>
              </p14:nvContentPartPr>
              <p14:xfrm>
                <a:off x="4893274" y="3683854"/>
                <a:ext cx="172440" cy="358200"/>
              </p14:xfrm>
            </p:contentPart>
          </mc:Choice>
          <mc:Fallback xmlns="">
            <p:pic>
              <p:nvPicPr>
                <p:cNvPr id="2881" name="Ink 2880">
                  <a:extLst>
                    <a:ext uri="{FF2B5EF4-FFF2-40B4-BE49-F238E27FC236}">
                      <a16:creationId xmlns:a16="http://schemas.microsoft.com/office/drawing/2014/main" id="{0A1873BD-E035-D722-2CD7-736276871505}"/>
                    </a:ext>
                  </a:extLst>
                </p:cNvPr>
                <p:cNvPicPr/>
                <p:nvPr/>
              </p:nvPicPr>
              <p:blipFill>
                <a:blip r:embed="rId5051"/>
                <a:stretch>
                  <a:fillRect/>
                </a:stretch>
              </p:blipFill>
              <p:spPr>
                <a:xfrm>
                  <a:off x="4830274" y="3306214"/>
                  <a:ext cx="298080" cy="11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52">
              <p14:nvContentPartPr>
                <p14:cNvPr id="2882" name="Ink 2881">
                  <a:extLst>
                    <a:ext uri="{FF2B5EF4-FFF2-40B4-BE49-F238E27FC236}">
                      <a16:creationId xmlns:a16="http://schemas.microsoft.com/office/drawing/2014/main" id="{65A86176-93D9-9656-7EB8-ADB76F4D5BC9}"/>
                    </a:ext>
                  </a:extLst>
                </p14:cNvPr>
                <p14:cNvContentPartPr/>
                <p14:nvPr/>
              </p14:nvContentPartPr>
              <p14:xfrm>
                <a:off x="4948714" y="3655414"/>
                <a:ext cx="235080" cy="786240"/>
              </p14:xfrm>
            </p:contentPart>
          </mc:Choice>
          <mc:Fallback xmlns="">
            <p:pic>
              <p:nvPicPr>
                <p:cNvPr id="2882" name="Ink 2881">
                  <a:extLst>
                    <a:ext uri="{FF2B5EF4-FFF2-40B4-BE49-F238E27FC236}">
                      <a16:creationId xmlns:a16="http://schemas.microsoft.com/office/drawing/2014/main" id="{65A86176-93D9-9656-7EB8-ADB76F4D5BC9}"/>
                    </a:ext>
                  </a:extLst>
                </p:cNvPr>
                <p:cNvPicPr/>
                <p:nvPr/>
              </p:nvPicPr>
              <p:blipFill>
                <a:blip r:embed="rId5053"/>
                <a:stretch>
                  <a:fillRect/>
                </a:stretch>
              </p:blipFill>
              <p:spPr>
                <a:xfrm>
                  <a:off x="4885714" y="3277414"/>
                  <a:ext cx="360720" cy="154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54">
              <p14:nvContentPartPr>
                <p14:cNvPr id="2884" name="Ink 2883">
                  <a:extLst>
                    <a:ext uri="{FF2B5EF4-FFF2-40B4-BE49-F238E27FC236}">
                      <a16:creationId xmlns:a16="http://schemas.microsoft.com/office/drawing/2014/main" id="{3C6AFDC5-A574-4CFE-B7FE-DA8E053D1823}"/>
                    </a:ext>
                  </a:extLst>
                </p14:cNvPr>
                <p14:cNvContentPartPr/>
                <p14:nvPr/>
              </p14:nvContentPartPr>
              <p14:xfrm>
                <a:off x="3245194" y="5894614"/>
                <a:ext cx="570240" cy="704160"/>
              </p14:xfrm>
            </p:contentPart>
          </mc:Choice>
          <mc:Fallback xmlns="">
            <p:pic>
              <p:nvPicPr>
                <p:cNvPr id="2884" name="Ink 2883">
                  <a:extLst>
                    <a:ext uri="{FF2B5EF4-FFF2-40B4-BE49-F238E27FC236}">
                      <a16:creationId xmlns:a16="http://schemas.microsoft.com/office/drawing/2014/main" id="{3C6AFDC5-A574-4CFE-B7FE-DA8E053D1823}"/>
                    </a:ext>
                  </a:extLst>
                </p:cNvPr>
                <p:cNvPicPr/>
                <p:nvPr/>
              </p:nvPicPr>
              <p:blipFill>
                <a:blip r:embed="rId5055"/>
                <a:stretch>
                  <a:fillRect/>
                </a:stretch>
              </p:blipFill>
              <p:spPr>
                <a:xfrm>
                  <a:off x="3182554" y="5516974"/>
                  <a:ext cx="695880" cy="14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56">
              <p14:nvContentPartPr>
                <p14:cNvPr id="2885" name="Ink 2884">
                  <a:extLst>
                    <a:ext uri="{FF2B5EF4-FFF2-40B4-BE49-F238E27FC236}">
                      <a16:creationId xmlns:a16="http://schemas.microsoft.com/office/drawing/2014/main" id="{4D7A7919-CA71-A715-DDB1-25BA6D6BA8DC}"/>
                    </a:ext>
                  </a:extLst>
                </p14:cNvPr>
                <p14:cNvContentPartPr/>
                <p14:nvPr/>
              </p14:nvContentPartPr>
              <p14:xfrm>
                <a:off x="3140074" y="5800294"/>
                <a:ext cx="801720" cy="884520"/>
              </p14:xfrm>
            </p:contentPart>
          </mc:Choice>
          <mc:Fallback xmlns="">
            <p:pic>
              <p:nvPicPr>
                <p:cNvPr id="2885" name="Ink 2884">
                  <a:extLst>
                    <a:ext uri="{FF2B5EF4-FFF2-40B4-BE49-F238E27FC236}">
                      <a16:creationId xmlns:a16="http://schemas.microsoft.com/office/drawing/2014/main" id="{4D7A7919-CA71-A715-DDB1-25BA6D6BA8DC}"/>
                    </a:ext>
                  </a:extLst>
                </p:cNvPr>
                <p:cNvPicPr/>
                <p:nvPr/>
              </p:nvPicPr>
              <p:blipFill>
                <a:blip r:embed="rId5057"/>
                <a:stretch>
                  <a:fillRect/>
                </a:stretch>
              </p:blipFill>
              <p:spPr>
                <a:xfrm>
                  <a:off x="3077434" y="5422294"/>
                  <a:ext cx="927360" cy="164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58">
              <p14:nvContentPartPr>
                <p14:cNvPr id="2886" name="Ink 2885">
                  <a:extLst>
                    <a:ext uri="{FF2B5EF4-FFF2-40B4-BE49-F238E27FC236}">
                      <a16:creationId xmlns:a16="http://schemas.microsoft.com/office/drawing/2014/main" id="{BDF7B031-32BE-49FA-E6E7-8419ACD9756E}"/>
                    </a:ext>
                  </a:extLst>
                </p14:cNvPr>
                <p14:cNvContentPartPr/>
                <p14:nvPr/>
              </p14:nvContentPartPr>
              <p14:xfrm>
                <a:off x="3037114" y="5665294"/>
                <a:ext cx="990360" cy="1025640"/>
              </p14:xfrm>
            </p:contentPart>
          </mc:Choice>
          <mc:Fallback xmlns="">
            <p:pic>
              <p:nvPicPr>
                <p:cNvPr id="2886" name="Ink 2885">
                  <a:extLst>
                    <a:ext uri="{FF2B5EF4-FFF2-40B4-BE49-F238E27FC236}">
                      <a16:creationId xmlns:a16="http://schemas.microsoft.com/office/drawing/2014/main" id="{BDF7B031-32BE-49FA-E6E7-8419ACD9756E}"/>
                    </a:ext>
                  </a:extLst>
                </p:cNvPr>
                <p:cNvPicPr/>
                <p:nvPr/>
              </p:nvPicPr>
              <p:blipFill>
                <a:blip r:embed="rId5059"/>
                <a:stretch>
                  <a:fillRect/>
                </a:stretch>
              </p:blipFill>
              <p:spPr>
                <a:xfrm>
                  <a:off x="2974114" y="5287294"/>
                  <a:ext cx="1116000" cy="178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60">
              <p14:nvContentPartPr>
                <p14:cNvPr id="2888" name="Ink 2887">
                  <a:extLst>
                    <a:ext uri="{FF2B5EF4-FFF2-40B4-BE49-F238E27FC236}">
                      <a16:creationId xmlns:a16="http://schemas.microsoft.com/office/drawing/2014/main" id="{6FD6048B-66CE-2174-A96A-D45F66B3996C}"/>
                    </a:ext>
                  </a:extLst>
                </p14:cNvPr>
                <p14:cNvContentPartPr/>
                <p14:nvPr/>
              </p14:nvContentPartPr>
              <p14:xfrm>
                <a:off x="2785834" y="6143014"/>
                <a:ext cx="807120" cy="482400"/>
              </p14:xfrm>
            </p:contentPart>
          </mc:Choice>
          <mc:Fallback xmlns="">
            <p:pic>
              <p:nvPicPr>
                <p:cNvPr id="2888" name="Ink 2887">
                  <a:extLst>
                    <a:ext uri="{FF2B5EF4-FFF2-40B4-BE49-F238E27FC236}">
                      <a16:creationId xmlns:a16="http://schemas.microsoft.com/office/drawing/2014/main" id="{6FD6048B-66CE-2174-A96A-D45F66B3996C}"/>
                    </a:ext>
                  </a:extLst>
                </p:cNvPr>
                <p:cNvPicPr/>
                <p:nvPr/>
              </p:nvPicPr>
              <p:blipFill>
                <a:blip r:embed="rId5061"/>
                <a:stretch>
                  <a:fillRect/>
                </a:stretch>
              </p:blipFill>
              <p:spPr>
                <a:xfrm>
                  <a:off x="2723194" y="5765014"/>
                  <a:ext cx="932760" cy="12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62">
              <p14:nvContentPartPr>
                <p14:cNvPr id="2889" name="Ink 2888">
                  <a:extLst>
                    <a:ext uri="{FF2B5EF4-FFF2-40B4-BE49-F238E27FC236}">
                      <a16:creationId xmlns:a16="http://schemas.microsoft.com/office/drawing/2014/main" id="{38504945-4C3D-9158-97F9-8832800D7DF4}"/>
                    </a:ext>
                  </a:extLst>
                </p14:cNvPr>
                <p14:cNvContentPartPr/>
                <p14:nvPr/>
              </p14:nvContentPartPr>
              <p14:xfrm>
                <a:off x="2696554" y="5745574"/>
                <a:ext cx="1206360" cy="1042200"/>
              </p14:xfrm>
            </p:contentPart>
          </mc:Choice>
          <mc:Fallback xmlns="">
            <p:pic>
              <p:nvPicPr>
                <p:cNvPr id="2889" name="Ink 2888">
                  <a:extLst>
                    <a:ext uri="{FF2B5EF4-FFF2-40B4-BE49-F238E27FC236}">
                      <a16:creationId xmlns:a16="http://schemas.microsoft.com/office/drawing/2014/main" id="{38504945-4C3D-9158-97F9-8832800D7DF4}"/>
                    </a:ext>
                  </a:extLst>
                </p:cNvPr>
                <p:cNvPicPr/>
                <p:nvPr/>
              </p:nvPicPr>
              <p:blipFill>
                <a:blip r:embed="rId5063"/>
                <a:stretch>
                  <a:fillRect/>
                </a:stretch>
              </p:blipFill>
              <p:spPr>
                <a:xfrm>
                  <a:off x="2633554" y="5367934"/>
                  <a:ext cx="1332000" cy="179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64">
              <p14:nvContentPartPr>
                <p14:cNvPr id="2891" name="Ink 2890">
                  <a:extLst>
                    <a:ext uri="{FF2B5EF4-FFF2-40B4-BE49-F238E27FC236}">
                      <a16:creationId xmlns:a16="http://schemas.microsoft.com/office/drawing/2014/main" id="{20EB3913-17A3-F88A-E9AD-122094C8F6E9}"/>
                    </a:ext>
                  </a:extLst>
                </p14:cNvPr>
                <p14:cNvContentPartPr/>
                <p14:nvPr/>
              </p14:nvContentPartPr>
              <p14:xfrm>
                <a:off x="4171474" y="5284414"/>
                <a:ext cx="436680" cy="730440"/>
              </p14:xfrm>
            </p:contentPart>
          </mc:Choice>
          <mc:Fallback xmlns="">
            <p:pic>
              <p:nvPicPr>
                <p:cNvPr id="2891" name="Ink 2890">
                  <a:extLst>
                    <a:ext uri="{FF2B5EF4-FFF2-40B4-BE49-F238E27FC236}">
                      <a16:creationId xmlns:a16="http://schemas.microsoft.com/office/drawing/2014/main" id="{20EB3913-17A3-F88A-E9AD-122094C8F6E9}"/>
                    </a:ext>
                  </a:extLst>
                </p:cNvPr>
                <p:cNvPicPr/>
                <p:nvPr/>
              </p:nvPicPr>
              <p:blipFill>
                <a:blip r:embed="rId5065"/>
                <a:stretch>
                  <a:fillRect/>
                </a:stretch>
              </p:blipFill>
              <p:spPr>
                <a:xfrm>
                  <a:off x="4108834" y="4906774"/>
                  <a:ext cx="562320" cy="148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66">
              <p14:nvContentPartPr>
                <p14:cNvPr id="2892" name="Ink 2891">
                  <a:extLst>
                    <a:ext uri="{FF2B5EF4-FFF2-40B4-BE49-F238E27FC236}">
                      <a16:creationId xmlns:a16="http://schemas.microsoft.com/office/drawing/2014/main" id="{68BCC0FC-F9B8-091A-230F-58717FB3040C}"/>
                    </a:ext>
                  </a:extLst>
                </p14:cNvPr>
                <p14:cNvContentPartPr/>
                <p14:nvPr/>
              </p14:nvContentPartPr>
              <p14:xfrm>
                <a:off x="3722554" y="6258574"/>
                <a:ext cx="218520" cy="233640"/>
              </p14:xfrm>
            </p:contentPart>
          </mc:Choice>
          <mc:Fallback xmlns="">
            <p:pic>
              <p:nvPicPr>
                <p:cNvPr id="2892" name="Ink 2891">
                  <a:extLst>
                    <a:ext uri="{FF2B5EF4-FFF2-40B4-BE49-F238E27FC236}">
                      <a16:creationId xmlns:a16="http://schemas.microsoft.com/office/drawing/2014/main" id="{68BCC0FC-F9B8-091A-230F-58717FB3040C}"/>
                    </a:ext>
                  </a:extLst>
                </p:cNvPr>
                <p:cNvPicPr/>
                <p:nvPr/>
              </p:nvPicPr>
              <p:blipFill>
                <a:blip r:embed="rId5067"/>
                <a:stretch>
                  <a:fillRect/>
                </a:stretch>
              </p:blipFill>
              <p:spPr>
                <a:xfrm>
                  <a:off x="3659554" y="5880574"/>
                  <a:ext cx="344160" cy="9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68">
              <p14:nvContentPartPr>
                <p14:cNvPr id="2893" name="Ink 2892">
                  <a:extLst>
                    <a:ext uri="{FF2B5EF4-FFF2-40B4-BE49-F238E27FC236}">
                      <a16:creationId xmlns:a16="http://schemas.microsoft.com/office/drawing/2014/main" id="{82A17235-1918-AAF9-DCEF-0441341D2B5F}"/>
                    </a:ext>
                  </a:extLst>
                </p14:cNvPr>
                <p14:cNvContentPartPr/>
                <p14:nvPr/>
              </p14:nvContentPartPr>
              <p14:xfrm>
                <a:off x="3786994" y="5777974"/>
                <a:ext cx="394200" cy="419400"/>
              </p14:xfrm>
            </p:contentPart>
          </mc:Choice>
          <mc:Fallback xmlns="">
            <p:pic>
              <p:nvPicPr>
                <p:cNvPr id="2893" name="Ink 2892">
                  <a:extLst>
                    <a:ext uri="{FF2B5EF4-FFF2-40B4-BE49-F238E27FC236}">
                      <a16:creationId xmlns:a16="http://schemas.microsoft.com/office/drawing/2014/main" id="{82A17235-1918-AAF9-DCEF-0441341D2B5F}"/>
                    </a:ext>
                  </a:extLst>
                </p:cNvPr>
                <p:cNvPicPr/>
                <p:nvPr/>
              </p:nvPicPr>
              <p:blipFill>
                <a:blip r:embed="rId5069"/>
                <a:stretch>
                  <a:fillRect/>
                </a:stretch>
              </p:blipFill>
              <p:spPr>
                <a:xfrm>
                  <a:off x="3724354" y="5399974"/>
                  <a:ext cx="519840" cy="11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70">
              <p14:nvContentPartPr>
                <p14:cNvPr id="2894" name="Ink 2893">
                  <a:extLst>
                    <a:ext uri="{FF2B5EF4-FFF2-40B4-BE49-F238E27FC236}">
                      <a16:creationId xmlns:a16="http://schemas.microsoft.com/office/drawing/2014/main" id="{AC9F5434-66CC-1119-641F-2243A1BBE7DB}"/>
                    </a:ext>
                  </a:extLst>
                </p14:cNvPr>
                <p14:cNvContentPartPr/>
                <p14:nvPr/>
              </p14:nvContentPartPr>
              <p14:xfrm>
                <a:off x="3830194" y="5458294"/>
                <a:ext cx="523800" cy="862560"/>
              </p14:xfrm>
            </p:contentPart>
          </mc:Choice>
          <mc:Fallback xmlns="">
            <p:pic>
              <p:nvPicPr>
                <p:cNvPr id="2894" name="Ink 2893">
                  <a:extLst>
                    <a:ext uri="{FF2B5EF4-FFF2-40B4-BE49-F238E27FC236}">
                      <a16:creationId xmlns:a16="http://schemas.microsoft.com/office/drawing/2014/main" id="{AC9F5434-66CC-1119-641F-2243A1BBE7DB}"/>
                    </a:ext>
                  </a:extLst>
                </p:cNvPr>
                <p:cNvPicPr/>
                <p:nvPr/>
              </p:nvPicPr>
              <p:blipFill>
                <a:blip r:embed="rId5071"/>
                <a:stretch>
                  <a:fillRect/>
                </a:stretch>
              </p:blipFill>
              <p:spPr>
                <a:xfrm>
                  <a:off x="3767554" y="5080654"/>
                  <a:ext cx="649440" cy="16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72">
              <p14:nvContentPartPr>
                <p14:cNvPr id="2895" name="Ink 2894">
                  <a:extLst>
                    <a:ext uri="{FF2B5EF4-FFF2-40B4-BE49-F238E27FC236}">
                      <a16:creationId xmlns:a16="http://schemas.microsoft.com/office/drawing/2014/main" id="{56E769A2-155B-C7E0-3A01-56E2A2E543E9}"/>
                    </a:ext>
                  </a:extLst>
                </p14:cNvPr>
                <p14:cNvContentPartPr/>
                <p14:nvPr/>
              </p14:nvContentPartPr>
              <p14:xfrm>
                <a:off x="3714274" y="5808214"/>
                <a:ext cx="512280" cy="465120"/>
              </p14:xfrm>
            </p:contentPart>
          </mc:Choice>
          <mc:Fallback xmlns="">
            <p:pic>
              <p:nvPicPr>
                <p:cNvPr id="2895" name="Ink 2894">
                  <a:extLst>
                    <a:ext uri="{FF2B5EF4-FFF2-40B4-BE49-F238E27FC236}">
                      <a16:creationId xmlns:a16="http://schemas.microsoft.com/office/drawing/2014/main" id="{56E769A2-155B-C7E0-3A01-56E2A2E543E9}"/>
                    </a:ext>
                  </a:extLst>
                </p:cNvPr>
                <p:cNvPicPr/>
                <p:nvPr/>
              </p:nvPicPr>
              <p:blipFill>
                <a:blip r:embed="rId5073"/>
                <a:stretch>
                  <a:fillRect/>
                </a:stretch>
              </p:blipFill>
              <p:spPr>
                <a:xfrm>
                  <a:off x="3651634" y="5430574"/>
                  <a:ext cx="637920" cy="12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74">
              <p14:nvContentPartPr>
                <p14:cNvPr id="2896" name="Ink 2895">
                  <a:extLst>
                    <a:ext uri="{FF2B5EF4-FFF2-40B4-BE49-F238E27FC236}">
                      <a16:creationId xmlns:a16="http://schemas.microsoft.com/office/drawing/2014/main" id="{17F6489F-3177-FF10-A938-13B883615C95}"/>
                    </a:ext>
                  </a:extLst>
                </p14:cNvPr>
                <p14:cNvContentPartPr/>
                <p14:nvPr/>
              </p14:nvContentPartPr>
              <p14:xfrm>
                <a:off x="3690874" y="5642254"/>
                <a:ext cx="507600" cy="764280"/>
              </p14:xfrm>
            </p:contentPart>
          </mc:Choice>
          <mc:Fallback xmlns="">
            <p:pic>
              <p:nvPicPr>
                <p:cNvPr id="2896" name="Ink 2895">
                  <a:extLst>
                    <a:ext uri="{FF2B5EF4-FFF2-40B4-BE49-F238E27FC236}">
                      <a16:creationId xmlns:a16="http://schemas.microsoft.com/office/drawing/2014/main" id="{17F6489F-3177-FF10-A938-13B883615C95}"/>
                    </a:ext>
                  </a:extLst>
                </p:cNvPr>
                <p:cNvPicPr/>
                <p:nvPr/>
              </p:nvPicPr>
              <p:blipFill>
                <a:blip r:embed="rId5075"/>
                <a:stretch>
                  <a:fillRect/>
                </a:stretch>
              </p:blipFill>
              <p:spPr>
                <a:xfrm>
                  <a:off x="3628234" y="5264254"/>
                  <a:ext cx="633240" cy="151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76">
              <p14:nvContentPartPr>
                <p14:cNvPr id="2897" name="Ink 2896">
                  <a:extLst>
                    <a:ext uri="{FF2B5EF4-FFF2-40B4-BE49-F238E27FC236}">
                      <a16:creationId xmlns:a16="http://schemas.microsoft.com/office/drawing/2014/main" id="{11FB403C-4A54-DB68-EA36-3162D59700F9}"/>
                    </a:ext>
                  </a:extLst>
                </p14:cNvPr>
                <p14:cNvContentPartPr/>
                <p14:nvPr/>
              </p14:nvContentPartPr>
              <p14:xfrm>
                <a:off x="3536434" y="5537134"/>
                <a:ext cx="1000440" cy="1009080"/>
              </p14:xfrm>
            </p:contentPart>
          </mc:Choice>
          <mc:Fallback xmlns="">
            <p:pic>
              <p:nvPicPr>
                <p:cNvPr id="2897" name="Ink 2896">
                  <a:extLst>
                    <a:ext uri="{FF2B5EF4-FFF2-40B4-BE49-F238E27FC236}">
                      <a16:creationId xmlns:a16="http://schemas.microsoft.com/office/drawing/2014/main" id="{11FB403C-4A54-DB68-EA36-3162D59700F9}"/>
                    </a:ext>
                  </a:extLst>
                </p:cNvPr>
                <p:cNvPicPr/>
                <p:nvPr/>
              </p:nvPicPr>
              <p:blipFill>
                <a:blip r:embed="rId5077"/>
                <a:stretch>
                  <a:fillRect/>
                </a:stretch>
              </p:blipFill>
              <p:spPr>
                <a:xfrm>
                  <a:off x="3473434" y="5159494"/>
                  <a:ext cx="1126080" cy="176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78">
              <p14:nvContentPartPr>
                <p14:cNvPr id="2898" name="Ink 2897">
                  <a:extLst>
                    <a:ext uri="{FF2B5EF4-FFF2-40B4-BE49-F238E27FC236}">
                      <a16:creationId xmlns:a16="http://schemas.microsoft.com/office/drawing/2014/main" id="{4395F6BE-707C-C8C5-18AF-B8DEFC936E7F}"/>
                    </a:ext>
                  </a:extLst>
                </p14:cNvPr>
                <p14:cNvContentPartPr/>
                <p14:nvPr/>
              </p14:nvContentPartPr>
              <p14:xfrm>
                <a:off x="3530314" y="5844214"/>
                <a:ext cx="794880" cy="654480"/>
              </p14:xfrm>
            </p:contentPart>
          </mc:Choice>
          <mc:Fallback xmlns="">
            <p:pic>
              <p:nvPicPr>
                <p:cNvPr id="2898" name="Ink 2897">
                  <a:extLst>
                    <a:ext uri="{FF2B5EF4-FFF2-40B4-BE49-F238E27FC236}">
                      <a16:creationId xmlns:a16="http://schemas.microsoft.com/office/drawing/2014/main" id="{4395F6BE-707C-C8C5-18AF-B8DEFC936E7F}"/>
                    </a:ext>
                  </a:extLst>
                </p:cNvPr>
                <p:cNvPicPr/>
                <p:nvPr/>
              </p:nvPicPr>
              <p:blipFill>
                <a:blip r:embed="rId5079"/>
                <a:stretch>
                  <a:fillRect/>
                </a:stretch>
              </p:blipFill>
              <p:spPr>
                <a:xfrm>
                  <a:off x="3467314" y="5466574"/>
                  <a:ext cx="920520" cy="14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80">
              <p14:nvContentPartPr>
                <p14:cNvPr id="2899" name="Ink 2898">
                  <a:extLst>
                    <a:ext uri="{FF2B5EF4-FFF2-40B4-BE49-F238E27FC236}">
                      <a16:creationId xmlns:a16="http://schemas.microsoft.com/office/drawing/2014/main" id="{B06008F3-7CE8-164D-31D1-022997B0DF2C}"/>
                    </a:ext>
                  </a:extLst>
                </p14:cNvPr>
                <p14:cNvContentPartPr/>
                <p14:nvPr/>
              </p14:nvContentPartPr>
              <p14:xfrm>
                <a:off x="3982114" y="5642614"/>
                <a:ext cx="461880" cy="698760"/>
              </p14:xfrm>
            </p:contentPart>
          </mc:Choice>
          <mc:Fallback xmlns="">
            <p:pic>
              <p:nvPicPr>
                <p:cNvPr id="2899" name="Ink 2898">
                  <a:extLst>
                    <a:ext uri="{FF2B5EF4-FFF2-40B4-BE49-F238E27FC236}">
                      <a16:creationId xmlns:a16="http://schemas.microsoft.com/office/drawing/2014/main" id="{B06008F3-7CE8-164D-31D1-022997B0DF2C}"/>
                    </a:ext>
                  </a:extLst>
                </p:cNvPr>
                <p:cNvPicPr/>
                <p:nvPr/>
              </p:nvPicPr>
              <p:blipFill>
                <a:blip r:embed="rId5081"/>
                <a:stretch>
                  <a:fillRect/>
                </a:stretch>
              </p:blipFill>
              <p:spPr>
                <a:xfrm>
                  <a:off x="3919114" y="5264614"/>
                  <a:ext cx="587520" cy="14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82">
              <p14:nvContentPartPr>
                <p14:cNvPr id="2900" name="Ink 2899">
                  <a:extLst>
                    <a:ext uri="{FF2B5EF4-FFF2-40B4-BE49-F238E27FC236}">
                      <a16:creationId xmlns:a16="http://schemas.microsoft.com/office/drawing/2014/main" id="{471FB38F-FB18-4D45-7279-A7949454D87C}"/>
                    </a:ext>
                  </a:extLst>
                </p14:cNvPr>
                <p14:cNvContentPartPr/>
                <p14:nvPr/>
              </p14:nvContentPartPr>
              <p14:xfrm>
                <a:off x="3604834" y="5803174"/>
                <a:ext cx="844200" cy="713520"/>
              </p14:xfrm>
            </p:contentPart>
          </mc:Choice>
          <mc:Fallback xmlns="">
            <p:pic>
              <p:nvPicPr>
                <p:cNvPr id="2900" name="Ink 2899">
                  <a:extLst>
                    <a:ext uri="{FF2B5EF4-FFF2-40B4-BE49-F238E27FC236}">
                      <a16:creationId xmlns:a16="http://schemas.microsoft.com/office/drawing/2014/main" id="{471FB38F-FB18-4D45-7279-A7949454D87C}"/>
                    </a:ext>
                  </a:extLst>
                </p:cNvPr>
                <p:cNvPicPr/>
                <p:nvPr/>
              </p:nvPicPr>
              <p:blipFill>
                <a:blip r:embed="rId5083"/>
                <a:stretch>
                  <a:fillRect/>
                </a:stretch>
              </p:blipFill>
              <p:spPr>
                <a:xfrm>
                  <a:off x="3541834" y="5425174"/>
                  <a:ext cx="969840" cy="14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84">
              <p14:nvContentPartPr>
                <p14:cNvPr id="2901" name="Ink 2900">
                  <a:extLst>
                    <a:ext uri="{FF2B5EF4-FFF2-40B4-BE49-F238E27FC236}">
                      <a16:creationId xmlns:a16="http://schemas.microsoft.com/office/drawing/2014/main" id="{F54E0C23-46DF-BA60-6F1E-60251F32443C}"/>
                    </a:ext>
                  </a:extLst>
                </p14:cNvPr>
                <p14:cNvContentPartPr/>
                <p14:nvPr/>
              </p14:nvContentPartPr>
              <p14:xfrm>
                <a:off x="3968074" y="5570614"/>
                <a:ext cx="561600" cy="812160"/>
              </p14:xfrm>
            </p:contentPart>
          </mc:Choice>
          <mc:Fallback xmlns="">
            <p:pic>
              <p:nvPicPr>
                <p:cNvPr id="2901" name="Ink 2900">
                  <a:extLst>
                    <a:ext uri="{FF2B5EF4-FFF2-40B4-BE49-F238E27FC236}">
                      <a16:creationId xmlns:a16="http://schemas.microsoft.com/office/drawing/2014/main" id="{F54E0C23-46DF-BA60-6F1E-60251F32443C}"/>
                    </a:ext>
                  </a:extLst>
                </p:cNvPr>
                <p:cNvPicPr/>
                <p:nvPr/>
              </p:nvPicPr>
              <p:blipFill>
                <a:blip r:embed="rId5085"/>
                <a:stretch>
                  <a:fillRect/>
                </a:stretch>
              </p:blipFill>
              <p:spPr>
                <a:xfrm>
                  <a:off x="3905434" y="5192614"/>
                  <a:ext cx="687240" cy="15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86">
              <p14:nvContentPartPr>
                <p14:cNvPr id="2902" name="Ink 2901">
                  <a:extLst>
                    <a:ext uri="{FF2B5EF4-FFF2-40B4-BE49-F238E27FC236}">
                      <a16:creationId xmlns:a16="http://schemas.microsoft.com/office/drawing/2014/main" id="{F06D8F7A-D10A-F43A-2C5A-F63C094DB831}"/>
                    </a:ext>
                  </a:extLst>
                </p14:cNvPr>
                <p14:cNvContentPartPr/>
                <p14:nvPr/>
              </p14:nvContentPartPr>
              <p14:xfrm>
                <a:off x="3683674" y="5873014"/>
                <a:ext cx="531360" cy="534600"/>
              </p14:xfrm>
            </p:contentPart>
          </mc:Choice>
          <mc:Fallback xmlns="">
            <p:pic>
              <p:nvPicPr>
                <p:cNvPr id="2902" name="Ink 2901">
                  <a:extLst>
                    <a:ext uri="{FF2B5EF4-FFF2-40B4-BE49-F238E27FC236}">
                      <a16:creationId xmlns:a16="http://schemas.microsoft.com/office/drawing/2014/main" id="{F06D8F7A-D10A-F43A-2C5A-F63C094DB831}"/>
                    </a:ext>
                  </a:extLst>
                </p:cNvPr>
                <p:cNvPicPr/>
                <p:nvPr/>
              </p:nvPicPr>
              <p:blipFill>
                <a:blip r:embed="rId5087"/>
                <a:stretch>
                  <a:fillRect/>
                </a:stretch>
              </p:blipFill>
              <p:spPr>
                <a:xfrm>
                  <a:off x="3620674" y="5495014"/>
                  <a:ext cx="657000" cy="12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88">
              <p14:nvContentPartPr>
                <p14:cNvPr id="2903" name="Ink 2902">
                  <a:extLst>
                    <a:ext uri="{FF2B5EF4-FFF2-40B4-BE49-F238E27FC236}">
                      <a16:creationId xmlns:a16="http://schemas.microsoft.com/office/drawing/2014/main" id="{B7DDC5CC-5DF0-2A57-7AA3-1B2E18C63766}"/>
                    </a:ext>
                  </a:extLst>
                </p14:cNvPr>
                <p14:cNvContentPartPr/>
                <p14:nvPr/>
              </p14:nvContentPartPr>
              <p14:xfrm>
                <a:off x="3983554" y="5452534"/>
                <a:ext cx="353520" cy="550440"/>
              </p14:xfrm>
            </p:contentPart>
          </mc:Choice>
          <mc:Fallback xmlns="">
            <p:pic>
              <p:nvPicPr>
                <p:cNvPr id="2903" name="Ink 2902">
                  <a:extLst>
                    <a:ext uri="{FF2B5EF4-FFF2-40B4-BE49-F238E27FC236}">
                      <a16:creationId xmlns:a16="http://schemas.microsoft.com/office/drawing/2014/main" id="{B7DDC5CC-5DF0-2A57-7AA3-1B2E18C63766}"/>
                    </a:ext>
                  </a:extLst>
                </p:cNvPr>
                <p:cNvPicPr/>
                <p:nvPr/>
              </p:nvPicPr>
              <p:blipFill>
                <a:blip r:embed="rId5089"/>
                <a:stretch>
                  <a:fillRect/>
                </a:stretch>
              </p:blipFill>
              <p:spPr>
                <a:xfrm>
                  <a:off x="3920914" y="5074894"/>
                  <a:ext cx="479160" cy="13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90">
              <p14:nvContentPartPr>
                <p14:cNvPr id="2904" name="Ink 2903">
                  <a:extLst>
                    <a:ext uri="{FF2B5EF4-FFF2-40B4-BE49-F238E27FC236}">
                      <a16:creationId xmlns:a16="http://schemas.microsoft.com/office/drawing/2014/main" id="{CF84CD38-1455-A177-0C7B-C047A11123ED}"/>
                    </a:ext>
                  </a:extLst>
                </p14:cNvPr>
                <p14:cNvContentPartPr/>
                <p14:nvPr/>
              </p14:nvContentPartPr>
              <p14:xfrm>
                <a:off x="3813274" y="5737294"/>
                <a:ext cx="354960" cy="347040"/>
              </p14:xfrm>
            </p:contentPart>
          </mc:Choice>
          <mc:Fallback xmlns="">
            <p:pic>
              <p:nvPicPr>
                <p:cNvPr id="2904" name="Ink 2903">
                  <a:extLst>
                    <a:ext uri="{FF2B5EF4-FFF2-40B4-BE49-F238E27FC236}">
                      <a16:creationId xmlns:a16="http://schemas.microsoft.com/office/drawing/2014/main" id="{CF84CD38-1455-A177-0C7B-C047A11123ED}"/>
                    </a:ext>
                  </a:extLst>
                </p:cNvPr>
                <p:cNvPicPr/>
                <p:nvPr/>
              </p:nvPicPr>
              <p:blipFill>
                <a:blip r:embed="rId5091"/>
                <a:stretch>
                  <a:fillRect/>
                </a:stretch>
              </p:blipFill>
              <p:spPr>
                <a:xfrm>
                  <a:off x="3750634" y="5359294"/>
                  <a:ext cx="480600" cy="11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92">
              <p14:nvContentPartPr>
                <p14:cNvPr id="2905" name="Ink 2904">
                  <a:extLst>
                    <a:ext uri="{FF2B5EF4-FFF2-40B4-BE49-F238E27FC236}">
                      <a16:creationId xmlns:a16="http://schemas.microsoft.com/office/drawing/2014/main" id="{8FACB678-4FDF-419B-739C-EDC4FE9BEA5D}"/>
                    </a:ext>
                  </a:extLst>
                </p14:cNvPr>
                <p14:cNvContentPartPr/>
                <p14:nvPr/>
              </p14:nvContentPartPr>
              <p14:xfrm>
                <a:off x="4271914" y="5118094"/>
                <a:ext cx="110520" cy="471600"/>
              </p14:xfrm>
            </p:contentPart>
          </mc:Choice>
          <mc:Fallback xmlns="">
            <p:pic>
              <p:nvPicPr>
                <p:cNvPr id="2905" name="Ink 2904">
                  <a:extLst>
                    <a:ext uri="{FF2B5EF4-FFF2-40B4-BE49-F238E27FC236}">
                      <a16:creationId xmlns:a16="http://schemas.microsoft.com/office/drawing/2014/main" id="{8FACB678-4FDF-419B-739C-EDC4FE9BEA5D}"/>
                    </a:ext>
                  </a:extLst>
                </p:cNvPr>
                <p:cNvPicPr/>
                <p:nvPr/>
              </p:nvPicPr>
              <p:blipFill>
                <a:blip r:embed="rId5093"/>
                <a:stretch>
                  <a:fillRect/>
                </a:stretch>
              </p:blipFill>
              <p:spPr>
                <a:xfrm>
                  <a:off x="4208914" y="4740094"/>
                  <a:ext cx="236160" cy="12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94">
              <p14:nvContentPartPr>
                <p14:cNvPr id="2906" name="Ink 2905">
                  <a:extLst>
                    <a:ext uri="{FF2B5EF4-FFF2-40B4-BE49-F238E27FC236}">
                      <a16:creationId xmlns:a16="http://schemas.microsoft.com/office/drawing/2014/main" id="{A57C3941-33A9-CB3B-DC73-E42353FA0681}"/>
                    </a:ext>
                  </a:extLst>
                </p14:cNvPr>
                <p14:cNvContentPartPr/>
                <p14:nvPr/>
              </p14:nvContentPartPr>
              <p14:xfrm>
                <a:off x="4190194" y="5080654"/>
                <a:ext cx="336960" cy="635760"/>
              </p14:xfrm>
            </p:contentPart>
          </mc:Choice>
          <mc:Fallback xmlns="">
            <p:pic>
              <p:nvPicPr>
                <p:cNvPr id="2906" name="Ink 2905">
                  <a:extLst>
                    <a:ext uri="{FF2B5EF4-FFF2-40B4-BE49-F238E27FC236}">
                      <a16:creationId xmlns:a16="http://schemas.microsoft.com/office/drawing/2014/main" id="{A57C3941-33A9-CB3B-DC73-E42353FA0681}"/>
                    </a:ext>
                  </a:extLst>
                </p:cNvPr>
                <p:cNvPicPr/>
                <p:nvPr/>
              </p:nvPicPr>
              <p:blipFill>
                <a:blip r:embed="rId5095"/>
                <a:stretch>
                  <a:fillRect/>
                </a:stretch>
              </p:blipFill>
              <p:spPr>
                <a:xfrm>
                  <a:off x="4127554" y="4703014"/>
                  <a:ext cx="462600" cy="13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96">
              <p14:nvContentPartPr>
                <p14:cNvPr id="2907" name="Ink 2906">
                  <a:extLst>
                    <a:ext uri="{FF2B5EF4-FFF2-40B4-BE49-F238E27FC236}">
                      <a16:creationId xmlns:a16="http://schemas.microsoft.com/office/drawing/2014/main" id="{4964333B-1670-5CEC-415E-3880FD3788D8}"/>
                    </a:ext>
                  </a:extLst>
                </p14:cNvPr>
                <p14:cNvContentPartPr/>
                <p14:nvPr/>
              </p14:nvContentPartPr>
              <p14:xfrm>
                <a:off x="4166434" y="4978774"/>
                <a:ext cx="371880" cy="665280"/>
              </p14:xfrm>
            </p:contentPart>
          </mc:Choice>
          <mc:Fallback xmlns="">
            <p:pic>
              <p:nvPicPr>
                <p:cNvPr id="2907" name="Ink 2906">
                  <a:extLst>
                    <a:ext uri="{FF2B5EF4-FFF2-40B4-BE49-F238E27FC236}">
                      <a16:creationId xmlns:a16="http://schemas.microsoft.com/office/drawing/2014/main" id="{4964333B-1670-5CEC-415E-3880FD3788D8}"/>
                    </a:ext>
                  </a:extLst>
                </p:cNvPr>
                <p:cNvPicPr/>
                <p:nvPr/>
              </p:nvPicPr>
              <p:blipFill>
                <a:blip r:embed="rId5097"/>
                <a:stretch>
                  <a:fillRect/>
                </a:stretch>
              </p:blipFill>
              <p:spPr>
                <a:xfrm>
                  <a:off x="4103794" y="4601134"/>
                  <a:ext cx="497520" cy="14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98">
              <p14:nvContentPartPr>
                <p14:cNvPr id="2908" name="Ink 2907">
                  <a:extLst>
                    <a:ext uri="{FF2B5EF4-FFF2-40B4-BE49-F238E27FC236}">
                      <a16:creationId xmlns:a16="http://schemas.microsoft.com/office/drawing/2014/main" id="{12C99ED6-0402-DDCA-E491-C1BE1D8A9900}"/>
                    </a:ext>
                  </a:extLst>
                </p14:cNvPr>
                <p14:cNvContentPartPr/>
                <p14:nvPr/>
              </p14:nvContentPartPr>
              <p14:xfrm>
                <a:off x="4153474" y="4868974"/>
                <a:ext cx="391680" cy="627480"/>
              </p14:xfrm>
            </p:contentPart>
          </mc:Choice>
          <mc:Fallback xmlns="">
            <p:pic>
              <p:nvPicPr>
                <p:cNvPr id="2908" name="Ink 2907">
                  <a:extLst>
                    <a:ext uri="{FF2B5EF4-FFF2-40B4-BE49-F238E27FC236}">
                      <a16:creationId xmlns:a16="http://schemas.microsoft.com/office/drawing/2014/main" id="{12C99ED6-0402-DDCA-E491-C1BE1D8A9900}"/>
                    </a:ext>
                  </a:extLst>
                </p:cNvPr>
                <p:cNvPicPr/>
                <p:nvPr/>
              </p:nvPicPr>
              <p:blipFill>
                <a:blip r:embed="rId5099"/>
                <a:stretch>
                  <a:fillRect/>
                </a:stretch>
              </p:blipFill>
              <p:spPr>
                <a:xfrm>
                  <a:off x="4090834" y="4490974"/>
                  <a:ext cx="517320" cy="13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00">
              <p14:nvContentPartPr>
                <p14:cNvPr id="2910" name="Ink 2909">
                  <a:extLst>
                    <a:ext uri="{FF2B5EF4-FFF2-40B4-BE49-F238E27FC236}">
                      <a16:creationId xmlns:a16="http://schemas.microsoft.com/office/drawing/2014/main" id="{AE1C3446-C6DB-C429-34EF-13B3E96A8D67}"/>
                    </a:ext>
                  </a:extLst>
                </p14:cNvPr>
                <p14:cNvContentPartPr/>
                <p14:nvPr/>
              </p14:nvContentPartPr>
              <p14:xfrm>
                <a:off x="4917394" y="5596174"/>
                <a:ext cx="10440" cy="24120"/>
              </p14:xfrm>
            </p:contentPart>
          </mc:Choice>
          <mc:Fallback xmlns="">
            <p:pic>
              <p:nvPicPr>
                <p:cNvPr id="2910" name="Ink 2909">
                  <a:extLst>
                    <a:ext uri="{FF2B5EF4-FFF2-40B4-BE49-F238E27FC236}">
                      <a16:creationId xmlns:a16="http://schemas.microsoft.com/office/drawing/2014/main" id="{AE1C3446-C6DB-C429-34EF-13B3E96A8D67}"/>
                    </a:ext>
                  </a:extLst>
                </p:cNvPr>
                <p:cNvPicPr/>
                <p:nvPr/>
              </p:nvPicPr>
              <p:blipFill>
                <a:blip r:embed="rId3912"/>
                <a:stretch>
                  <a:fillRect/>
                </a:stretch>
              </p:blipFill>
              <p:spPr>
                <a:xfrm>
                  <a:off x="4854394" y="5218534"/>
                  <a:ext cx="136080" cy="77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01">
              <p14:nvContentPartPr>
                <p14:cNvPr id="2911" name="Ink 2910">
                  <a:extLst>
                    <a:ext uri="{FF2B5EF4-FFF2-40B4-BE49-F238E27FC236}">
                      <a16:creationId xmlns:a16="http://schemas.microsoft.com/office/drawing/2014/main" id="{2E2E4054-97A4-746D-0CF0-D5620DD416D4}"/>
                    </a:ext>
                  </a:extLst>
                </p14:cNvPr>
                <p14:cNvContentPartPr/>
                <p14:nvPr/>
              </p14:nvContentPartPr>
              <p14:xfrm>
                <a:off x="4923874" y="5580334"/>
                <a:ext cx="1080" cy="1440"/>
              </p14:xfrm>
            </p:contentPart>
          </mc:Choice>
          <mc:Fallback xmlns="">
            <p:pic>
              <p:nvPicPr>
                <p:cNvPr id="2911" name="Ink 2910">
                  <a:extLst>
                    <a:ext uri="{FF2B5EF4-FFF2-40B4-BE49-F238E27FC236}">
                      <a16:creationId xmlns:a16="http://schemas.microsoft.com/office/drawing/2014/main" id="{2E2E4054-97A4-746D-0CF0-D5620DD416D4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4860874" y="5202694"/>
                  <a:ext cx="126720" cy="75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02">
              <p14:nvContentPartPr>
                <p14:cNvPr id="2912" name="Ink 2911">
                  <a:extLst>
                    <a:ext uri="{FF2B5EF4-FFF2-40B4-BE49-F238E27FC236}">
                      <a16:creationId xmlns:a16="http://schemas.microsoft.com/office/drawing/2014/main" id="{8B64EA35-8DE2-9429-6F70-CEF3466FA511}"/>
                    </a:ext>
                  </a:extLst>
                </p14:cNvPr>
                <p14:cNvContentPartPr/>
                <p14:nvPr/>
              </p14:nvContentPartPr>
              <p14:xfrm>
                <a:off x="3763594" y="5467654"/>
                <a:ext cx="1176120" cy="1637640"/>
              </p14:xfrm>
            </p:contentPart>
          </mc:Choice>
          <mc:Fallback xmlns="">
            <p:pic>
              <p:nvPicPr>
                <p:cNvPr id="2912" name="Ink 2911">
                  <a:extLst>
                    <a:ext uri="{FF2B5EF4-FFF2-40B4-BE49-F238E27FC236}">
                      <a16:creationId xmlns:a16="http://schemas.microsoft.com/office/drawing/2014/main" id="{8B64EA35-8DE2-9429-6F70-CEF3466FA511}"/>
                    </a:ext>
                  </a:extLst>
                </p:cNvPr>
                <p:cNvPicPr/>
                <p:nvPr/>
              </p:nvPicPr>
              <p:blipFill>
                <a:blip r:embed="rId5103"/>
                <a:stretch>
                  <a:fillRect/>
                </a:stretch>
              </p:blipFill>
              <p:spPr>
                <a:xfrm>
                  <a:off x="3700594" y="5089654"/>
                  <a:ext cx="1301760" cy="23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04">
              <p14:nvContentPartPr>
                <p14:cNvPr id="2913" name="Ink 2912">
                  <a:extLst>
                    <a:ext uri="{FF2B5EF4-FFF2-40B4-BE49-F238E27FC236}">
                      <a16:creationId xmlns:a16="http://schemas.microsoft.com/office/drawing/2014/main" id="{076571B5-DF24-7C67-494A-9B9754AB8E44}"/>
                    </a:ext>
                  </a:extLst>
                </p14:cNvPr>
                <p14:cNvContentPartPr/>
                <p14:nvPr/>
              </p14:nvContentPartPr>
              <p14:xfrm>
                <a:off x="3537514" y="5536774"/>
                <a:ext cx="1267560" cy="1616400"/>
              </p14:xfrm>
            </p:contentPart>
          </mc:Choice>
          <mc:Fallback xmlns="">
            <p:pic>
              <p:nvPicPr>
                <p:cNvPr id="2913" name="Ink 2912">
                  <a:extLst>
                    <a:ext uri="{FF2B5EF4-FFF2-40B4-BE49-F238E27FC236}">
                      <a16:creationId xmlns:a16="http://schemas.microsoft.com/office/drawing/2014/main" id="{076571B5-DF24-7C67-494A-9B9754AB8E44}"/>
                    </a:ext>
                  </a:extLst>
                </p:cNvPr>
                <p:cNvPicPr/>
                <p:nvPr/>
              </p:nvPicPr>
              <p:blipFill>
                <a:blip r:embed="rId5105"/>
                <a:stretch>
                  <a:fillRect/>
                </a:stretch>
              </p:blipFill>
              <p:spPr>
                <a:xfrm>
                  <a:off x="3474514" y="5159134"/>
                  <a:ext cx="1393200" cy="237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06">
              <p14:nvContentPartPr>
                <p14:cNvPr id="2914" name="Ink 2913">
                  <a:extLst>
                    <a:ext uri="{FF2B5EF4-FFF2-40B4-BE49-F238E27FC236}">
                      <a16:creationId xmlns:a16="http://schemas.microsoft.com/office/drawing/2014/main" id="{F5A99816-AA78-2CA0-6A91-2F75B85C5DCB}"/>
                    </a:ext>
                  </a:extLst>
                </p14:cNvPr>
                <p14:cNvContentPartPr/>
                <p14:nvPr/>
              </p14:nvContentPartPr>
              <p14:xfrm>
                <a:off x="3402514" y="5286214"/>
                <a:ext cx="1497960" cy="2007720"/>
              </p14:xfrm>
            </p:contentPart>
          </mc:Choice>
          <mc:Fallback xmlns="">
            <p:pic>
              <p:nvPicPr>
                <p:cNvPr id="2914" name="Ink 2913">
                  <a:extLst>
                    <a:ext uri="{FF2B5EF4-FFF2-40B4-BE49-F238E27FC236}">
                      <a16:creationId xmlns:a16="http://schemas.microsoft.com/office/drawing/2014/main" id="{F5A99816-AA78-2CA0-6A91-2F75B85C5DCB}"/>
                    </a:ext>
                  </a:extLst>
                </p:cNvPr>
                <p:cNvPicPr/>
                <p:nvPr/>
              </p:nvPicPr>
              <p:blipFill>
                <a:blip r:embed="rId5107"/>
                <a:stretch>
                  <a:fillRect/>
                </a:stretch>
              </p:blipFill>
              <p:spPr>
                <a:xfrm>
                  <a:off x="3339874" y="4908574"/>
                  <a:ext cx="1623600" cy="27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08">
              <p14:nvContentPartPr>
                <p14:cNvPr id="2915" name="Ink 2914">
                  <a:extLst>
                    <a:ext uri="{FF2B5EF4-FFF2-40B4-BE49-F238E27FC236}">
                      <a16:creationId xmlns:a16="http://schemas.microsoft.com/office/drawing/2014/main" id="{C1350345-513F-5989-91B2-D125F024C740}"/>
                    </a:ext>
                  </a:extLst>
                </p14:cNvPr>
                <p14:cNvContentPartPr/>
                <p14:nvPr/>
              </p14:nvContentPartPr>
              <p14:xfrm>
                <a:off x="3463714" y="5515894"/>
                <a:ext cx="1478880" cy="1567800"/>
              </p14:xfrm>
            </p:contentPart>
          </mc:Choice>
          <mc:Fallback xmlns="">
            <p:pic>
              <p:nvPicPr>
                <p:cNvPr id="2915" name="Ink 2914">
                  <a:extLst>
                    <a:ext uri="{FF2B5EF4-FFF2-40B4-BE49-F238E27FC236}">
                      <a16:creationId xmlns:a16="http://schemas.microsoft.com/office/drawing/2014/main" id="{C1350345-513F-5989-91B2-D125F024C740}"/>
                    </a:ext>
                  </a:extLst>
                </p:cNvPr>
                <p:cNvPicPr/>
                <p:nvPr/>
              </p:nvPicPr>
              <p:blipFill>
                <a:blip r:embed="rId5109"/>
                <a:stretch>
                  <a:fillRect/>
                </a:stretch>
              </p:blipFill>
              <p:spPr>
                <a:xfrm>
                  <a:off x="3400714" y="5138254"/>
                  <a:ext cx="1604520" cy="23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10">
              <p14:nvContentPartPr>
                <p14:cNvPr id="2917" name="Ink 2916">
                  <a:extLst>
                    <a:ext uri="{FF2B5EF4-FFF2-40B4-BE49-F238E27FC236}">
                      <a16:creationId xmlns:a16="http://schemas.microsoft.com/office/drawing/2014/main" id="{ED475FB3-5F54-93D6-4F2B-FA47BCDDA233}"/>
                    </a:ext>
                  </a:extLst>
                </p14:cNvPr>
                <p14:cNvContentPartPr/>
                <p14:nvPr/>
              </p14:nvContentPartPr>
              <p14:xfrm>
                <a:off x="3779794" y="5943934"/>
                <a:ext cx="1131840" cy="1091160"/>
              </p14:xfrm>
            </p:contentPart>
          </mc:Choice>
          <mc:Fallback xmlns="">
            <p:pic>
              <p:nvPicPr>
                <p:cNvPr id="2917" name="Ink 2916">
                  <a:extLst>
                    <a:ext uri="{FF2B5EF4-FFF2-40B4-BE49-F238E27FC236}">
                      <a16:creationId xmlns:a16="http://schemas.microsoft.com/office/drawing/2014/main" id="{ED475FB3-5F54-93D6-4F2B-FA47BCDDA233}"/>
                    </a:ext>
                  </a:extLst>
                </p:cNvPr>
                <p:cNvPicPr/>
                <p:nvPr/>
              </p:nvPicPr>
              <p:blipFill>
                <a:blip r:embed="rId5111"/>
                <a:stretch>
                  <a:fillRect/>
                </a:stretch>
              </p:blipFill>
              <p:spPr>
                <a:xfrm>
                  <a:off x="3716794" y="5565934"/>
                  <a:ext cx="1257480" cy="18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12">
              <p14:nvContentPartPr>
                <p14:cNvPr id="2918" name="Ink 2917">
                  <a:extLst>
                    <a:ext uri="{FF2B5EF4-FFF2-40B4-BE49-F238E27FC236}">
                      <a16:creationId xmlns:a16="http://schemas.microsoft.com/office/drawing/2014/main" id="{8FE4A7B2-2FAA-3225-F75D-7BF07BAEBF78}"/>
                    </a:ext>
                  </a:extLst>
                </p14:cNvPr>
                <p14:cNvContentPartPr/>
                <p14:nvPr/>
              </p14:nvContentPartPr>
              <p14:xfrm>
                <a:off x="3590074" y="5792014"/>
                <a:ext cx="1385280" cy="1329480"/>
              </p14:xfrm>
            </p:contentPart>
          </mc:Choice>
          <mc:Fallback xmlns="">
            <p:pic>
              <p:nvPicPr>
                <p:cNvPr id="2918" name="Ink 2917">
                  <a:extLst>
                    <a:ext uri="{FF2B5EF4-FFF2-40B4-BE49-F238E27FC236}">
                      <a16:creationId xmlns:a16="http://schemas.microsoft.com/office/drawing/2014/main" id="{8FE4A7B2-2FAA-3225-F75D-7BF07BAEBF78}"/>
                    </a:ext>
                  </a:extLst>
                </p:cNvPr>
                <p:cNvPicPr/>
                <p:nvPr/>
              </p:nvPicPr>
              <p:blipFill>
                <a:blip r:embed="rId5113"/>
                <a:stretch>
                  <a:fillRect/>
                </a:stretch>
              </p:blipFill>
              <p:spPr>
                <a:xfrm>
                  <a:off x="3527434" y="5414374"/>
                  <a:ext cx="1510920" cy="20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14">
              <p14:nvContentPartPr>
                <p14:cNvPr id="2919" name="Ink 2918">
                  <a:extLst>
                    <a:ext uri="{FF2B5EF4-FFF2-40B4-BE49-F238E27FC236}">
                      <a16:creationId xmlns:a16="http://schemas.microsoft.com/office/drawing/2014/main" id="{BF2982FF-8EFE-A432-B66D-6B8B4727AD5F}"/>
                    </a:ext>
                  </a:extLst>
                </p14:cNvPr>
                <p14:cNvContentPartPr/>
                <p14:nvPr/>
              </p14:nvContentPartPr>
              <p14:xfrm>
                <a:off x="4696354" y="5663854"/>
                <a:ext cx="264960" cy="623520"/>
              </p14:xfrm>
            </p:contentPart>
          </mc:Choice>
          <mc:Fallback xmlns="">
            <p:pic>
              <p:nvPicPr>
                <p:cNvPr id="2919" name="Ink 2918">
                  <a:extLst>
                    <a:ext uri="{FF2B5EF4-FFF2-40B4-BE49-F238E27FC236}">
                      <a16:creationId xmlns:a16="http://schemas.microsoft.com/office/drawing/2014/main" id="{BF2982FF-8EFE-A432-B66D-6B8B4727AD5F}"/>
                    </a:ext>
                  </a:extLst>
                </p:cNvPr>
                <p:cNvPicPr/>
                <p:nvPr/>
              </p:nvPicPr>
              <p:blipFill>
                <a:blip r:embed="rId5115"/>
                <a:stretch>
                  <a:fillRect/>
                </a:stretch>
              </p:blipFill>
              <p:spPr>
                <a:xfrm>
                  <a:off x="4633354" y="5286214"/>
                  <a:ext cx="390600" cy="13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16">
              <p14:nvContentPartPr>
                <p14:cNvPr id="2921" name="Ink 2920">
                  <a:extLst>
                    <a:ext uri="{FF2B5EF4-FFF2-40B4-BE49-F238E27FC236}">
                      <a16:creationId xmlns:a16="http://schemas.microsoft.com/office/drawing/2014/main" id="{09C753F5-C64E-AFDA-2839-C7B6E7B0FB31}"/>
                    </a:ext>
                  </a:extLst>
                </p14:cNvPr>
                <p14:cNvContentPartPr/>
                <p14:nvPr/>
              </p14:nvContentPartPr>
              <p14:xfrm>
                <a:off x="4555954" y="4852414"/>
                <a:ext cx="443880" cy="721800"/>
              </p14:xfrm>
            </p:contentPart>
          </mc:Choice>
          <mc:Fallback xmlns="">
            <p:pic>
              <p:nvPicPr>
                <p:cNvPr id="2921" name="Ink 2920">
                  <a:extLst>
                    <a:ext uri="{FF2B5EF4-FFF2-40B4-BE49-F238E27FC236}">
                      <a16:creationId xmlns:a16="http://schemas.microsoft.com/office/drawing/2014/main" id="{09C753F5-C64E-AFDA-2839-C7B6E7B0FB31}"/>
                    </a:ext>
                  </a:extLst>
                </p:cNvPr>
                <p:cNvPicPr/>
                <p:nvPr/>
              </p:nvPicPr>
              <p:blipFill>
                <a:blip r:embed="rId5117"/>
                <a:stretch>
                  <a:fillRect/>
                </a:stretch>
              </p:blipFill>
              <p:spPr>
                <a:xfrm>
                  <a:off x="4492954" y="4474774"/>
                  <a:ext cx="569520" cy="147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18">
              <p14:nvContentPartPr>
                <p14:cNvPr id="2922" name="Ink 2921">
                  <a:extLst>
                    <a:ext uri="{FF2B5EF4-FFF2-40B4-BE49-F238E27FC236}">
                      <a16:creationId xmlns:a16="http://schemas.microsoft.com/office/drawing/2014/main" id="{2D15EF22-0A52-7BBB-669E-D05901834941}"/>
                    </a:ext>
                  </a:extLst>
                </p14:cNvPr>
                <p14:cNvContentPartPr/>
                <p14:nvPr/>
              </p14:nvContentPartPr>
              <p14:xfrm>
                <a:off x="4593034" y="4676374"/>
                <a:ext cx="497160" cy="1106640"/>
              </p14:xfrm>
            </p:contentPart>
          </mc:Choice>
          <mc:Fallback xmlns="">
            <p:pic>
              <p:nvPicPr>
                <p:cNvPr id="2922" name="Ink 2921">
                  <a:extLst>
                    <a:ext uri="{FF2B5EF4-FFF2-40B4-BE49-F238E27FC236}">
                      <a16:creationId xmlns:a16="http://schemas.microsoft.com/office/drawing/2014/main" id="{2D15EF22-0A52-7BBB-669E-D05901834941}"/>
                    </a:ext>
                  </a:extLst>
                </p:cNvPr>
                <p:cNvPicPr/>
                <p:nvPr/>
              </p:nvPicPr>
              <p:blipFill>
                <a:blip r:embed="rId5119"/>
                <a:stretch>
                  <a:fillRect/>
                </a:stretch>
              </p:blipFill>
              <p:spPr>
                <a:xfrm>
                  <a:off x="4530394" y="4298734"/>
                  <a:ext cx="622800" cy="18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20">
              <p14:nvContentPartPr>
                <p14:cNvPr id="2923" name="Ink 2922">
                  <a:extLst>
                    <a:ext uri="{FF2B5EF4-FFF2-40B4-BE49-F238E27FC236}">
                      <a16:creationId xmlns:a16="http://schemas.microsoft.com/office/drawing/2014/main" id="{A8B70948-E9FC-1B9B-2F3A-FFEAFD0843D1}"/>
                    </a:ext>
                  </a:extLst>
                </p14:cNvPr>
                <p14:cNvContentPartPr/>
                <p14:nvPr/>
              </p14:nvContentPartPr>
              <p14:xfrm>
                <a:off x="4586914" y="4848454"/>
                <a:ext cx="465480" cy="1112400"/>
              </p14:xfrm>
            </p:contentPart>
          </mc:Choice>
          <mc:Fallback xmlns="">
            <p:pic>
              <p:nvPicPr>
                <p:cNvPr id="2923" name="Ink 2922">
                  <a:extLst>
                    <a:ext uri="{FF2B5EF4-FFF2-40B4-BE49-F238E27FC236}">
                      <a16:creationId xmlns:a16="http://schemas.microsoft.com/office/drawing/2014/main" id="{A8B70948-E9FC-1B9B-2F3A-FFEAFD0843D1}"/>
                    </a:ext>
                  </a:extLst>
                </p:cNvPr>
                <p:cNvPicPr/>
                <p:nvPr/>
              </p:nvPicPr>
              <p:blipFill>
                <a:blip r:embed="rId5121"/>
                <a:stretch>
                  <a:fillRect/>
                </a:stretch>
              </p:blipFill>
              <p:spPr>
                <a:xfrm>
                  <a:off x="4523914" y="4470814"/>
                  <a:ext cx="591120" cy="18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22">
              <p14:nvContentPartPr>
                <p14:cNvPr id="2924" name="Ink 2923">
                  <a:extLst>
                    <a:ext uri="{FF2B5EF4-FFF2-40B4-BE49-F238E27FC236}">
                      <a16:creationId xmlns:a16="http://schemas.microsoft.com/office/drawing/2014/main" id="{889F50E8-9DFE-77EB-3F63-79ED79ED6EA6}"/>
                    </a:ext>
                  </a:extLst>
                </p14:cNvPr>
                <p14:cNvContentPartPr/>
                <p14:nvPr/>
              </p14:nvContentPartPr>
              <p14:xfrm>
                <a:off x="4571434" y="4573054"/>
                <a:ext cx="497880" cy="1386000"/>
              </p14:xfrm>
            </p:contentPart>
          </mc:Choice>
          <mc:Fallback xmlns="">
            <p:pic>
              <p:nvPicPr>
                <p:cNvPr id="2924" name="Ink 2923">
                  <a:extLst>
                    <a:ext uri="{FF2B5EF4-FFF2-40B4-BE49-F238E27FC236}">
                      <a16:creationId xmlns:a16="http://schemas.microsoft.com/office/drawing/2014/main" id="{889F50E8-9DFE-77EB-3F63-79ED79ED6EA6}"/>
                    </a:ext>
                  </a:extLst>
                </p:cNvPr>
                <p:cNvPicPr/>
                <p:nvPr/>
              </p:nvPicPr>
              <p:blipFill>
                <a:blip r:embed="rId5123"/>
                <a:stretch>
                  <a:fillRect/>
                </a:stretch>
              </p:blipFill>
              <p:spPr>
                <a:xfrm>
                  <a:off x="4508434" y="4195054"/>
                  <a:ext cx="623520" cy="21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24">
              <p14:nvContentPartPr>
                <p14:cNvPr id="2925" name="Ink 2924">
                  <a:extLst>
                    <a:ext uri="{FF2B5EF4-FFF2-40B4-BE49-F238E27FC236}">
                      <a16:creationId xmlns:a16="http://schemas.microsoft.com/office/drawing/2014/main" id="{3032F0A6-593B-1A68-9F6C-8AB94932E2FE}"/>
                    </a:ext>
                  </a:extLst>
                </p14:cNvPr>
                <p14:cNvContentPartPr/>
                <p14:nvPr/>
              </p14:nvContentPartPr>
              <p14:xfrm>
                <a:off x="4602034" y="4627054"/>
                <a:ext cx="432000" cy="1390320"/>
              </p14:xfrm>
            </p:contentPart>
          </mc:Choice>
          <mc:Fallback xmlns="">
            <p:pic>
              <p:nvPicPr>
                <p:cNvPr id="2925" name="Ink 2924">
                  <a:extLst>
                    <a:ext uri="{FF2B5EF4-FFF2-40B4-BE49-F238E27FC236}">
                      <a16:creationId xmlns:a16="http://schemas.microsoft.com/office/drawing/2014/main" id="{3032F0A6-593B-1A68-9F6C-8AB94932E2FE}"/>
                    </a:ext>
                  </a:extLst>
                </p:cNvPr>
                <p:cNvPicPr/>
                <p:nvPr/>
              </p:nvPicPr>
              <p:blipFill>
                <a:blip r:embed="rId5125"/>
                <a:stretch>
                  <a:fillRect/>
                </a:stretch>
              </p:blipFill>
              <p:spPr>
                <a:xfrm>
                  <a:off x="4539394" y="4249054"/>
                  <a:ext cx="557640" cy="21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26">
              <p14:nvContentPartPr>
                <p14:cNvPr id="2926" name="Ink 2925">
                  <a:extLst>
                    <a:ext uri="{FF2B5EF4-FFF2-40B4-BE49-F238E27FC236}">
                      <a16:creationId xmlns:a16="http://schemas.microsoft.com/office/drawing/2014/main" id="{F58F099A-7EA5-8936-AFA8-D4356646824C}"/>
                    </a:ext>
                  </a:extLst>
                </p14:cNvPr>
                <p14:cNvContentPartPr/>
                <p14:nvPr/>
              </p14:nvContentPartPr>
              <p14:xfrm>
                <a:off x="4623994" y="5034214"/>
                <a:ext cx="404280" cy="943560"/>
              </p14:xfrm>
            </p:contentPart>
          </mc:Choice>
          <mc:Fallback xmlns="">
            <p:pic>
              <p:nvPicPr>
                <p:cNvPr id="2926" name="Ink 2925">
                  <a:extLst>
                    <a:ext uri="{FF2B5EF4-FFF2-40B4-BE49-F238E27FC236}">
                      <a16:creationId xmlns:a16="http://schemas.microsoft.com/office/drawing/2014/main" id="{F58F099A-7EA5-8936-AFA8-D4356646824C}"/>
                    </a:ext>
                  </a:extLst>
                </p:cNvPr>
                <p:cNvPicPr/>
                <p:nvPr/>
              </p:nvPicPr>
              <p:blipFill>
                <a:blip r:embed="rId5127"/>
                <a:stretch>
                  <a:fillRect/>
                </a:stretch>
              </p:blipFill>
              <p:spPr>
                <a:xfrm>
                  <a:off x="4561354" y="4656214"/>
                  <a:ext cx="529920" cy="169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28">
              <p14:nvContentPartPr>
                <p14:cNvPr id="2928" name="Ink 2927">
                  <a:extLst>
                    <a:ext uri="{FF2B5EF4-FFF2-40B4-BE49-F238E27FC236}">
                      <a16:creationId xmlns:a16="http://schemas.microsoft.com/office/drawing/2014/main" id="{5CE8DDEC-9463-1F64-05E2-A95B1291B042}"/>
                    </a:ext>
                  </a:extLst>
                </p14:cNvPr>
                <p14:cNvContentPartPr/>
                <p14:nvPr/>
              </p14:nvContentPartPr>
              <p14:xfrm>
                <a:off x="5012794" y="4785094"/>
                <a:ext cx="196200" cy="819720"/>
              </p14:xfrm>
            </p:contentPart>
          </mc:Choice>
          <mc:Fallback xmlns="">
            <p:pic>
              <p:nvPicPr>
                <p:cNvPr id="2928" name="Ink 2927">
                  <a:extLst>
                    <a:ext uri="{FF2B5EF4-FFF2-40B4-BE49-F238E27FC236}">
                      <a16:creationId xmlns:a16="http://schemas.microsoft.com/office/drawing/2014/main" id="{5CE8DDEC-9463-1F64-05E2-A95B1291B042}"/>
                    </a:ext>
                  </a:extLst>
                </p:cNvPr>
                <p:cNvPicPr/>
                <p:nvPr/>
              </p:nvPicPr>
              <p:blipFill>
                <a:blip r:embed="rId5129"/>
                <a:stretch>
                  <a:fillRect/>
                </a:stretch>
              </p:blipFill>
              <p:spPr>
                <a:xfrm>
                  <a:off x="4950154" y="4407454"/>
                  <a:ext cx="321840" cy="15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30">
              <p14:nvContentPartPr>
                <p14:cNvPr id="2929" name="Ink 2928">
                  <a:extLst>
                    <a:ext uri="{FF2B5EF4-FFF2-40B4-BE49-F238E27FC236}">
                      <a16:creationId xmlns:a16="http://schemas.microsoft.com/office/drawing/2014/main" id="{EDF39F94-BD63-D548-87A4-55889A7959AA}"/>
                    </a:ext>
                  </a:extLst>
                </p14:cNvPr>
                <p14:cNvContentPartPr/>
                <p14:nvPr/>
              </p14:nvContentPartPr>
              <p14:xfrm>
                <a:off x="5023954" y="5060494"/>
                <a:ext cx="121320" cy="712440"/>
              </p14:xfrm>
            </p:contentPart>
          </mc:Choice>
          <mc:Fallback xmlns="">
            <p:pic>
              <p:nvPicPr>
                <p:cNvPr id="2929" name="Ink 2928">
                  <a:extLst>
                    <a:ext uri="{FF2B5EF4-FFF2-40B4-BE49-F238E27FC236}">
                      <a16:creationId xmlns:a16="http://schemas.microsoft.com/office/drawing/2014/main" id="{EDF39F94-BD63-D548-87A4-55889A7959AA}"/>
                    </a:ext>
                  </a:extLst>
                </p:cNvPr>
                <p:cNvPicPr/>
                <p:nvPr/>
              </p:nvPicPr>
              <p:blipFill>
                <a:blip r:embed="rId5131"/>
                <a:stretch>
                  <a:fillRect/>
                </a:stretch>
              </p:blipFill>
              <p:spPr>
                <a:xfrm>
                  <a:off x="4961314" y="4682854"/>
                  <a:ext cx="246960" cy="146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32">
              <p14:nvContentPartPr>
                <p14:cNvPr id="2930" name="Ink 2929">
                  <a:extLst>
                    <a:ext uri="{FF2B5EF4-FFF2-40B4-BE49-F238E27FC236}">
                      <a16:creationId xmlns:a16="http://schemas.microsoft.com/office/drawing/2014/main" id="{686684FC-286A-5CD9-B319-25CD11E1DF59}"/>
                    </a:ext>
                  </a:extLst>
                </p14:cNvPr>
                <p14:cNvContentPartPr/>
                <p14:nvPr/>
              </p14:nvContentPartPr>
              <p14:xfrm>
                <a:off x="5093794" y="5015854"/>
                <a:ext cx="30600" cy="734760"/>
              </p14:xfrm>
            </p:contentPart>
          </mc:Choice>
          <mc:Fallback xmlns="">
            <p:pic>
              <p:nvPicPr>
                <p:cNvPr id="2930" name="Ink 2929">
                  <a:extLst>
                    <a:ext uri="{FF2B5EF4-FFF2-40B4-BE49-F238E27FC236}">
                      <a16:creationId xmlns:a16="http://schemas.microsoft.com/office/drawing/2014/main" id="{686684FC-286A-5CD9-B319-25CD11E1DF59}"/>
                    </a:ext>
                  </a:extLst>
                </p:cNvPr>
                <p:cNvPicPr/>
                <p:nvPr/>
              </p:nvPicPr>
              <p:blipFill>
                <a:blip r:embed="rId5133"/>
                <a:stretch>
                  <a:fillRect/>
                </a:stretch>
              </p:blipFill>
              <p:spPr>
                <a:xfrm>
                  <a:off x="5030794" y="4637854"/>
                  <a:ext cx="156240" cy="149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34">
              <p14:nvContentPartPr>
                <p14:cNvPr id="2931" name="Ink 2930">
                  <a:extLst>
                    <a:ext uri="{FF2B5EF4-FFF2-40B4-BE49-F238E27FC236}">
                      <a16:creationId xmlns:a16="http://schemas.microsoft.com/office/drawing/2014/main" id="{F22F7B18-B5FC-ECDC-FC51-CCE7125659E1}"/>
                    </a:ext>
                  </a:extLst>
                </p14:cNvPr>
                <p14:cNvContentPartPr/>
                <p14:nvPr/>
              </p14:nvContentPartPr>
              <p14:xfrm>
                <a:off x="5054194" y="5041774"/>
                <a:ext cx="208080" cy="417960"/>
              </p14:xfrm>
            </p:contentPart>
          </mc:Choice>
          <mc:Fallback xmlns="">
            <p:pic>
              <p:nvPicPr>
                <p:cNvPr id="2931" name="Ink 2930">
                  <a:extLst>
                    <a:ext uri="{FF2B5EF4-FFF2-40B4-BE49-F238E27FC236}">
                      <a16:creationId xmlns:a16="http://schemas.microsoft.com/office/drawing/2014/main" id="{F22F7B18-B5FC-ECDC-FC51-CCE7125659E1}"/>
                    </a:ext>
                  </a:extLst>
                </p:cNvPr>
                <p:cNvPicPr/>
                <p:nvPr/>
              </p:nvPicPr>
              <p:blipFill>
                <a:blip r:embed="rId5135"/>
                <a:stretch>
                  <a:fillRect/>
                </a:stretch>
              </p:blipFill>
              <p:spPr>
                <a:xfrm>
                  <a:off x="4991554" y="4664134"/>
                  <a:ext cx="333720" cy="11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36">
              <p14:nvContentPartPr>
                <p14:cNvPr id="2932" name="Ink 2931">
                  <a:extLst>
                    <a:ext uri="{FF2B5EF4-FFF2-40B4-BE49-F238E27FC236}">
                      <a16:creationId xmlns:a16="http://schemas.microsoft.com/office/drawing/2014/main" id="{A036C710-481A-33A1-7043-2197D6CFAAC7}"/>
                    </a:ext>
                  </a:extLst>
                </p14:cNvPr>
                <p14:cNvContentPartPr/>
                <p14:nvPr/>
              </p14:nvContentPartPr>
              <p14:xfrm>
                <a:off x="5041234" y="4674574"/>
                <a:ext cx="126360" cy="823320"/>
              </p14:xfrm>
            </p:contentPart>
          </mc:Choice>
          <mc:Fallback xmlns="">
            <p:pic>
              <p:nvPicPr>
                <p:cNvPr id="2932" name="Ink 2931">
                  <a:extLst>
                    <a:ext uri="{FF2B5EF4-FFF2-40B4-BE49-F238E27FC236}">
                      <a16:creationId xmlns:a16="http://schemas.microsoft.com/office/drawing/2014/main" id="{A036C710-481A-33A1-7043-2197D6CFAAC7}"/>
                    </a:ext>
                  </a:extLst>
                </p:cNvPr>
                <p:cNvPicPr/>
                <p:nvPr/>
              </p:nvPicPr>
              <p:blipFill>
                <a:blip r:embed="rId5137"/>
                <a:stretch>
                  <a:fillRect/>
                </a:stretch>
              </p:blipFill>
              <p:spPr>
                <a:xfrm>
                  <a:off x="4978234" y="4296574"/>
                  <a:ext cx="252000" cy="157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38">
              <p14:nvContentPartPr>
                <p14:cNvPr id="2933" name="Ink 2932">
                  <a:extLst>
                    <a:ext uri="{FF2B5EF4-FFF2-40B4-BE49-F238E27FC236}">
                      <a16:creationId xmlns:a16="http://schemas.microsoft.com/office/drawing/2014/main" id="{06085FB0-9B1F-4B00-FE8F-8E7846420E37}"/>
                    </a:ext>
                  </a:extLst>
                </p14:cNvPr>
                <p14:cNvContentPartPr/>
                <p14:nvPr/>
              </p14:nvContentPartPr>
              <p14:xfrm>
                <a:off x="4978954" y="4795894"/>
                <a:ext cx="260280" cy="1175760"/>
              </p14:xfrm>
            </p:contentPart>
          </mc:Choice>
          <mc:Fallback xmlns="">
            <p:pic>
              <p:nvPicPr>
                <p:cNvPr id="2933" name="Ink 2932">
                  <a:extLst>
                    <a:ext uri="{FF2B5EF4-FFF2-40B4-BE49-F238E27FC236}">
                      <a16:creationId xmlns:a16="http://schemas.microsoft.com/office/drawing/2014/main" id="{06085FB0-9B1F-4B00-FE8F-8E7846420E37}"/>
                    </a:ext>
                  </a:extLst>
                </p:cNvPr>
                <p:cNvPicPr/>
                <p:nvPr/>
              </p:nvPicPr>
              <p:blipFill>
                <a:blip r:embed="rId5139"/>
                <a:stretch>
                  <a:fillRect/>
                </a:stretch>
              </p:blipFill>
              <p:spPr>
                <a:xfrm>
                  <a:off x="4916314" y="4418254"/>
                  <a:ext cx="385920" cy="19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40">
              <p14:nvContentPartPr>
                <p14:cNvPr id="2934" name="Ink 2933">
                  <a:extLst>
                    <a:ext uri="{FF2B5EF4-FFF2-40B4-BE49-F238E27FC236}">
                      <a16:creationId xmlns:a16="http://schemas.microsoft.com/office/drawing/2014/main" id="{002138FD-1C5E-ECC2-82C0-4A36EB937329}"/>
                    </a:ext>
                  </a:extLst>
                </p14:cNvPr>
                <p14:cNvContentPartPr/>
                <p14:nvPr/>
              </p14:nvContentPartPr>
              <p14:xfrm>
                <a:off x="4864474" y="4929094"/>
                <a:ext cx="371160" cy="1204560"/>
              </p14:xfrm>
            </p:contentPart>
          </mc:Choice>
          <mc:Fallback xmlns="">
            <p:pic>
              <p:nvPicPr>
                <p:cNvPr id="2934" name="Ink 2933">
                  <a:extLst>
                    <a:ext uri="{FF2B5EF4-FFF2-40B4-BE49-F238E27FC236}">
                      <a16:creationId xmlns:a16="http://schemas.microsoft.com/office/drawing/2014/main" id="{002138FD-1C5E-ECC2-82C0-4A36EB937329}"/>
                    </a:ext>
                  </a:extLst>
                </p:cNvPr>
                <p:cNvPicPr/>
                <p:nvPr/>
              </p:nvPicPr>
              <p:blipFill>
                <a:blip r:embed="rId5141"/>
                <a:stretch>
                  <a:fillRect/>
                </a:stretch>
              </p:blipFill>
              <p:spPr>
                <a:xfrm>
                  <a:off x="4801474" y="4551454"/>
                  <a:ext cx="496800" cy="19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42">
              <p14:nvContentPartPr>
                <p14:cNvPr id="2936" name="Ink 2935">
                  <a:extLst>
                    <a:ext uri="{FF2B5EF4-FFF2-40B4-BE49-F238E27FC236}">
                      <a16:creationId xmlns:a16="http://schemas.microsoft.com/office/drawing/2014/main" id="{72C2AEE3-6CF0-3B6E-CAD8-AB571D7CAD12}"/>
                    </a:ext>
                  </a:extLst>
                </p14:cNvPr>
                <p14:cNvContentPartPr/>
                <p14:nvPr/>
              </p14:nvContentPartPr>
              <p14:xfrm>
                <a:off x="5016394" y="4625614"/>
                <a:ext cx="198360" cy="686520"/>
              </p14:xfrm>
            </p:contentPart>
          </mc:Choice>
          <mc:Fallback xmlns="">
            <p:pic>
              <p:nvPicPr>
                <p:cNvPr id="2936" name="Ink 2935">
                  <a:extLst>
                    <a:ext uri="{FF2B5EF4-FFF2-40B4-BE49-F238E27FC236}">
                      <a16:creationId xmlns:a16="http://schemas.microsoft.com/office/drawing/2014/main" id="{72C2AEE3-6CF0-3B6E-CAD8-AB571D7CAD12}"/>
                    </a:ext>
                  </a:extLst>
                </p:cNvPr>
                <p:cNvPicPr/>
                <p:nvPr/>
              </p:nvPicPr>
              <p:blipFill>
                <a:blip r:embed="rId5143"/>
                <a:stretch>
                  <a:fillRect/>
                </a:stretch>
              </p:blipFill>
              <p:spPr>
                <a:xfrm>
                  <a:off x="4953754" y="4247614"/>
                  <a:ext cx="324000" cy="14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44">
              <p14:nvContentPartPr>
                <p14:cNvPr id="2937" name="Ink 2936">
                  <a:extLst>
                    <a:ext uri="{FF2B5EF4-FFF2-40B4-BE49-F238E27FC236}">
                      <a16:creationId xmlns:a16="http://schemas.microsoft.com/office/drawing/2014/main" id="{8D68C765-3F90-A3DA-6F24-1332BC052B7C}"/>
                    </a:ext>
                  </a:extLst>
                </p14:cNvPr>
                <p14:cNvContentPartPr/>
                <p14:nvPr/>
              </p14:nvContentPartPr>
              <p14:xfrm>
                <a:off x="5127994" y="4771414"/>
                <a:ext cx="69480" cy="609120"/>
              </p14:xfrm>
            </p:contentPart>
          </mc:Choice>
          <mc:Fallback xmlns="">
            <p:pic>
              <p:nvPicPr>
                <p:cNvPr id="2937" name="Ink 2936">
                  <a:extLst>
                    <a:ext uri="{FF2B5EF4-FFF2-40B4-BE49-F238E27FC236}">
                      <a16:creationId xmlns:a16="http://schemas.microsoft.com/office/drawing/2014/main" id="{8D68C765-3F90-A3DA-6F24-1332BC052B7C}"/>
                    </a:ext>
                  </a:extLst>
                </p:cNvPr>
                <p:cNvPicPr/>
                <p:nvPr/>
              </p:nvPicPr>
              <p:blipFill>
                <a:blip r:embed="rId5145"/>
                <a:stretch>
                  <a:fillRect/>
                </a:stretch>
              </p:blipFill>
              <p:spPr>
                <a:xfrm>
                  <a:off x="5065354" y="4393414"/>
                  <a:ext cx="195120" cy="13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46">
              <p14:nvContentPartPr>
                <p14:cNvPr id="2939" name="Ink 2938">
                  <a:extLst>
                    <a:ext uri="{FF2B5EF4-FFF2-40B4-BE49-F238E27FC236}">
                      <a16:creationId xmlns:a16="http://schemas.microsoft.com/office/drawing/2014/main" id="{DB7BDE29-A7ED-820E-A283-10A405459427}"/>
                    </a:ext>
                  </a:extLst>
                </p14:cNvPr>
                <p14:cNvContentPartPr/>
                <p14:nvPr/>
              </p14:nvContentPartPr>
              <p14:xfrm>
                <a:off x="4674394" y="4384774"/>
                <a:ext cx="185040" cy="468000"/>
              </p14:xfrm>
            </p:contentPart>
          </mc:Choice>
          <mc:Fallback xmlns="">
            <p:pic>
              <p:nvPicPr>
                <p:cNvPr id="2939" name="Ink 2938">
                  <a:extLst>
                    <a:ext uri="{FF2B5EF4-FFF2-40B4-BE49-F238E27FC236}">
                      <a16:creationId xmlns:a16="http://schemas.microsoft.com/office/drawing/2014/main" id="{DB7BDE29-A7ED-820E-A283-10A405459427}"/>
                    </a:ext>
                  </a:extLst>
                </p:cNvPr>
                <p:cNvPicPr/>
                <p:nvPr/>
              </p:nvPicPr>
              <p:blipFill>
                <a:blip r:embed="rId5147"/>
                <a:stretch>
                  <a:fillRect/>
                </a:stretch>
              </p:blipFill>
              <p:spPr>
                <a:xfrm>
                  <a:off x="4611754" y="4006774"/>
                  <a:ext cx="310680" cy="12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48">
              <p14:nvContentPartPr>
                <p14:cNvPr id="2940" name="Ink 2939">
                  <a:extLst>
                    <a:ext uri="{FF2B5EF4-FFF2-40B4-BE49-F238E27FC236}">
                      <a16:creationId xmlns:a16="http://schemas.microsoft.com/office/drawing/2014/main" id="{A3C24D24-5C07-234E-6E44-6238AAABDEE7}"/>
                    </a:ext>
                  </a:extLst>
                </p14:cNvPr>
                <p14:cNvContentPartPr/>
                <p14:nvPr/>
              </p14:nvContentPartPr>
              <p14:xfrm>
                <a:off x="4665394" y="4396294"/>
                <a:ext cx="192240" cy="527760"/>
              </p14:xfrm>
            </p:contentPart>
          </mc:Choice>
          <mc:Fallback xmlns="">
            <p:pic>
              <p:nvPicPr>
                <p:cNvPr id="2940" name="Ink 2939">
                  <a:extLst>
                    <a:ext uri="{FF2B5EF4-FFF2-40B4-BE49-F238E27FC236}">
                      <a16:creationId xmlns:a16="http://schemas.microsoft.com/office/drawing/2014/main" id="{A3C24D24-5C07-234E-6E44-6238AAABDEE7}"/>
                    </a:ext>
                  </a:extLst>
                </p:cNvPr>
                <p:cNvPicPr/>
                <p:nvPr/>
              </p:nvPicPr>
              <p:blipFill>
                <a:blip r:embed="rId5149"/>
                <a:stretch>
                  <a:fillRect/>
                </a:stretch>
              </p:blipFill>
              <p:spPr>
                <a:xfrm>
                  <a:off x="4602394" y="4018294"/>
                  <a:ext cx="317880" cy="12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50">
              <p14:nvContentPartPr>
                <p14:cNvPr id="2941" name="Ink 2940">
                  <a:extLst>
                    <a:ext uri="{FF2B5EF4-FFF2-40B4-BE49-F238E27FC236}">
                      <a16:creationId xmlns:a16="http://schemas.microsoft.com/office/drawing/2014/main" id="{E912CDC2-B2F5-D8CC-2E00-AE01D2E8CD7C}"/>
                    </a:ext>
                  </a:extLst>
                </p14:cNvPr>
                <p14:cNvContentPartPr/>
                <p14:nvPr/>
              </p14:nvContentPartPr>
              <p14:xfrm>
                <a:off x="4476394" y="4422934"/>
                <a:ext cx="330480" cy="1063440"/>
              </p14:xfrm>
            </p:contentPart>
          </mc:Choice>
          <mc:Fallback xmlns="">
            <p:pic>
              <p:nvPicPr>
                <p:cNvPr id="2941" name="Ink 2940">
                  <a:extLst>
                    <a:ext uri="{FF2B5EF4-FFF2-40B4-BE49-F238E27FC236}">
                      <a16:creationId xmlns:a16="http://schemas.microsoft.com/office/drawing/2014/main" id="{E912CDC2-B2F5-D8CC-2E00-AE01D2E8CD7C}"/>
                    </a:ext>
                  </a:extLst>
                </p:cNvPr>
                <p:cNvPicPr/>
                <p:nvPr/>
              </p:nvPicPr>
              <p:blipFill>
                <a:blip r:embed="rId5151"/>
                <a:stretch>
                  <a:fillRect/>
                </a:stretch>
              </p:blipFill>
              <p:spPr>
                <a:xfrm>
                  <a:off x="4413394" y="4044934"/>
                  <a:ext cx="456120" cy="18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52">
              <p14:nvContentPartPr>
                <p14:cNvPr id="2942" name="Ink 2941">
                  <a:extLst>
                    <a:ext uri="{FF2B5EF4-FFF2-40B4-BE49-F238E27FC236}">
                      <a16:creationId xmlns:a16="http://schemas.microsoft.com/office/drawing/2014/main" id="{655C348B-DEE8-67EA-AA2C-DABD152B5BBA}"/>
                    </a:ext>
                  </a:extLst>
                </p14:cNvPr>
                <p14:cNvContentPartPr/>
                <p14:nvPr/>
              </p14:nvContentPartPr>
              <p14:xfrm>
                <a:off x="4224754" y="4505374"/>
                <a:ext cx="543600" cy="1315800"/>
              </p14:xfrm>
            </p:contentPart>
          </mc:Choice>
          <mc:Fallback xmlns="">
            <p:pic>
              <p:nvPicPr>
                <p:cNvPr id="2942" name="Ink 2941">
                  <a:extLst>
                    <a:ext uri="{FF2B5EF4-FFF2-40B4-BE49-F238E27FC236}">
                      <a16:creationId xmlns:a16="http://schemas.microsoft.com/office/drawing/2014/main" id="{655C348B-DEE8-67EA-AA2C-DABD152B5BBA}"/>
                    </a:ext>
                  </a:extLst>
                </p:cNvPr>
                <p:cNvPicPr/>
                <p:nvPr/>
              </p:nvPicPr>
              <p:blipFill>
                <a:blip r:embed="rId5153"/>
                <a:stretch>
                  <a:fillRect/>
                </a:stretch>
              </p:blipFill>
              <p:spPr>
                <a:xfrm>
                  <a:off x="4162114" y="4127374"/>
                  <a:ext cx="669240" cy="20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54">
              <p14:nvContentPartPr>
                <p14:cNvPr id="2943" name="Ink 2942">
                  <a:extLst>
                    <a:ext uri="{FF2B5EF4-FFF2-40B4-BE49-F238E27FC236}">
                      <a16:creationId xmlns:a16="http://schemas.microsoft.com/office/drawing/2014/main" id="{4657A298-37E2-D859-3BBA-8A46FB3D5A1B}"/>
                    </a:ext>
                  </a:extLst>
                </p14:cNvPr>
                <p14:cNvContentPartPr/>
                <p14:nvPr/>
              </p14:nvContentPartPr>
              <p14:xfrm>
                <a:off x="4126114" y="4708774"/>
                <a:ext cx="674640" cy="1156680"/>
              </p14:xfrm>
            </p:contentPart>
          </mc:Choice>
          <mc:Fallback xmlns="">
            <p:pic>
              <p:nvPicPr>
                <p:cNvPr id="2943" name="Ink 2942">
                  <a:extLst>
                    <a:ext uri="{FF2B5EF4-FFF2-40B4-BE49-F238E27FC236}">
                      <a16:creationId xmlns:a16="http://schemas.microsoft.com/office/drawing/2014/main" id="{4657A298-37E2-D859-3BBA-8A46FB3D5A1B}"/>
                    </a:ext>
                  </a:extLst>
                </p:cNvPr>
                <p:cNvPicPr/>
                <p:nvPr/>
              </p:nvPicPr>
              <p:blipFill>
                <a:blip r:embed="rId5155"/>
                <a:stretch>
                  <a:fillRect/>
                </a:stretch>
              </p:blipFill>
              <p:spPr>
                <a:xfrm>
                  <a:off x="4063114" y="4331134"/>
                  <a:ext cx="800280" cy="19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56">
              <p14:nvContentPartPr>
                <p14:cNvPr id="2944" name="Ink 2943">
                  <a:extLst>
                    <a:ext uri="{FF2B5EF4-FFF2-40B4-BE49-F238E27FC236}">
                      <a16:creationId xmlns:a16="http://schemas.microsoft.com/office/drawing/2014/main" id="{33BC85B2-756B-5BDC-BEE9-6B56167334AF}"/>
                    </a:ext>
                  </a:extLst>
                </p14:cNvPr>
                <p14:cNvContentPartPr/>
                <p14:nvPr/>
              </p14:nvContentPartPr>
              <p14:xfrm>
                <a:off x="4315114" y="4478734"/>
                <a:ext cx="464760" cy="1174320"/>
              </p14:xfrm>
            </p:contentPart>
          </mc:Choice>
          <mc:Fallback xmlns="">
            <p:pic>
              <p:nvPicPr>
                <p:cNvPr id="2944" name="Ink 2943">
                  <a:extLst>
                    <a:ext uri="{FF2B5EF4-FFF2-40B4-BE49-F238E27FC236}">
                      <a16:creationId xmlns:a16="http://schemas.microsoft.com/office/drawing/2014/main" id="{33BC85B2-756B-5BDC-BEE9-6B56167334AF}"/>
                    </a:ext>
                  </a:extLst>
                </p:cNvPr>
                <p:cNvPicPr/>
                <p:nvPr/>
              </p:nvPicPr>
              <p:blipFill>
                <a:blip r:embed="rId5157"/>
                <a:stretch>
                  <a:fillRect/>
                </a:stretch>
              </p:blipFill>
              <p:spPr>
                <a:xfrm>
                  <a:off x="4252114" y="4100734"/>
                  <a:ext cx="590400" cy="19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58">
              <p14:nvContentPartPr>
                <p14:cNvPr id="2945" name="Ink 2944">
                  <a:extLst>
                    <a:ext uri="{FF2B5EF4-FFF2-40B4-BE49-F238E27FC236}">
                      <a16:creationId xmlns:a16="http://schemas.microsoft.com/office/drawing/2014/main" id="{803FE571-A2F0-C39E-225F-FD6D9F790FC4}"/>
                    </a:ext>
                  </a:extLst>
                </p14:cNvPr>
                <p14:cNvContentPartPr/>
                <p14:nvPr/>
              </p14:nvContentPartPr>
              <p14:xfrm>
                <a:off x="4148074" y="5285494"/>
                <a:ext cx="303480" cy="532440"/>
              </p14:xfrm>
            </p:contentPart>
          </mc:Choice>
          <mc:Fallback xmlns="">
            <p:pic>
              <p:nvPicPr>
                <p:cNvPr id="2945" name="Ink 2944">
                  <a:extLst>
                    <a:ext uri="{FF2B5EF4-FFF2-40B4-BE49-F238E27FC236}">
                      <a16:creationId xmlns:a16="http://schemas.microsoft.com/office/drawing/2014/main" id="{803FE571-A2F0-C39E-225F-FD6D9F790FC4}"/>
                    </a:ext>
                  </a:extLst>
                </p:cNvPr>
                <p:cNvPicPr/>
                <p:nvPr/>
              </p:nvPicPr>
              <p:blipFill>
                <a:blip r:embed="rId5159"/>
                <a:stretch>
                  <a:fillRect/>
                </a:stretch>
              </p:blipFill>
              <p:spPr>
                <a:xfrm>
                  <a:off x="4085074" y="4907494"/>
                  <a:ext cx="429120" cy="12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60">
              <p14:nvContentPartPr>
                <p14:cNvPr id="2946" name="Ink 2945">
                  <a:extLst>
                    <a:ext uri="{FF2B5EF4-FFF2-40B4-BE49-F238E27FC236}">
                      <a16:creationId xmlns:a16="http://schemas.microsoft.com/office/drawing/2014/main" id="{E78CFB94-3BFD-884F-EB9C-F65E8ECB1B0C}"/>
                    </a:ext>
                  </a:extLst>
                </p14:cNvPr>
                <p14:cNvContentPartPr/>
                <p14:nvPr/>
              </p14:nvContentPartPr>
              <p14:xfrm>
                <a:off x="4275154" y="4250494"/>
                <a:ext cx="525960" cy="1312560"/>
              </p14:xfrm>
            </p:contentPart>
          </mc:Choice>
          <mc:Fallback xmlns="">
            <p:pic>
              <p:nvPicPr>
                <p:cNvPr id="2946" name="Ink 2945">
                  <a:extLst>
                    <a:ext uri="{FF2B5EF4-FFF2-40B4-BE49-F238E27FC236}">
                      <a16:creationId xmlns:a16="http://schemas.microsoft.com/office/drawing/2014/main" id="{E78CFB94-3BFD-884F-EB9C-F65E8ECB1B0C}"/>
                    </a:ext>
                  </a:extLst>
                </p:cNvPr>
                <p:cNvPicPr/>
                <p:nvPr/>
              </p:nvPicPr>
              <p:blipFill>
                <a:blip r:embed="rId5161"/>
                <a:stretch>
                  <a:fillRect/>
                </a:stretch>
              </p:blipFill>
              <p:spPr>
                <a:xfrm>
                  <a:off x="4212514" y="3872494"/>
                  <a:ext cx="651600" cy="20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62">
              <p14:nvContentPartPr>
                <p14:cNvPr id="2947" name="Ink 2946">
                  <a:extLst>
                    <a:ext uri="{FF2B5EF4-FFF2-40B4-BE49-F238E27FC236}">
                      <a16:creationId xmlns:a16="http://schemas.microsoft.com/office/drawing/2014/main" id="{483FB889-A2F4-99D8-99B5-9E2BCF0AA2DE}"/>
                    </a:ext>
                  </a:extLst>
                </p14:cNvPr>
                <p14:cNvContentPartPr/>
                <p14:nvPr/>
              </p14:nvContentPartPr>
              <p14:xfrm>
                <a:off x="4188034" y="4751614"/>
                <a:ext cx="513360" cy="870840"/>
              </p14:xfrm>
            </p:contentPart>
          </mc:Choice>
          <mc:Fallback xmlns="">
            <p:pic>
              <p:nvPicPr>
                <p:cNvPr id="2947" name="Ink 2946">
                  <a:extLst>
                    <a:ext uri="{FF2B5EF4-FFF2-40B4-BE49-F238E27FC236}">
                      <a16:creationId xmlns:a16="http://schemas.microsoft.com/office/drawing/2014/main" id="{483FB889-A2F4-99D8-99B5-9E2BCF0AA2DE}"/>
                    </a:ext>
                  </a:extLst>
                </p:cNvPr>
                <p:cNvPicPr/>
                <p:nvPr/>
              </p:nvPicPr>
              <p:blipFill>
                <a:blip r:embed="rId5163"/>
                <a:stretch>
                  <a:fillRect/>
                </a:stretch>
              </p:blipFill>
              <p:spPr>
                <a:xfrm>
                  <a:off x="4125394" y="4373614"/>
                  <a:ext cx="639000" cy="162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64">
              <p14:nvContentPartPr>
                <p14:cNvPr id="2948" name="Ink 2947">
                  <a:extLst>
                    <a:ext uri="{FF2B5EF4-FFF2-40B4-BE49-F238E27FC236}">
                      <a16:creationId xmlns:a16="http://schemas.microsoft.com/office/drawing/2014/main" id="{914D729B-4B6B-8C65-1D3E-C53EB3D3A92A}"/>
                    </a:ext>
                  </a:extLst>
                </p14:cNvPr>
                <p14:cNvContentPartPr/>
                <p14:nvPr/>
              </p14:nvContentPartPr>
              <p14:xfrm>
                <a:off x="4334554" y="4254454"/>
                <a:ext cx="501480" cy="1257480"/>
              </p14:xfrm>
            </p:contentPart>
          </mc:Choice>
          <mc:Fallback xmlns="">
            <p:pic>
              <p:nvPicPr>
                <p:cNvPr id="2948" name="Ink 2947">
                  <a:extLst>
                    <a:ext uri="{FF2B5EF4-FFF2-40B4-BE49-F238E27FC236}">
                      <a16:creationId xmlns:a16="http://schemas.microsoft.com/office/drawing/2014/main" id="{914D729B-4B6B-8C65-1D3E-C53EB3D3A92A}"/>
                    </a:ext>
                  </a:extLst>
                </p:cNvPr>
                <p:cNvPicPr/>
                <p:nvPr/>
              </p:nvPicPr>
              <p:blipFill>
                <a:blip r:embed="rId5165"/>
                <a:stretch>
                  <a:fillRect/>
                </a:stretch>
              </p:blipFill>
              <p:spPr>
                <a:xfrm>
                  <a:off x="4271914" y="3876454"/>
                  <a:ext cx="627120" cy="20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66">
              <p14:nvContentPartPr>
                <p14:cNvPr id="2949" name="Ink 2948">
                  <a:extLst>
                    <a:ext uri="{FF2B5EF4-FFF2-40B4-BE49-F238E27FC236}">
                      <a16:creationId xmlns:a16="http://schemas.microsoft.com/office/drawing/2014/main" id="{787885B9-C127-6201-207F-85CD7CE6D3DA}"/>
                    </a:ext>
                  </a:extLst>
                </p14:cNvPr>
                <p14:cNvContentPartPr/>
                <p14:nvPr/>
              </p14:nvContentPartPr>
              <p14:xfrm>
                <a:off x="4166434" y="4819294"/>
                <a:ext cx="596160" cy="736920"/>
              </p14:xfrm>
            </p:contentPart>
          </mc:Choice>
          <mc:Fallback xmlns="">
            <p:pic>
              <p:nvPicPr>
                <p:cNvPr id="2949" name="Ink 2948">
                  <a:extLst>
                    <a:ext uri="{FF2B5EF4-FFF2-40B4-BE49-F238E27FC236}">
                      <a16:creationId xmlns:a16="http://schemas.microsoft.com/office/drawing/2014/main" id="{787885B9-C127-6201-207F-85CD7CE6D3DA}"/>
                    </a:ext>
                  </a:extLst>
                </p:cNvPr>
                <p:cNvPicPr/>
                <p:nvPr/>
              </p:nvPicPr>
              <p:blipFill>
                <a:blip r:embed="rId5167"/>
                <a:stretch>
                  <a:fillRect/>
                </a:stretch>
              </p:blipFill>
              <p:spPr>
                <a:xfrm>
                  <a:off x="4103794" y="4441654"/>
                  <a:ext cx="721800" cy="149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68">
              <p14:nvContentPartPr>
                <p14:cNvPr id="2950" name="Ink 2949">
                  <a:extLst>
                    <a:ext uri="{FF2B5EF4-FFF2-40B4-BE49-F238E27FC236}">
                      <a16:creationId xmlns:a16="http://schemas.microsoft.com/office/drawing/2014/main" id="{20A267CA-39E3-A475-A96B-94E830582827}"/>
                    </a:ext>
                  </a:extLst>
                </p14:cNvPr>
                <p14:cNvContentPartPr/>
                <p14:nvPr/>
              </p14:nvContentPartPr>
              <p14:xfrm>
                <a:off x="4437514" y="4235734"/>
                <a:ext cx="498960" cy="1262880"/>
              </p14:xfrm>
            </p:contentPart>
          </mc:Choice>
          <mc:Fallback xmlns="">
            <p:pic>
              <p:nvPicPr>
                <p:cNvPr id="2950" name="Ink 2949">
                  <a:extLst>
                    <a:ext uri="{FF2B5EF4-FFF2-40B4-BE49-F238E27FC236}">
                      <a16:creationId xmlns:a16="http://schemas.microsoft.com/office/drawing/2014/main" id="{20A267CA-39E3-A475-A96B-94E830582827}"/>
                    </a:ext>
                  </a:extLst>
                </p:cNvPr>
                <p:cNvPicPr/>
                <p:nvPr/>
              </p:nvPicPr>
              <p:blipFill>
                <a:blip r:embed="rId5169"/>
                <a:stretch>
                  <a:fillRect/>
                </a:stretch>
              </p:blipFill>
              <p:spPr>
                <a:xfrm>
                  <a:off x="4374514" y="3858094"/>
                  <a:ext cx="624600" cy="20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70">
              <p14:nvContentPartPr>
                <p14:cNvPr id="2952" name="Ink 2951">
                  <a:extLst>
                    <a:ext uri="{FF2B5EF4-FFF2-40B4-BE49-F238E27FC236}">
                      <a16:creationId xmlns:a16="http://schemas.microsoft.com/office/drawing/2014/main" id="{D2D132A8-9295-FB0C-20EC-F215AA511515}"/>
                    </a:ext>
                  </a:extLst>
                </p14:cNvPr>
                <p14:cNvContentPartPr/>
                <p14:nvPr/>
              </p14:nvContentPartPr>
              <p14:xfrm>
                <a:off x="4209634" y="4011814"/>
                <a:ext cx="440280" cy="1210680"/>
              </p14:xfrm>
            </p:contentPart>
          </mc:Choice>
          <mc:Fallback xmlns="">
            <p:pic>
              <p:nvPicPr>
                <p:cNvPr id="2952" name="Ink 2951">
                  <a:extLst>
                    <a:ext uri="{FF2B5EF4-FFF2-40B4-BE49-F238E27FC236}">
                      <a16:creationId xmlns:a16="http://schemas.microsoft.com/office/drawing/2014/main" id="{D2D132A8-9295-FB0C-20EC-F215AA511515}"/>
                    </a:ext>
                  </a:extLst>
                </p:cNvPr>
                <p:cNvPicPr/>
                <p:nvPr/>
              </p:nvPicPr>
              <p:blipFill>
                <a:blip r:embed="rId5171"/>
                <a:stretch>
                  <a:fillRect/>
                </a:stretch>
              </p:blipFill>
              <p:spPr>
                <a:xfrm>
                  <a:off x="4146994" y="3633814"/>
                  <a:ext cx="565920" cy="19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72">
              <p14:nvContentPartPr>
                <p14:cNvPr id="2953" name="Ink 2952">
                  <a:extLst>
                    <a:ext uri="{FF2B5EF4-FFF2-40B4-BE49-F238E27FC236}">
                      <a16:creationId xmlns:a16="http://schemas.microsoft.com/office/drawing/2014/main" id="{EBDE991E-22CA-EBDC-318B-440AB710731B}"/>
                    </a:ext>
                  </a:extLst>
                </p14:cNvPr>
                <p14:cNvContentPartPr/>
                <p14:nvPr/>
              </p14:nvContentPartPr>
              <p14:xfrm>
                <a:off x="4098034" y="3956014"/>
                <a:ext cx="680760" cy="1407600"/>
              </p14:xfrm>
            </p:contentPart>
          </mc:Choice>
          <mc:Fallback xmlns="">
            <p:pic>
              <p:nvPicPr>
                <p:cNvPr id="2953" name="Ink 2952">
                  <a:extLst>
                    <a:ext uri="{FF2B5EF4-FFF2-40B4-BE49-F238E27FC236}">
                      <a16:creationId xmlns:a16="http://schemas.microsoft.com/office/drawing/2014/main" id="{EBDE991E-22CA-EBDC-318B-440AB710731B}"/>
                    </a:ext>
                  </a:extLst>
                </p:cNvPr>
                <p:cNvPicPr/>
                <p:nvPr/>
              </p:nvPicPr>
              <p:blipFill>
                <a:blip r:embed="rId5173"/>
                <a:stretch>
                  <a:fillRect/>
                </a:stretch>
              </p:blipFill>
              <p:spPr>
                <a:xfrm>
                  <a:off x="4035394" y="3578014"/>
                  <a:ext cx="806400" cy="21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74">
              <p14:nvContentPartPr>
                <p14:cNvPr id="2955" name="Ink 2954">
                  <a:extLst>
                    <a:ext uri="{FF2B5EF4-FFF2-40B4-BE49-F238E27FC236}">
                      <a16:creationId xmlns:a16="http://schemas.microsoft.com/office/drawing/2014/main" id="{6AD81DB4-1B39-9386-EEB8-8F6DC4428FDC}"/>
                    </a:ext>
                  </a:extLst>
                </p14:cNvPr>
                <p14:cNvContentPartPr/>
                <p14:nvPr/>
              </p14:nvContentPartPr>
              <p14:xfrm>
                <a:off x="4434634" y="3380657"/>
                <a:ext cx="222480" cy="911520"/>
              </p14:xfrm>
            </p:contentPart>
          </mc:Choice>
          <mc:Fallback xmlns="">
            <p:pic>
              <p:nvPicPr>
                <p:cNvPr id="2955" name="Ink 2954">
                  <a:extLst>
                    <a:ext uri="{FF2B5EF4-FFF2-40B4-BE49-F238E27FC236}">
                      <a16:creationId xmlns:a16="http://schemas.microsoft.com/office/drawing/2014/main" id="{6AD81DB4-1B39-9386-EEB8-8F6DC4428FDC}"/>
                    </a:ext>
                  </a:extLst>
                </p:cNvPr>
                <p:cNvPicPr/>
                <p:nvPr/>
              </p:nvPicPr>
              <p:blipFill>
                <a:blip r:embed="rId5175"/>
                <a:stretch>
                  <a:fillRect/>
                </a:stretch>
              </p:blipFill>
              <p:spPr>
                <a:xfrm>
                  <a:off x="4371994" y="3002657"/>
                  <a:ext cx="348120" cy="166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76">
              <p14:nvContentPartPr>
                <p14:cNvPr id="2956" name="Ink 2955">
                  <a:extLst>
                    <a:ext uri="{FF2B5EF4-FFF2-40B4-BE49-F238E27FC236}">
                      <a16:creationId xmlns:a16="http://schemas.microsoft.com/office/drawing/2014/main" id="{1A3B9735-2AB9-8A27-BBCB-09B5E7D54B16}"/>
                    </a:ext>
                  </a:extLst>
                </p14:cNvPr>
                <p14:cNvContentPartPr/>
                <p14:nvPr/>
              </p14:nvContentPartPr>
              <p14:xfrm>
                <a:off x="4324114" y="3544457"/>
                <a:ext cx="293400" cy="1088280"/>
              </p14:xfrm>
            </p:contentPart>
          </mc:Choice>
          <mc:Fallback xmlns="">
            <p:pic>
              <p:nvPicPr>
                <p:cNvPr id="2956" name="Ink 2955">
                  <a:extLst>
                    <a:ext uri="{FF2B5EF4-FFF2-40B4-BE49-F238E27FC236}">
                      <a16:creationId xmlns:a16="http://schemas.microsoft.com/office/drawing/2014/main" id="{1A3B9735-2AB9-8A27-BBCB-09B5E7D54B16}"/>
                    </a:ext>
                  </a:extLst>
                </p:cNvPr>
                <p:cNvPicPr/>
                <p:nvPr/>
              </p:nvPicPr>
              <p:blipFill>
                <a:blip r:embed="rId5177"/>
                <a:stretch>
                  <a:fillRect/>
                </a:stretch>
              </p:blipFill>
              <p:spPr>
                <a:xfrm>
                  <a:off x="4261474" y="3166817"/>
                  <a:ext cx="419040" cy="18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78">
              <p14:nvContentPartPr>
                <p14:cNvPr id="2958" name="Ink 2957">
                  <a:extLst>
                    <a:ext uri="{FF2B5EF4-FFF2-40B4-BE49-F238E27FC236}">
                      <a16:creationId xmlns:a16="http://schemas.microsoft.com/office/drawing/2014/main" id="{1EAE222E-9399-FFDF-9C25-468704547C5A}"/>
                    </a:ext>
                  </a:extLst>
                </p14:cNvPr>
                <p14:cNvContentPartPr/>
                <p14:nvPr/>
              </p14:nvContentPartPr>
              <p14:xfrm>
                <a:off x="4283794" y="4089857"/>
                <a:ext cx="309600" cy="822240"/>
              </p14:xfrm>
            </p:contentPart>
          </mc:Choice>
          <mc:Fallback xmlns="">
            <p:pic>
              <p:nvPicPr>
                <p:cNvPr id="2958" name="Ink 2957">
                  <a:extLst>
                    <a:ext uri="{FF2B5EF4-FFF2-40B4-BE49-F238E27FC236}">
                      <a16:creationId xmlns:a16="http://schemas.microsoft.com/office/drawing/2014/main" id="{1EAE222E-9399-FFDF-9C25-468704547C5A}"/>
                    </a:ext>
                  </a:extLst>
                </p:cNvPr>
                <p:cNvPicPr/>
                <p:nvPr/>
              </p:nvPicPr>
              <p:blipFill>
                <a:blip r:embed="rId5179"/>
                <a:stretch>
                  <a:fillRect/>
                </a:stretch>
              </p:blipFill>
              <p:spPr>
                <a:xfrm>
                  <a:off x="4221154" y="3712217"/>
                  <a:ext cx="435240" cy="157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80">
              <p14:nvContentPartPr>
                <p14:cNvPr id="2960" name="Ink 2959">
                  <a:extLst>
                    <a:ext uri="{FF2B5EF4-FFF2-40B4-BE49-F238E27FC236}">
                      <a16:creationId xmlns:a16="http://schemas.microsoft.com/office/drawing/2014/main" id="{0F4B20F1-0F6F-13E8-724A-26FE04CBCCC0}"/>
                    </a:ext>
                  </a:extLst>
                </p14:cNvPr>
                <p14:cNvContentPartPr/>
                <p14:nvPr/>
              </p14:nvContentPartPr>
              <p14:xfrm>
                <a:off x="3680434" y="4952417"/>
                <a:ext cx="507240" cy="959760"/>
              </p14:xfrm>
            </p:contentPart>
          </mc:Choice>
          <mc:Fallback xmlns="">
            <p:pic>
              <p:nvPicPr>
                <p:cNvPr id="2960" name="Ink 2959">
                  <a:extLst>
                    <a:ext uri="{FF2B5EF4-FFF2-40B4-BE49-F238E27FC236}">
                      <a16:creationId xmlns:a16="http://schemas.microsoft.com/office/drawing/2014/main" id="{0F4B20F1-0F6F-13E8-724A-26FE04CBCCC0}"/>
                    </a:ext>
                  </a:extLst>
                </p:cNvPr>
                <p:cNvPicPr/>
                <p:nvPr/>
              </p:nvPicPr>
              <p:blipFill>
                <a:blip r:embed="rId5181"/>
                <a:stretch>
                  <a:fillRect/>
                </a:stretch>
              </p:blipFill>
              <p:spPr>
                <a:xfrm>
                  <a:off x="3617434" y="4574777"/>
                  <a:ext cx="632880" cy="171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82">
              <p14:nvContentPartPr>
                <p14:cNvPr id="2961" name="Ink 2960">
                  <a:extLst>
                    <a:ext uri="{FF2B5EF4-FFF2-40B4-BE49-F238E27FC236}">
                      <a16:creationId xmlns:a16="http://schemas.microsoft.com/office/drawing/2014/main" id="{F25A72C2-0F75-B143-024F-7938E9C8296F}"/>
                    </a:ext>
                  </a:extLst>
                </p14:cNvPr>
                <p14:cNvContentPartPr/>
                <p14:nvPr/>
              </p14:nvContentPartPr>
              <p14:xfrm>
                <a:off x="3869434" y="4815257"/>
                <a:ext cx="580680" cy="1124280"/>
              </p14:xfrm>
            </p:contentPart>
          </mc:Choice>
          <mc:Fallback xmlns="">
            <p:pic>
              <p:nvPicPr>
                <p:cNvPr id="2961" name="Ink 2960">
                  <a:extLst>
                    <a:ext uri="{FF2B5EF4-FFF2-40B4-BE49-F238E27FC236}">
                      <a16:creationId xmlns:a16="http://schemas.microsoft.com/office/drawing/2014/main" id="{F25A72C2-0F75-B143-024F-7938E9C8296F}"/>
                    </a:ext>
                  </a:extLst>
                </p:cNvPr>
                <p:cNvPicPr/>
                <p:nvPr/>
              </p:nvPicPr>
              <p:blipFill>
                <a:blip r:embed="rId5183"/>
                <a:stretch>
                  <a:fillRect/>
                </a:stretch>
              </p:blipFill>
              <p:spPr>
                <a:xfrm>
                  <a:off x="3806434" y="4437257"/>
                  <a:ext cx="706320" cy="18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84">
              <p14:nvContentPartPr>
                <p14:cNvPr id="2962" name="Ink 2961">
                  <a:extLst>
                    <a:ext uri="{FF2B5EF4-FFF2-40B4-BE49-F238E27FC236}">
                      <a16:creationId xmlns:a16="http://schemas.microsoft.com/office/drawing/2014/main" id="{FCC9CB77-36CD-349C-E0D2-410BE21959CA}"/>
                    </a:ext>
                  </a:extLst>
                </p14:cNvPr>
                <p14:cNvContentPartPr/>
                <p14:nvPr/>
              </p14:nvContentPartPr>
              <p14:xfrm>
                <a:off x="3826234" y="5326817"/>
                <a:ext cx="336960" cy="698400"/>
              </p14:xfrm>
            </p:contentPart>
          </mc:Choice>
          <mc:Fallback xmlns="">
            <p:pic>
              <p:nvPicPr>
                <p:cNvPr id="2962" name="Ink 2961">
                  <a:extLst>
                    <a:ext uri="{FF2B5EF4-FFF2-40B4-BE49-F238E27FC236}">
                      <a16:creationId xmlns:a16="http://schemas.microsoft.com/office/drawing/2014/main" id="{FCC9CB77-36CD-349C-E0D2-410BE21959CA}"/>
                    </a:ext>
                  </a:extLst>
                </p:cNvPr>
                <p:cNvPicPr/>
                <p:nvPr/>
              </p:nvPicPr>
              <p:blipFill>
                <a:blip r:embed="rId5185"/>
                <a:stretch>
                  <a:fillRect/>
                </a:stretch>
              </p:blipFill>
              <p:spPr>
                <a:xfrm>
                  <a:off x="3763234" y="4949177"/>
                  <a:ext cx="462600" cy="145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86">
              <p14:nvContentPartPr>
                <p14:cNvPr id="2964" name="Ink 2963">
                  <a:extLst>
                    <a:ext uri="{FF2B5EF4-FFF2-40B4-BE49-F238E27FC236}">
                      <a16:creationId xmlns:a16="http://schemas.microsoft.com/office/drawing/2014/main" id="{BA67122D-0C9C-1363-96CF-6C48CB02B3F6}"/>
                    </a:ext>
                  </a:extLst>
                </p14:cNvPr>
                <p14:cNvContentPartPr/>
                <p14:nvPr/>
              </p14:nvContentPartPr>
              <p14:xfrm>
                <a:off x="3965554" y="4304777"/>
                <a:ext cx="522000" cy="1054440"/>
              </p14:xfrm>
            </p:contentPart>
          </mc:Choice>
          <mc:Fallback xmlns="">
            <p:pic>
              <p:nvPicPr>
                <p:cNvPr id="2964" name="Ink 2963">
                  <a:extLst>
                    <a:ext uri="{FF2B5EF4-FFF2-40B4-BE49-F238E27FC236}">
                      <a16:creationId xmlns:a16="http://schemas.microsoft.com/office/drawing/2014/main" id="{BA67122D-0C9C-1363-96CF-6C48CB02B3F6}"/>
                    </a:ext>
                  </a:extLst>
                </p:cNvPr>
                <p:cNvPicPr/>
                <p:nvPr/>
              </p:nvPicPr>
              <p:blipFill>
                <a:blip r:embed="rId5187"/>
                <a:stretch>
                  <a:fillRect/>
                </a:stretch>
              </p:blipFill>
              <p:spPr>
                <a:xfrm>
                  <a:off x="3902914" y="3926777"/>
                  <a:ext cx="647640" cy="18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88">
              <p14:nvContentPartPr>
                <p14:cNvPr id="2966" name="Ink 2965">
                  <a:extLst>
                    <a:ext uri="{FF2B5EF4-FFF2-40B4-BE49-F238E27FC236}">
                      <a16:creationId xmlns:a16="http://schemas.microsoft.com/office/drawing/2014/main" id="{8F90B767-1782-46DC-0451-8ADA89DEF3A1}"/>
                    </a:ext>
                  </a:extLst>
                </p14:cNvPr>
                <p14:cNvContentPartPr/>
                <p14:nvPr/>
              </p14:nvContentPartPr>
              <p14:xfrm>
                <a:off x="4712914" y="6042120"/>
                <a:ext cx="157320" cy="488520"/>
              </p14:xfrm>
            </p:contentPart>
          </mc:Choice>
          <mc:Fallback xmlns="">
            <p:pic>
              <p:nvPicPr>
                <p:cNvPr id="2966" name="Ink 2965">
                  <a:extLst>
                    <a:ext uri="{FF2B5EF4-FFF2-40B4-BE49-F238E27FC236}">
                      <a16:creationId xmlns:a16="http://schemas.microsoft.com/office/drawing/2014/main" id="{8F90B767-1782-46DC-0451-8ADA89DEF3A1}"/>
                    </a:ext>
                  </a:extLst>
                </p:cNvPr>
                <p:cNvPicPr/>
                <p:nvPr/>
              </p:nvPicPr>
              <p:blipFill>
                <a:blip r:embed="rId5189"/>
                <a:stretch>
                  <a:fillRect/>
                </a:stretch>
              </p:blipFill>
              <p:spPr>
                <a:xfrm>
                  <a:off x="4650274" y="5664480"/>
                  <a:ext cx="282960" cy="12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90">
              <p14:nvContentPartPr>
                <p14:cNvPr id="2967" name="Ink 2966">
                  <a:extLst>
                    <a:ext uri="{FF2B5EF4-FFF2-40B4-BE49-F238E27FC236}">
                      <a16:creationId xmlns:a16="http://schemas.microsoft.com/office/drawing/2014/main" id="{AC2C6CC2-F088-D926-A697-A2461AF44F3A}"/>
                    </a:ext>
                  </a:extLst>
                </p14:cNvPr>
                <p14:cNvContentPartPr/>
                <p14:nvPr/>
              </p14:nvContentPartPr>
              <p14:xfrm>
                <a:off x="4026754" y="6163080"/>
                <a:ext cx="816120" cy="1285920"/>
              </p14:xfrm>
            </p:contentPart>
          </mc:Choice>
          <mc:Fallback xmlns="">
            <p:pic>
              <p:nvPicPr>
                <p:cNvPr id="2967" name="Ink 2966">
                  <a:extLst>
                    <a:ext uri="{FF2B5EF4-FFF2-40B4-BE49-F238E27FC236}">
                      <a16:creationId xmlns:a16="http://schemas.microsoft.com/office/drawing/2014/main" id="{AC2C6CC2-F088-D926-A697-A2461AF44F3A}"/>
                    </a:ext>
                  </a:extLst>
                </p:cNvPr>
                <p:cNvPicPr/>
                <p:nvPr/>
              </p:nvPicPr>
              <p:blipFill>
                <a:blip r:embed="rId5191"/>
                <a:stretch>
                  <a:fillRect/>
                </a:stretch>
              </p:blipFill>
              <p:spPr>
                <a:xfrm>
                  <a:off x="3964114" y="5785080"/>
                  <a:ext cx="941760" cy="20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92">
              <p14:nvContentPartPr>
                <p14:cNvPr id="2968" name="Ink 2967">
                  <a:extLst>
                    <a:ext uri="{FF2B5EF4-FFF2-40B4-BE49-F238E27FC236}">
                      <a16:creationId xmlns:a16="http://schemas.microsoft.com/office/drawing/2014/main" id="{A1A3BCE8-93BB-981A-96E8-90CD0E8C05E4}"/>
                    </a:ext>
                  </a:extLst>
                </p14:cNvPr>
                <p14:cNvContentPartPr/>
                <p14:nvPr/>
              </p14:nvContentPartPr>
              <p14:xfrm>
                <a:off x="4276234" y="6109080"/>
                <a:ext cx="726840" cy="1222560"/>
              </p14:xfrm>
            </p:contentPart>
          </mc:Choice>
          <mc:Fallback xmlns="">
            <p:pic>
              <p:nvPicPr>
                <p:cNvPr id="2968" name="Ink 2967">
                  <a:extLst>
                    <a:ext uri="{FF2B5EF4-FFF2-40B4-BE49-F238E27FC236}">
                      <a16:creationId xmlns:a16="http://schemas.microsoft.com/office/drawing/2014/main" id="{A1A3BCE8-93BB-981A-96E8-90CD0E8C05E4}"/>
                    </a:ext>
                  </a:extLst>
                </p:cNvPr>
                <p:cNvPicPr/>
                <p:nvPr/>
              </p:nvPicPr>
              <p:blipFill>
                <a:blip r:embed="rId5193"/>
                <a:stretch>
                  <a:fillRect/>
                </a:stretch>
              </p:blipFill>
              <p:spPr>
                <a:xfrm>
                  <a:off x="4213594" y="5731440"/>
                  <a:ext cx="852480" cy="19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94">
              <p14:nvContentPartPr>
                <p14:cNvPr id="2969" name="Ink 2968">
                  <a:extLst>
                    <a:ext uri="{FF2B5EF4-FFF2-40B4-BE49-F238E27FC236}">
                      <a16:creationId xmlns:a16="http://schemas.microsoft.com/office/drawing/2014/main" id="{B0DF26F1-B89B-3CBF-D48C-73D46D668E7A}"/>
                    </a:ext>
                  </a:extLst>
                </p14:cNvPr>
                <p14:cNvContentPartPr/>
                <p14:nvPr/>
              </p14:nvContentPartPr>
              <p14:xfrm>
                <a:off x="3807154" y="6313200"/>
                <a:ext cx="1062360" cy="1279800"/>
              </p14:xfrm>
            </p:contentPart>
          </mc:Choice>
          <mc:Fallback xmlns="">
            <p:pic>
              <p:nvPicPr>
                <p:cNvPr id="2969" name="Ink 2968">
                  <a:extLst>
                    <a:ext uri="{FF2B5EF4-FFF2-40B4-BE49-F238E27FC236}">
                      <a16:creationId xmlns:a16="http://schemas.microsoft.com/office/drawing/2014/main" id="{B0DF26F1-B89B-3CBF-D48C-73D46D668E7A}"/>
                    </a:ext>
                  </a:extLst>
                </p:cNvPr>
                <p:cNvPicPr/>
                <p:nvPr/>
              </p:nvPicPr>
              <p:blipFill>
                <a:blip r:embed="rId5195"/>
                <a:stretch>
                  <a:fillRect/>
                </a:stretch>
              </p:blipFill>
              <p:spPr>
                <a:xfrm>
                  <a:off x="3744514" y="5935200"/>
                  <a:ext cx="1188000" cy="20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96">
              <p14:nvContentPartPr>
                <p14:cNvPr id="2971" name="Ink 2970">
                  <a:extLst>
                    <a:ext uri="{FF2B5EF4-FFF2-40B4-BE49-F238E27FC236}">
                      <a16:creationId xmlns:a16="http://schemas.microsoft.com/office/drawing/2014/main" id="{0602E699-00D9-5F90-1200-33BFCABE1A6B}"/>
                    </a:ext>
                  </a:extLst>
                </p14:cNvPr>
                <p14:cNvContentPartPr/>
                <p14:nvPr/>
              </p14:nvContentPartPr>
              <p14:xfrm>
                <a:off x="3144754" y="7494000"/>
                <a:ext cx="885960" cy="483120"/>
              </p14:xfrm>
            </p:contentPart>
          </mc:Choice>
          <mc:Fallback xmlns="">
            <p:pic>
              <p:nvPicPr>
                <p:cNvPr id="2971" name="Ink 2970">
                  <a:extLst>
                    <a:ext uri="{FF2B5EF4-FFF2-40B4-BE49-F238E27FC236}">
                      <a16:creationId xmlns:a16="http://schemas.microsoft.com/office/drawing/2014/main" id="{0602E699-00D9-5F90-1200-33BFCABE1A6B}"/>
                    </a:ext>
                  </a:extLst>
                </p:cNvPr>
                <p:cNvPicPr/>
                <p:nvPr/>
              </p:nvPicPr>
              <p:blipFill>
                <a:blip r:embed="rId5197"/>
                <a:stretch>
                  <a:fillRect/>
                </a:stretch>
              </p:blipFill>
              <p:spPr>
                <a:xfrm>
                  <a:off x="3082114" y="7116360"/>
                  <a:ext cx="1011600" cy="12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98">
              <p14:nvContentPartPr>
                <p14:cNvPr id="2973" name="Ink 2972">
                  <a:extLst>
                    <a:ext uri="{FF2B5EF4-FFF2-40B4-BE49-F238E27FC236}">
                      <a16:creationId xmlns:a16="http://schemas.microsoft.com/office/drawing/2014/main" id="{DC174FBD-3F57-7410-639D-59D91E3FFB85}"/>
                    </a:ext>
                  </a:extLst>
                </p14:cNvPr>
                <p14:cNvContentPartPr/>
                <p14:nvPr/>
              </p14:nvContentPartPr>
              <p14:xfrm>
                <a:off x="4725874" y="6291600"/>
                <a:ext cx="406800" cy="745560"/>
              </p14:xfrm>
            </p:contentPart>
          </mc:Choice>
          <mc:Fallback xmlns="">
            <p:pic>
              <p:nvPicPr>
                <p:cNvPr id="2973" name="Ink 2972">
                  <a:extLst>
                    <a:ext uri="{FF2B5EF4-FFF2-40B4-BE49-F238E27FC236}">
                      <a16:creationId xmlns:a16="http://schemas.microsoft.com/office/drawing/2014/main" id="{DC174FBD-3F57-7410-639D-59D91E3FFB85}"/>
                    </a:ext>
                  </a:extLst>
                </p:cNvPr>
                <p:cNvPicPr/>
                <p:nvPr/>
              </p:nvPicPr>
              <p:blipFill>
                <a:blip r:embed="rId5199"/>
                <a:stretch>
                  <a:fillRect/>
                </a:stretch>
              </p:blipFill>
              <p:spPr>
                <a:xfrm>
                  <a:off x="4663234" y="5913960"/>
                  <a:ext cx="532440" cy="150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00">
              <p14:nvContentPartPr>
                <p14:cNvPr id="2974" name="Ink 2973">
                  <a:extLst>
                    <a:ext uri="{FF2B5EF4-FFF2-40B4-BE49-F238E27FC236}">
                      <a16:creationId xmlns:a16="http://schemas.microsoft.com/office/drawing/2014/main" id="{478B924D-8B2B-13BA-298D-E5E7FBB68CD2}"/>
                    </a:ext>
                  </a:extLst>
                </p14:cNvPr>
                <p14:cNvContentPartPr/>
                <p14:nvPr/>
              </p14:nvContentPartPr>
              <p14:xfrm>
                <a:off x="4740274" y="7036800"/>
                <a:ext cx="10080" cy="2160"/>
              </p14:xfrm>
            </p:contentPart>
          </mc:Choice>
          <mc:Fallback xmlns="">
            <p:pic>
              <p:nvPicPr>
                <p:cNvPr id="2974" name="Ink 2973">
                  <a:extLst>
                    <a:ext uri="{FF2B5EF4-FFF2-40B4-BE49-F238E27FC236}">
                      <a16:creationId xmlns:a16="http://schemas.microsoft.com/office/drawing/2014/main" id="{478B924D-8B2B-13BA-298D-E5E7FBB68CD2}"/>
                    </a:ext>
                  </a:extLst>
                </p:cNvPr>
                <p:cNvPicPr/>
                <p:nvPr/>
              </p:nvPicPr>
              <p:blipFill>
                <a:blip r:embed="rId5201"/>
                <a:stretch>
                  <a:fillRect/>
                </a:stretch>
              </p:blipFill>
              <p:spPr>
                <a:xfrm>
                  <a:off x="4677274" y="6659160"/>
                  <a:ext cx="135720" cy="75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02">
              <p14:nvContentPartPr>
                <p14:cNvPr id="2975" name="Ink 2974">
                  <a:extLst>
                    <a:ext uri="{FF2B5EF4-FFF2-40B4-BE49-F238E27FC236}">
                      <a16:creationId xmlns:a16="http://schemas.microsoft.com/office/drawing/2014/main" id="{F56289A8-AFE0-EAFC-D841-F3FD23C502D2}"/>
                    </a:ext>
                  </a:extLst>
                </p14:cNvPr>
                <p14:cNvContentPartPr/>
                <p14:nvPr/>
              </p14:nvContentPartPr>
              <p14:xfrm>
                <a:off x="4483594" y="7049760"/>
                <a:ext cx="210240" cy="383760"/>
              </p14:xfrm>
            </p:contentPart>
          </mc:Choice>
          <mc:Fallback xmlns="">
            <p:pic>
              <p:nvPicPr>
                <p:cNvPr id="2975" name="Ink 2974">
                  <a:extLst>
                    <a:ext uri="{FF2B5EF4-FFF2-40B4-BE49-F238E27FC236}">
                      <a16:creationId xmlns:a16="http://schemas.microsoft.com/office/drawing/2014/main" id="{F56289A8-AFE0-EAFC-D841-F3FD23C502D2}"/>
                    </a:ext>
                  </a:extLst>
                </p:cNvPr>
                <p:cNvPicPr/>
                <p:nvPr/>
              </p:nvPicPr>
              <p:blipFill>
                <a:blip r:embed="rId5203"/>
                <a:stretch>
                  <a:fillRect/>
                </a:stretch>
              </p:blipFill>
              <p:spPr>
                <a:xfrm>
                  <a:off x="4420594" y="6671760"/>
                  <a:ext cx="335880" cy="11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04">
              <p14:nvContentPartPr>
                <p14:cNvPr id="2977" name="Ink 2976">
                  <a:extLst>
                    <a:ext uri="{FF2B5EF4-FFF2-40B4-BE49-F238E27FC236}">
                      <a16:creationId xmlns:a16="http://schemas.microsoft.com/office/drawing/2014/main" id="{405A740D-9795-0155-319B-83593E4529B7}"/>
                    </a:ext>
                  </a:extLst>
                </p14:cNvPr>
                <p14:cNvContentPartPr/>
                <p14:nvPr/>
              </p14:nvContentPartPr>
              <p14:xfrm>
                <a:off x="4319434" y="7096920"/>
                <a:ext cx="272160" cy="425520"/>
              </p14:xfrm>
            </p:contentPart>
          </mc:Choice>
          <mc:Fallback xmlns="">
            <p:pic>
              <p:nvPicPr>
                <p:cNvPr id="2977" name="Ink 2976">
                  <a:extLst>
                    <a:ext uri="{FF2B5EF4-FFF2-40B4-BE49-F238E27FC236}">
                      <a16:creationId xmlns:a16="http://schemas.microsoft.com/office/drawing/2014/main" id="{405A740D-9795-0155-319B-83593E4529B7}"/>
                    </a:ext>
                  </a:extLst>
                </p:cNvPr>
                <p:cNvPicPr/>
                <p:nvPr/>
              </p:nvPicPr>
              <p:blipFill>
                <a:blip r:embed="rId5205"/>
                <a:stretch>
                  <a:fillRect/>
                </a:stretch>
              </p:blipFill>
              <p:spPr>
                <a:xfrm>
                  <a:off x="4256434" y="6718920"/>
                  <a:ext cx="397800" cy="11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06">
              <p14:nvContentPartPr>
                <p14:cNvPr id="2979" name="Ink 2978">
                  <a:extLst>
                    <a:ext uri="{FF2B5EF4-FFF2-40B4-BE49-F238E27FC236}">
                      <a16:creationId xmlns:a16="http://schemas.microsoft.com/office/drawing/2014/main" id="{C0116506-FA0B-CA6E-3D52-F0733382D68B}"/>
                    </a:ext>
                  </a:extLst>
                </p14:cNvPr>
                <p14:cNvContentPartPr/>
                <p14:nvPr/>
              </p14:nvContentPartPr>
              <p14:xfrm>
                <a:off x="2078434" y="7002240"/>
                <a:ext cx="1623240" cy="600840"/>
              </p14:xfrm>
            </p:contentPart>
          </mc:Choice>
          <mc:Fallback xmlns="">
            <p:pic>
              <p:nvPicPr>
                <p:cNvPr id="2979" name="Ink 2978">
                  <a:extLst>
                    <a:ext uri="{FF2B5EF4-FFF2-40B4-BE49-F238E27FC236}">
                      <a16:creationId xmlns:a16="http://schemas.microsoft.com/office/drawing/2014/main" id="{C0116506-FA0B-CA6E-3D52-F0733382D68B}"/>
                    </a:ext>
                  </a:extLst>
                </p:cNvPr>
                <p:cNvPicPr/>
                <p:nvPr/>
              </p:nvPicPr>
              <p:blipFill>
                <a:blip r:embed="rId5207"/>
                <a:stretch>
                  <a:fillRect/>
                </a:stretch>
              </p:blipFill>
              <p:spPr>
                <a:xfrm>
                  <a:off x="2015794" y="6624600"/>
                  <a:ext cx="1748880" cy="13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08">
              <p14:nvContentPartPr>
                <p14:cNvPr id="2980" name="Ink 2979">
                  <a:extLst>
                    <a:ext uri="{FF2B5EF4-FFF2-40B4-BE49-F238E27FC236}">
                      <a16:creationId xmlns:a16="http://schemas.microsoft.com/office/drawing/2014/main" id="{29616D7E-5320-652A-C879-94F03E30EE4A}"/>
                    </a:ext>
                  </a:extLst>
                </p14:cNvPr>
                <p14:cNvContentPartPr/>
                <p14:nvPr/>
              </p14:nvContentPartPr>
              <p14:xfrm>
                <a:off x="1899514" y="6925200"/>
                <a:ext cx="1996920" cy="755280"/>
              </p14:xfrm>
            </p:contentPart>
          </mc:Choice>
          <mc:Fallback xmlns="">
            <p:pic>
              <p:nvPicPr>
                <p:cNvPr id="2980" name="Ink 2979">
                  <a:extLst>
                    <a:ext uri="{FF2B5EF4-FFF2-40B4-BE49-F238E27FC236}">
                      <a16:creationId xmlns:a16="http://schemas.microsoft.com/office/drawing/2014/main" id="{29616D7E-5320-652A-C879-94F03E30EE4A}"/>
                    </a:ext>
                  </a:extLst>
                </p:cNvPr>
                <p:cNvPicPr/>
                <p:nvPr/>
              </p:nvPicPr>
              <p:blipFill>
                <a:blip r:embed="rId5209"/>
                <a:stretch>
                  <a:fillRect/>
                </a:stretch>
              </p:blipFill>
              <p:spPr>
                <a:xfrm>
                  <a:off x="1836514" y="6547200"/>
                  <a:ext cx="2122560" cy="151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10">
              <p14:nvContentPartPr>
                <p14:cNvPr id="2982" name="Ink 2981">
                  <a:extLst>
                    <a:ext uri="{FF2B5EF4-FFF2-40B4-BE49-F238E27FC236}">
                      <a16:creationId xmlns:a16="http://schemas.microsoft.com/office/drawing/2014/main" id="{793104EC-2E1A-3118-B64E-70440B48117E}"/>
                    </a:ext>
                  </a:extLst>
                </p14:cNvPr>
                <p14:cNvContentPartPr/>
                <p14:nvPr/>
              </p14:nvContentPartPr>
              <p14:xfrm>
                <a:off x="2403514" y="7211400"/>
                <a:ext cx="1139760" cy="387000"/>
              </p14:xfrm>
            </p:contentPart>
          </mc:Choice>
          <mc:Fallback xmlns="">
            <p:pic>
              <p:nvPicPr>
                <p:cNvPr id="2982" name="Ink 2981">
                  <a:extLst>
                    <a:ext uri="{FF2B5EF4-FFF2-40B4-BE49-F238E27FC236}">
                      <a16:creationId xmlns:a16="http://schemas.microsoft.com/office/drawing/2014/main" id="{793104EC-2E1A-3118-B64E-70440B48117E}"/>
                    </a:ext>
                  </a:extLst>
                </p:cNvPr>
                <p:cNvPicPr/>
                <p:nvPr/>
              </p:nvPicPr>
              <p:blipFill>
                <a:blip r:embed="rId5211"/>
                <a:stretch>
                  <a:fillRect/>
                </a:stretch>
              </p:blipFill>
              <p:spPr>
                <a:xfrm>
                  <a:off x="2340514" y="6833400"/>
                  <a:ext cx="1265400" cy="11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12">
              <p14:nvContentPartPr>
                <p14:cNvPr id="2983" name="Ink 2982">
                  <a:extLst>
                    <a:ext uri="{FF2B5EF4-FFF2-40B4-BE49-F238E27FC236}">
                      <a16:creationId xmlns:a16="http://schemas.microsoft.com/office/drawing/2014/main" id="{5EB807CB-A282-B387-0420-8F4CF1EADD46}"/>
                    </a:ext>
                  </a:extLst>
                </p14:cNvPr>
                <p14:cNvContentPartPr/>
                <p14:nvPr/>
              </p14:nvContentPartPr>
              <p14:xfrm>
                <a:off x="2183554" y="6923400"/>
                <a:ext cx="1972440" cy="699480"/>
              </p14:xfrm>
            </p:contentPart>
          </mc:Choice>
          <mc:Fallback xmlns="">
            <p:pic>
              <p:nvPicPr>
                <p:cNvPr id="2983" name="Ink 2982">
                  <a:extLst>
                    <a:ext uri="{FF2B5EF4-FFF2-40B4-BE49-F238E27FC236}">
                      <a16:creationId xmlns:a16="http://schemas.microsoft.com/office/drawing/2014/main" id="{5EB807CB-A282-B387-0420-8F4CF1EADD46}"/>
                    </a:ext>
                  </a:extLst>
                </p:cNvPr>
                <p:cNvPicPr/>
                <p:nvPr/>
              </p:nvPicPr>
              <p:blipFill>
                <a:blip r:embed="rId5213"/>
                <a:stretch>
                  <a:fillRect/>
                </a:stretch>
              </p:blipFill>
              <p:spPr>
                <a:xfrm>
                  <a:off x="2120554" y="6545400"/>
                  <a:ext cx="2098080" cy="14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14">
              <p14:nvContentPartPr>
                <p14:cNvPr id="2984" name="Ink 2983">
                  <a:extLst>
                    <a:ext uri="{FF2B5EF4-FFF2-40B4-BE49-F238E27FC236}">
                      <a16:creationId xmlns:a16="http://schemas.microsoft.com/office/drawing/2014/main" id="{70CF5E3E-00D4-5AB4-B0FA-264FA3990ECF}"/>
                    </a:ext>
                  </a:extLst>
                </p14:cNvPr>
                <p14:cNvContentPartPr/>
                <p14:nvPr/>
              </p14:nvContentPartPr>
              <p14:xfrm>
                <a:off x="2020834" y="7331280"/>
                <a:ext cx="1340280" cy="396000"/>
              </p14:xfrm>
            </p:contentPart>
          </mc:Choice>
          <mc:Fallback xmlns="">
            <p:pic>
              <p:nvPicPr>
                <p:cNvPr id="2984" name="Ink 2983">
                  <a:extLst>
                    <a:ext uri="{FF2B5EF4-FFF2-40B4-BE49-F238E27FC236}">
                      <a16:creationId xmlns:a16="http://schemas.microsoft.com/office/drawing/2014/main" id="{70CF5E3E-00D4-5AB4-B0FA-264FA3990ECF}"/>
                    </a:ext>
                  </a:extLst>
                </p:cNvPr>
                <p:cNvPicPr/>
                <p:nvPr/>
              </p:nvPicPr>
              <p:blipFill>
                <a:blip r:embed="rId5215"/>
                <a:stretch>
                  <a:fillRect/>
                </a:stretch>
              </p:blipFill>
              <p:spPr>
                <a:xfrm>
                  <a:off x="1958194" y="6953640"/>
                  <a:ext cx="1465920" cy="11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16">
              <p14:nvContentPartPr>
                <p14:cNvPr id="2985" name="Ink 2984">
                  <a:extLst>
                    <a:ext uri="{FF2B5EF4-FFF2-40B4-BE49-F238E27FC236}">
                      <a16:creationId xmlns:a16="http://schemas.microsoft.com/office/drawing/2014/main" id="{BB71D93A-57F3-2B64-10A2-6FDFA3EE44ED}"/>
                    </a:ext>
                  </a:extLst>
                </p14:cNvPr>
                <p14:cNvContentPartPr/>
                <p14:nvPr/>
              </p14:nvContentPartPr>
              <p14:xfrm>
                <a:off x="1930114" y="7605240"/>
                <a:ext cx="428760" cy="73800"/>
              </p14:xfrm>
            </p:contentPart>
          </mc:Choice>
          <mc:Fallback xmlns="">
            <p:pic>
              <p:nvPicPr>
                <p:cNvPr id="2985" name="Ink 2984">
                  <a:extLst>
                    <a:ext uri="{FF2B5EF4-FFF2-40B4-BE49-F238E27FC236}">
                      <a16:creationId xmlns:a16="http://schemas.microsoft.com/office/drawing/2014/main" id="{BB71D93A-57F3-2B64-10A2-6FDFA3EE44ED}"/>
                    </a:ext>
                  </a:extLst>
                </p:cNvPr>
                <p:cNvPicPr/>
                <p:nvPr/>
              </p:nvPicPr>
              <p:blipFill>
                <a:blip r:embed="rId5217"/>
                <a:stretch>
                  <a:fillRect/>
                </a:stretch>
              </p:blipFill>
              <p:spPr>
                <a:xfrm>
                  <a:off x="1867114" y="7227240"/>
                  <a:ext cx="554400" cy="82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18">
              <p14:nvContentPartPr>
                <p14:cNvPr id="2987" name="Ink 2986">
                  <a:extLst>
                    <a:ext uri="{FF2B5EF4-FFF2-40B4-BE49-F238E27FC236}">
                      <a16:creationId xmlns:a16="http://schemas.microsoft.com/office/drawing/2014/main" id="{CC29D6DD-320F-35F6-A0A9-6728C6C6A696}"/>
                    </a:ext>
                  </a:extLst>
                </p14:cNvPr>
                <p14:cNvContentPartPr/>
                <p14:nvPr/>
              </p14:nvContentPartPr>
              <p14:xfrm>
                <a:off x="21034" y="6753120"/>
                <a:ext cx="406080" cy="29160"/>
              </p14:xfrm>
            </p:contentPart>
          </mc:Choice>
          <mc:Fallback xmlns="">
            <p:pic>
              <p:nvPicPr>
                <p:cNvPr id="2987" name="Ink 2986">
                  <a:extLst>
                    <a:ext uri="{FF2B5EF4-FFF2-40B4-BE49-F238E27FC236}">
                      <a16:creationId xmlns:a16="http://schemas.microsoft.com/office/drawing/2014/main" id="{CC29D6DD-320F-35F6-A0A9-6728C6C6A696}"/>
                    </a:ext>
                  </a:extLst>
                </p:cNvPr>
                <p:cNvPicPr/>
                <p:nvPr/>
              </p:nvPicPr>
              <p:blipFill>
                <a:blip r:embed="rId5219"/>
                <a:stretch>
                  <a:fillRect/>
                </a:stretch>
              </p:blipFill>
              <p:spPr>
                <a:xfrm>
                  <a:off x="-41966" y="6375120"/>
                  <a:ext cx="531720" cy="78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20">
              <p14:nvContentPartPr>
                <p14:cNvPr id="2988" name="Ink 2987">
                  <a:extLst>
                    <a:ext uri="{FF2B5EF4-FFF2-40B4-BE49-F238E27FC236}">
                      <a16:creationId xmlns:a16="http://schemas.microsoft.com/office/drawing/2014/main" id="{61E890F6-A6B3-0E5B-2E60-F0A06750F89B}"/>
                    </a:ext>
                  </a:extLst>
                </p14:cNvPr>
                <p14:cNvContentPartPr/>
                <p14:nvPr/>
              </p14:nvContentPartPr>
              <p14:xfrm>
                <a:off x="-52046" y="6810720"/>
                <a:ext cx="446040" cy="36000"/>
              </p14:xfrm>
            </p:contentPart>
          </mc:Choice>
          <mc:Fallback xmlns="">
            <p:pic>
              <p:nvPicPr>
                <p:cNvPr id="2988" name="Ink 2987">
                  <a:extLst>
                    <a:ext uri="{FF2B5EF4-FFF2-40B4-BE49-F238E27FC236}">
                      <a16:creationId xmlns:a16="http://schemas.microsoft.com/office/drawing/2014/main" id="{61E890F6-A6B3-0E5B-2E60-F0A06750F89B}"/>
                    </a:ext>
                  </a:extLst>
                </p:cNvPr>
                <p:cNvPicPr/>
                <p:nvPr/>
              </p:nvPicPr>
              <p:blipFill>
                <a:blip r:embed="rId5221"/>
                <a:stretch>
                  <a:fillRect/>
                </a:stretch>
              </p:blipFill>
              <p:spPr>
                <a:xfrm>
                  <a:off x="-115046" y="6432720"/>
                  <a:ext cx="571680" cy="79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22">
              <p14:nvContentPartPr>
                <p14:cNvPr id="2989" name="Ink 2988">
                  <a:extLst>
                    <a:ext uri="{FF2B5EF4-FFF2-40B4-BE49-F238E27FC236}">
                      <a16:creationId xmlns:a16="http://schemas.microsoft.com/office/drawing/2014/main" id="{9139A913-F695-3244-37D4-A8A23F91BA55}"/>
                    </a:ext>
                  </a:extLst>
                </p14:cNvPr>
                <p14:cNvContentPartPr/>
                <p14:nvPr/>
              </p14:nvContentPartPr>
              <p14:xfrm>
                <a:off x="-115406" y="6746640"/>
                <a:ext cx="1170360" cy="216000"/>
              </p14:xfrm>
            </p:contentPart>
          </mc:Choice>
          <mc:Fallback xmlns="">
            <p:pic>
              <p:nvPicPr>
                <p:cNvPr id="2989" name="Ink 2988">
                  <a:extLst>
                    <a:ext uri="{FF2B5EF4-FFF2-40B4-BE49-F238E27FC236}">
                      <a16:creationId xmlns:a16="http://schemas.microsoft.com/office/drawing/2014/main" id="{9139A913-F695-3244-37D4-A8A23F91BA55}"/>
                    </a:ext>
                  </a:extLst>
                </p:cNvPr>
                <p:cNvPicPr/>
                <p:nvPr/>
              </p:nvPicPr>
              <p:blipFill>
                <a:blip r:embed="rId5223"/>
                <a:stretch>
                  <a:fillRect/>
                </a:stretch>
              </p:blipFill>
              <p:spPr>
                <a:xfrm>
                  <a:off x="-178406" y="6368640"/>
                  <a:ext cx="1296000" cy="9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24">
              <p14:nvContentPartPr>
                <p14:cNvPr id="2990" name="Ink 2989">
                  <a:extLst>
                    <a:ext uri="{FF2B5EF4-FFF2-40B4-BE49-F238E27FC236}">
                      <a16:creationId xmlns:a16="http://schemas.microsoft.com/office/drawing/2014/main" id="{49B49B43-F1F0-BA0C-E33D-90586DEF0DD1}"/>
                    </a:ext>
                  </a:extLst>
                </p14:cNvPr>
                <p14:cNvContentPartPr/>
                <p14:nvPr/>
              </p14:nvContentPartPr>
              <p14:xfrm>
                <a:off x="269794" y="6810000"/>
                <a:ext cx="1372680" cy="244440"/>
              </p14:xfrm>
            </p:contentPart>
          </mc:Choice>
          <mc:Fallback xmlns="">
            <p:pic>
              <p:nvPicPr>
                <p:cNvPr id="2990" name="Ink 2989">
                  <a:extLst>
                    <a:ext uri="{FF2B5EF4-FFF2-40B4-BE49-F238E27FC236}">
                      <a16:creationId xmlns:a16="http://schemas.microsoft.com/office/drawing/2014/main" id="{49B49B43-F1F0-BA0C-E33D-90586DEF0DD1}"/>
                    </a:ext>
                  </a:extLst>
                </p:cNvPr>
                <p:cNvPicPr/>
                <p:nvPr/>
              </p:nvPicPr>
              <p:blipFill>
                <a:blip r:embed="rId5225"/>
                <a:stretch>
                  <a:fillRect/>
                </a:stretch>
              </p:blipFill>
              <p:spPr>
                <a:xfrm>
                  <a:off x="207154" y="6432000"/>
                  <a:ext cx="1498320" cy="10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26">
              <p14:nvContentPartPr>
                <p14:cNvPr id="2991" name="Ink 2990">
                  <a:extLst>
                    <a:ext uri="{FF2B5EF4-FFF2-40B4-BE49-F238E27FC236}">
                      <a16:creationId xmlns:a16="http://schemas.microsoft.com/office/drawing/2014/main" id="{B26E2ED9-FA49-9724-8C7B-AFBD17C0AF41}"/>
                    </a:ext>
                  </a:extLst>
                </p14:cNvPr>
                <p14:cNvContentPartPr/>
                <p14:nvPr/>
              </p14:nvContentPartPr>
              <p14:xfrm>
                <a:off x="666874" y="6944640"/>
                <a:ext cx="1394280" cy="145440"/>
              </p14:xfrm>
            </p:contentPart>
          </mc:Choice>
          <mc:Fallback xmlns="">
            <p:pic>
              <p:nvPicPr>
                <p:cNvPr id="2991" name="Ink 2990">
                  <a:extLst>
                    <a:ext uri="{FF2B5EF4-FFF2-40B4-BE49-F238E27FC236}">
                      <a16:creationId xmlns:a16="http://schemas.microsoft.com/office/drawing/2014/main" id="{B26E2ED9-FA49-9724-8C7B-AFBD17C0AF41}"/>
                    </a:ext>
                  </a:extLst>
                </p:cNvPr>
                <p:cNvPicPr/>
                <p:nvPr/>
              </p:nvPicPr>
              <p:blipFill>
                <a:blip r:embed="rId5227"/>
                <a:stretch>
                  <a:fillRect/>
                </a:stretch>
              </p:blipFill>
              <p:spPr>
                <a:xfrm>
                  <a:off x="603874" y="6567000"/>
                  <a:ext cx="1519920" cy="90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28">
              <p14:nvContentPartPr>
                <p14:cNvPr id="2993" name="Ink 2992">
                  <a:extLst>
                    <a:ext uri="{FF2B5EF4-FFF2-40B4-BE49-F238E27FC236}">
                      <a16:creationId xmlns:a16="http://schemas.microsoft.com/office/drawing/2014/main" id="{8CDD6514-09C8-F380-A440-EF05790BA196}"/>
                    </a:ext>
                  </a:extLst>
                </p14:cNvPr>
                <p14:cNvContentPartPr/>
                <p14:nvPr/>
              </p14:nvContentPartPr>
              <p14:xfrm>
                <a:off x="877834" y="6947160"/>
                <a:ext cx="902160" cy="49320"/>
              </p14:xfrm>
            </p:contentPart>
          </mc:Choice>
          <mc:Fallback xmlns="">
            <p:pic>
              <p:nvPicPr>
                <p:cNvPr id="2993" name="Ink 2992">
                  <a:extLst>
                    <a:ext uri="{FF2B5EF4-FFF2-40B4-BE49-F238E27FC236}">
                      <a16:creationId xmlns:a16="http://schemas.microsoft.com/office/drawing/2014/main" id="{8CDD6514-09C8-F380-A440-EF05790BA196}"/>
                    </a:ext>
                  </a:extLst>
                </p:cNvPr>
                <p:cNvPicPr/>
                <p:nvPr/>
              </p:nvPicPr>
              <p:blipFill>
                <a:blip r:embed="rId5229"/>
                <a:stretch>
                  <a:fillRect/>
                </a:stretch>
              </p:blipFill>
              <p:spPr>
                <a:xfrm>
                  <a:off x="815194" y="6569160"/>
                  <a:ext cx="1027800" cy="80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30">
              <p14:nvContentPartPr>
                <p14:cNvPr id="2994" name="Ink 2993">
                  <a:extLst>
                    <a:ext uri="{FF2B5EF4-FFF2-40B4-BE49-F238E27FC236}">
                      <a16:creationId xmlns:a16="http://schemas.microsoft.com/office/drawing/2014/main" id="{9E11B21F-DDFF-B607-40DC-59CCFD3BF01F}"/>
                    </a:ext>
                  </a:extLst>
                </p14:cNvPr>
                <p14:cNvContentPartPr/>
                <p14:nvPr/>
              </p14:nvContentPartPr>
              <p14:xfrm>
                <a:off x="129034" y="6625680"/>
                <a:ext cx="1671120" cy="347040"/>
              </p14:xfrm>
            </p:contentPart>
          </mc:Choice>
          <mc:Fallback xmlns="">
            <p:pic>
              <p:nvPicPr>
                <p:cNvPr id="2994" name="Ink 2993">
                  <a:extLst>
                    <a:ext uri="{FF2B5EF4-FFF2-40B4-BE49-F238E27FC236}">
                      <a16:creationId xmlns:a16="http://schemas.microsoft.com/office/drawing/2014/main" id="{9E11B21F-DDFF-B607-40DC-59CCFD3BF01F}"/>
                    </a:ext>
                  </a:extLst>
                </p:cNvPr>
                <p:cNvPicPr/>
                <p:nvPr/>
              </p:nvPicPr>
              <p:blipFill>
                <a:blip r:embed="rId5231"/>
                <a:stretch>
                  <a:fillRect/>
                </a:stretch>
              </p:blipFill>
              <p:spPr>
                <a:xfrm>
                  <a:off x="66034" y="6248040"/>
                  <a:ext cx="1796760" cy="11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32">
              <p14:nvContentPartPr>
                <p14:cNvPr id="2995" name="Ink 2994">
                  <a:extLst>
                    <a:ext uri="{FF2B5EF4-FFF2-40B4-BE49-F238E27FC236}">
                      <a16:creationId xmlns:a16="http://schemas.microsoft.com/office/drawing/2014/main" id="{EE122369-5CC3-4099-8A33-5B9F0E4A5241}"/>
                    </a:ext>
                  </a:extLst>
                </p14:cNvPr>
                <p14:cNvContentPartPr/>
                <p14:nvPr/>
              </p14:nvContentPartPr>
              <p14:xfrm>
                <a:off x="626194" y="6698400"/>
                <a:ext cx="1604160" cy="387000"/>
              </p14:xfrm>
            </p:contentPart>
          </mc:Choice>
          <mc:Fallback xmlns="">
            <p:pic>
              <p:nvPicPr>
                <p:cNvPr id="2995" name="Ink 2994">
                  <a:extLst>
                    <a:ext uri="{FF2B5EF4-FFF2-40B4-BE49-F238E27FC236}">
                      <a16:creationId xmlns:a16="http://schemas.microsoft.com/office/drawing/2014/main" id="{EE122369-5CC3-4099-8A33-5B9F0E4A5241}"/>
                    </a:ext>
                  </a:extLst>
                </p:cNvPr>
                <p:cNvPicPr/>
                <p:nvPr/>
              </p:nvPicPr>
              <p:blipFill>
                <a:blip r:embed="rId5233"/>
                <a:stretch>
                  <a:fillRect/>
                </a:stretch>
              </p:blipFill>
              <p:spPr>
                <a:xfrm>
                  <a:off x="563194" y="6320760"/>
                  <a:ext cx="1729800" cy="11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34">
              <p14:nvContentPartPr>
                <p14:cNvPr id="2996" name="Ink 2995">
                  <a:extLst>
                    <a:ext uri="{FF2B5EF4-FFF2-40B4-BE49-F238E27FC236}">
                      <a16:creationId xmlns:a16="http://schemas.microsoft.com/office/drawing/2014/main" id="{89329179-A613-1D8A-EAF7-3CDC40198C26}"/>
                    </a:ext>
                  </a:extLst>
                </p14:cNvPr>
                <p14:cNvContentPartPr/>
                <p14:nvPr/>
              </p14:nvContentPartPr>
              <p14:xfrm>
                <a:off x="1234954" y="6925920"/>
                <a:ext cx="1174320" cy="120240"/>
              </p14:xfrm>
            </p:contentPart>
          </mc:Choice>
          <mc:Fallback xmlns="">
            <p:pic>
              <p:nvPicPr>
                <p:cNvPr id="2996" name="Ink 2995">
                  <a:extLst>
                    <a:ext uri="{FF2B5EF4-FFF2-40B4-BE49-F238E27FC236}">
                      <a16:creationId xmlns:a16="http://schemas.microsoft.com/office/drawing/2014/main" id="{89329179-A613-1D8A-EAF7-3CDC40198C26}"/>
                    </a:ext>
                  </a:extLst>
                </p:cNvPr>
                <p:cNvPicPr/>
                <p:nvPr/>
              </p:nvPicPr>
              <p:blipFill>
                <a:blip r:embed="rId5235"/>
                <a:stretch>
                  <a:fillRect/>
                </a:stretch>
              </p:blipFill>
              <p:spPr>
                <a:xfrm>
                  <a:off x="1171954" y="6547920"/>
                  <a:ext cx="1299960" cy="87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36">
              <p14:nvContentPartPr>
                <p14:cNvPr id="2997" name="Ink 2996">
                  <a:extLst>
                    <a:ext uri="{FF2B5EF4-FFF2-40B4-BE49-F238E27FC236}">
                      <a16:creationId xmlns:a16="http://schemas.microsoft.com/office/drawing/2014/main" id="{D39DC071-F7CC-9348-7FEA-B6BFCCA2F49F}"/>
                    </a:ext>
                  </a:extLst>
                </p14:cNvPr>
                <p14:cNvContentPartPr/>
                <p14:nvPr/>
              </p14:nvContentPartPr>
              <p14:xfrm>
                <a:off x="201754" y="6618120"/>
                <a:ext cx="1244160" cy="258840"/>
              </p14:xfrm>
            </p:contentPart>
          </mc:Choice>
          <mc:Fallback xmlns="">
            <p:pic>
              <p:nvPicPr>
                <p:cNvPr id="2997" name="Ink 2996">
                  <a:extLst>
                    <a:ext uri="{FF2B5EF4-FFF2-40B4-BE49-F238E27FC236}">
                      <a16:creationId xmlns:a16="http://schemas.microsoft.com/office/drawing/2014/main" id="{D39DC071-F7CC-9348-7FEA-B6BFCCA2F49F}"/>
                    </a:ext>
                  </a:extLst>
                </p:cNvPr>
                <p:cNvPicPr/>
                <p:nvPr/>
              </p:nvPicPr>
              <p:blipFill>
                <a:blip r:embed="rId5237"/>
                <a:stretch>
                  <a:fillRect/>
                </a:stretch>
              </p:blipFill>
              <p:spPr>
                <a:xfrm>
                  <a:off x="138754" y="6240120"/>
                  <a:ext cx="1369800" cy="10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38">
              <p14:nvContentPartPr>
                <p14:cNvPr id="2999" name="Ink 2998">
                  <a:extLst>
                    <a:ext uri="{FF2B5EF4-FFF2-40B4-BE49-F238E27FC236}">
                      <a16:creationId xmlns:a16="http://schemas.microsoft.com/office/drawing/2014/main" id="{C6561B9D-C56F-8105-5C5B-DA2288106A2F}"/>
                    </a:ext>
                  </a:extLst>
                </p14:cNvPr>
                <p14:cNvContentPartPr/>
                <p14:nvPr/>
              </p14:nvContentPartPr>
              <p14:xfrm>
                <a:off x="1478314" y="6851400"/>
                <a:ext cx="1941480" cy="212760"/>
              </p14:xfrm>
            </p:contentPart>
          </mc:Choice>
          <mc:Fallback xmlns="">
            <p:pic>
              <p:nvPicPr>
                <p:cNvPr id="2999" name="Ink 2998">
                  <a:extLst>
                    <a:ext uri="{FF2B5EF4-FFF2-40B4-BE49-F238E27FC236}">
                      <a16:creationId xmlns:a16="http://schemas.microsoft.com/office/drawing/2014/main" id="{C6561B9D-C56F-8105-5C5B-DA2288106A2F}"/>
                    </a:ext>
                  </a:extLst>
                </p:cNvPr>
                <p:cNvPicPr/>
                <p:nvPr/>
              </p:nvPicPr>
              <p:blipFill>
                <a:blip r:embed="rId5239"/>
                <a:stretch>
                  <a:fillRect/>
                </a:stretch>
              </p:blipFill>
              <p:spPr>
                <a:xfrm>
                  <a:off x="1415674" y="6473400"/>
                  <a:ext cx="2067120" cy="9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40">
              <p14:nvContentPartPr>
                <p14:cNvPr id="3000" name="Ink 2999">
                  <a:extLst>
                    <a:ext uri="{FF2B5EF4-FFF2-40B4-BE49-F238E27FC236}">
                      <a16:creationId xmlns:a16="http://schemas.microsoft.com/office/drawing/2014/main" id="{E2EE216C-048A-88D6-E98E-B5D801E63580}"/>
                    </a:ext>
                  </a:extLst>
                </p14:cNvPr>
                <p14:cNvContentPartPr/>
                <p14:nvPr/>
              </p14:nvContentPartPr>
              <p14:xfrm>
                <a:off x="1585954" y="6419400"/>
                <a:ext cx="2329200" cy="674280"/>
              </p14:xfrm>
            </p:contentPart>
          </mc:Choice>
          <mc:Fallback xmlns="">
            <p:pic>
              <p:nvPicPr>
                <p:cNvPr id="3000" name="Ink 2999">
                  <a:extLst>
                    <a:ext uri="{FF2B5EF4-FFF2-40B4-BE49-F238E27FC236}">
                      <a16:creationId xmlns:a16="http://schemas.microsoft.com/office/drawing/2014/main" id="{E2EE216C-048A-88D6-E98E-B5D801E63580}"/>
                    </a:ext>
                  </a:extLst>
                </p:cNvPr>
                <p:cNvPicPr/>
                <p:nvPr/>
              </p:nvPicPr>
              <p:blipFill>
                <a:blip r:embed="rId5241"/>
                <a:stretch>
                  <a:fillRect/>
                </a:stretch>
              </p:blipFill>
              <p:spPr>
                <a:xfrm>
                  <a:off x="1522954" y="6041400"/>
                  <a:ext cx="2454840" cy="14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42">
              <p14:nvContentPartPr>
                <p14:cNvPr id="3002" name="Ink 3001">
                  <a:extLst>
                    <a:ext uri="{FF2B5EF4-FFF2-40B4-BE49-F238E27FC236}">
                      <a16:creationId xmlns:a16="http://schemas.microsoft.com/office/drawing/2014/main" id="{0A093D83-C49D-A20B-7748-B3817A5C93B4}"/>
                    </a:ext>
                  </a:extLst>
                </p14:cNvPr>
                <p14:cNvContentPartPr/>
                <p14:nvPr/>
              </p14:nvContentPartPr>
              <p14:xfrm>
                <a:off x="1438714" y="6308880"/>
                <a:ext cx="2286000" cy="527760"/>
              </p14:xfrm>
            </p:contentPart>
          </mc:Choice>
          <mc:Fallback xmlns="">
            <p:pic>
              <p:nvPicPr>
                <p:cNvPr id="3002" name="Ink 3001">
                  <a:extLst>
                    <a:ext uri="{FF2B5EF4-FFF2-40B4-BE49-F238E27FC236}">
                      <a16:creationId xmlns:a16="http://schemas.microsoft.com/office/drawing/2014/main" id="{0A093D83-C49D-A20B-7748-B3817A5C93B4}"/>
                    </a:ext>
                  </a:extLst>
                </p:cNvPr>
                <p:cNvPicPr/>
                <p:nvPr/>
              </p:nvPicPr>
              <p:blipFill>
                <a:blip r:embed="rId5243"/>
                <a:stretch>
                  <a:fillRect/>
                </a:stretch>
              </p:blipFill>
              <p:spPr>
                <a:xfrm>
                  <a:off x="1375714" y="5930880"/>
                  <a:ext cx="2411640" cy="12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44">
              <p14:nvContentPartPr>
                <p14:cNvPr id="3003" name="Ink 3002">
                  <a:extLst>
                    <a:ext uri="{FF2B5EF4-FFF2-40B4-BE49-F238E27FC236}">
                      <a16:creationId xmlns:a16="http://schemas.microsoft.com/office/drawing/2014/main" id="{EF2EB52A-7A97-1E22-9BCD-7B24284213AD}"/>
                    </a:ext>
                  </a:extLst>
                </p14:cNvPr>
                <p14:cNvContentPartPr/>
                <p14:nvPr/>
              </p14:nvContentPartPr>
              <p14:xfrm>
                <a:off x="1424314" y="6308880"/>
                <a:ext cx="2149200" cy="573120"/>
              </p14:xfrm>
            </p:contentPart>
          </mc:Choice>
          <mc:Fallback xmlns="">
            <p:pic>
              <p:nvPicPr>
                <p:cNvPr id="3003" name="Ink 3002">
                  <a:extLst>
                    <a:ext uri="{FF2B5EF4-FFF2-40B4-BE49-F238E27FC236}">
                      <a16:creationId xmlns:a16="http://schemas.microsoft.com/office/drawing/2014/main" id="{EF2EB52A-7A97-1E22-9BCD-7B24284213AD}"/>
                    </a:ext>
                  </a:extLst>
                </p:cNvPr>
                <p:cNvPicPr/>
                <p:nvPr/>
              </p:nvPicPr>
              <p:blipFill>
                <a:blip r:embed="rId5245"/>
                <a:stretch>
                  <a:fillRect/>
                </a:stretch>
              </p:blipFill>
              <p:spPr>
                <a:xfrm>
                  <a:off x="1361674" y="5931240"/>
                  <a:ext cx="2274840" cy="13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46">
              <p14:nvContentPartPr>
                <p14:cNvPr id="3005" name="Ink 3004">
                  <a:extLst>
                    <a:ext uri="{FF2B5EF4-FFF2-40B4-BE49-F238E27FC236}">
                      <a16:creationId xmlns:a16="http://schemas.microsoft.com/office/drawing/2014/main" id="{6C165E98-802E-FE0E-3343-ABF5590712F1}"/>
                    </a:ext>
                  </a:extLst>
                </p14:cNvPr>
                <p14:cNvContentPartPr/>
                <p14:nvPr/>
              </p14:nvContentPartPr>
              <p14:xfrm>
                <a:off x="2350234" y="6477360"/>
                <a:ext cx="1468800" cy="441360"/>
              </p14:xfrm>
            </p:contentPart>
          </mc:Choice>
          <mc:Fallback xmlns="">
            <p:pic>
              <p:nvPicPr>
                <p:cNvPr id="3005" name="Ink 3004">
                  <a:extLst>
                    <a:ext uri="{FF2B5EF4-FFF2-40B4-BE49-F238E27FC236}">
                      <a16:creationId xmlns:a16="http://schemas.microsoft.com/office/drawing/2014/main" id="{6C165E98-802E-FE0E-3343-ABF5590712F1}"/>
                    </a:ext>
                  </a:extLst>
                </p:cNvPr>
                <p:cNvPicPr/>
                <p:nvPr/>
              </p:nvPicPr>
              <p:blipFill>
                <a:blip r:embed="rId5247"/>
                <a:stretch>
                  <a:fillRect/>
                </a:stretch>
              </p:blipFill>
              <p:spPr>
                <a:xfrm>
                  <a:off x="2287234" y="6099360"/>
                  <a:ext cx="1594440" cy="11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48">
              <p14:nvContentPartPr>
                <p14:cNvPr id="3007" name="Ink 3006">
                  <a:extLst>
                    <a:ext uri="{FF2B5EF4-FFF2-40B4-BE49-F238E27FC236}">
                      <a16:creationId xmlns:a16="http://schemas.microsoft.com/office/drawing/2014/main" id="{3B7BFB83-D8AD-87A9-F225-DF4F8387BD33}"/>
                    </a:ext>
                  </a:extLst>
                </p14:cNvPr>
                <p14:cNvContentPartPr/>
                <p14:nvPr/>
              </p14:nvContentPartPr>
              <p14:xfrm>
                <a:off x="2396674" y="6992160"/>
                <a:ext cx="1584360" cy="557640"/>
              </p14:xfrm>
            </p:contentPart>
          </mc:Choice>
          <mc:Fallback xmlns="">
            <p:pic>
              <p:nvPicPr>
                <p:cNvPr id="3007" name="Ink 3006">
                  <a:extLst>
                    <a:ext uri="{FF2B5EF4-FFF2-40B4-BE49-F238E27FC236}">
                      <a16:creationId xmlns:a16="http://schemas.microsoft.com/office/drawing/2014/main" id="{3B7BFB83-D8AD-87A9-F225-DF4F8387BD33}"/>
                    </a:ext>
                  </a:extLst>
                </p:cNvPr>
                <p:cNvPicPr/>
                <p:nvPr/>
              </p:nvPicPr>
              <p:blipFill>
                <a:blip r:embed="rId5249"/>
                <a:stretch>
                  <a:fillRect/>
                </a:stretch>
              </p:blipFill>
              <p:spPr>
                <a:xfrm>
                  <a:off x="2333674" y="6614160"/>
                  <a:ext cx="1710000" cy="13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50">
              <p14:nvContentPartPr>
                <p14:cNvPr id="3008" name="Ink 3007">
                  <a:extLst>
                    <a:ext uri="{FF2B5EF4-FFF2-40B4-BE49-F238E27FC236}">
                      <a16:creationId xmlns:a16="http://schemas.microsoft.com/office/drawing/2014/main" id="{48FB1629-3215-D9B0-3E9B-663C110388D8}"/>
                    </a:ext>
                  </a:extLst>
                </p14:cNvPr>
                <p14:cNvContentPartPr/>
                <p14:nvPr/>
              </p14:nvContentPartPr>
              <p14:xfrm>
                <a:off x="2653354" y="6747360"/>
                <a:ext cx="1608480" cy="677160"/>
              </p14:xfrm>
            </p:contentPart>
          </mc:Choice>
          <mc:Fallback xmlns="">
            <p:pic>
              <p:nvPicPr>
                <p:cNvPr id="3008" name="Ink 3007">
                  <a:extLst>
                    <a:ext uri="{FF2B5EF4-FFF2-40B4-BE49-F238E27FC236}">
                      <a16:creationId xmlns:a16="http://schemas.microsoft.com/office/drawing/2014/main" id="{48FB1629-3215-D9B0-3E9B-663C110388D8}"/>
                    </a:ext>
                  </a:extLst>
                </p:cNvPr>
                <p:cNvPicPr/>
                <p:nvPr/>
              </p:nvPicPr>
              <p:blipFill>
                <a:blip r:embed="rId5251"/>
                <a:stretch>
                  <a:fillRect/>
                </a:stretch>
              </p:blipFill>
              <p:spPr>
                <a:xfrm>
                  <a:off x="2590714" y="6369720"/>
                  <a:ext cx="1734120" cy="14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52">
              <p14:nvContentPartPr>
                <p14:cNvPr id="3009" name="Ink 3008">
                  <a:extLst>
                    <a:ext uri="{FF2B5EF4-FFF2-40B4-BE49-F238E27FC236}">
                      <a16:creationId xmlns:a16="http://schemas.microsoft.com/office/drawing/2014/main" id="{B7D8AE4D-65AE-2DCA-2199-2D740CB90846}"/>
                    </a:ext>
                  </a:extLst>
                </p14:cNvPr>
                <p14:cNvContentPartPr/>
                <p14:nvPr/>
              </p14:nvContentPartPr>
              <p14:xfrm>
                <a:off x="3102994" y="6938160"/>
                <a:ext cx="934920" cy="354960"/>
              </p14:xfrm>
            </p:contentPart>
          </mc:Choice>
          <mc:Fallback xmlns="">
            <p:pic>
              <p:nvPicPr>
                <p:cNvPr id="3009" name="Ink 3008">
                  <a:extLst>
                    <a:ext uri="{FF2B5EF4-FFF2-40B4-BE49-F238E27FC236}">
                      <a16:creationId xmlns:a16="http://schemas.microsoft.com/office/drawing/2014/main" id="{B7D8AE4D-65AE-2DCA-2199-2D740CB90846}"/>
                    </a:ext>
                  </a:extLst>
                </p:cNvPr>
                <p:cNvPicPr/>
                <p:nvPr/>
              </p:nvPicPr>
              <p:blipFill>
                <a:blip r:embed="rId5253"/>
                <a:stretch>
                  <a:fillRect/>
                </a:stretch>
              </p:blipFill>
              <p:spPr>
                <a:xfrm>
                  <a:off x="3040354" y="6560160"/>
                  <a:ext cx="1060560" cy="11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54">
              <p14:nvContentPartPr>
                <p14:cNvPr id="3011" name="Ink 3010">
                  <a:extLst>
                    <a:ext uri="{FF2B5EF4-FFF2-40B4-BE49-F238E27FC236}">
                      <a16:creationId xmlns:a16="http://schemas.microsoft.com/office/drawing/2014/main" id="{4FEC813A-D5B6-E156-23E3-39670D6B235A}"/>
                    </a:ext>
                  </a:extLst>
                </p14:cNvPr>
                <p14:cNvContentPartPr/>
                <p14:nvPr/>
              </p14:nvContentPartPr>
              <p14:xfrm>
                <a:off x="2554354" y="7350720"/>
                <a:ext cx="525960" cy="263520"/>
              </p14:xfrm>
            </p:contentPart>
          </mc:Choice>
          <mc:Fallback xmlns="">
            <p:pic>
              <p:nvPicPr>
                <p:cNvPr id="3011" name="Ink 3010">
                  <a:extLst>
                    <a:ext uri="{FF2B5EF4-FFF2-40B4-BE49-F238E27FC236}">
                      <a16:creationId xmlns:a16="http://schemas.microsoft.com/office/drawing/2014/main" id="{4FEC813A-D5B6-E156-23E3-39670D6B235A}"/>
                    </a:ext>
                  </a:extLst>
                </p:cNvPr>
                <p:cNvPicPr/>
                <p:nvPr/>
              </p:nvPicPr>
              <p:blipFill>
                <a:blip r:embed="rId5255"/>
                <a:stretch>
                  <a:fillRect/>
                </a:stretch>
              </p:blipFill>
              <p:spPr>
                <a:xfrm>
                  <a:off x="2491714" y="6972720"/>
                  <a:ext cx="651600" cy="10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56">
              <p14:nvContentPartPr>
                <p14:cNvPr id="3012" name="Ink 3011">
                  <a:extLst>
                    <a:ext uri="{FF2B5EF4-FFF2-40B4-BE49-F238E27FC236}">
                      <a16:creationId xmlns:a16="http://schemas.microsoft.com/office/drawing/2014/main" id="{EC1F10DD-97A2-B60A-2E06-EA6C413FC6FC}"/>
                    </a:ext>
                  </a:extLst>
                </p14:cNvPr>
                <p14:cNvContentPartPr/>
                <p14:nvPr/>
              </p14:nvContentPartPr>
              <p14:xfrm>
                <a:off x="2239354" y="7170360"/>
                <a:ext cx="1246320" cy="488880"/>
              </p14:xfrm>
            </p:contentPart>
          </mc:Choice>
          <mc:Fallback xmlns="">
            <p:pic>
              <p:nvPicPr>
                <p:cNvPr id="3012" name="Ink 3011">
                  <a:extLst>
                    <a:ext uri="{FF2B5EF4-FFF2-40B4-BE49-F238E27FC236}">
                      <a16:creationId xmlns:a16="http://schemas.microsoft.com/office/drawing/2014/main" id="{EC1F10DD-97A2-B60A-2E06-EA6C413FC6FC}"/>
                    </a:ext>
                  </a:extLst>
                </p:cNvPr>
                <p:cNvPicPr/>
                <p:nvPr/>
              </p:nvPicPr>
              <p:blipFill>
                <a:blip r:embed="rId5257"/>
                <a:stretch>
                  <a:fillRect/>
                </a:stretch>
              </p:blipFill>
              <p:spPr>
                <a:xfrm>
                  <a:off x="2176714" y="6792360"/>
                  <a:ext cx="1371960" cy="12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58">
              <p14:nvContentPartPr>
                <p14:cNvPr id="3013" name="Ink 3012">
                  <a:extLst>
                    <a:ext uri="{FF2B5EF4-FFF2-40B4-BE49-F238E27FC236}">
                      <a16:creationId xmlns:a16="http://schemas.microsoft.com/office/drawing/2014/main" id="{45CF420D-EFA4-F7D5-5769-3E5E686A28E6}"/>
                    </a:ext>
                  </a:extLst>
                </p14:cNvPr>
                <p14:cNvContentPartPr/>
                <p14:nvPr/>
              </p14:nvContentPartPr>
              <p14:xfrm>
                <a:off x="2094274" y="7213920"/>
                <a:ext cx="1299960" cy="444960"/>
              </p14:xfrm>
            </p:contentPart>
          </mc:Choice>
          <mc:Fallback xmlns="">
            <p:pic>
              <p:nvPicPr>
                <p:cNvPr id="3013" name="Ink 3012">
                  <a:extLst>
                    <a:ext uri="{FF2B5EF4-FFF2-40B4-BE49-F238E27FC236}">
                      <a16:creationId xmlns:a16="http://schemas.microsoft.com/office/drawing/2014/main" id="{45CF420D-EFA4-F7D5-5769-3E5E686A28E6}"/>
                    </a:ext>
                  </a:extLst>
                </p:cNvPr>
                <p:cNvPicPr/>
                <p:nvPr/>
              </p:nvPicPr>
              <p:blipFill>
                <a:blip r:embed="rId5259"/>
                <a:stretch>
                  <a:fillRect/>
                </a:stretch>
              </p:blipFill>
              <p:spPr>
                <a:xfrm>
                  <a:off x="2031274" y="6836280"/>
                  <a:ext cx="1425600" cy="12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60">
              <p14:nvContentPartPr>
                <p14:cNvPr id="3014" name="Ink 3013">
                  <a:extLst>
                    <a:ext uri="{FF2B5EF4-FFF2-40B4-BE49-F238E27FC236}">
                      <a16:creationId xmlns:a16="http://schemas.microsoft.com/office/drawing/2014/main" id="{B446547A-7C18-3E43-9C67-27D60480C27D}"/>
                    </a:ext>
                  </a:extLst>
                </p14:cNvPr>
                <p14:cNvContentPartPr/>
                <p14:nvPr/>
              </p14:nvContentPartPr>
              <p14:xfrm>
                <a:off x="2729674" y="7167840"/>
                <a:ext cx="708840" cy="280080"/>
              </p14:xfrm>
            </p:contentPart>
          </mc:Choice>
          <mc:Fallback xmlns="">
            <p:pic>
              <p:nvPicPr>
                <p:cNvPr id="3014" name="Ink 3013">
                  <a:extLst>
                    <a:ext uri="{FF2B5EF4-FFF2-40B4-BE49-F238E27FC236}">
                      <a16:creationId xmlns:a16="http://schemas.microsoft.com/office/drawing/2014/main" id="{B446547A-7C18-3E43-9C67-27D60480C27D}"/>
                    </a:ext>
                  </a:extLst>
                </p:cNvPr>
                <p:cNvPicPr/>
                <p:nvPr/>
              </p:nvPicPr>
              <p:blipFill>
                <a:blip r:embed="rId5261"/>
                <a:stretch>
                  <a:fillRect/>
                </a:stretch>
              </p:blipFill>
              <p:spPr>
                <a:xfrm>
                  <a:off x="2667034" y="6790200"/>
                  <a:ext cx="834480" cy="10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62">
              <p14:nvContentPartPr>
                <p14:cNvPr id="3015" name="Ink 3014">
                  <a:extLst>
                    <a:ext uri="{FF2B5EF4-FFF2-40B4-BE49-F238E27FC236}">
                      <a16:creationId xmlns:a16="http://schemas.microsoft.com/office/drawing/2014/main" id="{005858E6-BDBA-5D14-AA05-71F02692A697}"/>
                    </a:ext>
                  </a:extLst>
                </p14:cNvPr>
                <p14:cNvContentPartPr/>
                <p14:nvPr/>
              </p14:nvContentPartPr>
              <p14:xfrm>
                <a:off x="2211274" y="7368360"/>
                <a:ext cx="794520" cy="263160"/>
              </p14:xfrm>
            </p:contentPart>
          </mc:Choice>
          <mc:Fallback xmlns="">
            <p:pic>
              <p:nvPicPr>
                <p:cNvPr id="3015" name="Ink 3014">
                  <a:extLst>
                    <a:ext uri="{FF2B5EF4-FFF2-40B4-BE49-F238E27FC236}">
                      <a16:creationId xmlns:a16="http://schemas.microsoft.com/office/drawing/2014/main" id="{005858E6-BDBA-5D14-AA05-71F02692A697}"/>
                    </a:ext>
                  </a:extLst>
                </p:cNvPr>
                <p:cNvPicPr/>
                <p:nvPr/>
              </p:nvPicPr>
              <p:blipFill>
                <a:blip r:embed="rId5263"/>
                <a:stretch>
                  <a:fillRect/>
                </a:stretch>
              </p:blipFill>
              <p:spPr>
                <a:xfrm>
                  <a:off x="2148634" y="6990360"/>
                  <a:ext cx="920160" cy="10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64">
              <p14:nvContentPartPr>
                <p14:cNvPr id="3017" name="Ink 3016">
                  <a:extLst>
                    <a:ext uri="{FF2B5EF4-FFF2-40B4-BE49-F238E27FC236}">
                      <a16:creationId xmlns:a16="http://schemas.microsoft.com/office/drawing/2014/main" id="{A8279C01-65B0-5846-C6A1-AFEB2945EE1C}"/>
                    </a:ext>
                  </a:extLst>
                </p14:cNvPr>
                <p14:cNvContentPartPr/>
                <p14:nvPr/>
              </p14:nvContentPartPr>
              <p14:xfrm>
                <a:off x="-40526" y="7622880"/>
                <a:ext cx="2192400" cy="433800"/>
              </p14:xfrm>
            </p:contentPart>
          </mc:Choice>
          <mc:Fallback xmlns="">
            <p:pic>
              <p:nvPicPr>
                <p:cNvPr id="3017" name="Ink 3016">
                  <a:extLst>
                    <a:ext uri="{FF2B5EF4-FFF2-40B4-BE49-F238E27FC236}">
                      <a16:creationId xmlns:a16="http://schemas.microsoft.com/office/drawing/2014/main" id="{A8279C01-65B0-5846-C6A1-AFEB2945EE1C}"/>
                    </a:ext>
                  </a:extLst>
                </p:cNvPr>
                <p:cNvPicPr/>
                <p:nvPr/>
              </p:nvPicPr>
              <p:blipFill>
                <a:blip r:embed="rId5265"/>
                <a:stretch>
                  <a:fillRect/>
                </a:stretch>
              </p:blipFill>
              <p:spPr>
                <a:xfrm>
                  <a:off x="-103166" y="7245240"/>
                  <a:ext cx="2318040" cy="11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66">
              <p14:nvContentPartPr>
                <p14:cNvPr id="3018" name="Ink 3017">
                  <a:extLst>
                    <a:ext uri="{FF2B5EF4-FFF2-40B4-BE49-F238E27FC236}">
                      <a16:creationId xmlns:a16="http://schemas.microsoft.com/office/drawing/2014/main" id="{CB9A0053-D00B-C0F9-912D-D000047EE4C7}"/>
                    </a:ext>
                  </a:extLst>
                </p14:cNvPr>
                <p14:cNvContentPartPr/>
                <p14:nvPr/>
              </p14:nvContentPartPr>
              <p14:xfrm>
                <a:off x="42994" y="7554840"/>
                <a:ext cx="2338920" cy="460800"/>
              </p14:xfrm>
            </p:contentPart>
          </mc:Choice>
          <mc:Fallback xmlns="">
            <p:pic>
              <p:nvPicPr>
                <p:cNvPr id="3018" name="Ink 3017">
                  <a:extLst>
                    <a:ext uri="{FF2B5EF4-FFF2-40B4-BE49-F238E27FC236}">
                      <a16:creationId xmlns:a16="http://schemas.microsoft.com/office/drawing/2014/main" id="{CB9A0053-D00B-C0F9-912D-D000047EE4C7}"/>
                    </a:ext>
                  </a:extLst>
                </p:cNvPr>
                <p:cNvPicPr/>
                <p:nvPr/>
              </p:nvPicPr>
              <p:blipFill>
                <a:blip r:embed="rId5267"/>
                <a:stretch>
                  <a:fillRect/>
                </a:stretch>
              </p:blipFill>
              <p:spPr>
                <a:xfrm>
                  <a:off x="-19646" y="7176840"/>
                  <a:ext cx="2464560" cy="12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68">
              <p14:nvContentPartPr>
                <p14:cNvPr id="3019" name="Ink 3018">
                  <a:extLst>
                    <a:ext uri="{FF2B5EF4-FFF2-40B4-BE49-F238E27FC236}">
                      <a16:creationId xmlns:a16="http://schemas.microsoft.com/office/drawing/2014/main" id="{D10E6A97-D126-85A9-48BC-52C9FABCB816}"/>
                    </a:ext>
                  </a:extLst>
                </p14:cNvPr>
                <p14:cNvContentPartPr/>
                <p14:nvPr/>
              </p14:nvContentPartPr>
              <p14:xfrm>
                <a:off x="926434" y="7667160"/>
                <a:ext cx="1787760" cy="171000"/>
              </p14:xfrm>
            </p:contentPart>
          </mc:Choice>
          <mc:Fallback xmlns="">
            <p:pic>
              <p:nvPicPr>
                <p:cNvPr id="3019" name="Ink 3018">
                  <a:extLst>
                    <a:ext uri="{FF2B5EF4-FFF2-40B4-BE49-F238E27FC236}">
                      <a16:creationId xmlns:a16="http://schemas.microsoft.com/office/drawing/2014/main" id="{D10E6A97-D126-85A9-48BC-52C9FABCB816}"/>
                    </a:ext>
                  </a:extLst>
                </p:cNvPr>
                <p:cNvPicPr/>
                <p:nvPr/>
              </p:nvPicPr>
              <p:blipFill>
                <a:blip r:embed="rId5269"/>
                <a:stretch>
                  <a:fillRect/>
                </a:stretch>
              </p:blipFill>
              <p:spPr>
                <a:xfrm>
                  <a:off x="863794" y="7289520"/>
                  <a:ext cx="1913400" cy="9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70">
              <p14:nvContentPartPr>
                <p14:cNvPr id="3020" name="Ink 3019">
                  <a:extLst>
                    <a:ext uri="{FF2B5EF4-FFF2-40B4-BE49-F238E27FC236}">
                      <a16:creationId xmlns:a16="http://schemas.microsoft.com/office/drawing/2014/main" id="{A500304A-D639-67C3-EC8E-8E3DAA46B8EE}"/>
                    </a:ext>
                  </a:extLst>
                </p14:cNvPr>
                <p14:cNvContentPartPr/>
                <p14:nvPr/>
              </p14:nvContentPartPr>
              <p14:xfrm>
                <a:off x="1681354" y="7469880"/>
                <a:ext cx="1383840" cy="327960"/>
              </p14:xfrm>
            </p:contentPart>
          </mc:Choice>
          <mc:Fallback xmlns="">
            <p:pic>
              <p:nvPicPr>
                <p:cNvPr id="3020" name="Ink 3019">
                  <a:extLst>
                    <a:ext uri="{FF2B5EF4-FFF2-40B4-BE49-F238E27FC236}">
                      <a16:creationId xmlns:a16="http://schemas.microsoft.com/office/drawing/2014/main" id="{A500304A-D639-67C3-EC8E-8E3DAA46B8EE}"/>
                    </a:ext>
                  </a:extLst>
                </p:cNvPr>
                <p:cNvPicPr/>
                <p:nvPr/>
              </p:nvPicPr>
              <p:blipFill>
                <a:blip r:embed="rId5271"/>
                <a:stretch>
                  <a:fillRect/>
                </a:stretch>
              </p:blipFill>
              <p:spPr>
                <a:xfrm>
                  <a:off x="1618354" y="7092240"/>
                  <a:ext cx="1509480" cy="10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72">
              <p14:nvContentPartPr>
                <p14:cNvPr id="3022" name="Ink 3021">
                  <a:extLst>
                    <a:ext uri="{FF2B5EF4-FFF2-40B4-BE49-F238E27FC236}">
                      <a16:creationId xmlns:a16="http://schemas.microsoft.com/office/drawing/2014/main" id="{799BA7F1-5380-838B-4317-CE1458CD3244}"/>
                    </a:ext>
                  </a:extLst>
                </p14:cNvPr>
                <p14:cNvContentPartPr/>
                <p14:nvPr/>
              </p14:nvContentPartPr>
              <p14:xfrm>
                <a:off x="-49166" y="7760400"/>
                <a:ext cx="930600" cy="115200"/>
              </p14:xfrm>
            </p:contentPart>
          </mc:Choice>
          <mc:Fallback xmlns="">
            <p:pic>
              <p:nvPicPr>
                <p:cNvPr id="3022" name="Ink 3021">
                  <a:extLst>
                    <a:ext uri="{FF2B5EF4-FFF2-40B4-BE49-F238E27FC236}">
                      <a16:creationId xmlns:a16="http://schemas.microsoft.com/office/drawing/2014/main" id="{799BA7F1-5380-838B-4317-CE1458CD3244}"/>
                    </a:ext>
                  </a:extLst>
                </p:cNvPr>
                <p:cNvPicPr/>
                <p:nvPr/>
              </p:nvPicPr>
              <p:blipFill>
                <a:blip r:embed="rId5273"/>
                <a:stretch>
                  <a:fillRect/>
                </a:stretch>
              </p:blipFill>
              <p:spPr>
                <a:xfrm>
                  <a:off x="-112166" y="7382760"/>
                  <a:ext cx="1056240" cy="87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74">
              <p14:nvContentPartPr>
                <p14:cNvPr id="3023" name="Ink 3022">
                  <a:extLst>
                    <a:ext uri="{FF2B5EF4-FFF2-40B4-BE49-F238E27FC236}">
                      <a16:creationId xmlns:a16="http://schemas.microsoft.com/office/drawing/2014/main" id="{73E3CB1D-0B5A-047C-6EEC-30138F5CF686}"/>
                    </a:ext>
                  </a:extLst>
                </p14:cNvPr>
                <p14:cNvContentPartPr/>
                <p14:nvPr/>
              </p14:nvContentPartPr>
              <p14:xfrm>
                <a:off x="182674" y="7722960"/>
                <a:ext cx="1145520" cy="121680"/>
              </p14:xfrm>
            </p:contentPart>
          </mc:Choice>
          <mc:Fallback xmlns="">
            <p:pic>
              <p:nvPicPr>
                <p:cNvPr id="3023" name="Ink 3022">
                  <a:extLst>
                    <a:ext uri="{FF2B5EF4-FFF2-40B4-BE49-F238E27FC236}">
                      <a16:creationId xmlns:a16="http://schemas.microsoft.com/office/drawing/2014/main" id="{73E3CB1D-0B5A-047C-6EEC-30138F5CF686}"/>
                    </a:ext>
                  </a:extLst>
                </p:cNvPr>
                <p:cNvPicPr/>
                <p:nvPr/>
              </p:nvPicPr>
              <p:blipFill>
                <a:blip r:embed="rId5275"/>
                <a:stretch>
                  <a:fillRect/>
                </a:stretch>
              </p:blipFill>
              <p:spPr>
                <a:xfrm>
                  <a:off x="120034" y="7345320"/>
                  <a:ext cx="1271160" cy="87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76">
              <p14:nvContentPartPr>
                <p14:cNvPr id="3025" name="Ink 3024">
                  <a:extLst>
                    <a:ext uri="{FF2B5EF4-FFF2-40B4-BE49-F238E27FC236}">
                      <a16:creationId xmlns:a16="http://schemas.microsoft.com/office/drawing/2014/main" id="{0B216993-50BA-C06D-A33E-F4D01E4FC5F4}"/>
                    </a:ext>
                  </a:extLst>
                </p14:cNvPr>
                <p14:cNvContentPartPr/>
                <p14:nvPr/>
              </p14:nvContentPartPr>
              <p14:xfrm>
                <a:off x="-20006" y="7978920"/>
                <a:ext cx="748440" cy="112680"/>
              </p14:xfrm>
            </p:contentPart>
          </mc:Choice>
          <mc:Fallback xmlns="">
            <p:pic>
              <p:nvPicPr>
                <p:cNvPr id="3025" name="Ink 3024">
                  <a:extLst>
                    <a:ext uri="{FF2B5EF4-FFF2-40B4-BE49-F238E27FC236}">
                      <a16:creationId xmlns:a16="http://schemas.microsoft.com/office/drawing/2014/main" id="{0B216993-50BA-C06D-A33E-F4D01E4FC5F4}"/>
                    </a:ext>
                  </a:extLst>
                </p:cNvPr>
                <p:cNvPicPr/>
                <p:nvPr/>
              </p:nvPicPr>
              <p:blipFill>
                <a:blip r:embed="rId5277"/>
                <a:stretch>
                  <a:fillRect/>
                </a:stretch>
              </p:blipFill>
              <p:spPr>
                <a:xfrm>
                  <a:off x="-83006" y="7601280"/>
                  <a:ext cx="874080" cy="86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78">
              <p14:nvContentPartPr>
                <p14:cNvPr id="3026" name="Ink 3025">
                  <a:extLst>
                    <a:ext uri="{FF2B5EF4-FFF2-40B4-BE49-F238E27FC236}">
                      <a16:creationId xmlns:a16="http://schemas.microsoft.com/office/drawing/2014/main" id="{CD1099E1-18BF-562D-A93C-CCE11FC8E236}"/>
                    </a:ext>
                  </a:extLst>
                </p14:cNvPr>
                <p14:cNvContentPartPr/>
                <p14:nvPr/>
              </p14:nvContentPartPr>
              <p14:xfrm>
                <a:off x="-120086" y="7825560"/>
                <a:ext cx="1459800" cy="399600"/>
              </p14:xfrm>
            </p:contentPart>
          </mc:Choice>
          <mc:Fallback xmlns="">
            <p:pic>
              <p:nvPicPr>
                <p:cNvPr id="3026" name="Ink 3025">
                  <a:extLst>
                    <a:ext uri="{FF2B5EF4-FFF2-40B4-BE49-F238E27FC236}">
                      <a16:creationId xmlns:a16="http://schemas.microsoft.com/office/drawing/2014/main" id="{CD1099E1-18BF-562D-A93C-CCE11FC8E236}"/>
                    </a:ext>
                  </a:extLst>
                </p:cNvPr>
                <p:cNvPicPr/>
                <p:nvPr/>
              </p:nvPicPr>
              <p:blipFill>
                <a:blip r:embed="rId5279"/>
                <a:stretch>
                  <a:fillRect/>
                </a:stretch>
              </p:blipFill>
              <p:spPr>
                <a:xfrm>
                  <a:off x="-182726" y="7447920"/>
                  <a:ext cx="1585440" cy="11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80">
              <p14:nvContentPartPr>
                <p14:cNvPr id="3027" name="Ink 3026">
                  <a:extLst>
                    <a:ext uri="{FF2B5EF4-FFF2-40B4-BE49-F238E27FC236}">
                      <a16:creationId xmlns:a16="http://schemas.microsoft.com/office/drawing/2014/main" id="{9FFF5E70-028F-A427-A30B-A049CAD37780}"/>
                    </a:ext>
                  </a:extLst>
                </p14:cNvPr>
                <p14:cNvContentPartPr/>
                <p14:nvPr/>
              </p14:nvContentPartPr>
              <p14:xfrm>
                <a:off x="35074" y="7875960"/>
                <a:ext cx="1879560" cy="356040"/>
              </p14:xfrm>
            </p:contentPart>
          </mc:Choice>
          <mc:Fallback xmlns="">
            <p:pic>
              <p:nvPicPr>
                <p:cNvPr id="3027" name="Ink 3026">
                  <a:extLst>
                    <a:ext uri="{FF2B5EF4-FFF2-40B4-BE49-F238E27FC236}">
                      <a16:creationId xmlns:a16="http://schemas.microsoft.com/office/drawing/2014/main" id="{9FFF5E70-028F-A427-A30B-A049CAD37780}"/>
                    </a:ext>
                  </a:extLst>
                </p:cNvPr>
                <p:cNvPicPr/>
                <p:nvPr/>
              </p:nvPicPr>
              <p:blipFill>
                <a:blip r:embed="rId5281"/>
                <a:stretch>
                  <a:fillRect/>
                </a:stretch>
              </p:blipFill>
              <p:spPr>
                <a:xfrm>
                  <a:off x="-27566" y="7498320"/>
                  <a:ext cx="2005200" cy="11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82">
              <p14:nvContentPartPr>
                <p14:cNvPr id="3028" name="Ink 3027">
                  <a:extLst>
                    <a:ext uri="{FF2B5EF4-FFF2-40B4-BE49-F238E27FC236}">
                      <a16:creationId xmlns:a16="http://schemas.microsoft.com/office/drawing/2014/main" id="{EB962B7A-BAE3-4C05-E1B7-C0DC07589A23}"/>
                    </a:ext>
                  </a:extLst>
                </p14:cNvPr>
                <p14:cNvContentPartPr/>
                <p14:nvPr/>
              </p14:nvContentPartPr>
              <p14:xfrm>
                <a:off x="471034" y="7764360"/>
                <a:ext cx="1634400" cy="308160"/>
              </p14:xfrm>
            </p:contentPart>
          </mc:Choice>
          <mc:Fallback xmlns="">
            <p:pic>
              <p:nvPicPr>
                <p:cNvPr id="3028" name="Ink 3027">
                  <a:extLst>
                    <a:ext uri="{FF2B5EF4-FFF2-40B4-BE49-F238E27FC236}">
                      <a16:creationId xmlns:a16="http://schemas.microsoft.com/office/drawing/2014/main" id="{EB962B7A-BAE3-4C05-E1B7-C0DC07589A23}"/>
                    </a:ext>
                  </a:extLst>
                </p:cNvPr>
                <p:cNvPicPr/>
                <p:nvPr/>
              </p:nvPicPr>
              <p:blipFill>
                <a:blip r:embed="rId5283"/>
                <a:stretch>
                  <a:fillRect/>
                </a:stretch>
              </p:blipFill>
              <p:spPr>
                <a:xfrm>
                  <a:off x="408394" y="7386360"/>
                  <a:ext cx="1760040" cy="10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84">
              <p14:nvContentPartPr>
                <p14:cNvPr id="3029" name="Ink 3028">
                  <a:extLst>
                    <a:ext uri="{FF2B5EF4-FFF2-40B4-BE49-F238E27FC236}">
                      <a16:creationId xmlns:a16="http://schemas.microsoft.com/office/drawing/2014/main" id="{5F73762A-1BA2-429C-83EE-A30295219A5B}"/>
                    </a:ext>
                  </a:extLst>
                </p14:cNvPr>
                <p14:cNvContentPartPr/>
                <p14:nvPr/>
              </p14:nvContentPartPr>
              <p14:xfrm>
                <a:off x="-41966" y="7993320"/>
                <a:ext cx="1191960" cy="265680"/>
              </p14:xfrm>
            </p:contentPart>
          </mc:Choice>
          <mc:Fallback xmlns="">
            <p:pic>
              <p:nvPicPr>
                <p:cNvPr id="3029" name="Ink 3028">
                  <a:extLst>
                    <a:ext uri="{FF2B5EF4-FFF2-40B4-BE49-F238E27FC236}">
                      <a16:creationId xmlns:a16="http://schemas.microsoft.com/office/drawing/2014/main" id="{5F73762A-1BA2-429C-83EE-A30295219A5B}"/>
                    </a:ext>
                  </a:extLst>
                </p:cNvPr>
                <p:cNvPicPr/>
                <p:nvPr/>
              </p:nvPicPr>
              <p:blipFill>
                <a:blip r:embed="rId5285"/>
                <a:stretch>
                  <a:fillRect/>
                </a:stretch>
              </p:blipFill>
              <p:spPr>
                <a:xfrm>
                  <a:off x="-104966" y="7615320"/>
                  <a:ext cx="1317600" cy="10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86">
              <p14:nvContentPartPr>
                <p14:cNvPr id="3030" name="Ink 3029">
                  <a:extLst>
                    <a:ext uri="{FF2B5EF4-FFF2-40B4-BE49-F238E27FC236}">
                      <a16:creationId xmlns:a16="http://schemas.microsoft.com/office/drawing/2014/main" id="{FDF339FB-E4B2-811A-7B68-7B24E512F3FB}"/>
                    </a:ext>
                  </a:extLst>
                </p14:cNvPr>
                <p14:cNvContentPartPr/>
                <p14:nvPr/>
              </p14:nvContentPartPr>
              <p14:xfrm>
                <a:off x="-95966" y="7935000"/>
                <a:ext cx="1187280" cy="401040"/>
              </p14:xfrm>
            </p:contentPart>
          </mc:Choice>
          <mc:Fallback xmlns="">
            <p:pic>
              <p:nvPicPr>
                <p:cNvPr id="3030" name="Ink 3029">
                  <a:extLst>
                    <a:ext uri="{FF2B5EF4-FFF2-40B4-BE49-F238E27FC236}">
                      <a16:creationId xmlns:a16="http://schemas.microsoft.com/office/drawing/2014/main" id="{FDF339FB-E4B2-811A-7B68-7B24E512F3FB}"/>
                    </a:ext>
                  </a:extLst>
                </p:cNvPr>
                <p:cNvPicPr/>
                <p:nvPr/>
              </p:nvPicPr>
              <p:blipFill>
                <a:blip r:embed="rId5287"/>
                <a:stretch>
                  <a:fillRect/>
                </a:stretch>
              </p:blipFill>
              <p:spPr>
                <a:xfrm>
                  <a:off x="-158966" y="7557360"/>
                  <a:ext cx="1312920" cy="11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88">
              <p14:nvContentPartPr>
                <p14:cNvPr id="3032" name="Ink 3031">
                  <a:extLst>
                    <a:ext uri="{FF2B5EF4-FFF2-40B4-BE49-F238E27FC236}">
                      <a16:creationId xmlns:a16="http://schemas.microsoft.com/office/drawing/2014/main" id="{CDEF891C-9D74-D718-0A59-4E7644192EB0}"/>
                    </a:ext>
                  </a:extLst>
                </p14:cNvPr>
                <p14:cNvContentPartPr/>
                <p14:nvPr/>
              </p14:nvContentPartPr>
              <p14:xfrm>
                <a:off x="12034" y="8313720"/>
                <a:ext cx="1157760" cy="243720"/>
              </p14:xfrm>
            </p:contentPart>
          </mc:Choice>
          <mc:Fallback xmlns="">
            <p:pic>
              <p:nvPicPr>
                <p:cNvPr id="3032" name="Ink 3031">
                  <a:extLst>
                    <a:ext uri="{FF2B5EF4-FFF2-40B4-BE49-F238E27FC236}">
                      <a16:creationId xmlns:a16="http://schemas.microsoft.com/office/drawing/2014/main" id="{CDEF891C-9D74-D718-0A59-4E7644192EB0}"/>
                    </a:ext>
                  </a:extLst>
                </p:cNvPr>
                <p:cNvPicPr/>
                <p:nvPr/>
              </p:nvPicPr>
              <p:blipFill>
                <a:blip r:embed="rId5289"/>
                <a:stretch>
                  <a:fillRect/>
                </a:stretch>
              </p:blipFill>
              <p:spPr>
                <a:xfrm>
                  <a:off x="-50606" y="7936080"/>
                  <a:ext cx="1283400" cy="9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90">
              <p14:nvContentPartPr>
                <p14:cNvPr id="3033" name="Ink 3032">
                  <a:extLst>
                    <a:ext uri="{FF2B5EF4-FFF2-40B4-BE49-F238E27FC236}">
                      <a16:creationId xmlns:a16="http://schemas.microsoft.com/office/drawing/2014/main" id="{719B4BE1-8C69-6610-4595-734145146F75}"/>
                    </a:ext>
                  </a:extLst>
                </p14:cNvPr>
                <p14:cNvContentPartPr/>
                <p14:nvPr/>
              </p14:nvContentPartPr>
              <p14:xfrm>
                <a:off x="-110366" y="8338560"/>
                <a:ext cx="1289160" cy="305280"/>
              </p14:xfrm>
            </p:contentPart>
          </mc:Choice>
          <mc:Fallback xmlns="">
            <p:pic>
              <p:nvPicPr>
                <p:cNvPr id="3033" name="Ink 3032">
                  <a:extLst>
                    <a:ext uri="{FF2B5EF4-FFF2-40B4-BE49-F238E27FC236}">
                      <a16:creationId xmlns:a16="http://schemas.microsoft.com/office/drawing/2014/main" id="{719B4BE1-8C69-6610-4595-734145146F75}"/>
                    </a:ext>
                  </a:extLst>
                </p:cNvPr>
                <p:cNvPicPr/>
                <p:nvPr/>
              </p:nvPicPr>
              <p:blipFill>
                <a:blip r:embed="rId5291"/>
                <a:stretch>
                  <a:fillRect/>
                </a:stretch>
              </p:blipFill>
              <p:spPr>
                <a:xfrm>
                  <a:off x="-173366" y="7960560"/>
                  <a:ext cx="1414800" cy="10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92">
              <p14:nvContentPartPr>
                <p14:cNvPr id="3034" name="Ink 3033">
                  <a:extLst>
                    <a:ext uri="{FF2B5EF4-FFF2-40B4-BE49-F238E27FC236}">
                      <a16:creationId xmlns:a16="http://schemas.microsoft.com/office/drawing/2014/main" id="{267182A2-D1E7-F6AD-3694-D226205DC357}"/>
                    </a:ext>
                  </a:extLst>
                </p14:cNvPr>
                <p14:cNvContentPartPr/>
                <p14:nvPr/>
              </p14:nvContentPartPr>
              <p14:xfrm>
                <a:off x="-23966" y="8333160"/>
                <a:ext cx="1550160" cy="329040"/>
              </p14:xfrm>
            </p:contentPart>
          </mc:Choice>
          <mc:Fallback xmlns="">
            <p:pic>
              <p:nvPicPr>
                <p:cNvPr id="3034" name="Ink 3033">
                  <a:extLst>
                    <a:ext uri="{FF2B5EF4-FFF2-40B4-BE49-F238E27FC236}">
                      <a16:creationId xmlns:a16="http://schemas.microsoft.com/office/drawing/2014/main" id="{267182A2-D1E7-F6AD-3694-D226205DC357}"/>
                    </a:ext>
                  </a:extLst>
                </p:cNvPr>
                <p:cNvPicPr/>
                <p:nvPr/>
              </p:nvPicPr>
              <p:blipFill>
                <a:blip r:embed="rId5293"/>
                <a:stretch>
                  <a:fillRect/>
                </a:stretch>
              </p:blipFill>
              <p:spPr>
                <a:xfrm>
                  <a:off x="-86606" y="7955160"/>
                  <a:ext cx="1675800" cy="10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94">
              <p14:nvContentPartPr>
                <p14:cNvPr id="3036" name="Ink 3035">
                  <a:extLst>
                    <a:ext uri="{FF2B5EF4-FFF2-40B4-BE49-F238E27FC236}">
                      <a16:creationId xmlns:a16="http://schemas.microsoft.com/office/drawing/2014/main" id="{E76D0FCD-DED9-E755-A012-0F4736AF81BF}"/>
                    </a:ext>
                  </a:extLst>
                </p14:cNvPr>
                <p14:cNvContentPartPr/>
                <p14:nvPr/>
              </p14:nvContentPartPr>
              <p14:xfrm>
                <a:off x="1032994" y="8058840"/>
                <a:ext cx="1346760" cy="375120"/>
              </p14:xfrm>
            </p:contentPart>
          </mc:Choice>
          <mc:Fallback xmlns="">
            <p:pic>
              <p:nvPicPr>
                <p:cNvPr id="3036" name="Ink 3035">
                  <a:extLst>
                    <a:ext uri="{FF2B5EF4-FFF2-40B4-BE49-F238E27FC236}">
                      <a16:creationId xmlns:a16="http://schemas.microsoft.com/office/drawing/2014/main" id="{E76D0FCD-DED9-E755-A012-0F4736AF81BF}"/>
                    </a:ext>
                  </a:extLst>
                </p:cNvPr>
                <p:cNvPicPr/>
                <p:nvPr/>
              </p:nvPicPr>
              <p:blipFill>
                <a:blip r:embed="rId5295"/>
                <a:stretch>
                  <a:fillRect/>
                </a:stretch>
              </p:blipFill>
              <p:spPr>
                <a:xfrm>
                  <a:off x="969994" y="7681200"/>
                  <a:ext cx="1472400" cy="11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96">
              <p14:nvContentPartPr>
                <p14:cNvPr id="3037" name="Ink 3036">
                  <a:extLst>
                    <a:ext uri="{FF2B5EF4-FFF2-40B4-BE49-F238E27FC236}">
                      <a16:creationId xmlns:a16="http://schemas.microsoft.com/office/drawing/2014/main" id="{13EE8B35-0DAE-2A0D-9370-40AF716CEC99}"/>
                    </a:ext>
                  </a:extLst>
                </p14:cNvPr>
                <p14:cNvContentPartPr/>
                <p14:nvPr/>
              </p14:nvContentPartPr>
              <p14:xfrm>
                <a:off x="1240714" y="8197080"/>
                <a:ext cx="864000" cy="181080"/>
              </p14:xfrm>
            </p:contentPart>
          </mc:Choice>
          <mc:Fallback xmlns="">
            <p:pic>
              <p:nvPicPr>
                <p:cNvPr id="3037" name="Ink 3036">
                  <a:extLst>
                    <a:ext uri="{FF2B5EF4-FFF2-40B4-BE49-F238E27FC236}">
                      <a16:creationId xmlns:a16="http://schemas.microsoft.com/office/drawing/2014/main" id="{13EE8B35-0DAE-2A0D-9370-40AF716CEC99}"/>
                    </a:ext>
                  </a:extLst>
                </p:cNvPr>
                <p:cNvPicPr/>
                <p:nvPr/>
              </p:nvPicPr>
              <p:blipFill>
                <a:blip r:embed="rId5297"/>
                <a:stretch>
                  <a:fillRect/>
                </a:stretch>
              </p:blipFill>
              <p:spPr>
                <a:xfrm>
                  <a:off x="1177714" y="7819080"/>
                  <a:ext cx="989640" cy="9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98">
              <p14:nvContentPartPr>
                <p14:cNvPr id="3038" name="Ink 3037">
                  <a:extLst>
                    <a:ext uri="{FF2B5EF4-FFF2-40B4-BE49-F238E27FC236}">
                      <a16:creationId xmlns:a16="http://schemas.microsoft.com/office/drawing/2014/main" id="{8A78C06A-1CC1-6C6A-E4CB-33BDFFE4B51E}"/>
                    </a:ext>
                  </a:extLst>
                </p14:cNvPr>
                <p14:cNvContentPartPr/>
                <p14:nvPr/>
              </p14:nvContentPartPr>
              <p14:xfrm>
                <a:off x="1202554" y="8111400"/>
                <a:ext cx="1760400" cy="438120"/>
              </p14:xfrm>
            </p:contentPart>
          </mc:Choice>
          <mc:Fallback xmlns="">
            <p:pic>
              <p:nvPicPr>
                <p:cNvPr id="3038" name="Ink 3037">
                  <a:extLst>
                    <a:ext uri="{FF2B5EF4-FFF2-40B4-BE49-F238E27FC236}">
                      <a16:creationId xmlns:a16="http://schemas.microsoft.com/office/drawing/2014/main" id="{8A78C06A-1CC1-6C6A-E4CB-33BDFFE4B51E}"/>
                    </a:ext>
                  </a:extLst>
                </p:cNvPr>
                <p:cNvPicPr/>
                <p:nvPr/>
              </p:nvPicPr>
              <p:blipFill>
                <a:blip r:embed="rId5299"/>
                <a:stretch>
                  <a:fillRect/>
                </a:stretch>
              </p:blipFill>
              <p:spPr>
                <a:xfrm>
                  <a:off x="1139914" y="7733760"/>
                  <a:ext cx="1886040" cy="11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00">
              <p14:nvContentPartPr>
                <p14:cNvPr id="3039" name="Ink 3038">
                  <a:extLst>
                    <a:ext uri="{FF2B5EF4-FFF2-40B4-BE49-F238E27FC236}">
                      <a16:creationId xmlns:a16="http://schemas.microsoft.com/office/drawing/2014/main" id="{DF37E707-8440-3520-BF84-D85A159BC9AE}"/>
                    </a:ext>
                  </a:extLst>
                </p14:cNvPr>
                <p14:cNvContentPartPr/>
                <p14:nvPr/>
              </p14:nvContentPartPr>
              <p14:xfrm>
                <a:off x="1580554" y="7994040"/>
                <a:ext cx="1665000" cy="519840"/>
              </p14:xfrm>
            </p:contentPart>
          </mc:Choice>
          <mc:Fallback xmlns="">
            <p:pic>
              <p:nvPicPr>
                <p:cNvPr id="3039" name="Ink 3038">
                  <a:extLst>
                    <a:ext uri="{FF2B5EF4-FFF2-40B4-BE49-F238E27FC236}">
                      <a16:creationId xmlns:a16="http://schemas.microsoft.com/office/drawing/2014/main" id="{DF37E707-8440-3520-BF84-D85A159BC9AE}"/>
                    </a:ext>
                  </a:extLst>
                </p:cNvPr>
                <p:cNvPicPr/>
                <p:nvPr/>
              </p:nvPicPr>
              <p:blipFill>
                <a:blip r:embed="rId5301"/>
                <a:stretch>
                  <a:fillRect/>
                </a:stretch>
              </p:blipFill>
              <p:spPr>
                <a:xfrm>
                  <a:off x="1517554" y="7616040"/>
                  <a:ext cx="1790640" cy="12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02">
              <p14:nvContentPartPr>
                <p14:cNvPr id="3040" name="Ink 3039">
                  <a:extLst>
                    <a:ext uri="{FF2B5EF4-FFF2-40B4-BE49-F238E27FC236}">
                      <a16:creationId xmlns:a16="http://schemas.microsoft.com/office/drawing/2014/main" id="{B35634F4-25FA-F189-B030-5AB9D688C518}"/>
                    </a:ext>
                  </a:extLst>
                </p14:cNvPr>
                <p14:cNvContentPartPr/>
                <p14:nvPr/>
              </p14:nvContentPartPr>
              <p14:xfrm>
                <a:off x="1892674" y="7794960"/>
                <a:ext cx="1740600" cy="648720"/>
              </p14:xfrm>
            </p:contentPart>
          </mc:Choice>
          <mc:Fallback xmlns="">
            <p:pic>
              <p:nvPicPr>
                <p:cNvPr id="3040" name="Ink 3039">
                  <a:extLst>
                    <a:ext uri="{FF2B5EF4-FFF2-40B4-BE49-F238E27FC236}">
                      <a16:creationId xmlns:a16="http://schemas.microsoft.com/office/drawing/2014/main" id="{B35634F4-25FA-F189-B030-5AB9D688C518}"/>
                    </a:ext>
                  </a:extLst>
                </p:cNvPr>
                <p:cNvPicPr/>
                <p:nvPr/>
              </p:nvPicPr>
              <p:blipFill>
                <a:blip r:embed="rId5303"/>
                <a:stretch>
                  <a:fillRect/>
                </a:stretch>
              </p:blipFill>
              <p:spPr>
                <a:xfrm>
                  <a:off x="1830034" y="7416960"/>
                  <a:ext cx="1866240" cy="14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04">
              <p14:nvContentPartPr>
                <p14:cNvPr id="3041" name="Ink 3040">
                  <a:extLst>
                    <a:ext uri="{FF2B5EF4-FFF2-40B4-BE49-F238E27FC236}">
                      <a16:creationId xmlns:a16="http://schemas.microsoft.com/office/drawing/2014/main" id="{F26CF5B9-1575-7938-8117-04CEF5847903}"/>
                    </a:ext>
                  </a:extLst>
                </p14:cNvPr>
                <p14:cNvContentPartPr/>
                <p14:nvPr/>
              </p14:nvContentPartPr>
              <p14:xfrm>
                <a:off x="814114" y="8482200"/>
                <a:ext cx="781560" cy="122400"/>
              </p14:xfrm>
            </p:contentPart>
          </mc:Choice>
          <mc:Fallback xmlns="">
            <p:pic>
              <p:nvPicPr>
                <p:cNvPr id="3041" name="Ink 3040">
                  <a:extLst>
                    <a:ext uri="{FF2B5EF4-FFF2-40B4-BE49-F238E27FC236}">
                      <a16:creationId xmlns:a16="http://schemas.microsoft.com/office/drawing/2014/main" id="{F26CF5B9-1575-7938-8117-04CEF5847903}"/>
                    </a:ext>
                  </a:extLst>
                </p:cNvPr>
                <p:cNvPicPr/>
                <p:nvPr/>
              </p:nvPicPr>
              <p:blipFill>
                <a:blip r:embed="rId5305"/>
                <a:stretch>
                  <a:fillRect/>
                </a:stretch>
              </p:blipFill>
              <p:spPr>
                <a:xfrm>
                  <a:off x="751114" y="8104200"/>
                  <a:ext cx="907200" cy="87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06">
              <p14:nvContentPartPr>
                <p14:cNvPr id="3043" name="Ink 3042">
                  <a:extLst>
                    <a:ext uri="{FF2B5EF4-FFF2-40B4-BE49-F238E27FC236}">
                      <a16:creationId xmlns:a16="http://schemas.microsoft.com/office/drawing/2014/main" id="{87316B43-7B44-B45F-AE41-2C22A61BB5D6}"/>
                    </a:ext>
                  </a:extLst>
                </p14:cNvPr>
                <p14:cNvContentPartPr/>
                <p14:nvPr/>
              </p14:nvContentPartPr>
              <p14:xfrm>
                <a:off x="2153314" y="7539720"/>
                <a:ext cx="1625760" cy="627840"/>
              </p14:xfrm>
            </p:contentPart>
          </mc:Choice>
          <mc:Fallback xmlns="">
            <p:pic>
              <p:nvPicPr>
                <p:cNvPr id="3043" name="Ink 3042">
                  <a:extLst>
                    <a:ext uri="{FF2B5EF4-FFF2-40B4-BE49-F238E27FC236}">
                      <a16:creationId xmlns:a16="http://schemas.microsoft.com/office/drawing/2014/main" id="{87316B43-7B44-B45F-AE41-2C22A61BB5D6}"/>
                    </a:ext>
                  </a:extLst>
                </p:cNvPr>
                <p:cNvPicPr/>
                <p:nvPr/>
              </p:nvPicPr>
              <p:blipFill>
                <a:blip r:embed="rId5307"/>
                <a:stretch>
                  <a:fillRect/>
                </a:stretch>
              </p:blipFill>
              <p:spPr>
                <a:xfrm>
                  <a:off x="2090674" y="7162080"/>
                  <a:ext cx="1751400" cy="13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08">
              <p14:nvContentPartPr>
                <p14:cNvPr id="3044" name="Ink 3043">
                  <a:extLst>
                    <a:ext uri="{FF2B5EF4-FFF2-40B4-BE49-F238E27FC236}">
                      <a16:creationId xmlns:a16="http://schemas.microsoft.com/office/drawing/2014/main" id="{C3BAF302-7E1D-7E1C-3250-AD0F320231A3}"/>
                    </a:ext>
                  </a:extLst>
                </p14:cNvPr>
                <p14:cNvContentPartPr/>
                <p14:nvPr/>
              </p14:nvContentPartPr>
              <p14:xfrm>
                <a:off x="2107234" y="7702800"/>
                <a:ext cx="1338840" cy="519480"/>
              </p14:xfrm>
            </p:contentPart>
          </mc:Choice>
          <mc:Fallback xmlns="">
            <p:pic>
              <p:nvPicPr>
                <p:cNvPr id="3044" name="Ink 3043">
                  <a:extLst>
                    <a:ext uri="{FF2B5EF4-FFF2-40B4-BE49-F238E27FC236}">
                      <a16:creationId xmlns:a16="http://schemas.microsoft.com/office/drawing/2014/main" id="{C3BAF302-7E1D-7E1C-3250-AD0F320231A3}"/>
                    </a:ext>
                  </a:extLst>
                </p:cNvPr>
                <p:cNvPicPr/>
                <p:nvPr/>
              </p:nvPicPr>
              <p:blipFill>
                <a:blip r:embed="rId5309"/>
                <a:stretch>
                  <a:fillRect/>
                </a:stretch>
              </p:blipFill>
              <p:spPr>
                <a:xfrm>
                  <a:off x="2044234" y="7324800"/>
                  <a:ext cx="1464480" cy="12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10">
              <p14:nvContentPartPr>
                <p14:cNvPr id="3045" name="Ink 3044">
                  <a:extLst>
                    <a:ext uri="{FF2B5EF4-FFF2-40B4-BE49-F238E27FC236}">
                      <a16:creationId xmlns:a16="http://schemas.microsoft.com/office/drawing/2014/main" id="{16255E48-2132-108E-DC1D-DA2F71609927}"/>
                    </a:ext>
                  </a:extLst>
                </p14:cNvPr>
                <p14:cNvContentPartPr/>
                <p14:nvPr/>
              </p14:nvContentPartPr>
              <p14:xfrm>
                <a:off x="2237914" y="7597320"/>
                <a:ext cx="1447920" cy="541080"/>
              </p14:xfrm>
            </p:contentPart>
          </mc:Choice>
          <mc:Fallback xmlns="">
            <p:pic>
              <p:nvPicPr>
                <p:cNvPr id="3045" name="Ink 3044">
                  <a:extLst>
                    <a:ext uri="{FF2B5EF4-FFF2-40B4-BE49-F238E27FC236}">
                      <a16:creationId xmlns:a16="http://schemas.microsoft.com/office/drawing/2014/main" id="{16255E48-2132-108E-DC1D-DA2F71609927}"/>
                    </a:ext>
                  </a:extLst>
                </p:cNvPr>
                <p:cNvPicPr/>
                <p:nvPr/>
              </p:nvPicPr>
              <p:blipFill>
                <a:blip r:embed="rId5311"/>
                <a:stretch>
                  <a:fillRect/>
                </a:stretch>
              </p:blipFill>
              <p:spPr>
                <a:xfrm>
                  <a:off x="2175274" y="7219320"/>
                  <a:ext cx="1573560" cy="12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12">
              <p14:nvContentPartPr>
                <p14:cNvPr id="3047" name="Ink 3046">
                  <a:extLst>
                    <a:ext uri="{FF2B5EF4-FFF2-40B4-BE49-F238E27FC236}">
                      <a16:creationId xmlns:a16="http://schemas.microsoft.com/office/drawing/2014/main" id="{609EB6A0-29DF-499E-402F-A81FAFB80EEC}"/>
                    </a:ext>
                  </a:extLst>
                </p14:cNvPr>
                <p14:cNvContentPartPr/>
                <p14:nvPr/>
              </p14:nvContentPartPr>
              <p14:xfrm>
                <a:off x="2676394" y="7604520"/>
                <a:ext cx="1168560" cy="558360"/>
              </p14:xfrm>
            </p:contentPart>
          </mc:Choice>
          <mc:Fallback xmlns="">
            <p:pic>
              <p:nvPicPr>
                <p:cNvPr id="3047" name="Ink 3046">
                  <a:extLst>
                    <a:ext uri="{FF2B5EF4-FFF2-40B4-BE49-F238E27FC236}">
                      <a16:creationId xmlns:a16="http://schemas.microsoft.com/office/drawing/2014/main" id="{609EB6A0-29DF-499E-402F-A81FAFB80EEC}"/>
                    </a:ext>
                  </a:extLst>
                </p:cNvPr>
                <p:cNvPicPr/>
                <p:nvPr/>
              </p:nvPicPr>
              <p:blipFill>
                <a:blip r:embed="rId5313"/>
                <a:stretch>
                  <a:fillRect/>
                </a:stretch>
              </p:blipFill>
              <p:spPr>
                <a:xfrm>
                  <a:off x="2613754" y="7226880"/>
                  <a:ext cx="1294200" cy="13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14">
              <p14:nvContentPartPr>
                <p14:cNvPr id="3048" name="Ink 3047">
                  <a:extLst>
                    <a:ext uri="{FF2B5EF4-FFF2-40B4-BE49-F238E27FC236}">
                      <a16:creationId xmlns:a16="http://schemas.microsoft.com/office/drawing/2014/main" id="{D16D98A6-444C-7211-AD23-9C7590DC1409}"/>
                    </a:ext>
                  </a:extLst>
                </p14:cNvPr>
                <p14:cNvContentPartPr/>
                <p14:nvPr/>
              </p14:nvContentPartPr>
              <p14:xfrm>
                <a:off x="3034594" y="7319760"/>
                <a:ext cx="1234800" cy="689400"/>
              </p14:xfrm>
            </p:contentPart>
          </mc:Choice>
          <mc:Fallback xmlns="">
            <p:pic>
              <p:nvPicPr>
                <p:cNvPr id="3048" name="Ink 3047">
                  <a:extLst>
                    <a:ext uri="{FF2B5EF4-FFF2-40B4-BE49-F238E27FC236}">
                      <a16:creationId xmlns:a16="http://schemas.microsoft.com/office/drawing/2014/main" id="{D16D98A6-444C-7211-AD23-9C7590DC1409}"/>
                    </a:ext>
                  </a:extLst>
                </p:cNvPr>
                <p:cNvPicPr/>
                <p:nvPr/>
              </p:nvPicPr>
              <p:blipFill>
                <a:blip r:embed="rId5315"/>
                <a:stretch>
                  <a:fillRect/>
                </a:stretch>
              </p:blipFill>
              <p:spPr>
                <a:xfrm>
                  <a:off x="2971594" y="6942120"/>
                  <a:ext cx="1360440" cy="14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16">
              <p14:nvContentPartPr>
                <p14:cNvPr id="3050" name="Ink 3049">
                  <a:extLst>
                    <a:ext uri="{FF2B5EF4-FFF2-40B4-BE49-F238E27FC236}">
                      <a16:creationId xmlns:a16="http://schemas.microsoft.com/office/drawing/2014/main" id="{454403FC-A6C2-4917-7677-643A701199CD}"/>
                    </a:ext>
                  </a:extLst>
                </p14:cNvPr>
                <p14:cNvContentPartPr/>
                <p14:nvPr/>
              </p14:nvContentPartPr>
              <p14:xfrm>
                <a:off x="3556594" y="7520640"/>
                <a:ext cx="477000" cy="271080"/>
              </p14:xfrm>
            </p:contentPart>
          </mc:Choice>
          <mc:Fallback xmlns="">
            <p:pic>
              <p:nvPicPr>
                <p:cNvPr id="3050" name="Ink 3049">
                  <a:extLst>
                    <a:ext uri="{FF2B5EF4-FFF2-40B4-BE49-F238E27FC236}">
                      <a16:creationId xmlns:a16="http://schemas.microsoft.com/office/drawing/2014/main" id="{454403FC-A6C2-4917-7677-643A701199CD}"/>
                    </a:ext>
                  </a:extLst>
                </p:cNvPr>
                <p:cNvPicPr/>
                <p:nvPr/>
              </p:nvPicPr>
              <p:blipFill>
                <a:blip r:embed="rId5317"/>
                <a:stretch>
                  <a:fillRect/>
                </a:stretch>
              </p:blipFill>
              <p:spPr>
                <a:xfrm>
                  <a:off x="3493594" y="7142640"/>
                  <a:ext cx="602640" cy="10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18">
              <p14:nvContentPartPr>
                <p14:cNvPr id="3052" name="Ink 3051">
                  <a:extLst>
                    <a:ext uri="{FF2B5EF4-FFF2-40B4-BE49-F238E27FC236}">
                      <a16:creationId xmlns:a16="http://schemas.microsoft.com/office/drawing/2014/main" id="{91F6C6AE-08F9-7683-64BB-E8B4FE1741F4}"/>
                    </a:ext>
                  </a:extLst>
                </p14:cNvPr>
                <p14:cNvContentPartPr/>
                <p14:nvPr/>
              </p14:nvContentPartPr>
              <p14:xfrm>
                <a:off x="1252594" y="7865880"/>
                <a:ext cx="492480" cy="464400"/>
              </p14:xfrm>
            </p:contentPart>
          </mc:Choice>
          <mc:Fallback xmlns="">
            <p:pic>
              <p:nvPicPr>
                <p:cNvPr id="3052" name="Ink 3051">
                  <a:extLst>
                    <a:ext uri="{FF2B5EF4-FFF2-40B4-BE49-F238E27FC236}">
                      <a16:creationId xmlns:a16="http://schemas.microsoft.com/office/drawing/2014/main" id="{91F6C6AE-08F9-7683-64BB-E8B4FE1741F4}"/>
                    </a:ext>
                  </a:extLst>
                </p:cNvPr>
                <p:cNvPicPr/>
                <p:nvPr/>
              </p:nvPicPr>
              <p:blipFill>
                <a:blip r:embed="rId5319"/>
                <a:stretch>
                  <a:fillRect/>
                </a:stretch>
              </p:blipFill>
              <p:spPr>
                <a:xfrm>
                  <a:off x="1189954" y="7487880"/>
                  <a:ext cx="618120" cy="12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20">
              <p14:nvContentPartPr>
                <p14:cNvPr id="3053" name="Ink 3052">
                  <a:extLst>
                    <a:ext uri="{FF2B5EF4-FFF2-40B4-BE49-F238E27FC236}">
                      <a16:creationId xmlns:a16="http://schemas.microsoft.com/office/drawing/2014/main" id="{FE242276-A656-C51E-62DB-3190CB4FDFF5}"/>
                    </a:ext>
                  </a:extLst>
                </p14:cNvPr>
                <p14:cNvContentPartPr/>
                <p14:nvPr/>
              </p14:nvContentPartPr>
              <p14:xfrm>
                <a:off x="1179514" y="8008440"/>
                <a:ext cx="596880" cy="388800"/>
              </p14:xfrm>
            </p:contentPart>
          </mc:Choice>
          <mc:Fallback xmlns="">
            <p:pic>
              <p:nvPicPr>
                <p:cNvPr id="3053" name="Ink 3052">
                  <a:extLst>
                    <a:ext uri="{FF2B5EF4-FFF2-40B4-BE49-F238E27FC236}">
                      <a16:creationId xmlns:a16="http://schemas.microsoft.com/office/drawing/2014/main" id="{FE242276-A656-C51E-62DB-3190CB4FDFF5}"/>
                    </a:ext>
                  </a:extLst>
                </p:cNvPr>
                <p:cNvPicPr/>
                <p:nvPr/>
              </p:nvPicPr>
              <p:blipFill>
                <a:blip r:embed="rId5321"/>
                <a:stretch>
                  <a:fillRect/>
                </a:stretch>
              </p:blipFill>
              <p:spPr>
                <a:xfrm>
                  <a:off x="1116874" y="7630440"/>
                  <a:ext cx="722520" cy="11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22">
              <p14:nvContentPartPr>
                <p14:cNvPr id="3054" name="Ink 3053">
                  <a:extLst>
                    <a:ext uri="{FF2B5EF4-FFF2-40B4-BE49-F238E27FC236}">
                      <a16:creationId xmlns:a16="http://schemas.microsoft.com/office/drawing/2014/main" id="{DD28C42B-385E-04F6-CA97-FA46E06F8373}"/>
                    </a:ext>
                  </a:extLst>
                </p14:cNvPr>
                <p14:cNvContentPartPr/>
                <p14:nvPr/>
              </p14:nvContentPartPr>
              <p14:xfrm>
                <a:off x="1164394" y="8085120"/>
                <a:ext cx="408960" cy="259560"/>
              </p14:xfrm>
            </p:contentPart>
          </mc:Choice>
          <mc:Fallback xmlns="">
            <p:pic>
              <p:nvPicPr>
                <p:cNvPr id="3054" name="Ink 3053">
                  <a:extLst>
                    <a:ext uri="{FF2B5EF4-FFF2-40B4-BE49-F238E27FC236}">
                      <a16:creationId xmlns:a16="http://schemas.microsoft.com/office/drawing/2014/main" id="{DD28C42B-385E-04F6-CA97-FA46E06F8373}"/>
                    </a:ext>
                  </a:extLst>
                </p:cNvPr>
                <p:cNvPicPr/>
                <p:nvPr/>
              </p:nvPicPr>
              <p:blipFill>
                <a:blip r:embed="rId5323"/>
                <a:stretch>
                  <a:fillRect/>
                </a:stretch>
              </p:blipFill>
              <p:spPr>
                <a:xfrm>
                  <a:off x="1101394" y="7707120"/>
                  <a:ext cx="534600" cy="10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24">
              <p14:nvContentPartPr>
                <p14:cNvPr id="3056" name="Ink 3055">
                  <a:extLst>
                    <a:ext uri="{FF2B5EF4-FFF2-40B4-BE49-F238E27FC236}">
                      <a16:creationId xmlns:a16="http://schemas.microsoft.com/office/drawing/2014/main" id="{8C1377F8-41CC-D9EF-9857-7A92E524647A}"/>
                    </a:ext>
                  </a:extLst>
                </p14:cNvPr>
                <p14:cNvContentPartPr/>
                <p14:nvPr/>
              </p14:nvContentPartPr>
              <p14:xfrm>
                <a:off x="572914" y="8058120"/>
                <a:ext cx="692280" cy="356760"/>
              </p14:xfrm>
            </p:contentPart>
          </mc:Choice>
          <mc:Fallback xmlns="">
            <p:pic>
              <p:nvPicPr>
                <p:cNvPr id="3056" name="Ink 3055">
                  <a:extLst>
                    <a:ext uri="{FF2B5EF4-FFF2-40B4-BE49-F238E27FC236}">
                      <a16:creationId xmlns:a16="http://schemas.microsoft.com/office/drawing/2014/main" id="{8C1377F8-41CC-D9EF-9857-7A92E524647A}"/>
                    </a:ext>
                  </a:extLst>
                </p:cNvPr>
                <p:cNvPicPr/>
                <p:nvPr/>
              </p:nvPicPr>
              <p:blipFill>
                <a:blip r:embed="rId5325"/>
                <a:stretch>
                  <a:fillRect/>
                </a:stretch>
              </p:blipFill>
              <p:spPr>
                <a:xfrm>
                  <a:off x="509914" y="7680480"/>
                  <a:ext cx="817920" cy="11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26">
              <p14:nvContentPartPr>
                <p14:cNvPr id="3057" name="Ink 3056">
                  <a:extLst>
                    <a:ext uri="{FF2B5EF4-FFF2-40B4-BE49-F238E27FC236}">
                      <a16:creationId xmlns:a16="http://schemas.microsoft.com/office/drawing/2014/main" id="{5E7BF135-31A3-0259-6A1F-95A719A6FAA6}"/>
                    </a:ext>
                  </a:extLst>
                </p14:cNvPr>
                <p14:cNvContentPartPr/>
                <p14:nvPr/>
              </p14:nvContentPartPr>
              <p14:xfrm>
                <a:off x="667954" y="8033280"/>
                <a:ext cx="711360" cy="372240"/>
              </p14:xfrm>
            </p:contentPart>
          </mc:Choice>
          <mc:Fallback xmlns="">
            <p:pic>
              <p:nvPicPr>
                <p:cNvPr id="3057" name="Ink 3056">
                  <a:extLst>
                    <a:ext uri="{FF2B5EF4-FFF2-40B4-BE49-F238E27FC236}">
                      <a16:creationId xmlns:a16="http://schemas.microsoft.com/office/drawing/2014/main" id="{5E7BF135-31A3-0259-6A1F-95A719A6FAA6}"/>
                    </a:ext>
                  </a:extLst>
                </p:cNvPr>
                <p:cNvPicPr/>
                <p:nvPr/>
              </p:nvPicPr>
              <p:blipFill>
                <a:blip r:embed="rId5327"/>
                <a:stretch>
                  <a:fillRect/>
                </a:stretch>
              </p:blipFill>
              <p:spPr>
                <a:xfrm>
                  <a:off x="604954" y="7655640"/>
                  <a:ext cx="837000" cy="11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28">
              <p14:nvContentPartPr>
                <p14:cNvPr id="3059" name="Ink 3058">
                  <a:extLst>
                    <a:ext uri="{FF2B5EF4-FFF2-40B4-BE49-F238E27FC236}">
                      <a16:creationId xmlns:a16="http://schemas.microsoft.com/office/drawing/2014/main" id="{FF999A66-B37B-F09E-4E23-16BE2291A80A}"/>
                    </a:ext>
                  </a:extLst>
                </p14:cNvPr>
                <p14:cNvContentPartPr/>
                <p14:nvPr/>
              </p14:nvContentPartPr>
              <p14:xfrm>
                <a:off x="350434" y="7149480"/>
                <a:ext cx="701280" cy="421920"/>
              </p14:xfrm>
            </p:contentPart>
          </mc:Choice>
          <mc:Fallback xmlns="">
            <p:pic>
              <p:nvPicPr>
                <p:cNvPr id="3059" name="Ink 3058">
                  <a:extLst>
                    <a:ext uri="{FF2B5EF4-FFF2-40B4-BE49-F238E27FC236}">
                      <a16:creationId xmlns:a16="http://schemas.microsoft.com/office/drawing/2014/main" id="{FF999A66-B37B-F09E-4E23-16BE2291A80A}"/>
                    </a:ext>
                  </a:extLst>
                </p:cNvPr>
                <p:cNvPicPr/>
                <p:nvPr/>
              </p:nvPicPr>
              <p:blipFill>
                <a:blip r:embed="rId5329"/>
                <a:stretch>
                  <a:fillRect/>
                </a:stretch>
              </p:blipFill>
              <p:spPr>
                <a:xfrm>
                  <a:off x="287434" y="6771480"/>
                  <a:ext cx="826920" cy="11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30">
              <p14:nvContentPartPr>
                <p14:cNvPr id="3060" name="Ink 3059">
                  <a:extLst>
                    <a:ext uri="{FF2B5EF4-FFF2-40B4-BE49-F238E27FC236}">
                      <a16:creationId xmlns:a16="http://schemas.microsoft.com/office/drawing/2014/main" id="{C4F3FE0B-B43E-EDDA-16E0-EFC2B0C341C5}"/>
                    </a:ext>
                  </a:extLst>
                </p14:cNvPr>
                <p14:cNvContentPartPr/>
                <p14:nvPr/>
              </p14:nvContentPartPr>
              <p14:xfrm>
                <a:off x="127234" y="7059120"/>
                <a:ext cx="997560" cy="583200"/>
              </p14:xfrm>
            </p:contentPart>
          </mc:Choice>
          <mc:Fallback xmlns="">
            <p:pic>
              <p:nvPicPr>
                <p:cNvPr id="3060" name="Ink 3059">
                  <a:extLst>
                    <a:ext uri="{FF2B5EF4-FFF2-40B4-BE49-F238E27FC236}">
                      <a16:creationId xmlns:a16="http://schemas.microsoft.com/office/drawing/2014/main" id="{C4F3FE0B-B43E-EDDA-16E0-EFC2B0C341C5}"/>
                    </a:ext>
                  </a:extLst>
                </p:cNvPr>
                <p:cNvPicPr/>
                <p:nvPr/>
              </p:nvPicPr>
              <p:blipFill>
                <a:blip r:embed="rId5331"/>
                <a:stretch>
                  <a:fillRect/>
                </a:stretch>
              </p:blipFill>
              <p:spPr>
                <a:xfrm>
                  <a:off x="64234" y="6681120"/>
                  <a:ext cx="1123200" cy="13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32">
              <p14:nvContentPartPr>
                <p14:cNvPr id="3061" name="Ink 3060">
                  <a:extLst>
                    <a:ext uri="{FF2B5EF4-FFF2-40B4-BE49-F238E27FC236}">
                      <a16:creationId xmlns:a16="http://schemas.microsoft.com/office/drawing/2014/main" id="{3FF38DA2-9864-3B69-38F3-81436523DAAD}"/>
                    </a:ext>
                  </a:extLst>
                </p14:cNvPr>
                <p14:cNvContentPartPr/>
                <p14:nvPr/>
              </p14:nvContentPartPr>
              <p14:xfrm>
                <a:off x="1249714" y="7318680"/>
                <a:ext cx="638640" cy="362160"/>
              </p14:xfrm>
            </p:contentPart>
          </mc:Choice>
          <mc:Fallback xmlns="">
            <p:pic>
              <p:nvPicPr>
                <p:cNvPr id="3061" name="Ink 3060">
                  <a:extLst>
                    <a:ext uri="{FF2B5EF4-FFF2-40B4-BE49-F238E27FC236}">
                      <a16:creationId xmlns:a16="http://schemas.microsoft.com/office/drawing/2014/main" id="{3FF38DA2-9864-3B69-38F3-81436523DAAD}"/>
                    </a:ext>
                  </a:extLst>
                </p:cNvPr>
                <p:cNvPicPr/>
                <p:nvPr/>
              </p:nvPicPr>
              <p:blipFill>
                <a:blip r:embed="rId5333"/>
                <a:stretch>
                  <a:fillRect/>
                </a:stretch>
              </p:blipFill>
              <p:spPr>
                <a:xfrm>
                  <a:off x="1187074" y="6941040"/>
                  <a:ext cx="764280" cy="11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34">
              <p14:nvContentPartPr>
                <p14:cNvPr id="3063" name="Ink 3062">
                  <a:extLst>
                    <a:ext uri="{FF2B5EF4-FFF2-40B4-BE49-F238E27FC236}">
                      <a16:creationId xmlns:a16="http://schemas.microsoft.com/office/drawing/2014/main" id="{CDD9E155-47F0-E548-35CB-EC4E64B2AC35}"/>
                    </a:ext>
                  </a:extLst>
                </p14:cNvPr>
                <p14:cNvContentPartPr/>
                <p14:nvPr/>
              </p14:nvContentPartPr>
              <p14:xfrm>
                <a:off x="1373554" y="4233874"/>
                <a:ext cx="320040" cy="1283400"/>
              </p14:xfrm>
            </p:contentPart>
          </mc:Choice>
          <mc:Fallback xmlns="">
            <p:pic>
              <p:nvPicPr>
                <p:cNvPr id="3063" name="Ink 3062">
                  <a:extLst>
                    <a:ext uri="{FF2B5EF4-FFF2-40B4-BE49-F238E27FC236}">
                      <a16:creationId xmlns:a16="http://schemas.microsoft.com/office/drawing/2014/main" id="{CDD9E155-47F0-E548-35CB-EC4E64B2AC35}"/>
                    </a:ext>
                  </a:extLst>
                </p:cNvPr>
                <p:cNvPicPr/>
                <p:nvPr/>
              </p:nvPicPr>
              <p:blipFill>
                <a:blip r:embed="rId5335"/>
                <a:stretch>
                  <a:fillRect/>
                </a:stretch>
              </p:blipFill>
              <p:spPr>
                <a:xfrm>
                  <a:off x="1310914" y="3855874"/>
                  <a:ext cx="445680" cy="20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36">
              <p14:nvContentPartPr>
                <p14:cNvPr id="3064" name="Ink 3063">
                  <a:extLst>
                    <a:ext uri="{FF2B5EF4-FFF2-40B4-BE49-F238E27FC236}">
                      <a16:creationId xmlns:a16="http://schemas.microsoft.com/office/drawing/2014/main" id="{4C0E0063-5C78-7598-7F12-EE644020C478}"/>
                    </a:ext>
                  </a:extLst>
                </p14:cNvPr>
                <p14:cNvContentPartPr/>
                <p14:nvPr/>
              </p14:nvContentPartPr>
              <p14:xfrm>
                <a:off x="1522234" y="4504594"/>
                <a:ext cx="292320" cy="1085400"/>
              </p14:xfrm>
            </p:contentPart>
          </mc:Choice>
          <mc:Fallback xmlns="">
            <p:pic>
              <p:nvPicPr>
                <p:cNvPr id="3064" name="Ink 3063">
                  <a:extLst>
                    <a:ext uri="{FF2B5EF4-FFF2-40B4-BE49-F238E27FC236}">
                      <a16:creationId xmlns:a16="http://schemas.microsoft.com/office/drawing/2014/main" id="{4C0E0063-5C78-7598-7F12-EE644020C478}"/>
                    </a:ext>
                  </a:extLst>
                </p:cNvPr>
                <p:cNvPicPr/>
                <p:nvPr/>
              </p:nvPicPr>
              <p:blipFill>
                <a:blip r:embed="rId5337"/>
                <a:stretch>
                  <a:fillRect/>
                </a:stretch>
              </p:blipFill>
              <p:spPr>
                <a:xfrm>
                  <a:off x="1459594" y="4126594"/>
                  <a:ext cx="417960" cy="18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38">
              <p14:nvContentPartPr>
                <p14:cNvPr id="3066" name="Ink 3065">
                  <a:extLst>
                    <a:ext uri="{FF2B5EF4-FFF2-40B4-BE49-F238E27FC236}">
                      <a16:creationId xmlns:a16="http://schemas.microsoft.com/office/drawing/2014/main" id="{32BAFF6C-3B60-C945-E625-19D138E46495}"/>
                    </a:ext>
                  </a:extLst>
                </p14:cNvPr>
                <p14:cNvContentPartPr/>
                <p14:nvPr/>
              </p14:nvContentPartPr>
              <p14:xfrm>
                <a:off x="1935874" y="4660114"/>
                <a:ext cx="206280" cy="406800"/>
              </p14:xfrm>
            </p:contentPart>
          </mc:Choice>
          <mc:Fallback xmlns="">
            <p:pic>
              <p:nvPicPr>
                <p:cNvPr id="3066" name="Ink 3065">
                  <a:extLst>
                    <a:ext uri="{FF2B5EF4-FFF2-40B4-BE49-F238E27FC236}">
                      <a16:creationId xmlns:a16="http://schemas.microsoft.com/office/drawing/2014/main" id="{32BAFF6C-3B60-C945-E625-19D138E46495}"/>
                    </a:ext>
                  </a:extLst>
                </p:cNvPr>
                <p:cNvPicPr/>
                <p:nvPr/>
              </p:nvPicPr>
              <p:blipFill>
                <a:blip r:embed="rId5339"/>
                <a:stretch>
                  <a:fillRect/>
                </a:stretch>
              </p:blipFill>
              <p:spPr>
                <a:xfrm>
                  <a:off x="1872874" y="4282114"/>
                  <a:ext cx="331920" cy="11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40">
              <p14:nvContentPartPr>
                <p14:cNvPr id="3067" name="Ink 3066">
                  <a:extLst>
                    <a:ext uri="{FF2B5EF4-FFF2-40B4-BE49-F238E27FC236}">
                      <a16:creationId xmlns:a16="http://schemas.microsoft.com/office/drawing/2014/main" id="{36E52359-6EA4-B4DB-1685-C184F3CACC88}"/>
                    </a:ext>
                  </a:extLst>
                </p14:cNvPr>
                <p14:cNvContentPartPr/>
                <p14:nvPr/>
              </p14:nvContentPartPr>
              <p14:xfrm>
                <a:off x="1868194" y="4674874"/>
                <a:ext cx="306720" cy="465840"/>
              </p14:xfrm>
            </p:contentPart>
          </mc:Choice>
          <mc:Fallback xmlns="">
            <p:pic>
              <p:nvPicPr>
                <p:cNvPr id="3067" name="Ink 3066">
                  <a:extLst>
                    <a:ext uri="{FF2B5EF4-FFF2-40B4-BE49-F238E27FC236}">
                      <a16:creationId xmlns:a16="http://schemas.microsoft.com/office/drawing/2014/main" id="{36E52359-6EA4-B4DB-1685-C184F3CACC88}"/>
                    </a:ext>
                  </a:extLst>
                </p:cNvPr>
                <p:cNvPicPr/>
                <p:nvPr/>
              </p:nvPicPr>
              <p:blipFill>
                <a:blip r:embed="rId5341"/>
                <a:stretch>
                  <a:fillRect/>
                </a:stretch>
              </p:blipFill>
              <p:spPr>
                <a:xfrm>
                  <a:off x="1805554" y="4297234"/>
                  <a:ext cx="432360" cy="12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42">
              <p14:nvContentPartPr>
                <p14:cNvPr id="3068" name="Ink 3067">
                  <a:extLst>
                    <a:ext uri="{FF2B5EF4-FFF2-40B4-BE49-F238E27FC236}">
                      <a16:creationId xmlns:a16="http://schemas.microsoft.com/office/drawing/2014/main" id="{5653E020-0150-D531-BD20-C6A3C1E7EC7F}"/>
                    </a:ext>
                  </a:extLst>
                </p14:cNvPr>
                <p14:cNvContentPartPr/>
                <p14:nvPr/>
              </p14:nvContentPartPr>
              <p14:xfrm>
                <a:off x="1943794" y="4961794"/>
                <a:ext cx="143640" cy="355680"/>
              </p14:xfrm>
            </p:contentPart>
          </mc:Choice>
          <mc:Fallback xmlns="">
            <p:pic>
              <p:nvPicPr>
                <p:cNvPr id="3068" name="Ink 3067">
                  <a:extLst>
                    <a:ext uri="{FF2B5EF4-FFF2-40B4-BE49-F238E27FC236}">
                      <a16:creationId xmlns:a16="http://schemas.microsoft.com/office/drawing/2014/main" id="{5653E020-0150-D531-BD20-C6A3C1E7EC7F}"/>
                    </a:ext>
                  </a:extLst>
                </p:cNvPr>
                <p:cNvPicPr/>
                <p:nvPr/>
              </p:nvPicPr>
              <p:blipFill>
                <a:blip r:embed="rId5343"/>
                <a:stretch>
                  <a:fillRect/>
                </a:stretch>
              </p:blipFill>
              <p:spPr>
                <a:xfrm>
                  <a:off x="1880794" y="4584154"/>
                  <a:ext cx="269280" cy="11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44">
              <p14:nvContentPartPr>
                <p14:cNvPr id="3070" name="Ink 3069">
                  <a:extLst>
                    <a:ext uri="{FF2B5EF4-FFF2-40B4-BE49-F238E27FC236}">
                      <a16:creationId xmlns:a16="http://schemas.microsoft.com/office/drawing/2014/main" id="{9E9E14E9-7457-6E8D-8A64-FD709EEEBC75}"/>
                    </a:ext>
                  </a:extLst>
                </p14:cNvPr>
                <p14:cNvContentPartPr/>
                <p14:nvPr/>
              </p14:nvContentPartPr>
              <p14:xfrm>
                <a:off x="2133154" y="4876114"/>
                <a:ext cx="370440" cy="1058760"/>
              </p14:xfrm>
            </p:contentPart>
          </mc:Choice>
          <mc:Fallback xmlns="">
            <p:pic>
              <p:nvPicPr>
                <p:cNvPr id="3070" name="Ink 3069">
                  <a:extLst>
                    <a:ext uri="{FF2B5EF4-FFF2-40B4-BE49-F238E27FC236}">
                      <a16:creationId xmlns:a16="http://schemas.microsoft.com/office/drawing/2014/main" id="{9E9E14E9-7457-6E8D-8A64-FD709EEEBC75}"/>
                    </a:ext>
                  </a:extLst>
                </p:cNvPr>
                <p:cNvPicPr/>
                <p:nvPr/>
              </p:nvPicPr>
              <p:blipFill>
                <a:blip r:embed="rId5345"/>
                <a:stretch>
                  <a:fillRect/>
                </a:stretch>
              </p:blipFill>
              <p:spPr>
                <a:xfrm>
                  <a:off x="2070514" y="4498114"/>
                  <a:ext cx="496080" cy="18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46">
              <p14:nvContentPartPr>
                <p14:cNvPr id="3071" name="Ink 3070">
                  <a:extLst>
                    <a:ext uri="{FF2B5EF4-FFF2-40B4-BE49-F238E27FC236}">
                      <a16:creationId xmlns:a16="http://schemas.microsoft.com/office/drawing/2014/main" id="{564F26E3-9D97-A58F-0ED2-E146973D910C}"/>
                    </a:ext>
                  </a:extLst>
                </p14:cNvPr>
                <p14:cNvContentPartPr/>
                <p14:nvPr/>
              </p14:nvContentPartPr>
              <p14:xfrm>
                <a:off x="2190394" y="5004994"/>
                <a:ext cx="365400" cy="1062000"/>
              </p14:xfrm>
            </p:contentPart>
          </mc:Choice>
          <mc:Fallback xmlns="">
            <p:pic>
              <p:nvPicPr>
                <p:cNvPr id="3071" name="Ink 3070">
                  <a:extLst>
                    <a:ext uri="{FF2B5EF4-FFF2-40B4-BE49-F238E27FC236}">
                      <a16:creationId xmlns:a16="http://schemas.microsoft.com/office/drawing/2014/main" id="{564F26E3-9D97-A58F-0ED2-E146973D910C}"/>
                    </a:ext>
                  </a:extLst>
                </p:cNvPr>
                <p:cNvPicPr/>
                <p:nvPr/>
              </p:nvPicPr>
              <p:blipFill>
                <a:blip r:embed="rId5347"/>
                <a:stretch>
                  <a:fillRect/>
                </a:stretch>
              </p:blipFill>
              <p:spPr>
                <a:xfrm>
                  <a:off x="2127394" y="4627354"/>
                  <a:ext cx="491040" cy="18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48">
              <p14:nvContentPartPr>
                <p14:cNvPr id="3073" name="Ink 3072">
                  <a:extLst>
                    <a:ext uri="{FF2B5EF4-FFF2-40B4-BE49-F238E27FC236}">
                      <a16:creationId xmlns:a16="http://schemas.microsoft.com/office/drawing/2014/main" id="{72C39776-6F2A-8872-6B1F-49840E8A116C}"/>
                    </a:ext>
                  </a:extLst>
                </p14:cNvPr>
                <p14:cNvContentPartPr/>
                <p14:nvPr/>
              </p14:nvContentPartPr>
              <p14:xfrm>
                <a:off x="2509714" y="5494594"/>
                <a:ext cx="217440" cy="496800"/>
              </p14:xfrm>
            </p:contentPart>
          </mc:Choice>
          <mc:Fallback xmlns="">
            <p:pic>
              <p:nvPicPr>
                <p:cNvPr id="3073" name="Ink 3072">
                  <a:extLst>
                    <a:ext uri="{FF2B5EF4-FFF2-40B4-BE49-F238E27FC236}">
                      <a16:creationId xmlns:a16="http://schemas.microsoft.com/office/drawing/2014/main" id="{72C39776-6F2A-8872-6B1F-49840E8A116C}"/>
                    </a:ext>
                  </a:extLst>
                </p:cNvPr>
                <p:cNvPicPr/>
                <p:nvPr/>
              </p:nvPicPr>
              <p:blipFill>
                <a:blip r:embed="rId5349"/>
                <a:stretch>
                  <a:fillRect/>
                </a:stretch>
              </p:blipFill>
              <p:spPr>
                <a:xfrm>
                  <a:off x="2446714" y="5116594"/>
                  <a:ext cx="343080" cy="12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50">
              <p14:nvContentPartPr>
                <p14:cNvPr id="3074" name="Ink 3073">
                  <a:extLst>
                    <a:ext uri="{FF2B5EF4-FFF2-40B4-BE49-F238E27FC236}">
                      <a16:creationId xmlns:a16="http://schemas.microsoft.com/office/drawing/2014/main" id="{5D03946B-3843-B124-2011-ED243FD7B769}"/>
                    </a:ext>
                  </a:extLst>
                </p14:cNvPr>
                <p14:cNvContentPartPr/>
                <p14:nvPr/>
              </p14:nvContentPartPr>
              <p14:xfrm>
                <a:off x="2525194" y="5767474"/>
                <a:ext cx="259200" cy="386280"/>
              </p14:xfrm>
            </p:contentPart>
          </mc:Choice>
          <mc:Fallback xmlns="">
            <p:pic>
              <p:nvPicPr>
                <p:cNvPr id="3074" name="Ink 3073">
                  <a:extLst>
                    <a:ext uri="{FF2B5EF4-FFF2-40B4-BE49-F238E27FC236}">
                      <a16:creationId xmlns:a16="http://schemas.microsoft.com/office/drawing/2014/main" id="{5D03946B-3843-B124-2011-ED243FD7B769}"/>
                    </a:ext>
                  </a:extLst>
                </p:cNvPr>
                <p:cNvPicPr/>
                <p:nvPr/>
              </p:nvPicPr>
              <p:blipFill>
                <a:blip r:embed="rId5351"/>
                <a:stretch>
                  <a:fillRect/>
                </a:stretch>
              </p:blipFill>
              <p:spPr>
                <a:xfrm>
                  <a:off x="2462194" y="5389834"/>
                  <a:ext cx="384840" cy="11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52">
              <p14:nvContentPartPr>
                <p14:cNvPr id="3075" name="Ink 3074">
                  <a:extLst>
                    <a:ext uri="{FF2B5EF4-FFF2-40B4-BE49-F238E27FC236}">
                      <a16:creationId xmlns:a16="http://schemas.microsoft.com/office/drawing/2014/main" id="{1C237E77-A0BF-0189-FE2A-F1096B762558}"/>
                    </a:ext>
                  </a:extLst>
                </p14:cNvPr>
                <p14:cNvContentPartPr/>
                <p14:nvPr/>
              </p14:nvContentPartPr>
              <p14:xfrm>
                <a:off x="2501434" y="6030634"/>
                <a:ext cx="257040" cy="263880"/>
              </p14:xfrm>
            </p:contentPart>
          </mc:Choice>
          <mc:Fallback xmlns="">
            <p:pic>
              <p:nvPicPr>
                <p:cNvPr id="3075" name="Ink 3074">
                  <a:extLst>
                    <a:ext uri="{FF2B5EF4-FFF2-40B4-BE49-F238E27FC236}">
                      <a16:creationId xmlns:a16="http://schemas.microsoft.com/office/drawing/2014/main" id="{1C237E77-A0BF-0189-FE2A-F1096B762558}"/>
                    </a:ext>
                  </a:extLst>
                </p:cNvPr>
                <p:cNvPicPr/>
                <p:nvPr/>
              </p:nvPicPr>
              <p:blipFill>
                <a:blip r:embed="rId5353"/>
                <a:stretch>
                  <a:fillRect/>
                </a:stretch>
              </p:blipFill>
              <p:spPr>
                <a:xfrm>
                  <a:off x="2438434" y="5652994"/>
                  <a:ext cx="382680" cy="10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54">
              <p14:nvContentPartPr>
                <p14:cNvPr id="3076" name="Ink 3075">
                  <a:extLst>
                    <a:ext uri="{FF2B5EF4-FFF2-40B4-BE49-F238E27FC236}">
                      <a16:creationId xmlns:a16="http://schemas.microsoft.com/office/drawing/2014/main" id="{6CC3668B-53CF-E5F5-6F8F-03636E926E01}"/>
                    </a:ext>
                  </a:extLst>
                </p14:cNvPr>
                <p14:cNvContentPartPr/>
                <p14:nvPr/>
              </p14:nvContentPartPr>
              <p14:xfrm>
                <a:off x="2523754" y="5977354"/>
                <a:ext cx="213840" cy="300960"/>
              </p14:xfrm>
            </p:contentPart>
          </mc:Choice>
          <mc:Fallback xmlns="">
            <p:pic>
              <p:nvPicPr>
                <p:cNvPr id="3076" name="Ink 3075">
                  <a:extLst>
                    <a:ext uri="{FF2B5EF4-FFF2-40B4-BE49-F238E27FC236}">
                      <a16:creationId xmlns:a16="http://schemas.microsoft.com/office/drawing/2014/main" id="{6CC3668B-53CF-E5F5-6F8F-03636E926E01}"/>
                    </a:ext>
                  </a:extLst>
                </p:cNvPr>
                <p:cNvPicPr/>
                <p:nvPr/>
              </p:nvPicPr>
              <p:blipFill>
                <a:blip r:embed="rId5355"/>
                <a:stretch>
                  <a:fillRect/>
                </a:stretch>
              </p:blipFill>
              <p:spPr>
                <a:xfrm>
                  <a:off x="2461114" y="5599714"/>
                  <a:ext cx="339480" cy="10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56">
              <p14:nvContentPartPr>
                <p14:cNvPr id="3077" name="Ink 3076">
                  <a:extLst>
                    <a:ext uri="{FF2B5EF4-FFF2-40B4-BE49-F238E27FC236}">
                      <a16:creationId xmlns:a16="http://schemas.microsoft.com/office/drawing/2014/main" id="{21F9ED80-0382-99A3-9BEA-8AEDCEEDB7AF}"/>
                    </a:ext>
                  </a:extLst>
                </p14:cNvPr>
                <p14:cNvContentPartPr/>
                <p14:nvPr/>
              </p14:nvContentPartPr>
              <p14:xfrm>
                <a:off x="2547514" y="5927314"/>
                <a:ext cx="176040" cy="426960"/>
              </p14:xfrm>
            </p:contentPart>
          </mc:Choice>
          <mc:Fallback xmlns="">
            <p:pic>
              <p:nvPicPr>
                <p:cNvPr id="3077" name="Ink 3076">
                  <a:extLst>
                    <a:ext uri="{FF2B5EF4-FFF2-40B4-BE49-F238E27FC236}">
                      <a16:creationId xmlns:a16="http://schemas.microsoft.com/office/drawing/2014/main" id="{21F9ED80-0382-99A3-9BEA-8AEDCEEDB7AF}"/>
                    </a:ext>
                  </a:extLst>
                </p:cNvPr>
                <p:cNvPicPr/>
                <p:nvPr/>
              </p:nvPicPr>
              <p:blipFill>
                <a:blip r:embed="rId5357"/>
                <a:stretch>
                  <a:fillRect/>
                </a:stretch>
              </p:blipFill>
              <p:spPr>
                <a:xfrm>
                  <a:off x="2484874" y="5549674"/>
                  <a:ext cx="301680" cy="11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58">
              <p14:nvContentPartPr>
                <p14:cNvPr id="3079" name="Ink 3078">
                  <a:extLst>
                    <a:ext uri="{FF2B5EF4-FFF2-40B4-BE49-F238E27FC236}">
                      <a16:creationId xmlns:a16="http://schemas.microsoft.com/office/drawing/2014/main" id="{470089F8-874D-D934-2695-EB672D6F1EBF}"/>
                    </a:ext>
                  </a:extLst>
                </p14:cNvPr>
                <p14:cNvContentPartPr/>
                <p14:nvPr/>
              </p14:nvContentPartPr>
              <p14:xfrm>
                <a:off x="2424394" y="5652994"/>
                <a:ext cx="192600" cy="689760"/>
              </p14:xfrm>
            </p:contentPart>
          </mc:Choice>
          <mc:Fallback xmlns="">
            <p:pic>
              <p:nvPicPr>
                <p:cNvPr id="3079" name="Ink 3078">
                  <a:extLst>
                    <a:ext uri="{FF2B5EF4-FFF2-40B4-BE49-F238E27FC236}">
                      <a16:creationId xmlns:a16="http://schemas.microsoft.com/office/drawing/2014/main" id="{470089F8-874D-D934-2695-EB672D6F1EBF}"/>
                    </a:ext>
                  </a:extLst>
                </p:cNvPr>
                <p:cNvPicPr/>
                <p:nvPr/>
              </p:nvPicPr>
              <p:blipFill>
                <a:blip r:embed="rId5359"/>
                <a:stretch>
                  <a:fillRect/>
                </a:stretch>
              </p:blipFill>
              <p:spPr>
                <a:xfrm>
                  <a:off x="2361394" y="5274994"/>
                  <a:ext cx="318240" cy="144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60">
              <p14:nvContentPartPr>
                <p14:cNvPr id="3080" name="Ink 3079">
                  <a:extLst>
                    <a:ext uri="{FF2B5EF4-FFF2-40B4-BE49-F238E27FC236}">
                      <a16:creationId xmlns:a16="http://schemas.microsoft.com/office/drawing/2014/main" id="{D496ABD5-4FF6-45C3-6527-C72971696C45}"/>
                    </a:ext>
                  </a:extLst>
                </p14:cNvPr>
                <p14:cNvContentPartPr/>
                <p14:nvPr/>
              </p14:nvContentPartPr>
              <p14:xfrm>
                <a:off x="2529874" y="5769634"/>
                <a:ext cx="137880" cy="389520"/>
              </p14:xfrm>
            </p:contentPart>
          </mc:Choice>
          <mc:Fallback xmlns="">
            <p:pic>
              <p:nvPicPr>
                <p:cNvPr id="3080" name="Ink 3079">
                  <a:extLst>
                    <a:ext uri="{FF2B5EF4-FFF2-40B4-BE49-F238E27FC236}">
                      <a16:creationId xmlns:a16="http://schemas.microsoft.com/office/drawing/2014/main" id="{D496ABD5-4FF6-45C3-6527-C72971696C45}"/>
                    </a:ext>
                  </a:extLst>
                </p:cNvPr>
                <p:cNvPicPr/>
                <p:nvPr/>
              </p:nvPicPr>
              <p:blipFill>
                <a:blip r:embed="rId5361"/>
                <a:stretch>
                  <a:fillRect/>
                </a:stretch>
              </p:blipFill>
              <p:spPr>
                <a:xfrm>
                  <a:off x="2467234" y="5391634"/>
                  <a:ext cx="263520" cy="11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62">
              <p14:nvContentPartPr>
                <p14:cNvPr id="3082" name="Ink 3081">
                  <a:extLst>
                    <a:ext uri="{FF2B5EF4-FFF2-40B4-BE49-F238E27FC236}">
                      <a16:creationId xmlns:a16="http://schemas.microsoft.com/office/drawing/2014/main" id="{DDED28CF-0AE6-D2CC-510D-0EF62BB019E5}"/>
                    </a:ext>
                  </a:extLst>
                </p14:cNvPr>
                <p14:cNvContentPartPr/>
                <p14:nvPr/>
              </p14:nvContentPartPr>
              <p14:xfrm>
                <a:off x="2435194" y="5597194"/>
                <a:ext cx="214560" cy="823680"/>
              </p14:xfrm>
            </p:contentPart>
          </mc:Choice>
          <mc:Fallback xmlns="">
            <p:pic>
              <p:nvPicPr>
                <p:cNvPr id="3082" name="Ink 3081">
                  <a:extLst>
                    <a:ext uri="{FF2B5EF4-FFF2-40B4-BE49-F238E27FC236}">
                      <a16:creationId xmlns:a16="http://schemas.microsoft.com/office/drawing/2014/main" id="{DDED28CF-0AE6-D2CC-510D-0EF62BB019E5}"/>
                    </a:ext>
                  </a:extLst>
                </p:cNvPr>
                <p:cNvPicPr/>
                <p:nvPr/>
              </p:nvPicPr>
              <p:blipFill>
                <a:blip r:embed="rId5363"/>
                <a:stretch>
                  <a:fillRect/>
                </a:stretch>
              </p:blipFill>
              <p:spPr>
                <a:xfrm>
                  <a:off x="2372554" y="5219194"/>
                  <a:ext cx="340200" cy="157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64">
              <p14:nvContentPartPr>
                <p14:cNvPr id="3083" name="Ink 3082">
                  <a:extLst>
                    <a:ext uri="{FF2B5EF4-FFF2-40B4-BE49-F238E27FC236}">
                      <a16:creationId xmlns:a16="http://schemas.microsoft.com/office/drawing/2014/main" id="{AE458203-6279-8AA1-EF41-2F553EDEB325}"/>
                    </a:ext>
                  </a:extLst>
                </p14:cNvPr>
                <p14:cNvContentPartPr/>
                <p14:nvPr/>
              </p14:nvContentPartPr>
              <p14:xfrm>
                <a:off x="2500354" y="6144034"/>
                <a:ext cx="66960" cy="550080"/>
              </p14:xfrm>
            </p:contentPart>
          </mc:Choice>
          <mc:Fallback xmlns="">
            <p:pic>
              <p:nvPicPr>
                <p:cNvPr id="3083" name="Ink 3082">
                  <a:extLst>
                    <a:ext uri="{FF2B5EF4-FFF2-40B4-BE49-F238E27FC236}">
                      <a16:creationId xmlns:a16="http://schemas.microsoft.com/office/drawing/2014/main" id="{AE458203-6279-8AA1-EF41-2F553EDEB325}"/>
                    </a:ext>
                  </a:extLst>
                </p:cNvPr>
                <p:cNvPicPr/>
                <p:nvPr/>
              </p:nvPicPr>
              <p:blipFill>
                <a:blip r:embed="rId5365"/>
                <a:stretch>
                  <a:fillRect/>
                </a:stretch>
              </p:blipFill>
              <p:spPr>
                <a:xfrm>
                  <a:off x="2437354" y="5766034"/>
                  <a:ext cx="192600" cy="13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66">
              <p14:nvContentPartPr>
                <p14:cNvPr id="3084" name="Ink 3083">
                  <a:extLst>
                    <a:ext uri="{FF2B5EF4-FFF2-40B4-BE49-F238E27FC236}">
                      <a16:creationId xmlns:a16="http://schemas.microsoft.com/office/drawing/2014/main" id="{DF8656EE-2799-F356-9D8F-82097D73DC93}"/>
                    </a:ext>
                  </a:extLst>
                </p14:cNvPr>
                <p14:cNvContentPartPr/>
                <p14:nvPr/>
              </p14:nvContentPartPr>
              <p14:xfrm>
                <a:off x="2170954" y="5837674"/>
                <a:ext cx="127800" cy="911880"/>
              </p14:xfrm>
            </p:contentPart>
          </mc:Choice>
          <mc:Fallback xmlns="">
            <p:pic>
              <p:nvPicPr>
                <p:cNvPr id="3084" name="Ink 3083">
                  <a:extLst>
                    <a:ext uri="{FF2B5EF4-FFF2-40B4-BE49-F238E27FC236}">
                      <a16:creationId xmlns:a16="http://schemas.microsoft.com/office/drawing/2014/main" id="{DF8656EE-2799-F356-9D8F-82097D73DC93}"/>
                    </a:ext>
                  </a:extLst>
                </p:cNvPr>
                <p:cNvPicPr/>
                <p:nvPr/>
              </p:nvPicPr>
              <p:blipFill>
                <a:blip r:embed="rId5367"/>
                <a:stretch>
                  <a:fillRect/>
                </a:stretch>
              </p:blipFill>
              <p:spPr>
                <a:xfrm>
                  <a:off x="2108314" y="5460034"/>
                  <a:ext cx="253440" cy="166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68">
              <p14:nvContentPartPr>
                <p14:cNvPr id="3085" name="Ink 3084">
                  <a:extLst>
                    <a:ext uri="{FF2B5EF4-FFF2-40B4-BE49-F238E27FC236}">
                      <a16:creationId xmlns:a16="http://schemas.microsoft.com/office/drawing/2014/main" id="{796829E3-3ED5-A155-BEFE-7F269725B4EF}"/>
                    </a:ext>
                  </a:extLst>
                </p14:cNvPr>
                <p14:cNvContentPartPr/>
                <p14:nvPr/>
              </p14:nvContentPartPr>
              <p14:xfrm>
                <a:off x="2074474" y="6291274"/>
                <a:ext cx="298080" cy="446040"/>
              </p14:xfrm>
            </p:contentPart>
          </mc:Choice>
          <mc:Fallback xmlns="">
            <p:pic>
              <p:nvPicPr>
                <p:cNvPr id="3085" name="Ink 3084">
                  <a:extLst>
                    <a:ext uri="{FF2B5EF4-FFF2-40B4-BE49-F238E27FC236}">
                      <a16:creationId xmlns:a16="http://schemas.microsoft.com/office/drawing/2014/main" id="{796829E3-3ED5-A155-BEFE-7F269725B4EF}"/>
                    </a:ext>
                  </a:extLst>
                </p:cNvPr>
                <p:cNvPicPr/>
                <p:nvPr/>
              </p:nvPicPr>
              <p:blipFill>
                <a:blip r:embed="rId5369"/>
                <a:stretch>
                  <a:fillRect/>
                </a:stretch>
              </p:blipFill>
              <p:spPr>
                <a:xfrm>
                  <a:off x="2011474" y="5913634"/>
                  <a:ext cx="423720" cy="12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70">
              <p14:nvContentPartPr>
                <p14:cNvPr id="3086" name="Ink 3085">
                  <a:extLst>
                    <a:ext uri="{FF2B5EF4-FFF2-40B4-BE49-F238E27FC236}">
                      <a16:creationId xmlns:a16="http://schemas.microsoft.com/office/drawing/2014/main" id="{2A949454-A1DA-CEE2-DC21-5C53B6F81C12}"/>
                    </a:ext>
                  </a:extLst>
                </p14:cNvPr>
                <p14:cNvContentPartPr/>
                <p14:nvPr/>
              </p14:nvContentPartPr>
              <p14:xfrm>
                <a:off x="2060434" y="6423754"/>
                <a:ext cx="202320" cy="402480"/>
              </p14:xfrm>
            </p:contentPart>
          </mc:Choice>
          <mc:Fallback xmlns="">
            <p:pic>
              <p:nvPicPr>
                <p:cNvPr id="3086" name="Ink 3085">
                  <a:extLst>
                    <a:ext uri="{FF2B5EF4-FFF2-40B4-BE49-F238E27FC236}">
                      <a16:creationId xmlns:a16="http://schemas.microsoft.com/office/drawing/2014/main" id="{2A949454-A1DA-CEE2-DC21-5C53B6F81C12}"/>
                    </a:ext>
                  </a:extLst>
                </p:cNvPr>
                <p:cNvPicPr/>
                <p:nvPr/>
              </p:nvPicPr>
              <p:blipFill>
                <a:blip r:embed="rId5371"/>
                <a:stretch>
                  <a:fillRect/>
                </a:stretch>
              </p:blipFill>
              <p:spPr>
                <a:xfrm>
                  <a:off x="1997794" y="6046114"/>
                  <a:ext cx="327960" cy="11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72">
              <p14:nvContentPartPr>
                <p14:cNvPr id="3088" name="Ink 3087">
                  <a:extLst>
                    <a:ext uri="{FF2B5EF4-FFF2-40B4-BE49-F238E27FC236}">
                      <a16:creationId xmlns:a16="http://schemas.microsoft.com/office/drawing/2014/main" id="{72FF806E-5643-9723-7F0B-1BC6C3B720D9}"/>
                    </a:ext>
                  </a:extLst>
                </p14:cNvPr>
                <p14:cNvContentPartPr/>
                <p14:nvPr/>
              </p14:nvContentPartPr>
              <p14:xfrm>
                <a:off x="2126674" y="5786554"/>
                <a:ext cx="158040" cy="312840"/>
              </p14:xfrm>
            </p:contentPart>
          </mc:Choice>
          <mc:Fallback xmlns="">
            <p:pic>
              <p:nvPicPr>
                <p:cNvPr id="3088" name="Ink 3087">
                  <a:extLst>
                    <a:ext uri="{FF2B5EF4-FFF2-40B4-BE49-F238E27FC236}">
                      <a16:creationId xmlns:a16="http://schemas.microsoft.com/office/drawing/2014/main" id="{72FF806E-5643-9723-7F0B-1BC6C3B720D9}"/>
                    </a:ext>
                  </a:extLst>
                </p:cNvPr>
                <p:cNvPicPr/>
                <p:nvPr/>
              </p:nvPicPr>
              <p:blipFill>
                <a:blip r:embed="rId5373"/>
                <a:stretch>
                  <a:fillRect/>
                </a:stretch>
              </p:blipFill>
              <p:spPr>
                <a:xfrm>
                  <a:off x="2063674" y="5408914"/>
                  <a:ext cx="283680" cy="10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74">
              <p14:nvContentPartPr>
                <p14:cNvPr id="3089" name="Ink 3088">
                  <a:extLst>
                    <a:ext uri="{FF2B5EF4-FFF2-40B4-BE49-F238E27FC236}">
                      <a16:creationId xmlns:a16="http://schemas.microsoft.com/office/drawing/2014/main" id="{DFB0F561-0812-4296-9F52-B7E766EC0E3F}"/>
                    </a:ext>
                  </a:extLst>
                </p14:cNvPr>
                <p14:cNvContentPartPr/>
                <p14:nvPr/>
              </p14:nvContentPartPr>
              <p14:xfrm>
                <a:off x="2177074" y="5845234"/>
                <a:ext cx="156960" cy="210240"/>
              </p14:xfrm>
            </p:contentPart>
          </mc:Choice>
          <mc:Fallback xmlns="">
            <p:pic>
              <p:nvPicPr>
                <p:cNvPr id="3089" name="Ink 3088">
                  <a:extLst>
                    <a:ext uri="{FF2B5EF4-FFF2-40B4-BE49-F238E27FC236}">
                      <a16:creationId xmlns:a16="http://schemas.microsoft.com/office/drawing/2014/main" id="{DFB0F561-0812-4296-9F52-B7E766EC0E3F}"/>
                    </a:ext>
                  </a:extLst>
                </p:cNvPr>
                <p:cNvPicPr/>
                <p:nvPr/>
              </p:nvPicPr>
              <p:blipFill>
                <a:blip r:embed="rId5375"/>
                <a:stretch>
                  <a:fillRect/>
                </a:stretch>
              </p:blipFill>
              <p:spPr>
                <a:xfrm>
                  <a:off x="2114434" y="5467234"/>
                  <a:ext cx="282600" cy="9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76">
              <p14:nvContentPartPr>
                <p14:cNvPr id="3090" name="Ink 3089">
                  <a:extLst>
                    <a:ext uri="{FF2B5EF4-FFF2-40B4-BE49-F238E27FC236}">
                      <a16:creationId xmlns:a16="http://schemas.microsoft.com/office/drawing/2014/main" id="{C609C335-F40C-99F5-9909-A05934E81CAF}"/>
                    </a:ext>
                  </a:extLst>
                </p14:cNvPr>
                <p14:cNvContentPartPr/>
                <p14:nvPr/>
              </p14:nvContentPartPr>
              <p14:xfrm>
                <a:off x="2193634" y="5851714"/>
                <a:ext cx="139320" cy="240840"/>
              </p14:xfrm>
            </p:contentPart>
          </mc:Choice>
          <mc:Fallback xmlns="">
            <p:pic>
              <p:nvPicPr>
                <p:cNvPr id="3090" name="Ink 3089">
                  <a:extLst>
                    <a:ext uri="{FF2B5EF4-FFF2-40B4-BE49-F238E27FC236}">
                      <a16:creationId xmlns:a16="http://schemas.microsoft.com/office/drawing/2014/main" id="{C609C335-F40C-99F5-9909-A05934E81CAF}"/>
                    </a:ext>
                  </a:extLst>
                </p:cNvPr>
                <p:cNvPicPr/>
                <p:nvPr/>
              </p:nvPicPr>
              <p:blipFill>
                <a:blip r:embed="rId5377"/>
                <a:stretch>
                  <a:fillRect/>
                </a:stretch>
              </p:blipFill>
              <p:spPr>
                <a:xfrm>
                  <a:off x="2130994" y="5474074"/>
                  <a:ext cx="264960" cy="9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78">
              <p14:nvContentPartPr>
                <p14:cNvPr id="3091" name="Ink 3090">
                  <a:extLst>
                    <a:ext uri="{FF2B5EF4-FFF2-40B4-BE49-F238E27FC236}">
                      <a16:creationId xmlns:a16="http://schemas.microsoft.com/office/drawing/2014/main" id="{42DE4049-75FF-D376-DA41-3FD7D32F0B58}"/>
                    </a:ext>
                  </a:extLst>
                </p14:cNvPr>
                <p14:cNvContentPartPr/>
                <p14:nvPr/>
              </p14:nvContentPartPr>
              <p14:xfrm>
                <a:off x="2231074" y="5489914"/>
                <a:ext cx="120960" cy="864720"/>
              </p14:xfrm>
            </p:contentPart>
          </mc:Choice>
          <mc:Fallback xmlns="">
            <p:pic>
              <p:nvPicPr>
                <p:cNvPr id="3091" name="Ink 3090">
                  <a:extLst>
                    <a:ext uri="{FF2B5EF4-FFF2-40B4-BE49-F238E27FC236}">
                      <a16:creationId xmlns:a16="http://schemas.microsoft.com/office/drawing/2014/main" id="{42DE4049-75FF-D376-DA41-3FD7D32F0B58}"/>
                    </a:ext>
                  </a:extLst>
                </p:cNvPr>
                <p:cNvPicPr/>
                <p:nvPr/>
              </p:nvPicPr>
              <p:blipFill>
                <a:blip r:embed="rId5379"/>
                <a:stretch>
                  <a:fillRect/>
                </a:stretch>
              </p:blipFill>
              <p:spPr>
                <a:xfrm>
                  <a:off x="2168074" y="5112274"/>
                  <a:ext cx="246600" cy="162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80">
              <p14:nvContentPartPr>
                <p14:cNvPr id="3092" name="Ink 3091">
                  <a:extLst>
                    <a:ext uri="{FF2B5EF4-FFF2-40B4-BE49-F238E27FC236}">
                      <a16:creationId xmlns:a16="http://schemas.microsoft.com/office/drawing/2014/main" id="{5A84684A-62FB-7734-B5DB-0C0AFBB3DA8E}"/>
                    </a:ext>
                  </a:extLst>
                </p14:cNvPr>
                <p14:cNvContentPartPr/>
                <p14:nvPr/>
              </p14:nvContentPartPr>
              <p14:xfrm>
                <a:off x="2219554" y="5749834"/>
                <a:ext cx="158040" cy="970200"/>
              </p14:xfrm>
            </p:contentPart>
          </mc:Choice>
          <mc:Fallback xmlns="">
            <p:pic>
              <p:nvPicPr>
                <p:cNvPr id="3092" name="Ink 3091">
                  <a:extLst>
                    <a:ext uri="{FF2B5EF4-FFF2-40B4-BE49-F238E27FC236}">
                      <a16:creationId xmlns:a16="http://schemas.microsoft.com/office/drawing/2014/main" id="{5A84684A-62FB-7734-B5DB-0C0AFBB3DA8E}"/>
                    </a:ext>
                  </a:extLst>
                </p:cNvPr>
                <p:cNvPicPr/>
                <p:nvPr/>
              </p:nvPicPr>
              <p:blipFill>
                <a:blip r:embed="rId5381"/>
                <a:stretch>
                  <a:fillRect/>
                </a:stretch>
              </p:blipFill>
              <p:spPr>
                <a:xfrm>
                  <a:off x="2156554" y="5371834"/>
                  <a:ext cx="283680" cy="172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82">
              <p14:nvContentPartPr>
                <p14:cNvPr id="3094" name="Ink 3093">
                  <a:extLst>
                    <a:ext uri="{FF2B5EF4-FFF2-40B4-BE49-F238E27FC236}">
                      <a16:creationId xmlns:a16="http://schemas.microsoft.com/office/drawing/2014/main" id="{A468B386-1612-7E38-9C8D-644365F64365}"/>
                    </a:ext>
                  </a:extLst>
                </p14:cNvPr>
                <p14:cNvContentPartPr/>
                <p14:nvPr/>
              </p14:nvContentPartPr>
              <p14:xfrm>
                <a:off x="1502434" y="6049714"/>
                <a:ext cx="325440" cy="525240"/>
              </p14:xfrm>
            </p:contentPart>
          </mc:Choice>
          <mc:Fallback xmlns="">
            <p:pic>
              <p:nvPicPr>
                <p:cNvPr id="3094" name="Ink 3093">
                  <a:extLst>
                    <a:ext uri="{FF2B5EF4-FFF2-40B4-BE49-F238E27FC236}">
                      <a16:creationId xmlns:a16="http://schemas.microsoft.com/office/drawing/2014/main" id="{A468B386-1612-7E38-9C8D-644365F64365}"/>
                    </a:ext>
                  </a:extLst>
                </p:cNvPr>
                <p:cNvPicPr/>
                <p:nvPr/>
              </p:nvPicPr>
              <p:blipFill>
                <a:blip r:embed="rId5383"/>
                <a:stretch>
                  <a:fillRect/>
                </a:stretch>
              </p:blipFill>
              <p:spPr>
                <a:xfrm>
                  <a:off x="1439794" y="5672074"/>
                  <a:ext cx="451080" cy="12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84">
              <p14:nvContentPartPr>
                <p14:cNvPr id="3095" name="Ink 3094">
                  <a:extLst>
                    <a:ext uri="{FF2B5EF4-FFF2-40B4-BE49-F238E27FC236}">
                      <a16:creationId xmlns:a16="http://schemas.microsoft.com/office/drawing/2014/main" id="{BA1A6435-9204-D309-90F9-7344260FA21C}"/>
                    </a:ext>
                  </a:extLst>
                </p14:cNvPr>
                <p14:cNvContentPartPr/>
                <p14:nvPr/>
              </p14:nvContentPartPr>
              <p14:xfrm>
                <a:off x="1398754" y="6344914"/>
                <a:ext cx="414360" cy="279720"/>
              </p14:xfrm>
            </p:contentPart>
          </mc:Choice>
          <mc:Fallback xmlns="">
            <p:pic>
              <p:nvPicPr>
                <p:cNvPr id="3095" name="Ink 3094">
                  <a:extLst>
                    <a:ext uri="{FF2B5EF4-FFF2-40B4-BE49-F238E27FC236}">
                      <a16:creationId xmlns:a16="http://schemas.microsoft.com/office/drawing/2014/main" id="{BA1A6435-9204-D309-90F9-7344260FA21C}"/>
                    </a:ext>
                  </a:extLst>
                </p:cNvPr>
                <p:cNvPicPr/>
                <p:nvPr/>
              </p:nvPicPr>
              <p:blipFill>
                <a:blip r:embed="rId5385"/>
                <a:stretch>
                  <a:fillRect/>
                </a:stretch>
              </p:blipFill>
              <p:spPr>
                <a:xfrm>
                  <a:off x="1336114" y="5966914"/>
                  <a:ext cx="540000" cy="10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86">
              <p14:nvContentPartPr>
                <p14:cNvPr id="3097" name="Ink 3096">
                  <a:extLst>
                    <a:ext uri="{FF2B5EF4-FFF2-40B4-BE49-F238E27FC236}">
                      <a16:creationId xmlns:a16="http://schemas.microsoft.com/office/drawing/2014/main" id="{CCC21620-C213-B89C-F61D-BE598EFCFB2C}"/>
                    </a:ext>
                  </a:extLst>
                </p14:cNvPr>
                <p14:cNvContentPartPr/>
                <p14:nvPr/>
              </p14:nvContentPartPr>
              <p14:xfrm>
                <a:off x="1522234" y="6170674"/>
                <a:ext cx="205200" cy="186120"/>
              </p14:xfrm>
            </p:contentPart>
          </mc:Choice>
          <mc:Fallback xmlns="">
            <p:pic>
              <p:nvPicPr>
                <p:cNvPr id="3097" name="Ink 3096">
                  <a:extLst>
                    <a:ext uri="{FF2B5EF4-FFF2-40B4-BE49-F238E27FC236}">
                      <a16:creationId xmlns:a16="http://schemas.microsoft.com/office/drawing/2014/main" id="{CCC21620-C213-B89C-F61D-BE598EFCFB2C}"/>
                    </a:ext>
                  </a:extLst>
                </p:cNvPr>
                <p:cNvPicPr/>
                <p:nvPr/>
              </p:nvPicPr>
              <p:blipFill>
                <a:blip r:embed="rId5387"/>
                <a:stretch>
                  <a:fillRect/>
                </a:stretch>
              </p:blipFill>
              <p:spPr>
                <a:xfrm>
                  <a:off x="1459594" y="5792674"/>
                  <a:ext cx="330840" cy="9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88">
              <p14:nvContentPartPr>
                <p14:cNvPr id="3098" name="Ink 3097">
                  <a:extLst>
                    <a:ext uri="{FF2B5EF4-FFF2-40B4-BE49-F238E27FC236}">
                      <a16:creationId xmlns:a16="http://schemas.microsoft.com/office/drawing/2014/main" id="{2BC23DEA-2749-8F03-50D8-5D884F7EA697}"/>
                    </a:ext>
                  </a:extLst>
                </p14:cNvPr>
                <p14:cNvContentPartPr/>
                <p14:nvPr/>
              </p14:nvContentPartPr>
              <p14:xfrm>
                <a:off x="1678474" y="5782594"/>
                <a:ext cx="45000" cy="59760"/>
              </p14:xfrm>
            </p:contentPart>
          </mc:Choice>
          <mc:Fallback xmlns="">
            <p:pic>
              <p:nvPicPr>
                <p:cNvPr id="3098" name="Ink 3097">
                  <a:extLst>
                    <a:ext uri="{FF2B5EF4-FFF2-40B4-BE49-F238E27FC236}">
                      <a16:creationId xmlns:a16="http://schemas.microsoft.com/office/drawing/2014/main" id="{2BC23DEA-2749-8F03-50D8-5D884F7EA697}"/>
                    </a:ext>
                  </a:extLst>
                </p:cNvPr>
                <p:cNvPicPr/>
                <p:nvPr/>
              </p:nvPicPr>
              <p:blipFill>
                <a:blip r:embed="rId5389"/>
                <a:stretch>
                  <a:fillRect/>
                </a:stretch>
              </p:blipFill>
              <p:spPr>
                <a:xfrm>
                  <a:off x="1615474" y="5404954"/>
                  <a:ext cx="170640" cy="81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90">
              <p14:nvContentPartPr>
                <p14:cNvPr id="3099" name="Ink 3098">
                  <a:extLst>
                    <a:ext uri="{FF2B5EF4-FFF2-40B4-BE49-F238E27FC236}">
                      <a16:creationId xmlns:a16="http://schemas.microsoft.com/office/drawing/2014/main" id="{E227F8AC-98BB-5ACE-61EA-ACB037E3D387}"/>
                    </a:ext>
                  </a:extLst>
                </p14:cNvPr>
                <p14:cNvContentPartPr/>
                <p14:nvPr/>
              </p14:nvContentPartPr>
              <p14:xfrm>
                <a:off x="1569034" y="5952874"/>
                <a:ext cx="9000" cy="8280"/>
              </p14:xfrm>
            </p:contentPart>
          </mc:Choice>
          <mc:Fallback xmlns="">
            <p:pic>
              <p:nvPicPr>
                <p:cNvPr id="3099" name="Ink 3098">
                  <a:extLst>
                    <a:ext uri="{FF2B5EF4-FFF2-40B4-BE49-F238E27FC236}">
                      <a16:creationId xmlns:a16="http://schemas.microsoft.com/office/drawing/2014/main" id="{E227F8AC-98BB-5ACE-61EA-ACB037E3D387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1506034" y="5575234"/>
                  <a:ext cx="134640" cy="76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91">
              <p14:nvContentPartPr>
                <p14:cNvPr id="3100" name="Ink 3099">
                  <a:extLst>
                    <a:ext uri="{FF2B5EF4-FFF2-40B4-BE49-F238E27FC236}">
                      <a16:creationId xmlns:a16="http://schemas.microsoft.com/office/drawing/2014/main" id="{9BBD07D5-A06E-C8B2-85CB-A2E86258BD1E}"/>
                    </a:ext>
                  </a:extLst>
                </p14:cNvPr>
                <p14:cNvContentPartPr/>
                <p14:nvPr/>
              </p14:nvContentPartPr>
              <p14:xfrm>
                <a:off x="1454194" y="5509354"/>
                <a:ext cx="522720" cy="540000"/>
              </p14:xfrm>
            </p:contentPart>
          </mc:Choice>
          <mc:Fallback xmlns="">
            <p:pic>
              <p:nvPicPr>
                <p:cNvPr id="3100" name="Ink 3099">
                  <a:extLst>
                    <a:ext uri="{FF2B5EF4-FFF2-40B4-BE49-F238E27FC236}">
                      <a16:creationId xmlns:a16="http://schemas.microsoft.com/office/drawing/2014/main" id="{9BBD07D5-A06E-C8B2-85CB-A2E86258BD1E}"/>
                    </a:ext>
                  </a:extLst>
                </p:cNvPr>
                <p:cNvPicPr/>
                <p:nvPr/>
              </p:nvPicPr>
              <p:blipFill>
                <a:blip r:embed="rId5392"/>
                <a:stretch>
                  <a:fillRect/>
                </a:stretch>
              </p:blipFill>
              <p:spPr>
                <a:xfrm>
                  <a:off x="1391554" y="5131354"/>
                  <a:ext cx="648360" cy="12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93">
              <p14:nvContentPartPr>
                <p14:cNvPr id="3101" name="Ink 3100">
                  <a:extLst>
                    <a:ext uri="{FF2B5EF4-FFF2-40B4-BE49-F238E27FC236}">
                      <a16:creationId xmlns:a16="http://schemas.microsoft.com/office/drawing/2014/main" id="{0FB18A29-A716-337F-B15E-B3C9636272C7}"/>
                    </a:ext>
                  </a:extLst>
                </p14:cNvPr>
                <p14:cNvContentPartPr/>
                <p14:nvPr/>
              </p14:nvContentPartPr>
              <p14:xfrm>
                <a:off x="1495594" y="5595034"/>
                <a:ext cx="300960" cy="537840"/>
              </p14:xfrm>
            </p:contentPart>
          </mc:Choice>
          <mc:Fallback xmlns="">
            <p:pic>
              <p:nvPicPr>
                <p:cNvPr id="3101" name="Ink 3100">
                  <a:extLst>
                    <a:ext uri="{FF2B5EF4-FFF2-40B4-BE49-F238E27FC236}">
                      <a16:creationId xmlns:a16="http://schemas.microsoft.com/office/drawing/2014/main" id="{0FB18A29-A716-337F-B15E-B3C9636272C7}"/>
                    </a:ext>
                  </a:extLst>
                </p:cNvPr>
                <p:cNvPicPr/>
                <p:nvPr/>
              </p:nvPicPr>
              <p:blipFill>
                <a:blip r:embed="rId5394"/>
                <a:stretch>
                  <a:fillRect/>
                </a:stretch>
              </p:blipFill>
              <p:spPr>
                <a:xfrm>
                  <a:off x="1432594" y="5217034"/>
                  <a:ext cx="426600" cy="12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95">
              <p14:nvContentPartPr>
                <p14:cNvPr id="3102" name="Ink 3101">
                  <a:extLst>
                    <a:ext uri="{FF2B5EF4-FFF2-40B4-BE49-F238E27FC236}">
                      <a16:creationId xmlns:a16="http://schemas.microsoft.com/office/drawing/2014/main" id="{BA4029EB-084D-CFFB-F45F-D923F9816FA3}"/>
                    </a:ext>
                  </a:extLst>
                </p14:cNvPr>
                <p14:cNvContentPartPr/>
                <p14:nvPr/>
              </p14:nvContentPartPr>
              <p14:xfrm>
                <a:off x="1533754" y="5570554"/>
                <a:ext cx="491760" cy="468360"/>
              </p14:xfrm>
            </p:contentPart>
          </mc:Choice>
          <mc:Fallback xmlns="">
            <p:pic>
              <p:nvPicPr>
                <p:cNvPr id="3102" name="Ink 3101">
                  <a:extLst>
                    <a:ext uri="{FF2B5EF4-FFF2-40B4-BE49-F238E27FC236}">
                      <a16:creationId xmlns:a16="http://schemas.microsoft.com/office/drawing/2014/main" id="{BA4029EB-084D-CFFB-F45F-D923F9816FA3}"/>
                    </a:ext>
                  </a:extLst>
                </p:cNvPr>
                <p:cNvPicPr/>
                <p:nvPr/>
              </p:nvPicPr>
              <p:blipFill>
                <a:blip r:embed="rId5396"/>
                <a:stretch>
                  <a:fillRect/>
                </a:stretch>
              </p:blipFill>
              <p:spPr>
                <a:xfrm>
                  <a:off x="1470754" y="5192914"/>
                  <a:ext cx="617400" cy="12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97">
              <p14:nvContentPartPr>
                <p14:cNvPr id="3103" name="Ink 3102">
                  <a:extLst>
                    <a:ext uri="{FF2B5EF4-FFF2-40B4-BE49-F238E27FC236}">
                      <a16:creationId xmlns:a16="http://schemas.microsoft.com/office/drawing/2014/main" id="{A11649CA-7ED3-C5B4-779E-A4C656983283}"/>
                    </a:ext>
                  </a:extLst>
                </p14:cNvPr>
                <p14:cNvContentPartPr/>
                <p14:nvPr/>
              </p14:nvContentPartPr>
              <p14:xfrm>
                <a:off x="1587034" y="5664514"/>
                <a:ext cx="513360" cy="356760"/>
              </p14:xfrm>
            </p:contentPart>
          </mc:Choice>
          <mc:Fallback xmlns="">
            <p:pic>
              <p:nvPicPr>
                <p:cNvPr id="3103" name="Ink 3102">
                  <a:extLst>
                    <a:ext uri="{FF2B5EF4-FFF2-40B4-BE49-F238E27FC236}">
                      <a16:creationId xmlns:a16="http://schemas.microsoft.com/office/drawing/2014/main" id="{A11649CA-7ED3-C5B4-779E-A4C656983283}"/>
                    </a:ext>
                  </a:extLst>
                </p:cNvPr>
                <p:cNvPicPr/>
                <p:nvPr/>
              </p:nvPicPr>
              <p:blipFill>
                <a:blip r:embed="rId5398"/>
                <a:stretch>
                  <a:fillRect/>
                </a:stretch>
              </p:blipFill>
              <p:spPr>
                <a:xfrm>
                  <a:off x="1524034" y="5286514"/>
                  <a:ext cx="639000" cy="11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99">
              <p14:nvContentPartPr>
                <p14:cNvPr id="3104" name="Ink 3103">
                  <a:extLst>
                    <a:ext uri="{FF2B5EF4-FFF2-40B4-BE49-F238E27FC236}">
                      <a16:creationId xmlns:a16="http://schemas.microsoft.com/office/drawing/2014/main" id="{6E13D511-4BFF-5886-17EF-8786FE2A86E1}"/>
                    </a:ext>
                  </a:extLst>
                </p14:cNvPr>
                <p14:cNvContentPartPr/>
                <p14:nvPr/>
              </p14:nvContentPartPr>
              <p14:xfrm>
                <a:off x="1916074" y="5782954"/>
                <a:ext cx="12600" cy="10080"/>
              </p14:xfrm>
            </p:contentPart>
          </mc:Choice>
          <mc:Fallback xmlns="">
            <p:pic>
              <p:nvPicPr>
                <p:cNvPr id="3104" name="Ink 3103">
                  <a:extLst>
                    <a:ext uri="{FF2B5EF4-FFF2-40B4-BE49-F238E27FC236}">
                      <a16:creationId xmlns:a16="http://schemas.microsoft.com/office/drawing/2014/main" id="{6E13D511-4BFF-5886-17EF-8786FE2A86E1}"/>
                    </a:ext>
                  </a:extLst>
                </p:cNvPr>
                <p:cNvPicPr/>
                <p:nvPr/>
              </p:nvPicPr>
              <p:blipFill>
                <a:blip r:embed="rId5400"/>
                <a:stretch>
                  <a:fillRect/>
                </a:stretch>
              </p:blipFill>
              <p:spPr>
                <a:xfrm>
                  <a:off x="1853434" y="5405314"/>
                  <a:ext cx="138240" cy="76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01">
              <p14:nvContentPartPr>
                <p14:cNvPr id="3105" name="Ink 3104">
                  <a:extLst>
                    <a:ext uri="{FF2B5EF4-FFF2-40B4-BE49-F238E27FC236}">
                      <a16:creationId xmlns:a16="http://schemas.microsoft.com/office/drawing/2014/main" id="{85D03363-810E-DE74-A0D8-45A2ECC3F514}"/>
                    </a:ext>
                  </a:extLst>
                </p14:cNvPr>
                <p14:cNvContentPartPr/>
                <p14:nvPr/>
              </p14:nvContentPartPr>
              <p14:xfrm>
                <a:off x="1564714" y="5824354"/>
                <a:ext cx="334800" cy="225720"/>
              </p14:xfrm>
            </p:contentPart>
          </mc:Choice>
          <mc:Fallback xmlns="">
            <p:pic>
              <p:nvPicPr>
                <p:cNvPr id="3105" name="Ink 3104">
                  <a:extLst>
                    <a:ext uri="{FF2B5EF4-FFF2-40B4-BE49-F238E27FC236}">
                      <a16:creationId xmlns:a16="http://schemas.microsoft.com/office/drawing/2014/main" id="{85D03363-810E-DE74-A0D8-45A2ECC3F514}"/>
                    </a:ext>
                  </a:extLst>
                </p:cNvPr>
                <p:cNvPicPr/>
                <p:nvPr/>
              </p:nvPicPr>
              <p:blipFill>
                <a:blip r:embed="rId5402"/>
                <a:stretch>
                  <a:fillRect/>
                </a:stretch>
              </p:blipFill>
              <p:spPr>
                <a:xfrm>
                  <a:off x="1501714" y="5446714"/>
                  <a:ext cx="460440" cy="9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03">
              <p14:nvContentPartPr>
                <p14:cNvPr id="3106" name="Ink 3105">
                  <a:extLst>
                    <a:ext uri="{FF2B5EF4-FFF2-40B4-BE49-F238E27FC236}">
                      <a16:creationId xmlns:a16="http://schemas.microsoft.com/office/drawing/2014/main" id="{44BEC21B-EF0E-3F85-DE95-322ABBA5B0CE}"/>
                    </a:ext>
                  </a:extLst>
                </p14:cNvPr>
                <p14:cNvContentPartPr/>
                <p14:nvPr/>
              </p14:nvContentPartPr>
              <p14:xfrm>
                <a:off x="1702954" y="5251594"/>
                <a:ext cx="546120" cy="788400"/>
              </p14:xfrm>
            </p:contentPart>
          </mc:Choice>
          <mc:Fallback xmlns="">
            <p:pic>
              <p:nvPicPr>
                <p:cNvPr id="3106" name="Ink 3105">
                  <a:extLst>
                    <a:ext uri="{FF2B5EF4-FFF2-40B4-BE49-F238E27FC236}">
                      <a16:creationId xmlns:a16="http://schemas.microsoft.com/office/drawing/2014/main" id="{44BEC21B-EF0E-3F85-DE95-322ABBA5B0CE}"/>
                    </a:ext>
                  </a:extLst>
                </p:cNvPr>
                <p:cNvPicPr/>
                <p:nvPr/>
              </p:nvPicPr>
              <p:blipFill>
                <a:blip r:embed="rId5404"/>
                <a:stretch>
                  <a:fillRect/>
                </a:stretch>
              </p:blipFill>
              <p:spPr>
                <a:xfrm>
                  <a:off x="1640314" y="4873594"/>
                  <a:ext cx="671760" cy="15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05">
              <p14:nvContentPartPr>
                <p14:cNvPr id="3107" name="Ink 3106">
                  <a:extLst>
                    <a:ext uri="{FF2B5EF4-FFF2-40B4-BE49-F238E27FC236}">
                      <a16:creationId xmlns:a16="http://schemas.microsoft.com/office/drawing/2014/main" id="{B70ACD3E-F5C2-A642-953E-52F6596E0D1A}"/>
                    </a:ext>
                  </a:extLst>
                </p14:cNvPr>
                <p14:cNvContentPartPr/>
                <p14:nvPr/>
              </p14:nvContentPartPr>
              <p14:xfrm>
                <a:off x="1760194" y="5156194"/>
                <a:ext cx="480960" cy="861840"/>
              </p14:xfrm>
            </p:contentPart>
          </mc:Choice>
          <mc:Fallback xmlns="">
            <p:pic>
              <p:nvPicPr>
                <p:cNvPr id="3107" name="Ink 3106">
                  <a:extLst>
                    <a:ext uri="{FF2B5EF4-FFF2-40B4-BE49-F238E27FC236}">
                      <a16:creationId xmlns:a16="http://schemas.microsoft.com/office/drawing/2014/main" id="{B70ACD3E-F5C2-A642-953E-52F6596E0D1A}"/>
                    </a:ext>
                  </a:extLst>
                </p:cNvPr>
                <p:cNvPicPr/>
                <p:nvPr/>
              </p:nvPicPr>
              <p:blipFill>
                <a:blip r:embed="rId5406"/>
                <a:stretch>
                  <a:fillRect/>
                </a:stretch>
              </p:blipFill>
              <p:spPr>
                <a:xfrm>
                  <a:off x="1697194" y="4778194"/>
                  <a:ext cx="606600" cy="161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07">
              <p14:nvContentPartPr>
                <p14:cNvPr id="3109" name="Ink 3108">
                  <a:extLst>
                    <a:ext uri="{FF2B5EF4-FFF2-40B4-BE49-F238E27FC236}">
                      <a16:creationId xmlns:a16="http://schemas.microsoft.com/office/drawing/2014/main" id="{16F1D459-9D78-58D3-24A9-B705CAC38F99}"/>
                    </a:ext>
                  </a:extLst>
                </p14:cNvPr>
                <p14:cNvContentPartPr/>
                <p14:nvPr/>
              </p14:nvContentPartPr>
              <p14:xfrm>
                <a:off x="1692514" y="4388674"/>
                <a:ext cx="81360" cy="675000"/>
              </p14:xfrm>
            </p:contentPart>
          </mc:Choice>
          <mc:Fallback xmlns="">
            <p:pic>
              <p:nvPicPr>
                <p:cNvPr id="3109" name="Ink 3108">
                  <a:extLst>
                    <a:ext uri="{FF2B5EF4-FFF2-40B4-BE49-F238E27FC236}">
                      <a16:creationId xmlns:a16="http://schemas.microsoft.com/office/drawing/2014/main" id="{16F1D459-9D78-58D3-24A9-B705CAC38F99}"/>
                    </a:ext>
                  </a:extLst>
                </p:cNvPr>
                <p:cNvPicPr/>
                <p:nvPr/>
              </p:nvPicPr>
              <p:blipFill>
                <a:blip r:embed="rId5408"/>
                <a:stretch>
                  <a:fillRect/>
                </a:stretch>
              </p:blipFill>
              <p:spPr>
                <a:xfrm>
                  <a:off x="1629874" y="4010674"/>
                  <a:ext cx="207000" cy="14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09">
              <p14:nvContentPartPr>
                <p14:cNvPr id="3110" name="Ink 3109">
                  <a:extLst>
                    <a:ext uri="{FF2B5EF4-FFF2-40B4-BE49-F238E27FC236}">
                      <a16:creationId xmlns:a16="http://schemas.microsoft.com/office/drawing/2014/main" id="{FA86095D-DDA0-9168-51A6-F2AD067459F6}"/>
                    </a:ext>
                  </a:extLst>
                </p14:cNvPr>
                <p14:cNvContentPartPr/>
                <p14:nvPr/>
              </p14:nvContentPartPr>
              <p14:xfrm>
                <a:off x="1701874" y="4625914"/>
                <a:ext cx="27000" cy="473040"/>
              </p14:xfrm>
            </p:contentPart>
          </mc:Choice>
          <mc:Fallback xmlns="">
            <p:pic>
              <p:nvPicPr>
                <p:cNvPr id="3110" name="Ink 3109">
                  <a:extLst>
                    <a:ext uri="{FF2B5EF4-FFF2-40B4-BE49-F238E27FC236}">
                      <a16:creationId xmlns:a16="http://schemas.microsoft.com/office/drawing/2014/main" id="{FA86095D-DDA0-9168-51A6-F2AD067459F6}"/>
                    </a:ext>
                  </a:extLst>
                </p:cNvPr>
                <p:cNvPicPr/>
                <p:nvPr/>
              </p:nvPicPr>
              <p:blipFill>
                <a:blip r:embed="rId5410"/>
                <a:stretch>
                  <a:fillRect/>
                </a:stretch>
              </p:blipFill>
              <p:spPr>
                <a:xfrm>
                  <a:off x="1638874" y="4248274"/>
                  <a:ext cx="152640" cy="12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11">
              <p14:nvContentPartPr>
                <p14:cNvPr id="3111" name="Ink 3110">
                  <a:extLst>
                    <a:ext uri="{FF2B5EF4-FFF2-40B4-BE49-F238E27FC236}">
                      <a16:creationId xmlns:a16="http://schemas.microsoft.com/office/drawing/2014/main" id="{49651192-A555-821E-9393-721364187307}"/>
                    </a:ext>
                  </a:extLst>
                </p14:cNvPr>
                <p14:cNvContentPartPr/>
                <p14:nvPr/>
              </p14:nvContentPartPr>
              <p14:xfrm>
                <a:off x="1616914" y="4607194"/>
                <a:ext cx="105840" cy="424440"/>
              </p14:xfrm>
            </p:contentPart>
          </mc:Choice>
          <mc:Fallback xmlns="">
            <p:pic>
              <p:nvPicPr>
                <p:cNvPr id="3111" name="Ink 3110">
                  <a:extLst>
                    <a:ext uri="{FF2B5EF4-FFF2-40B4-BE49-F238E27FC236}">
                      <a16:creationId xmlns:a16="http://schemas.microsoft.com/office/drawing/2014/main" id="{49651192-A555-821E-9393-721364187307}"/>
                    </a:ext>
                  </a:extLst>
                </p:cNvPr>
                <p:cNvPicPr/>
                <p:nvPr/>
              </p:nvPicPr>
              <p:blipFill>
                <a:blip r:embed="rId5412"/>
                <a:stretch>
                  <a:fillRect/>
                </a:stretch>
              </p:blipFill>
              <p:spPr>
                <a:xfrm>
                  <a:off x="1554274" y="4229194"/>
                  <a:ext cx="231480" cy="11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13">
              <p14:nvContentPartPr>
                <p14:cNvPr id="3112" name="Ink 3111">
                  <a:extLst>
                    <a:ext uri="{FF2B5EF4-FFF2-40B4-BE49-F238E27FC236}">
                      <a16:creationId xmlns:a16="http://schemas.microsoft.com/office/drawing/2014/main" id="{36E218F5-F2D2-4F0E-8523-264A6089F1BE}"/>
                    </a:ext>
                  </a:extLst>
                </p14:cNvPr>
                <p14:cNvContentPartPr/>
                <p14:nvPr/>
              </p14:nvContentPartPr>
              <p14:xfrm>
                <a:off x="1616194" y="4525834"/>
                <a:ext cx="2520" cy="2880"/>
              </p14:xfrm>
            </p:contentPart>
          </mc:Choice>
          <mc:Fallback xmlns="">
            <p:pic>
              <p:nvPicPr>
                <p:cNvPr id="3112" name="Ink 3111">
                  <a:extLst>
                    <a:ext uri="{FF2B5EF4-FFF2-40B4-BE49-F238E27FC236}">
                      <a16:creationId xmlns:a16="http://schemas.microsoft.com/office/drawing/2014/main" id="{36E218F5-F2D2-4F0E-8523-264A6089F1B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53194" y="4148194"/>
                  <a:ext cx="128160" cy="7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14">
              <p14:nvContentPartPr>
                <p14:cNvPr id="3113" name="Ink 3112">
                  <a:extLst>
                    <a:ext uri="{FF2B5EF4-FFF2-40B4-BE49-F238E27FC236}">
                      <a16:creationId xmlns:a16="http://schemas.microsoft.com/office/drawing/2014/main" id="{A0D07D15-096D-5024-EBDA-82D6141D0C88}"/>
                    </a:ext>
                  </a:extLst>
                </p14:cNvPr>
                <p14:cNvContentPartPr/>
                <p14:nvPr/>
              </p14:nvContentPartPr>
              <p14:xfrm>
                <a:off x="1604314" y="4494514"/>
                <a:ext cx="653040" cy="957960"/>
              </p14:xfrm>
            </p:contentPart>
          </mc:Choice>
          <mc:Fallback xmlns="">
            <p:pic>
              <p:nvPicPr>
                <p:cNvPr id="3113" name="Ink 3112">
                  <a:extLst>
                    <a:ext uri="{FF2B5EF4-FFF2-40B4-BE49-F238E27FC236}">
                      <a16:creationId xmlns:a16="http://schemas.microsoft.com/office/drawing/2014/main" id="{A0D07D15-096D-5024-EBDA-82D6141D0C88}"/>
                    </a:ext>
                  </a:extLst>
                </p:cNvPr>
                <p:cNvPicPr/>
                <p:nvPr/>
              </p:nvPicPr>
              <p:blipFill>
                <a:blip r:embed="rId5415"/>
                <a:stretch>
                  <a:fillRect/>
                </a:stretch>
              </p:blipFill>
              <p:spPr>
                <a:xfrm>
                  <a:off x="1541674" y="4116874"/>
                  <a:ext cx="778680" cy="171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16">
              <p14:nvContentPartPr>
                <p14:cNvPr id="3114" name="Ink 3113">
                  <a:extLst>
                    <a:ext uri="{FF2B5EF4-FFF2-40B4-BE49-F238E27FC236}">
                      <a16:creationId xmlns:a16="http://schemas.microsoft.com/office/drawing/2014/main" id="{CB1E4BAC-AFC3-BF98-855C-44E3C10D6C91}"/>
                    </a:ext>
                  </a:extLst>
                </p14:cNvPr>
                <p14:cNvContentPartPr/>
                <p14:nvPr/>
              </p14:nvContentPartPr>
              <p14:xfrm>
                <a:off x="1767034" y="4815634"/>
                <a:ext cx="391320" cy="757080"/>
              </p14:xfrm>
            </p:contentPart>
          </mc:Choice>
          <mc:Fallback xmlns="">
            <p:pic>
              <p:nvPicPr>
                <p:cNvPr id="3114" name="Ink 3113">
                  <a:extLst>
                    <a:ext uri="{FF2B5EF4-FFF2-40B4-BE49-F238E27FC236}">
                      <a16:creationId xmlns:a16="http://schemas.microsoft.com/office/drawing/2014/main" id="{CB1E4BAC-AFC3-BF98-855C-44E3C10D6C91}"/>
                    </a:ext>
                  </a:extLst>
                </p:cNvPr>
                <p:cNvPicPr/>
                <p:nvPr/>
              </p:nvPicPr>
              <p:blipFill>
                <a:blip r:embed="rId5417"/>
                <a:stretch>
                  <a:fillRect/>
                </a:stretch>
              </p:blipFill>
              <p:spPr>
                <a:xfrm>
                  <a:off x="1704034" y="4437994"/>
                  <a:ext cx="516960" cy="151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18">
              <p14:nvContentPartPr>
                <p14:cNvPr id="3116" name="Ink 3115">
                  <a:extLst>
                    <a:ext uri="{FF2B5EF4-FFF2-40B4-BE49-F238E27FC236}">
                      <a16:creationId xmlns:a16="http://schemas.microsoft.com/office/drawing/2014/main" id="{4ED9591D-7591-97ED-C401-2FCC8896DF5A}"/>
                    </a:ext>
                  </a:extLst>
                </p14:cNvPr>
                <p14:cNvContentPartPr/>
                <p14:nvPr/>
              </p14:nvContentPartPr>
              <p14:xfrm>
                <a:off x="1494874" y="4816354"/>
                <a:ext cx="324000" cy="1275840"/>
              </p14:xfrm>
            </p:contentPart>
          </mc:Choice>
          <mc:Fallback xmlns="">
            <p:pic>
              <p:nvPicPr>
                <p:cNvPr id="3116" name="Ink 3115">
                  <a:extLst>
                    <a:ext uri="{FF2B5EF4-FFF2-40B4-BE49-F238E27FC236}">
                      <a16:creationId xmlns:a16="http://schemas.microsoft.com/office/drawing/2014/main" id="{4ED9591D-7591-97ED-C401-2FCC8896DF5A}"/>
                    </a:ext>
                  </a:extLst>
                </p:cNvPr>
                <p:cNvPicPr/>
                <p:nvPr/>
              </p:nvPicPr>
              <p:blipFill>
                <a:blip r:embed="rId5419"/>
                <a:stretch>
                  <a:fillRect/>
                </a:stretch>
              </p:blipFill>
              <p:spPr>
                <a:xfrm>
                  <a:off x="1431874" y="4438714"/>
                  <a:ext cx="449640" cy="20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20">
              <p14:nvContentPartPr>
                <p14:cNvPr id="3118" name="Ink 3117">
                  <a:extLst>
                    <a:ext uri="{FF2B5EF4-FFF2-40B4-BE49-F238E27FC236}">
                      <a16:creationId xmlns:a16="http://schemas.microsoft.com/office/drawing/2014/main" id="{071D9E79-B916-F474-048F-399C9ACD8415}"/>
                    </a:ext>
                  </a:extLst>
                </p14:cNvPr>
                <p14:cNvContentPartPr/>
                <p14:nvPr/>
              </p14:nvContentPartPr>
              <p14:xfrm>
                <a:off x="915994" y="5827594"/>
                <a:ext cx="704880" cy="362520"/>
              </p14:xfrm>
            </p:contentPart>
          </mc:Choice>
          <mc:Fallback xmlns="">
            <p:pic>
              <p:nvPicPr>
                <p:cNvPr id="3118" name="Ink 3117">
                  <a:extLst>
                    <a:ext uri="{FF2B5EF4-FFF2-40B4-BE49-F238E27FC236}">
                      <a16:creationId xmlns:a16="http://schemas.microsoft.com/office/drawing/2014/main" id="{071D9E79-B916-F474-048F-399C9ACD8415}"/>
                    </a:ext>
                  </a:extLst>
                </p:cNvPr>
                <p:cNvPicPr/>
                <p:nvPr/>
              </p:nvPicPr>
              <p:blipFill>
                <a:blip r:embed="rId5421"/>
                <a:stretch>
                  <a:fillRect/>
                </a:stretch>
              </p:blipFill>
              <p:spPr>
                <a:xfrm>
                  <a:off x="853354" y="5449954"/>
                  <a:ext cx="830520" cy="11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22">
              <p14:nvContentPartPr>
                <p14:cNvPr id="3119" name="Ink 3118">
                  <a:extLst>
                    <a:ext uri="{FF2B5EF4-FFF2-40B4-BE49-F238E27FC236}">
                      <a16:creationId xmlns:a16="http://schemas.microsoft.com/office/drawing/2014/main" id="{A0FB31D7-301D-B7A7-C393-AC1CEF6F080C}"/>
                    </a:ext>
                  </a:extLst>
                </p14:cNvPr>
                <p14:cNvContentPartPr/>
                <p14:nvPr/>
              </p14:nvContentPartPr>
              <p14:xfrm>
                <a:off x="851554" y="6070234"/>
                <a:ext cx="539640" cy="179640"/>
              </p14:xfrm>
            </p:contentPart>
          </mc:Choice>
          <mc:Fallback xmlns="">
            <p:pic>
              <p:nvPicPr>
                <p:cNvPr id="3119" name="Ink 3118">
                  <a:extLst>
                    <a:ext uri="{FF2B5EF4-FFF2-40B4-BE49-F238E27FC236}">
                      <a16:creationId xmlns:a16="http://schemas.microsoft.com/office/drawing/2014/main" id="{A0FB31D7-301D-B7A7-C393-AC1CEF6F080C}"/>
                    </a:ext>
                  </a:extLst>
                </p:cNvPr>
                <p:cNvPicPr/>
                <p:nvPr/>
              </p:nvPicPr>
              <p:blipFill>
                <a:blip r:embed="rId5423"/>
                <a:stretch>
                  <a:fillRect/>
                </a:stretch>
              </p:blipFill>
              <p:spPr>
                <a:xfrm>
                  <a:off x="788914" y="5692594"/>
                  <a:ext cx="665280" cy="9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24">
              <p14:nvContentPartPr>
                <p14:cNvPr id="3120" name="Ink 3119">
                  <a:extLst>
                    <a:ext uri="{FF2B5EF4-FFF2-40B4-BE49-F238E27FC236}">
                      <a16:creationId xmlns:a16="http://schemas.microsoft.com/office/drawing/2014/main" id="{F12B7B18-32FC-F4AC-E448-34A11AB5A381}"/>
                    </a:ext>
                  </a:extLst>
                </p14:cNvPr>
                <p14:cNvContentPartPr/>
                <p14:nvPr/>
              </p14:nvContentPartPr>
              <p14:xfrm>
                <a:off x="1484074" y="5649394"/>
                <a:ext cx="318600" cy="494280"/>
              </p14:xfrm>
            </p:contentPart>
          </mc:Choice>
          <mc:Fallback xmlns="">
            <p:pic>
              <p:nvPicPr>
                <p:cNvPr id="3120" name="Ink 3119">
                  <a:extLst>
                    <a:ext uri="{FF2B5EF4-FFF2-40B4-BE49-F238E27FC236}">
                      <a16:creationId xmlns:a16="http://schemas.microsoft.com/office/drawing/2014/main" id="{F12B7B18-32FC-F4AC-E448-34A11AB5A381}"/>
                    </a:ext>
                  </a:extLst>
                </p:cNvPr>
                <p:cNvPicPr/>
                <p:nvPr/>
              </p:nvPicPr>
              <p:blipFill>
                <a:blip r:embed="rId5425"/>
                <a:stretch>
                  <a:fillRect/>
                </a:stretch>
              </p:blipFill>
              <p:spPr>
                <a:xfrm>
                  <a:off x="1421074" y="5271754"/>
                  <a:ext cx="444240" cy="12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26">
              <p14:nvContentPartPr>
                <p14:cNvPr id="3121" name="Ink 3120">
                  <a:extLst>
                    <a:ext uri="{FF2B5EF4-FFF2-40B4-BE49-F238E27FC236}">
                      <a16:creationId xmlns:a16="http://schemas.microsoft.com/office/drawing/2014/main" id="{63ACBCCC-97EA-53A3-570B-1A9DCF921174}"/>
                    </a:ext>
                  </a:extLst>
                </p14:cNvPr>
                <p14:cNvContentPartPr/>
                <p14:nvPr/>
              </p14:nvContentPartPr>
              <p14:xfrm>
                <a:off x="1763074" y="5009314"/>
                <a:ext cx="129960" cy="862560"/>
              </p14:xfrm>
            </p:contentPart>
          </mc:Choice>
          <mc:Fallback xmlns="">
            <p:pic>
              <p:nvPicPr>
                <p:cNvPr id="3121" name="Ink 3120">
                  <a:extLst>
                    <a:ext uri="{FF2B5EF4-FFF2-40B4-BE49-F238E27FC236}">
                      <a16:creationId xmlns:a16="http://schemas.microsoft.com/office/drawing/2014/main" id="{63ACBCCC-97EA-53A3-570B-1A9DCF921174}"/>
                    </a:ext>
                  </a:extLst>
                </p:cNvPr>
                <p:cNvPicPr/>
                <p:nvPr/>
              </p:nvPicPr>
              <p:blipFill>
                <a:blip r:embed="rId5427"/>
                <a:stretch>
                  <a:fillRect/>
                </a:stretch>
              </p:blipFill>
              <p:spPr>
                <a:xfrm>
                  <a:off x="1700434" y="4631314"/>
                  <a:ext cx="255600" cy="16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28">
              <p14:nvContentPartPr>
                <p14:cNvPr id="3122" name="Ink 3121">
                  <a:extLst>
                    <a:ext uri="{FF2B5EF4-FFF2-40B4-BE49-F238E27FC236}">
                      <a16:creationId xmlns:a16="http://schemas.microsoft.com/office/drawing/2014/main" id="{57A40E51-CC2D-981F-AE08-EB1E2CFF154A}"/>
                    </a:ext>
                  </a:extLst>
                </p14:cNvPr>
                <p14:cNvContentPartPr/>
                <p14:nvPr/>
              </p14:nvContentPartPr>
              <p14:xfrm>
                <a:off x="1721314" y="5211274"/>
                <a:ext cx="124560" cy="584280"/>
              </p14:xfrm>
            </p:contentPart>
          </mc:Choice>
          <mc:Fallback xmlns="">
            <p:pic>
              <p:nvPicPr>
                <p:cNvPr id="3122" name="Ink 3121">
                  <a:extLst>
                    <a:ext uri="{FF2B5EF4-FFF2-40B4-BE49-F238E27FC236}">
                      <a16:creationId xmlns:a16="http://schemas.microsoft.com/office/drawing/2014/main" id="{57A40E51-CC2D-981F-AE08-EB1E2CFF154A}"/>
                    </a:ext>
                  </a:extLst>
                </p:cNvPr>
                <p:cNvPicPr/>
                <p:nvPr/>
              </p:nvPicPr>
              <p:blipFill>
                <a:blip r:embed="rId5429"/>
                <a:stretch>
                  <a:fillRect/>
                </a:stretch>
              </p:blipFill>
              <p:spPr>
                <a:xfrm>
                  <a:off x="1658314" y="4833274"/>
                  <a:ext cx="250200" cy="13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30">
              <p14:nvContentPartPr>
                <p14:cNvPr id="3123" name="Ink 3122">
                  <a:extLst>
                    <a:ext uri="{FF2B5EF4-FFF2-40B4-BE49-F238E27FC236}">
                      <a16:creationId xmlns:a16="http://schemas.microsoft.com/office/drawing/2014/main" id="{1220F322-9E8C-6716-74D8-DF1DC53A0878}"/>
                    </a:ext>
                  </a:extLst>
                </p14:cNvPr>
                <p14:cNvContentPartPr/>
                <p14:nvPr/>
              </p14:nvContentPartPr>
              <p14:xfrm>
                <a:off x="1732834" y="4952434"/>
                <a:ext cx="159120" cy="859680"/>
              </p14:xfrm>
            </p:contentPart>
          </mc:Choice>
          <mc:Fallback xmlns="">
            <p:pic>
              <p:nvPicPr>
                <p:cNvPr id="3123" name="Ink 3122">
                  <a:extLst>
                    <a:ext uri="{FF2B5EF4-FFF2-40B4-BE49-F238E27FC236}">
                      <a16:creationId xmlns:a16="http://schemas.microsoft.com/office/drawing/2014/main" id="{1220F322-9E8C-6716-74D8-DF1DC53A0878}"/>
                    </a:ext>
                  </a:extLst>
                </p:cNvPr>
                <p:cNvPicPr/>
                <p:nvPr/>
              </p:nvPicPr>
              <p:blipFill>
                <a:blip r:embed="rId5431"/>
                <a:stretch>
                  <a:fillRect/>
                </a:stretch>
              </p:blipFill>
              <p:spPr>
                <a:xfrm>
                  <a:off x="1670194" y="4574794"/>
                  <a:ext cx="284760" cy="161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32">
              <p14:nvContentPartPr>
                <p14:cNvPr id="3124" name="Ink 3123">
                  <a:extLst>
                    <a:ext uri="{FF2B5EF4-FFF2-40B4-BE49-F238E27FC236}">
                      <a16:creationId xmlns:a16="http://schemas.microsoft.com/office/drawing/2014/main" id="{0A9B2360-6979-76BB-5E13-C181D0DCF9D6}"/>
                    </a:ext>
                  </a:extLst>
                </p14:cNvPr>
                <p14:cNvContentPartPr/>
                <p14:nvPr/>
              </p14:nvContentPartPr>
              <p14:xfrm>
                <a:off x="1875754" y="5273194"/>
                <a:ext cx="198000" cy="464400"/>
              </p14:xfrm>
            </p:contentPart>
          </mc:Choice>
          <mc:Fallback xmlns="">
            <p:pic>
              <p:nvPicPr>
                <p:cNvPr id="3124" name="Ink 3123">
                  <a:extLst>
                    <a:ext uri="{FF2B5EF4-FFF2-40B4-BE49-F238E27FC236}">
                      <a16:creationId xmlns:a16="http://schemas.microsoft.com/office/drawing/2014/main" id="{0A9B2360-6979-76BB-5E13-C181D0DCF9D6}"/>
                    </a:ext>
                  </a:extLst>
                </p:cNvPr>
                <p:cNvPicPr/>
                <p:nvPr/>
              </p:nvPicPr>
              <p:blipFill>
                <a:blip r:embed="rId5433"/>
                <a:stretch>
                  <a:fillRect/>
                </a:stretch>
              </p:blipFill>
              <p:spPr>
                <a:xfrm>
                  <a:off x="1813114" y="4895554"/>
                  <a:ext cx="323640" cy="12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34">
              <p14:nvContentPartPr>
                <p14:cNvPr id="3125" name="Ink 3124">
                  <a:extLst>
                    <a:ext uri="{FF2B5EF4-FFF2-40B4-BE49-F238E27FC236}">
                      <a16:creationId xmlns:a16="http://schemas.microsoft.com/office/drawing/2014/main" id="{C0322AEC-27A1-952F-8880-A4155BD7A1B9}"/>
                    </a:ext>
                  </a:extLst>
                </p14:cNvPr>
                <p14:cNvContentPartPr/>
                <p14:nvPr/>
              </p14:nvContentPartPr>
              <p14:xfrm>
                <a:off x="1939474" y="5500354"/>
                <a:ext cx="9000" cy="9720"/>
              </p14:xfrm>
            </p:contentPart>
          </mc:Choice>
          <mc:Fallback xmlns="">
            <p:pic>
              <p:nvPicPr>
                <p:cNvPr id="3125" name="Ink 3124">
                  <a:extLst>
                    <a:ext uri="{FF2B5EF4-FFF2-40B4-BE49-F238E27FC236}">
                      <a16:creationId xmlns:a16="http://schemas.microsoft.com/office/drawing/2014/main" id="{C0322AEC-27A1-952F-8880-A4155BD7A1B9}"/>
                    </a:ext>
                  </a:extLst>
                </p:cNvPr>
                <p:cNvPicPr/>
                <p:nvPr/>
              </p:nvPicPr>
              <p:blipFill>
                <a:blip r:embed="rId5435"/>
                <a:stretch>
                  <a:fillRect/>
                </a:stretch>
              </p:blipFill>
              <p:spPr>
                <a:xfrm>
                  <a:off x="1876834" y="5122354"/>
                  <a:ext cx="134640" cy="76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36">
              <p14:nvContentPartPr>
                <p14:cNvPr id="3126" name="Ink 3125">
                  <a:extLst>
                    <a:ext uri="{FF2B5EF4-FFF2-40B4-BE49-F238E27FC236}">
                      <a16:creationId xmlns:a16="http://schemas.microsoft.com/office/drawing/2014/main" id="{3981F989-937E-B16E-7708-2B33299E23CB}"/>
                    </a:ext>
                  </a:extLst>
                </p14:cNvPr>
                <p14:cNvContentPartPr/>
                <p14:nvPr/>
              </p14:nvContentPartPr>
              <p14:xfrm>
                <a:off x="1757314" y="5420434"/>
                <a:ext cx="205560" cy="187920"/>
              </p14:xfrm>
            </p:contentPart>
          </mc:Choice>
          <mc:Fallback xmlns="">
            <p:pic>
              <p:nvPicPr>
                <p:cNvPr id="3126" name="Ink 3125">
                  <a:extLst>
                    <a:ext uri="{FF2B5EF4-FFF2-40B4-BE49-F238E27FC236}">
                      <a16:creationId xmlns:a16="http://schemas.microsoft.com/office/drawing/2014/main" id="{3981F989-937E-B16E-7708-2B33299E23CB}"/>
                    </a:ext>
                  </a:extLst>
                </p:cNvPr>
                <p:cNvPicPr/>
                <p:nvPr/>
              </p:nvPicPr>
              <p:blipFill>
                <a:blip r:embed="rId5437"/>
                <a:stretch>
                  <a:fillRect/>
                </a:stretch>
              </p:blipFill>
              <p:spPr>
                <a:xfrm>
                  <a:off x="1694314" y="5042434"/>
                  <a:ext cx="331200" cy="9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38">
              <p14:nvContentPartPr>
                <p14:cNvPr id="3127" name="Ink 3126">
                  <a:extLst>
                    <a:ext uri="{FF2B5EF4-FFF2-40B4-BE49-F238E27FC236}">
                      <a16:creationId xmlns:a16="http://schemas.microsoft.com/office/drawing/2014/main" id="{7FEA125E-50B8-D16C-71E9-318BC95F2440}"/>
                    </a:ext>
                  </a:extLst>
                </p14:cNvPr>
                <p14:cNvContentPartPr/>
                <p14:nvPr/>
              </p14:nvContentPartPr>
              <p14:xfrm>
                <a:off x="1895554" y="5200114"/>
                <a:ext cx="51120" cy="372600"/>
              </p14:xfrm>
            </p:contentPart>
          </mc:Choice>
          <mc:Fallback xmlns="">
            <p:pic>
              <p:nvPicPr>
                <p:cNvPr id="3127" name="Ink 3126">
                  <a:extLst>
                    <a:ext uri="{FF2B5EF4-FFF2-40B4-BE49-F238E27FC236}">
                      <a16:creationId xmlns:a16="http://schemas.microsoft.com/office/drawing/2014/main" id="{7FEA125E-50B8-D16C-71E9-318BC95F2440}"/>
                    </a:ext>
                  </a:extLst>
                </p:cNvPr>
                <p:cNvPicPr/>
                <p:nvPr/>
              </p:nvPicPr>
              <p:blipFill>
                <a:blip r:embed="rId5439"/>
                <a:stretch>
                  <a:fillRect/>
                </a:stretch>
              </p:blipFill>
              <p:spPr>
                <a:xfrm>
                  <a:off x="1832554" y="4822114"/>
                  <a:ext cx="176760" cy="11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40">
              <p14:nvContentPartPr>
                <p14:cNvPr id="3128" name="Ink 3127">
                  <a:extLst>
                    <a:ext uri="{FF2B5EF4-FFF2-40B4-BE49-F238E27FC236}">
                      <a16:creationId xmlns:a16="http://schemas.microsoft.com/office/drawing/2014/main" id="{5236A783-9DDB-764D-0B52-394FA526CED7}"/>
                    </a:ext>
                  </a:extLst>
                </p14:cNvPr>
                <p14:cNvContentPartPr/>
                <p14:nvPr/>
              </p14:nvContentPartPr>
              <p14:xfrm>
                <a:off x="1612594" y="5004994"/>
                <a:ext cx="556560" cy="1095480"/>
              </p14:xfrm>
            </p:contentPart>
          </mc:Choice>
          <mc:Fallback xmlns="">
            <p:pic>
              <p:nvPicPr>
                <p:cNvPr id="3128" name="Ink 3127">
                  <a:extLst>
                    <a:ext uri="{FF2B5EF4-FFF2-40B4-BE49-F238E27FC236}">
                      <a16:creationId xmlns:a16="http://schemas.microsoft.com/office/drawing/2014/main" id="{5236A783-9DDB-764D-0B52-394FA526CED7}"/>
                    </a:ext>
                  </a:extLst>
                </p:cNvPr>
                <p:cNvPicPr/>
                <p:nvPr/>
              </p:nvPicPr>
              <p:blipFill>
                <a:blip r:embed="rId5441"/>
                <a:stretch>
                  <a:fillRect/>
                </a:stretch>
              </p:blipFill>
              <p:spPr>
                <a:xfrm>
                  <a:off x="1549594" y="4626994"/>
                  <a:ext cx="682200" cy="18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42">
              <p14:nvContentPartPr>
                <p14:cNvPr id="3129" name="Ink 3128">
                  <a:extLst>
                    <a:ext uri="{FF2B5EF4-FFF2-40B4-BE49-F238E27FC236}">
                      <a16:creationId xmlns:a16="http://schemas.microsoft.com/office/drawing/2014/main" id="{8FB4F9D7-8CCD-6549-BEAF-3F6DD4CBC1A6}"/>
                    </a:ext>
                  </a:extLst>
                </p14:cNvPr>
                <p14:cNvContentPartPr/>
                <p14:nvPr/>
              </p14:nvContentPartPr>
              <p14:xfrm>
                <a:off x="1947034" y="4932994"/>
                <a:ext cx="142200" cy="855000"/>
              </p14:xfrm>
            </p:contentPart>
          </mc:Choice>
          <mc:Fallback xmlns="">
            <p:pic>
              <p:nvPicPr>
                <p:cNvPr id="3129" name="Ink 3128">
                  <a:extLst>
                    <a:ext uri="{FF2B5EF4-FFF2-40B4-BE49-F238E27FC236}">
                      <a16:creationId xmlns:a16="http://schemas.microsoft.com/office/drawing/2014/main" id="{8FB4F9D7-8CCD-6549-BEAF-3F6DD4CBC1A6}"/>
                    </a:ext>
                  </a:extLst>
                </p:cNvPr>
                <p:cNvPicPr/>
                <p:nvPr/>
              </p:nvPicPr>
              <p:blipFill>
                <a:blip r:embed="rId5443"/>
                <a:stretch>
                  <a:fillRect/>
                </a:stretch>
              </p:blipFill>
              <p:spPr>
                <a:xfrm>
                  <a:off x="1884034" y="4554994"/>
                  <a:ext cx="267840" cy="161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44">
              <p14:nvContentPartPr>
                <p14:cNvPr id="3130" name="Ink 3129">
                  <a:extLst>
                    <a:ext uri="{FF2B5EF4-FFF2-40B4-BE49-F238E27FC236}">
                      <a16:creationId xmlns:a16="http://schemas.microsoft.com/office/drawing/2014/main" id="{87D799CC-3A82-A4CC-7028-FB9A05452DC9}"/>
                    </a:ext>
                  </a:extLst>
                </p14:cNvPr>
                <p14:cNvContentPartPr/>
                <p14:nvPr/>
              </p14:nvContentPartPr>
              <p14:xfrm>
                <a:off x="1700434" y="4951354"/>
                <a:ext cx="351000" cy="995040"/>
              </p14:xfrm>
            </p:contentPart>
          </mc:Choice>
          <mc:Fallback xmlns="">
            <p:pic>
              <p:nvPicPr>
                <p:cNvPr id="3130" name="Ink 3129">
                  <a:extLst>
                    <a:ext uri="{FF2B5EF4-FFF2-40B4-BE49-F238E27FC236}">
                      <a16:creationId xmlns:a16="http://schemas.microsoft.com/office/drawing/2014/main" id="{87D799CC-3A82-A4CC-7028-FB9A05452DC9}"/>
                    </a:ext>
                  </a:extLst>
                </p:cNvPr>
                <p:cNvPicPr/>
                <p:nvPr/>
              </p:nvPicPr>
              <p:blipFill>
                <a:blip r:embed="rId5445"/>
                <a:stretch>
                  <a:fillRect/>
                </a:stretch>
              </p:blipFill>
              <p:spPr>
                <a:xfrm>
                  <a:off x="1637794" y="4573714"/>
                  <a:ext cx="476640" cy="175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46">
              <p14:nvContentPartPr>
                <p14:cNvPr id="3131" name="Ink 3130">
                  <a:extLst>
                    <a:ext uri="{FF2B5EF4-FFF2-40B4-BE49-F238E27FC236}">
                      <a16:creationId xmlns:a16="http://schemas.microsoft.com/office/drawing/2014/main" id="{62DC8E59-4B2D-170F-76E9-98E108BA9ECB}"/>
                    </a:ext>
                  </a:extLst>
                </p14:cNvPr>
                <p14:cNvContentPartPr/>
                <p14:nvPr/>
              </p14:nvContentPartPr>
              <p14:xfrm>
                <a:off x="1929394" y="4984114"/>
                <a:ext cx="42120" cy="774720"/>
              </p14:xfrm>
            </p:contentPart>
          </mc:Choice>
          <mc:Fallback xmlns="">
            <p:pic>
              <p:nvPicPr>
                <p:cNvPr id="3131" name="Ink 3130">
                  <a:extLst>
                    <a:ext uri="{FF2B5EF4-FFF2-40B4-BE49-F238E27FC236}">
                      <a16:creationId xmlns:a16="http://schemas.microsoft.com/office/drawing/2014/main" id="{62DC8E59-4B2D-170F-76E9-98E108BA9ECB}"/>
                    </a:ext>
                  </a:extLst>
                </p:cNvPr>
                <p:cNvPicPr/>
                <p:nvPr/>
              </p:nvPicPr>
              <p:blipFill>
                <a:blip r:embed="rId5447"/>
                <a:stretch>
                  <a:fillRect/>
                </a:stretch>
              </p:blipFill>
              <p:spPr>
                <a:xfrm>
                  <a:off x="1866394" y="4606114"/>
                  <a:ext cx="167760" cy="153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48">
              <p14:nvContentPartPr>
                <p14:cNvPr id="3132" name="Ink 3131">
                  <a:extLst>
                    <a:ext uri="{FF2B5EF4-FFF2-40B4-BE49-F238E27FC236}">
                      <a16:creationId xmlns:a16="http://schemas.microsoft.com/office/drawing/2014/main" id="{0CD9607A-330E-B4D0-0C7D-0EF3447A1C12}"/>
                    </a:ext>
                  </a:extLst>
                </p14:cNvPr>
                <p14:cNvContentPartPr/>
                <p14:nvPr/>
              </p14:nvContentPartPr>
              <p14:xfrm>
                <a:off x="1678114" y="5609794"/>
                <a:ext cx="275040" cy="370800"/>
              </p14:xfrm>
            </p:contentPart>
          </mc:Choice>
          <mc:Fallback xmlns="">
            <p:pic>
              <p:nvPicPr>
                <p:cNvPr id="3132" name="Ink 3131">
                  <a:extLst>
                    <a:ext uri="{FF2B5EF4-FFF2-40B4-BE49-F238E27FC236}">
                      <a16:creationId xmlns:a16="http://schemas.microsoft.com/office/drawing/2014/main" id="{0CD9607A-330E-B4D0-0C7D-0EF3447A1C12}"/>
                    </a:ext>
                  </a:extLst>
                </p:cNvPr>
                <p:cNvPicPr/>
                <p:nvPr/>
              </p:nvPicPr>
              <p:blipFill>
                <a:blip r:embed="rId5449"/>
                <a:stretch>
                  <a:fillRect/>
                </a:stretch>
              </p:blipFill>
              <p:spPr>
                <a:xfrm>
                  <a:off x="1615114" y="5231794"/>
                  <a:ext cx="400680" cy="11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50">
              <p14:nvContentPartPr>
                <p14:cNvPr id="3133" name="Ink 3132">
                  <a:extLst>
                    <a:ext uri="{FF2B5EF4-FFF2-40B4-BE49-F238E27FC236}">
                      <a16:creationId xmlns:a16="http://schemas.microsoft.com/office/drawing/2014/main" id="{280EAE30-DEA3-5131-D204-FBCAA19688C9}"/>
                    </a:ext>
                  </a:extLst>
                </p14:cNvPr>
                <p14:cNvContentPartPr/>
                <p14:nvPr/>
              </p14:nvContentPartPr>
              <p14:xfrm>
                <a:off x="1880074" y="5139994"/>
                <a:ext cx="720" cy="14400"/>
              </p14:xfrm>
            </p:contentPart>
          </mc:Choice>
          <mc:Fallback xmlns="">
            <p:pic>
              <p:nvPicPr>
                <p:cNvPr id="3133" name="Ink 3132">
                  <a:extLst>
                    <a:ext uri="{FF2B5EF4-FFF2-40B4-BE49-F238E27FC236}">
                      <a16:creationId xmlns:a16="http://schemas.microsoft.com/office/drawing/2014/main" id="{280EAE30-DEA3-5131-D204-FBCAA19688C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17074" y="4762354"/>
                  <a:ext cx="126360" cy="77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51">
              <p14:nvContentPartPr>
                <p14:cNvPr id="3134" name="Ink 3133">
                  <a:extLst>
                    <a:ext uri="{FF2B5EF4-FFF2-40B4-BE49-F238E27FC236}">
                      <a16:creationId xmlns:a16="http://schemas.microsoft.com/office/drawing/2014/main" id="{DE013B57-91ED-B06E-5319-AC9C619AEE35}"/>
                    </a:ext>
                  </a:extLst>
                </p14:cNvPr>
                <p14:cNvContentPartPr/>
                <p14:nvPr/>
              </p14:nvContentPartPr>
              <p14:xfrm>
                <a:off x="1614394" y="4413154"/>
                <a:ext cx="77760" cy="674280"/>
              </p14:xfrm>
            </p:contentPart>
          </mc:Choice>
          <mc:Fallback xmlns="">
            <p:pic>
              <p:nvPicPr>
                <p:cNvPr id="3134" name="Ink 3133">
                  <a:extLst>
                    <a:ext uri="{FF2B5EF4-FFF2-40B4-BE49-F238E27FC236}">
                      <a16:creationId xmlns:a16="http://schemas.microsoft.com/office/drawing/2014/main" id="{DE013B57-91ED-B06E-5319-AC9C619AEE35}"/>
                    </a:ext>
                  </a:extLst>
                </p:cNvPr>
                <p:cNvPicPr/>
                <p:nvPr/>
              </p:nvPicPr>
              <p:blipFill>
                <a:blip r:embed="rId5452"/>
                <a:stretch>
                  <a:fillRect/>
                </a:stretch>
              </p:blipFill>
              <p:spPr>
                <a:xfrm>
                  <a:off x="1551754" y="4035154"/>
                  <a:ext cx="203400" cy="14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53">
              <p14:nvContentPartPr>
                <p14:cNvPr id="3135" name="Ink 3134">
                  <a:extLst>
                    <a:ext uri="{FF2B5EF4-FFF2-40B4-BE49-F238E27FC236}">
                      <a16:creationId xmlns:a16="http://schemas.microsoft.com/office/drawing/2014/main" id="{1FFA5C8C-CF70-C511-5EBB-3F4A0FD46B0E}"/>
                    </a:ext>
                  </a:extLst>
                </p14:cNvPr>
                <p14:cNvContentPartPr/>
                <p14:nvPr/>
              </p14:nvContentPartPr>
              <p14:xfrm>
                <a:off x="1559314" y="4300834"/>
                <a:ext cx="110520" cy="807480"/>
              </p14:xfrm>
            </p:contentPart>
          </mc:Choice>
          <mc:Fallback xmlns="">
            <p:pic>
              <p:nvPicPr>
                <p:cNvPr id="3135" name="Ink 3134">
                  <a:extLst>
                    <a:ext uri="{FF2B5EF4-FFF2-40B4-BE49-F238E27FC236}">
                      <a16:creationId xmlns:a16="http://schemas.microsoft.com/office/drawing/2014/main" id="{1FFA5C8C-CF70-C511-5EBB-3F4A0FD46B0E}"/>
                    </a:ext>
                  </a:extLst>
                </p:cNvPr>
                <p:cNvPicPr/>
                <p:nvPr/>
              </p:nvPicPr>
              <p:blipFill>
                <a:blip r:embed="rId5454"/>
                <a:stretch>
                  <a:fillRect/>
                </a:stretch>
              </p:blipFill>
              <p:spPr>
                <a:xfrm>
                  <a:off x="1496674" y="3923194"/>
                  <a:ext cx="236160" cy="156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55">
              <p14:nvContentPartPr>
                <p14:cNvPr id="3136" name="Ink 3135">
                  <a:extLst>
                    <a:ext uri="{FF2B5EF4-FFF2-40B4-BE49-F238E27FC236}">
                      <a16:creationId xmlns:a16="http://schemas.microsoft.com/office/drawing/2014/main" id="{B0BDFD02-EAC2-F167-4E14-30C984EF69F7}"/>
                    </a:ext>
                  </a:extLst>
                </p14:cNvPr>
                <p14:cNvContentPartPr/>
                <p14:nvPr/>
              </p14:nvContentPartPr>
              <p14:xfrm>
                <a:off x="1538434" y="4371394"/>
                <a:ext cx="152280" cy="823320"/>
              </p14:xfrm>
            </p:contentPart>
          </mc:Choice>
          <mc:Fallback xmlns="">
            <p:pic>
              <p:nvPicPr>
                <p:cNvPr id="3136" name="Ink 3135">
                  <a:extLst>
                    <a:ext uri="{FF2B5EF4-FFF2-40B4-BE49-F238E27FC236}">
                      <a16:creationId xmlns:a16="http://schemas.microsoft.com/office/drawing/2014/main" id="{B0BDFD02-EAC2-F167-4E14-30C984EF69F7}"/>
                    </a:ext>
                  </a:extLst>
                </p:cNvPr>
                <p:cNvPicPr/>
                <p:nvPr/>
              </p:nvPicPr>
              <p:blipFill>
                <a:blip r:embed="rId5456"/>
                <a:stretch>
                  <a:fillRect/>
                </a:stretch>
              </p:blipFill>
              <p:spPr>
                <a:xfrm>
                  <a:off x="1475794" y="3993754"/>
                  <a:ext cx="277920" cy="157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57">
              <p14:nvContentPartPr>
                <p14:cNvPr id="3137" name="Ink 3136">
                  <a:extLst>
                    <a:ext uri="{FF2B5EF4-FFF2-40B4-BE49-F238E27FC236}">
                      <a16:creationId xmlns:a16="http://schemas.microsoft.com/office/drawing/2014/main" id="{61EB7B8D-E6CB-AA0C-C626-E2AB125935DB}"/>
                    </a:ext>
                  </a:extLst>
                </p14:cNvPr>
                <p14:cNvContentPartPr/>
                <p14:nvPr/>
              </p14:nvContentPartPr>
              <p14:xfrm>
                <a:off x="1535914" y="4371754"/>
                <a:ext cx="165960" cy="952200"/>
              </p14:xfrm>
            </p:contentPart>
          </mc:Choice>
          <mc:Fallback xmlns="">
            <p:pic>
              <p:nvPicPr>
                <p:cNvPr id="3137" name="Ink 3136">
                  <a:extLst>
                    <a:ext uri="{FF2B5EF4-FFF2-40B4-BE49-F238E27FC236}">
                      <a16:creationId xmlns:a16="http://schemas.microsoft.com/office/drawing/2014/main" id="{61EB7B8D-E6CB-AA0C-C626-E2AB125935DB}"/>
                    </a:ext>
                  </a:extLst>
                </p:cNvPr>
                <p:cNvPicPr/>
                <p:nvPr/>
              </p:nvPicPr>
              <p:blipFill>
                <a:blip r:embed="rId5458"/>
                <a:stretch>
                  <a:fillRect/>
                </a:stretch>
              </p:blipFill>
              <p:spPr>
                <a:xfrm>
                  <a:off x="1472914" y="3994114"/>
                  <a:ext cx="291600" cy="170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59">
              <p14:nvContentPartPr>
                <p14:cNvPr id="3138" name="Ink 3137">
                  <a:extLst>
                    <a:ext uri="{FF2B5EF4-FFF2-40B4-BE49-F238E27FC236}">
                      <a16:creationId xmlns:a16="http://schemas.microsoft.com/office/drawing/2014/main" id="{5A026841-D993-87DE-B17A-DD17E51668E4}"/>
                    </a:ext>
                  </a:extLst>
                </p14:cNvPr>
                <p14:cNvContentPartPr/>
                <p14:nvPr/>
              </p14:nvContentPartPr>
              <p14:xfrm>
                <a:off x="1529794" y="4662994"/>
                <a:ext cx="206640" cy="740520"/>
              </p14:xfrm>
            </p:contentPart>
          </mc:Choice>
          <mc:Fallback xmlns="">
            <p:pic>
              <p:nvPicPr>
                <p:cNvPr id="3138" name="Ink 3137">
                  <a:extLst>
                    <a:ext uri="{FF2B5EF4-FFF2-40B4-BE49-F238E27FC236}">
                      <a16:creationId xmlns:a16="http://schemas.microsoft.com/office/drawing/2014/main" id="{5A026841-D993-87DE-B17A-DD17E51668E4}"/>
                    </a:ext>
                  </a:extLst>
                </p:cNvPr>
                <p:cNvPicPr/>
                <p:nvPr/>
              </p:nvPicPr>
              <p:blipFill>
                <a:blip r:embed="rId5460"/>
                <a:stretch>
                  <a:fillRect/>
                </a:stretch>
              </p:blipFill>
              <p:spPr>
                <a:xfrm>
                  <a:off x="1467154" y="4284994"/>
                  <a:ext cx="332280" cy="14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61">
              <p14:nvContentPartPr>
                <p14:cNvPr id="3139" name="Ink 3138">
                  <a:extLst>
                    <a:ext uri="{FF2B5EF4-FFF2-40B4-BE49-F238E27FC236}">
                      <a16:creationId xmlns:a16="http://schemas.microsoft.com/office/drawing/2014/main" id="{18019905-1D7A-34AB-F937-DD5501473F08}"/>
                    </a:ext>
                  </a:extLst>
                </p14:cNvPr>
                <p14:cNvContentPartPr/>
                <p14:nvPr/>
              </p14:nvContentPartPr>
              <p14:xfrm>
                <a:off x="1598914" y="4712674"/>
                <a:ext cx="198000" cy="865080"/>
              </p14:xfrm>
            </p:contentPart>
          </mc:Choice>
          <mc:Fallback xmlns="">
            <p:pic>
              <p:nvPicPr>
                <p:cNvPr id="3139" name="Ink 3138">
                  <a:extLst>
                    <a:ext uri="{FF2B5EF4-FFF2-40B4-BE49-F238E27FC236}">
                      <a16:creationId xmlns:a16="http://schemas.microsoft.com/office/drawing/2014/main" id="{18019905-1D7A-34AB-F937-DD5501473F08}"/>
                    </a:ext>
                  </a:extLst>
                </p:cNvPr>
                <p:cNvPicPr/>
                <p:nvPr/>
              </p:nvPicPr>
              <p:blipFill>
                <a:blip r:embed="rId5462"/>
                <a:stretch>
                  <a:fillRect/>
                </a:stretch>
              </p:blipFill>
              <p:spPr>
                <a:xfrm>
                  <a:off x="1535914" y="4334674"/>
                  <a:ext cx="323640" cy="162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63">
              <p14:nvContentPartPr>
                <p14:cNvPr id="3140" name="Ink 3139">
                  <a:extLst>
                    <a:ext uri="{FF2B5EF4-FFF2-40B4-BE49-F238E27FC236}">
                      <a16:creationId xmlns:a16="http://schemas.microsoft.com/office/drawing/2014/main" id="{AD88D4A2-CBBC-BDA8-29BD-CC390483F388}"/>
                    </a:ext>
                  </a:extLst>
                </p14:cNvPr>
                <p14:cNvContentPartPr/>
                <p14:nvPr/>
              </p14:nvContentPartPr>
              <p14:xfrm>
                <a:off x="1724194" y="4556074"/>
                <a:ext cx="125640" cy="643680"/>
              </p14:xfrm>
            </p:contentPart>
          </mc:Choice>
          <mc:Fallback xmlns="">
            <p:pic>
              <p:nvPicPr>
                <p:cNvPr id="3140" name="Ink 3139">
                  <a:extLst>
                    <a:ext uri="{FF2B5EF4-FFF2-40B4-BE49-F238E27FC236}">
                      <a16:creationId xmlns:a16="http://schemas.microsoft.com/office/drawing/2014/main" id="{AD88D4A2-CBBC-BDA8-29BD-CC390483F388}"/>
                    </a:ext>
                  </a:extLst>
                </p:cNvPr>
                <p:cNvPicPr/>
                <p:nvPr/>
              </p:nvPicPr>
              <p:blipFill>
                <a:blip r:embed="rId5464"/>
                <a:stretch>
                  <a:fillRect/>
                </a:stretch>
              </p:blipFill>
              <p:spPr>
                <a:xfrm>
                  <a:off x="1661194" y="4178434"/>
                  <a:ext cx="251280" cy="13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65">
              <p14:nvContentPartPr>
                <p14:cNvPr id="3141" name="Ink 3140">
                  <a:extLst>
                    <a:ext uri="{FF2B5EF4-FFF2-40B4-BE49-F238E27FC236}">
                      <a16:creationId xmlns:a16="http://schemas.microsoft.com/office/drawing/2014/main" id="{32C3ABC7-9BC1-5A61-16B0-7059ADBE01C7}"/>
                    </a:ext>
                  </a:extLst>
                </p14:cNvPr>
                <p14:cNvContentPartPr/>
                <p14:nvPr/>
              </p14:nvContentPartPr>
              <p14:xfrm>
                <a:off x="1784314" y="4647154"/>
                <a:ext cx="46080" cy="633600"/>
              </p14:xfrm>
            </p:contentPart>
          </mc:Choice>
          <mc:Fallback xmlns="">
            <p:pic>
              <p:nvPicPr>
                <p:cNvPr id="3141" name="Ink 3140">
                  <a:extLst>
                    <a:ext uri="{FF2B5EF4-FFF2-40B4-BE49-F238E27FC236}">
                      <a16:creationId xmlns:a16="http://schemas.microsoft.com/office/drawing/2014/main" id="{32C3ABC7-9BC1-5A61-16B0-7059ADBE01C7}"/>
                    </a:ext>
                  </a:extLst>
                </p:cNvPr>
                <p:cNvPicPr/>
                <p:nvPr/>
              </p:nvPicPr>
              <p:blipFill>
                <a:blip r:embed="rId5466"/>
                <a:stretch>
                  <a:fillRect/>
                </a:stretch>
              </p:blipFill>
              <p:spPr>
                <a:xfrm>
                  <a:off x="1721314" y="4269514"/>
                  <a:ext cx="171720" cy="13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67">
              <p14:nvContentPartPr>
                <p14:cNvPr id="3142" name="Ink 3141">
                  <a:extLst>
                    <a:ext uri="{FF2B5EF4-FFF2-40B4-BE49-F238E27FC236}">
                      <a16:creationId xmlns:a16="http://schemas.microsoft.com/office/drawing/2014/main" id="{069B1D72-5382-D26E-6392-926AA6656A2A}"/>
                    </a:ext>
                  </a:extLst>
                </p14:cNvPr>
                <p14:cNvContentPartPr/>
                <p14:nvPr/>
              </p14:nvContentPartPr>
              <p14:xfrm>
                <a:off x="1706194" y="4937314"/>
                <a:ext cx="299160" cy="993600"/>
              </p14:xfrm>
            </p:contentPart>
          </mc:Choice>
          <mc:Fallback xmlns="">
            <p:pic>
              <p:nvPicPr>
                <p:cNvPr id="3142" name="Ink 3141">
                  <a:extLst>
                    <a:ext uri="{FF2B5EF4-FFF2-40B4-BE49-F238E27FC236}">
                      <a16:creationId xmlns:a16="http://schemas.microsoft.com/office/drawing/2014/main" id="{069B1D72-5382-D26E-6392-926AA6656A2A}"/>
                    </a:ext>
                  </a:extLst>
                </p:cNvPr>
                <p:cNvPicPr/>
                <p:nvPr/>
              </p:nvPicPr>
              <p:blipFill>
                <a:blip r:embed="rId5468"/>
                <a:stretch>
                  <a:fillRect/>
                </a:stretch>
              </p:blipFill>
              <p:spPr>
                <a:xfrm>
                  <a:off x="1643554" y="4559314"/>
                  <a:ext cx="424800" cy="174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69">
              <p14:nvContentPartPr>
                <p14:cNvPr id="3143" name="Ink 3142">
                  <a:extLst>
                    <a:ext uri="{FF2B5EF4-FFF2-40B4-BE49-F238E27FC236}">
                      <a16:creationId xmlns:a16="http://schemas.microsoft.com/office/drawing/2014/main" id="{DA8379E4-57FA-A62F-6B0E-9CA49F5B06E6}"/>
                    </a:ext>
                  </a:extLst>
                </p14:cNvPr>
                <p14:cNvContentPartPr/>
                <p14:nvPr/>
              </p14:nvContentPartPr>
              <p14:xfrm>
                <a:off x="1711234" y="4814914"/>
                <a:ext cx="231840" cy="1076760"/>
              </p14:xfrm>
            </p:contentPart>
          </mc:Choice>
          <mc:Fallback xmlns="">
            <p:pic>
              <p:nvPicPr>
                <p:cNvPr id="3143" name="Ink 3142">
                  <a:extLst>
                    <a:ext uri="{FF2B5EF4-FFF2-40B4-BE49-F238E27FC236}">
                      <a16:creationId xmlns:a16="http://schemas.microsoft.com/office/drawing/2014/main" id="{DA8379E4-57FA-A62F-6B0E-9CA49F5B06E6}"/>
                    </a:ext>
                  </a:extLst>
                </p:cNvPr>
                <p:cNvPicPr/>
                <p:nvPr/>
              </p:nvPicPr>
              <p:blipFill>
                <a:blip r:embed="rId5470"/>
                <a:stretch>
                  <a:fillRect/>
                </a:stretch>
              </p:blipFill>
              <p:spPr>
                <a:xfrm>
                  <a:off x="1648234" y="4436914"/>
                  <a:ext cx="357480" cy="18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71">
              <p14:nvContentPartPr>
                <p14:cNvPr id="3145" name="Ink 3144">
                  <a:extLst>
                    <a:ext uri="{FF2B5EF4-FFF2-40B4-BE49-F238E27FC236}">
                      <a16:creationId xmlns:a16="http://schemas.microsoft.com/office/drawing/2014/main" id="{04C64EFF-7BAA-6ADD-F480-761D4520775E}"/>
                    </a:ext>
                  </a:extLst>
                </p14:cNvPr>
                <p14:cNvContentPartPr/>
                <p14:nvPr/>
              </p14:nvContentPartPr>
              <p14:xfrm>
                <a:off x="1494154" y="3990874"/>
                <a:ext cx="163800" cy="589320"/>
              </p14:xfrm>
            </p:contentPart>
          </mc:Choice>
          <mc:Fallback xmlns="">
            <p:pic>
              <p:nvPicPr>
                <p:cNvPr id="3145" name="Ink 3144">
                  <a:extLst>
                    <a:ext uri="{FF2B5EF4-FFF2-40B4-BE49-F238E27FC236}">
                      <a16:creationId xmlns:a16="http://schemas.microsoft.com/office/drawing/2014/main" id="{04C64EFF-7BAA-6ADD-F480-761D4520775E}"/>
                    </a:ext>
                  </a:extLst>
                </p:cNvPr>
                <p:cNvPicPr/>
                <p:nvPr/>
              </p:nvPicPr>
              <p:blipFill>
                <a:blip r:embed="rId5472"/>
                <a:stretch>
                  <a:fillRect/>
                </a:stretch>
              </p:blipFill>
              <p:spPr>
                <a:xfrm>
                  <a:off x="1431154" y="3613234"/>
                  <a:ext cx="289440" cy="13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73">
              <p14:nvContentPartPr>
                <p14:cNvPr id="3146" name="Ink 3145">
                  <a:extLst>
                    <a:ext uri="{FF2B5EF4-FFF2-40B4-BE49-F238E27FC236}">
                      <a16:creationId xmlns:a16="http://schemas.microsoft.com/office/drawing/2014/main" id="{E36F4A96-00DD-3987-C5BD-FE66EA955B38}"/>
                    </a:ext>
                  </a:extLst>
                </p14:cNvPr>
                <p14:cNvContentPartPr/>
                <p14:nvPr/>
              </p14:nvContentPartPr>
              <p14:xfrm>
                <a:off x="1588474" y="4086274"/>
                <a:ext cx="162720" cy="741600"/>
              </p14:xfrm>
            </p:contentPart>
          </mc:Choice>
          <mc:Fallback xmlns="">
            <p:pic>
              <p:nvPicPr>
                <p:cNvPr id="3146" name="Ink 3145">
                  <a:extLst>
                    <a:ext uri="{FF2B5EF4-FFF2-40B4-BE49-F238E27FC236}">
                      <a16:creationId xmlns:a16="http://schemas.microsoft.com/office/drawing/2014/main" id="{E36F4A96-00DD-3987-C5BD-FE66EA955B38}"/>
                    </a:ext>
                  </a:extLst>
                </p:cNvPr>
                <p:cNvPicPr/>
                <p:nvPr/>
              </p:nvPicPr>
              <p:blipFill>
                <a:blip r:embed="rId5474"/>
                <a:stretch>
                  <a:fillRect/>
                </a:stretch>
              </p:blipFill>
              <p:spPr>
                <a:xfrm>
                  <a:off x="1525474" y="3708634"/>
                  <a:ext cx="288360" cy="14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75">
              <p14:nvContentPartPr>
                <p14:cNvPr id="3147" name="Ink 3146">
                  <a:extLst>
                    <a:ext uri="{FF2B5EF4-FFF2-40B4-BE49-F238E27FC236}">
                      <a16:creationId xmlns:a16="http://schemas.microsoft.com/office/drawing/2014/main" id="{5A2995F7-6EF7-F521-740A-10AD285A1084}"/>
                    </a:ext>
                  </a:extLst>
                </p14:cNvPr>
                <p14:cNvContentPartPr/>
                <p14:nvPr/>
              </p14:nvContentPartPr>
              <p14:xfrm>
                <a:off x="1905634" y="4092394"/>
                <a:ext cx="720" cy="5760"/>
              </p14:xfrm>
            </p:contentPart>
          </mc:Choice>
          <mc:Fallback xmlns="">
            <p:pic>
              <p:nvPicPr>
                <p:cNvPr id="3147" name="Ink 3146">
                  <a:extLst>
                    <a:ext uri="{FF2B5EF4-FFF2-40B4-BE49-F238E27FC236}">
                      <a16:creationId xmlns:a16="http://schemas.microsoft.com/office/drawing/2014/main" id="{5A2995F7-6EF7-F521-740A-10AD285A1084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42634" y="3714754"/>
                  <a:ext cx="126360" cy="76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76">
              <p14:nvContentPartPr>
                <p14:cNvPr id="3148" name="Ink 3147">
                  <a:extLst>
                    <a:ext uri="{FF2B5EF4-FFF2-40B4-BE49-F238E27FC236}">
                      <a16:creationId xmlns:a16="http://schemas.microsoft.com/office/drawing/2014/main" id="{CDAAF619-0559-712E-D372-889EEBC25BED}"/>
                    </a:ext>
                  </a:extLst>
                </p14:cNvPr>
                <p14:cNvContentPartPr/>
                <p14:nvPr/>
              </p14:nvContentPartPr>
              <p14:xfrm>
                <a:off x="1895914" y="4042714"/>
                <a:ext cx="78120" cy="491040"/>
              </p14:xfrm>
            </p:contentPart>
          </mc:Choice>
          <mc:Fallback xmlns="">
            <p:pic>
              <p:nvPicPr>
                <p:cNvPr id="3148" name="Ink 3147">
                  <a:extLst>
                    <a:ext uri="{FF2B5EF4-FFF2-40B4-BE49-F238E27FC236}">
                      <a16:creationId xmlns:a16="http://schemas.microsoft.com/office/drawing/2014/main" id="{CDAAF619-0559-712E-D372-889EEBC25BED}"/>
                    </a:ext>
                  </a:extLst>
                </p:cNvPr>
                <p:cNvPicPr/>
                <p:nvPr/>
              </p:nvPicPr>
              <p:blipFill>
                <a:blip r:embed="rId5477"/>
                <a:stretch>
                  <a:fillRect/>
                </a:stretch>
              </p:blipFill>
              <p:spPr>
                <a:xfrm>
                  <a:off x="1832914" y="3664714"/>
                  <a:ext cx="203760" cy="12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78">
              <p14:nvContentPartPr>
                <p14:cNvPr id="3149" name="Ink 3148">
                  <a:extLst>
                    <a:ext uri="{FF2B5EF4-FFF2-40B4-BE49-F238E27FC236}">
                      <a16:creationId xmlns:a16="http://schemas.microsoft.com/office/drawing/2014/main" id="{C3F477C4-7F8E-DC92-EF31-FA83F11EE6B2}"/>
                    </a:ext>
                  </a:extLst>
                </p14:cNvPr>
                <p14:cNvContentPartPr/>
                <p14:nvPr/>
              </p14:nvContentPartPr>
              <p14:xfrm>
                <a:off x="1770634" y="4085914"/>
                <a:ext cx="387720" cy="556200"/>
              </p14:xfrm>
            </p:contentPart>
          </mc:Choice>
          <mc:Fallback xmlns="">
            <p:pic>
              <p:nvPicPr>
                <p:cNvPr id="3149" name="Ink 3148">
                  <a:extLst>
                    <a:ext uri="{FF2B5EF4-FFF2-40B4-BE49-F238E27FC236}">
                      <a16:creationId xmlns:a16="http://schemas.microsoft.com/office/drawing/2014/main" id="{C3F477C4-7F8E-DC92-EF31-FA83F11EE6B2}"/>
                    </a:ext>
                  </a:extLst>
                </p:cNvPr>
                <p:cNvPicPr/>
                <p:nvPr/>
              </p:nvPicPr>
              <p:blipFill>
                <a:blip r:embed="rId5479"/>
                <a:stretch>
                  <a:fillRect/>
                </a:stretch>
              </p:blipFill>
              <p:spPr>
                <a:xfrm>
                  <a:off x="1707634" y="3707914"/>
                  <a:ext cx="513360" cy="13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80">
              <p14:nvContentPartPr>
                <p14:cNvPr id="3150" name="Ink 3149">
                  <a:extLst>
                    <a:ext uri="{FF2B5EF4-FFF2-40B4-BE49-F238E27FC236}">
                      <a16:creationId xmlns:a16="http://schemas.microsoft.com/office/drawing/2014/main" id="{8A64B3D9-A3FE-2833-C726-8F79A81F533D}"/>
                    </a:ext>
                  </a:extLst>
                </p14:cNvPr>
                <p14:cNvContentPartPr/>
                <p14:nvPr/>
              </p14:nvContentPartPr>
              <p14:xfrm>
                <a:off x="1757314" y="4101754"/>
                <a:ext cx="407520" cy="652680"/>
              </p14:xfrm>
            </p:contentPart>
          </mc:Choice>
          <mc:Fallback xmlns="">
            <p:pic>
              <p:nvPicPr>
                <p:cNvPr id="3150" name="Ink 3149">
                  <a:extLst>
                    <a:ext uri="{FF2B5EF4-FFF2-40B4-BE49-F238E27FC236}">
                      <a16:creationId xmlns:a16="http://schemas.microsoft.com/office/drawing/2014/main" id="{8A64B3D9-A3FE-2833-C726-8F79A81F533D}"/>
                    </a:ext>
                  </a:extLst>
                </p:cNvPr>
                <p:cNvPicPr/>
                <p:nvPr/>
              </p:nvPicPr>
              <p:blipFill>
                <a:blip r:embed="rId5481"/>
                <a:stretch>
                  <a:fillRect/>
                </a:stretch>
              </p:blipFill>
              <p:spPr>
                <a:xfrm>
                  <a:off x="1694674" y="3724114"/>
                  <a:ext cx="533160" cy="14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82">
              <p14:nvContentPartPr>
                <p14:cNvPr id="3151" name="Ink 3150">
                  <a:extLst>
                    <a:ext uri="{FF2B5EF4-FFF2-40B4-BE49-F238E27FC236}">
                      <a16:creationId xmlns:a16="http://schemas.microsoft.com/office/drawing/2014/main" id="{3E1EB4BE-984D-8D0C-C65B-AD1D620B3640}"/>
                    </a:ext>
                  </a:extLst>
                </p14:cNvPr>
                <p14:cNvContentPartPr/>
                <p14:nvPr/>
              </p14:nvContentPartPr>
              <p14:xfrm>
                <a:off x="1900594" y="4298314"/>
                <a:ext cx="311040" cy="887760"/>
              </p14:xfrm>
            </p:contentPart>
          </mc:Choice>
          <mc:Fallback xmlns="">
            <p:pic>
              <p:nvPicPr>
                <p:cNvPr id="3151" name="Ink 3150">
                  <a:extLst>
                    <a:ext uri="{FF2B5EF4-FFF2-40B4-BE49-F238E27FC236}">
                      <a16:creationId xmlns:a16="http://schemas.microsoft.com/office/drawing/2014/main" id="{3E1EB4BE-984D-8D0C-C65B-AD1D620B3640}"/>
                    </a:ext>
                  </a:extLst>
                </p:cNvPr>
                <p:cNvPicPr/>
                <p:nvPr/>
              </p:nvPicPr>
              <p:blipFill>
                <a:blip r:embed="rId5483"/>
                <a:stretch>
                  <a:fillRect/>
                </a:stretch>
              </p:blipFill>
              <p:spPr>
                <a:xfrm>
                  <a:off x="1837594" y="3920314"/>
                  <a:ext cx="436680" cy="164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84">
              <p14:nvContentPartPr>
                <p14:cNvPr id="3152" name="Ink 3151">
                  <a:extLst>
                    <a:ext uri="{FF2B5EF4-FFF2-40B4-BE49-F238E27FC236}">
                      <a16:creationId xmlns:a16="http://schemas.microsoft.com/office/drawing/2014/main" id="{BF96AE7C-5CD2-4556-20A1-5D6CDC10DE8B}"/>
                    </a:ext>
                  </a:extLst>
                </p14:cNvPr>
                <p14:cNvContentPartPr/>
                <p14:nvPr/>
              </p14:nvContentPartPr>
              <p14:xfrm>
                <a:off x="2001034" y="4624114"/>
                <a:ext cx="196560" cy="609120"/>
              </p14:xfrm>
            </p:contentPart>
          </mc:Choice>
          <mc:Fallback xmlns="">
            <p:pic>
              <p:nvPicPr>
                <p:cNvPr id="3152" name="Ink 3151">
                  <a:extLst>
                    <a:ext uri="{FF2B5EF4-FFF2-40B4-BE49-F238E27FC236}">
                      <a16:creationId xmlns:a16="http://schemas.microsoft.com/office/drawing/2014/main" id="{BF96AE7C-5CD2-4556-20A1-5D6CDC10DE8B}"/>
                    </a:ext>
                  </a:extLst>
                </p:cNvPr>
                <p:cNvPicPr/>
                <p:nvPr/>
              </p:nvPicPr>
              <p:blipFill>
                <a:blip r:embed="rId5485"/>
                <a:stretch>
                  <a:fillRect/>
                </a:stretch>
              </p:blipFill>
              <p:spPr>
                <a:xfrm>
                  <a:off x="1938034" y="4246474"/>
                  <a:ext cx="322200" cy="13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86">
              <p14:nvContentPartPr>
                <p14:cNvPr id="3154" name="Ink 3153">
                  <a:extLst>
                    <a:ext uri="{FF2B5EF4-FFF2-40B4-BE49-F238E27FC236}">
                      <a16:creationId xmlns:a16="http://schemas.microsoft.com/office/drawing/2014/main" id="{C88F898B-C6F8-7780-1C00-4F9BD6553FAF}"/>
                    </a:ext>
                  </a:extLst>
                </p14:cNvPr>
                <p14:cNvContentPartPr/>
                <p14:nvPr/>
              </p14:nvContentPartPr>
              <p14:xfrm>
                <a:off x="1751194" y="4018234"/>
                <a:ext cx="268200" cy="745920"/>
              </p14:xfrm>
            </p:contentPart>
          </mc:Choice>
          <mc:Fallback xmlns="">
            <p:pic>
              <p:nvPicPr>
                <p:cNvPr id="3154" name="Ink 3153">
                  <a:extLst>
                    <a:ext uri="{FF2B5EF4-FFF2-40B4-BE49-F238E27FC236}">
                      <a16:creationId xmlns:a16="http://schemas.microsoft.com/office/drawing/2014/main" id="{C88F898B-C6F8-7780-1C00-4F9BD6553FAF}"/>
                    </a:ext>
                  </a:extLst>
                </p:cNvPr>
                <p:cNvPicPr/>
                <p:nvPr/>
              </p:nvPicPr>
              <p:blipFill>
                <a:blip r:embed="rId5487"/>
                <a:stretch>
                  <a:fillRect/>
                </a:stretch>
              </p:blipFill>
              <p:spPr>
                <a:xfrm>
                  <a:off x="1688554" y="3640234"/>
                  <a:ext cx="393840" cy="15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88">
              <p14:nvContentPartPr>
                <p14:cNvPr id="3156" name="Ink 3155">
                  <a:extLst>
                    <a:ext uri="{FF2B5EF4-FFF2-40B4-BE49-F238E27FC236}">
                      <a16:creationId xmlns:a16="http://schemas.microsoft.com/office/drawing/2014/main" id="{1DB76905-A83B-2182-A2E2-3D1BC019D98B}"/>
                    </a:ext>
                  </a:extLst>
                </p14:cNvPr>
                <p14:cNvContentPartPr/>
                <p14:nvPr/>
              </p14:nvContentPartPr>
              <p14:xfrm>
                <a:off x="1008154" y="3840034"/>
                <a:ext cx="90360" cy="203400"/>
              </p14:xfrm>
            </p:contentPart>
          </mc:Choice>
          <mc:Fallback xmlns="">
            <p:pic>
              <p:nvPicPr>
                <p:cNvPr id="3156" name="Ink 3155">
                  <a:extLst>
                    <a:ext uri="{FF2B5EF4-FFF2-40B4-BE49-F238E27FC236}">
                      <a16:creationId xmlns:a16="http://schemas.microsoft.com/office/drawing/2014/main" id="{1DB76905-A83B-2182-A2E2-3D1BC019D98B}"/>
                    </a:ext>
                  </a:extLst>
                </p:cNvPr>
                <p:cNvPicPr/>
                <p:nvPr/>
              </p:nvPicPr>
              <p:blipFill>
                <a:blip r:embed="rId5489"/>
                <a:stretch>
                  <a:fillRect/>
                </a:stretch>
              </p:blipFill>
              <p:spPr>
                <a:xfrm>
                  <a:off x="945514" y="3462034"/>
                  <a:ext cx="216000" cy="9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90">
              <p14:nvContentPartPr>
                <p14:cNvPr id="3157" name="Ink 3156">
                  <a:extLst>
                    <a:ext uri="{FF2B5EF4-FFF2-40B4-BE49-F238E27FC236}">
                      <a16:creationId xmlns:a16="http://schemas.microsoft.com/office/drawing/2014/main" id="{603C5D38-A47C-EC04-3995-370B266B4C35}"/>
                    </a:ext>
                  </a:extLst>
                </p14:cNvPr>
                <p14:cNvContentPartPr/>
                <p14:nvPr/>
              </p14:nvContentPartPr>
              <p14:xfrm>
                <a:off x="1058914" y="3822034"/>
                <a:ext cx="75960" cy="237600"/>
              </p14:xfrm>
            </p:contentPart>
          </mc:Choice>
          <mc:Fallback xmlns="">
            <p:pic>
              <p:nvPicPr>
                <p:cNvPr id="3157" name="Ink 3156">
                  <a:extLst>
                    <a:ext uri="{FF2B5EF4-FFF2-40B4-BE49-F238E27FC236}">
                      <a16:creationId xmlns:a16="http://schemas.microsoft.com/office/drawing/2014/main" id="{603C5D38-A47C-EC04-3995-370B266B4C35}"/>
                    </a:ext>
                  </a:extLst>
                </p:cNvPr>
                <p:cNvPicPr/>
                <p:nvPr/>
              </p:nvPicPr>
              <p:blipFill>
                <a:blip r:embed="rId5491"/>
                <a:stretch>
                  <a:fillRect/>
                </a:stretch>
              </p:blipFill>
              <p:spPr>
                <a:xfrm>
                  <a:off x="996274" y="3444394"/>
                  <a:ext cx="201600" cy="9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92">
              <p14:nvContentPartPr>
                <p14:cNvPr id="3158" name="Ink 3157">
                  <a:extLst>
                    <a:ext uri="{FF2B5EF4-FFF2-40B4-BE49-F238E27FC236}">
                      <a16:creationId xmlns:a16="http://schemas.microsoft.com/office/drawing/2014/main" id="{07496572-7C8E-08FB-98C3-DB349B85B934}"/>
                    </a:ext>
                  </a:extLst>
                </p14:cNvPr>
                <p14:cNvContentPartPr/>
                <p14:nvPr/>
              </p14:nvContentPartPr>
              <p14:xfrm>
                <a:off x="1148194" y="3764794"/>
                <a:ext cx="116280" cy="262080"/>
              </p14:xfrm>
            </p:contentPart>
          </mc:Choice>
          <mc:Fallback xmlns="">
            <p:pic>
              <p:nvPicPr>
                <p:cNvPr id="3158" name="Ink 3157">
                  <a:extLst>
                    <a:ext uri="{FF2B5EF4-FFF2-40B4-BE49-F238E27FC236}">
                      <a16:creationId xmlns:a16="http://schemas.microsoft.com/office/drawing/2014/main" id="{07496572-7C8E-08FB-98C3-DB349B85B934}"/>
                    </a:ext>
                  </a:extLst>
                </p:cNvPr>
                <p:cNvPicPr/>
                <p:nvPr/>
              </p:nvPicPr>
              <p:blipFill>
                <a:blip r:embed="rId5493"/>
                <a:stretch>
                  <a:fillRect/>
                </a:stretch>
              </p:blipFill>
              <p:spPr>
                <a:xfrm>
                  <a:off x="1085554" y="3386794"/>
                  <a:ext cx="241920" cy="10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94">
              <p14:nvContentPartPr>
                <p14:cNvPr id="3159" name="Ink 3158">
                  <a:extLst>
                    <a:ext uri="{FF2B5EF4-FFF2-40B4-BE49-F238E27FC236}">
                      <a16:creationId xmlns:a16="http://schemas.microsoft.com/office/drawing/2014/main" id="{13B6A2F1-60CF-D6A5-121B-28720485E12E}"/>
                    </a:ext>
                  </a:extLst>
                </p14:cNvPr>
                <p14:cNvContentPartPr/>
                <p14:nvPr/>
              </p14:nvContentPartPr>
              <p14:xfrm>
                <a:off x="1134874" y="3802234"/>
                <a:ext cx="112320" cy="223920"/>
              </p14:xfrm>
            </p:contentPart>
          </mc:Choice>
          <mc:Fallback xmlns="">
            <p:pic>
              <p:nvPicPr>
                <p:cNvPr id="3159" name="Ink 3158">
                  <a:extLst>
                    <a:ext uri="{FF2B5EF4-FFF2-40B4-BE49-F238E27FC236}">
                      <a16:creationId xmlns:a16="http://schemas.microsoft.com/office/drawing/2014/main" id="{13B6A2F1-60CF-D6A5-121B-28720485E12E}"/>
                    </a:ext>
                  </a:extLst>
                </p:cNvPr>
                <p:cNvPicPr/>
                <p:nvPr/>
              </p:nvPicPr>
              <p:blipFill>
                <a:blip r:embed="rId5495"/>
                <a:stretch>
                  <a:fillRect/>
                </a:stretch>
              </p:blipFill>
              <p:spPr>
                <a:xfrm>
                  <a:off x="1072234" y="3424594"/>
                  <a:ext cx="237960" cy="9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96">
              <p14:nvContentPartPr>
                <p14:cNvPr id="3160" name="Ink 3159">
                  <a:extLst>
                    <a:ext uri="{FF2B5EF4-FFF2-40B4-BE49-F238E27FC236}">
                      <a16:creationId xmlns:a16="http://schemas.microsoft.com/office/drawing/2014/main" id="{061A004E-15C8-8449-F85B-ABC86573CB11}"/>
                    </a:ext>
                  </a:extLst>
                </p14:cNvPr>
                <p14:cNvContentPartPr/>
                <p14:nvPr/>
              </p14:nvContentPartPr>
              <p14:xfrm>
                <a:off x="1124794" y="3837154"/>
                <a:ext cx="225360" cy="191880"/>
              </p14:xfrm>
            </p:contentPart>
          </mc:Choice>
          <mc:Fallback xmlns="">
            <p:pic>
              <p:nvPicPr>
                <p:cNvPr id="3160" name="Ink 3159">
                  <a:extLst>
                    <a:ext uri="{FF2B5EF4-FFF2-40B4-BE49-F238E27FC236}">
                      <a16:creationId xmlns:a16="http://schemas.microsoft.com/office/drawing/2014/main" id="{061A004E-15C8-8449-F85B-ABC86573CB11}"/>
                    </a:ext>
                  </a:extLst>
                </p:cNvPr>
                <p:cNvPicPr/>
                <p:nvPr/>
              </p:nvPicPr>
              <p:blipFill>
                <a:blip r:embed="rId5497"/>
                <a:stretch>
                  <a:fillRect/>
                </a:stretch>
              </p:blipFill>
              <p:spPr>
                <a:xfrm>
                  <a:off x="1061794" y="3459154"/>
                  <a:ext cx="351000" cy="9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98">
              <p14:nvContentPartPr>
                <p14:cNvPr id="3161" name="Ink 3160">
                  <a:extLst>
                    <a:ext uri="{FF2B5EF4-FFF2-40B4-BE49-F238E27FC236}">
                      <a16:creationId xmlns:a16="http://schemas.microsoft.com/office/drawing/2014/main" id="{AF48200B-F6B5-6D21-73CB-2F7D53AE1EED}"/>
                    </a:ext>
                  </a:extLst>
                </p14:cNvPr>
                <p14:cNvContentPartPr/>
                <p14:nvPr/>
              </p14:nvContentPartPr>
              <p14:xfrm>
                <a:off x="1239274" y="3794674"/>
                <a:ext cx="78480" cy="208800"/>
              </p14:xfrm>
            </p:contentPart>
          </mc:Choice>
          <mc:Fallback xmlns="">
            <p:pic>
              <p:nvPicPr>
                <p:cNvPr id="3161" name="Ink 3160">
                  <a:extLst>
                    <a:ext uri="{FF2B5EF4-FFF2-40B4-BE49-F238E27FC236}">
                      <a16:creationId xmlns:a16="http://schemas.microsoft.com/office/drawing/2014/main" id="{AF48200B-F6B5-6D21-73CB-2F7D53AE1EED}"/>
                    </a:ext>
                  </a:extLst>
                </p:cNvPr>
                <p:cNvPicPr/>
                <p:nvPr/>
              </p:nvPicPr>
              <p:blipFill>
                <a:blip r:embed="rId5499"/>
                <a:stretch>
                  <a:fillRect/>
                </a:stretch>
              </p:blipFill>
              <p:spPr>
                <a:xfrm>
                  <a:off x="1176634" y="3416674"/>
                  <a:ext cx="204120" cy="9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00">
              <p14:nvContentPartPr>
                <p14:cNvPr id="3162" name="Ink 3161">
                  <a:extLst>
                    <a:ext uri="{FF2B5EF4-FFF2-40B4-BE49-F238E27FC236}">
                      <a16:creationId xmlns:a16="http://schemas.microsoft.com/office/drawing/2014/main" id="{C4489C99-459B-7753-D1CB-D6B26D3057D8}"/>
                    </a:ext>
                  </a:extLst>
                </p14:cNvPr>
                <p14:cNvContentPartPr/>
                <p14:nvPr/>
              </p14:nvContentPartPr>
              <p14:xfrm>
                <a:off x="1315234" y="3795034"/>
                <a:ext cx="53280" cy="202680"/>
              </p14:xfrm>
            </p:contentPart>
          </mc:Choice>
          <mc:Fallback xmlns="">
            <p:pic>
              <p:nvPicPr>
                <p:cNvPr id="3162" name="Ink 3161">
                  <a:extLst>
                    <a:ext uri="{FF2B5EF4-FFF2-40B4-BE49-F238E27FC236}">
                      <a16:creationId xmlns:a16="http://schemas.microsoft.com/office/drawing/2014/main" id="{C4489C99-459B-7753-D1CB-D6B26D3057D8}"/>
                    </a:ext>
                  </a:extLst>
                </p:cNvPr>
                <p:cNvPicPr/>
                <p:nvPr/>
              </p:nvPicPr>
              <p:blipFill>
                <a:blip r:embed="rId5501"/>
                <a:stretch>
                  <a:fillRect/>
                </a:stretch>
              </p:blipFill>
              <p:spPr>
                <a:xfrm>
                  <a:off x="1252594" y="3417034"/>
                  <a:ext cx="178920" cy="9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02">
              <p14:nvContentPartPr>
                <p14:cNvPr id="3163" name="Ink 3162">
                  <a:extLst>
                    <a:ext uri="{FF2B5EF4-FFF2-40B4-BE49-F238E27FC236}">
                      <a16:creationId xmlns:a16="http://schemas.microsoft.com/office/drawing/2014/main" id="{C5D3F771-9082-5903-1E0D-DB65F09902D0}"/>
                    </a:ext>
                  </a:extLst>
                </p14:cNvPr>
                <p14:cNvContentPartPr/>
                <p14:nvPr/>
              </p14:nvContentPartPr>
              <p14:xfrm>
                <a:off x="1347634" y="3757234"/>
                <a:ext cx="78840" cy="275400"/>
              </p14:xfrm>
            </p:contentPart>
          </mc:Choice>
          <mc:Fallback xmlns="">
            <p:pic>
              <p:nvPicPr>
                <p:cNvPr id="3163" name="Ink 3162">
                  <a:extLst>
                    <a:ext uri="{FF2B5EF4-FFF2-40B4-BE49-F238E27FC236}">
                      <a16:creationId xmlns:a16="http://schemas.microsoft.com/office/drawing/2014/main" id="{C5D3F771-9082-5903-1E0D-DB65F09902D0}"/>
                    </a:ext>
                  </a:extLst>
                </p:cNvPr>
                <p:cNvPicPr/>
                <p:nvPr/>
              </p:nvPicPr>
              <p:blipFill>
                <a:blip r:embed="rId5503"/>
                <a:stretch>
                  <a:fillRect/>
                </a:stretch>
              </p:blipFill>
              <p:spPr>
                <a:xfrm>
                  <a:off x="1284994" y="3379594"/>
                  <a:ext cx="204480" cy="10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04">
              <p14:nvContentPartPr>
                <p14:cNvPr id="3164" name="Ink 3163">
                  <a:extLst>
                    <a:ext uri="{FF2B5EF4-FFF2-40B4-BE49-F238E27FC236}">
                      <a16:creationId xmlns:a16="http://schemas.microsoft.com/office/drawing/2014/main" id="{59E87768-5AD5-C094-FD8C-24806463BA46}"/>
                    </a:ext>
                  </a:extLst>
                </p14:cNvPr>
                <p14:cNvContentPartPr/>
                <p14:nvPr/>
              </p14:nvContentPartPr>
              <p14:xfrm>
                <a:off x="1349434" y="3790354"/>
                <a:ext cx="78120" cy="260280"/>
              </p14:xfrm>
            </p:contentPart>
          </mc:Choice>
          <mc:Fallback xmlns="">
            <p:pic>
              <p:nvPicPr>
                <p:cNvPr id="3164" name="Ink 3163">
                  <a:extLst>
                    <a:ext uri="{FF2B5EF4-FFF2-40B4-BE49-F238E27FC236}">
                      <a16:creationId xmlns:a16="http://schemas.microsoft.com/office/drawing/2014/main" id="{59E87768-5AD5-C094-FD8C-24806463BA46}"/>
                    </a:ext>
                  </a:extLst>
                </p:cNvPr>
                <p:cNvPicPr/>
                <p:nvPr/>
              </p:nvPicPr>
              <p:blipFill>
                <a:blip r:embed="rId5505"/>
                <a:stretch>
                  <a:fillRect/>
                </a:stretch>
              </p:blipFill>
              <p:spPr>
                <a:xfrm>
                  <a:off x="1286434" y="3412354"/>
                  <a:ext cx="203760" cy="10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06">
              <p14:nvContentPartPr>
                <p14:cNvPr id="3166" name="Ink 3165">
                  <a:extLst>
                    <a:ext uri="{FF2B5EF4-FFF2-40B4-BE49-F238E27FC236}">
                      <a16:creationId xmlns:a16="http://schemas.microsoft.com/office/drawing/2014/main" id="{6EBB5190-9D12-C5A9-CC75-EAD209B0E133}"/>
                    </a:ext>
                  </a:extLst>
                </p14:cNvPr>
                <p14:cNvContentPartPr/>
                <p14:nvPr/>
              </p14:nvContentPartPr>
              <p14:xfrm>
                <a:off x="1308394" y="3891154"/>
                <a:ext cx="17640" cy="297720"/>
              </p14:xfrm>
            </p:contentPart>
          </mc:Choice>
          <mc:Fallback xmlns="">
            <p:pic>
              <p:nvPicPr>
                <p:cNvPr id="3166" name="Ink 3165">
                  <a:extLst>
                    <a:ext uri="{FF2B5EF4-FFF2-40B4-BE49-F238E27FC236}">
                      <a16:creationId xmlns:a16="http://schemas.microsoft.com/office/drawing/2014/main" id="{6EBB5190-9D12-C5A9-CC75-EAD209B0E133}"/>
                    </a:ext>
                  </a:extLst>
                </p:cNvPr>
                <p:cNvPicPr/>
                <p:nvPr/>
              </p:nvPicPr>
              <p:blipFill>
                <a:blip r:embed="rId5507"/>
                <a:stretch>
                  <a:fillRect/>
                </a:stretch>
              </p:blipFill>
              <p:spPr>
                <a:xfrm>
                  <a:off x="1245754" y="3513154"/>
                  <a:ext cx="143280" cy="10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08">
              <p14:nvContentPartPr>
                <p14:cNvPr id="3167" name="Ink 3166">
                  <a:extLst>
                    <a:ext uri="{FF2B5EF4-FFF2-40B4-BE49-F238E27FC236}">
                      <a16:creationId xmlns:a16="http://schemas.microsoft.com/office/drawing/2014/main" id="{D4786F89-5CA9-F4A8-452A-080E6C65D0C2}"/>
                    </a:ext>
                  </a:extLst>
                </p14:cNvPr>
                <p14:cNvContentPartPr/>
                <p14:nvPr/>
              </p14:nvContentPartPr>
              <p14:xfrm>
                <a:off x="1167634" y="3978994"/>
                <a:ext cx="163080" cy="421200"/>
              </p14:xfrm>
            </p:contentPart>
          </mc:Choice>
          <mc:Fallback xmlns="">
            <p:pic>
              <p:nvPicPr>
                <p:cNvPr id="3167" name="Ink 3166">
                  <a:extLst>
                    <a:ext uri="{FF2B5EF4-FFF2-40B4-BE49-F238E27FC236}">
                      <a16:creationId xmlns:a16="http://schemas.microsoft.com/office/drawing/2014/main" id="{D4786F89-5CA9-F4A8-452A-080E6C65D0C2}"/>
                    </a:ext>
                  </a:extLst>
                </p:cNvPr>
                <p:cNvPicPr/>
                <p:nvPr/>
              </p:nvPicPr>
              <p:blipFill>
                <a:blip r:embed="rId5509"/>
                <a:stretch>
                  <a:fillRect/>
                </a:stretch>
              </p:blipFill>
              <p:spPr>
                <a:xfrm>
                  <a:off x="1104634" y="3601354"/>
                  <a:ext cx="288720" cy="11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10">
              <p14:nvContentPartPr>
                <p14:cNvPr id="3168" name="Ink 3167">
                  <a:extLst>
                    <a:ext uri="{FF2B5EF4-FFF2-40B4-BE49-F238E27FC236}">
                      <a16:creationId xmlns:a16="http://schemas.microsoft.com/office/drawing/2014/main" id="{D3712E7C-8A3F-502A-8D57-C55E802E2464}"/>
                    </a:ext>
                  </a:extLst>
                </p14:cNvPr>
                <p14:cNvContentPartPr/>
                <p14:nvPr/>
              </p14:nvContentPartPr>
              <p14:xfrm>
                <a:off x="1040554" y="4022914"/>
                <a:ext cx="281160" cy="288000"/>
              </p14:xfrm>
            </p:contentPart>
          </mc:Choice>
          <mc:Fallback xmlns="">
            <p:pic>
              <p:nvPicPr>
                <p:cNvPr id="3168" name="Ink 3167">
                  <a:extLst>
                    <a:ext uri="{FF2B5EF4-FFF2-40B4-BE49-F238E27FC236}">
                      <a16:creationId xmlns:a16="http://schemas.microsoft.com/office/drawing/2014/main" id="{D3712E7C-8A3F-502A-8D57-C55E802E2464}"/>
                    </a:ext>
                  </a:extLst>
                </p:cNvPr>
                <p:cNvPicPr/>
                <p:nvPr/>
              </p:nvPicPr>
              <p:blipFill>
                <a:blip r:embed="rId5511"/>
                <a:stretch>
                  <a:fillRect/>
                </a:stretch>
              </p:blipFill>
              <p:spPr>
                <a:xfrm>
                  <a:off x="977554" y="3645274"/>
                  <a:ext cx="406800" cy="10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12">
              <p14:nvContentPartPr>
                <p14:cNvPr id="3169" name="Ink 3168">
                  <a:extLst>
                    <a:ext uri="{FF2B5EF4-FFF2-40B4-BE49-F238E27FC236}">
                      <a16:creationId xmlns:a16="http://schemas.microsoft.com/office/drawing/2014/main" id="{98931C12-9DC7-955B-204E-765C0D7F2CEF}"/>
                    </a:ext>
                  </a:extLst>
                </p14:cNvPr>
                <p14:cNvContentPartPr/>
                <p14:nvPr/>
              </p14:nvContentPartPr>
              <p14:xfrm>
                <a:off x="1210114" y="3961714"/>
                <a:ext cx="58680" cy="304920"/>
              </p14:xfrm>
            </p:contentPart>
          </mc:Choice>
          <mc:Fallback xmlns="">
            <p:pic>
              <p:nvPicPr>
                <p:cNvPr id="3169" name="Ink 3168">
                  <a:extLst>
                    <a:ext uri="{FF2B5EF4-FFF2-40B4-BE49-F238E27FC236}">
                      <a16:creationId xmlns:a16="http://schemas.microsoft.com/office/drawing/2014/main" id="{98931C12-9DC7-955B-204E-765C0D7F2CEF}"/>
                    </a:ext>
                  </a:extLst>
                </p:cNvPr>
                <p:cNvPicPr/>
                <p:nvPr/>
              </p:nvPicPr>
              <p:blipFill>
                <a:blip r:embed="rId5513"/>
                <a:stretch>
                  <a:fillRect/>
                </a:stretch>
              </p:blipFill>
              <p:spPr>
                <a:xfrm>
                  <a:off x="1147114" y="3583714"/>
                  <a:ext cx="184320" cy="10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14">
              <p14:nvContentPartPr>
                <p14:cNvPr id="3170" name="Ink 3169">
                  <a:extLst>
                    <a:ext uri="{FF2B5EF4-FFF2-40B4-BE49-F238E27FC236}">
                      <a16:creationId xmlns:a16="http://schemas.microsoft.com/office/drawing/2014/main" id="{7A92E47C-053C-A03D-55D5-1AD9647CE594}"/>
                    </a:ext>
                  </a:extLst>
                </p14:cNvPr>
                <p14:cNvContentPartPr/>
                <p14:nvPr/>
              </p14:nvContentPartPr>
              <p14:xfrm>
                <a:off x="1374634" y="4133434"/>
                <a:ext cx="42480" cy="73080"/>
              </p14:xfrm>
            </p:contentPart>
          </mc:Choice>
          <mc:Fallback xmlns="">
            <p:pic>
              <p:nvPicPr>
                <p:cNvPr id="3170" name="Ink 3169">
                  <a:extLst>
                    <a:ext uri="{FF2B5EF4-FFF2-40B4-BE49-F238E27FC236}">
                      <a16:creationId xmlns:a16="http://schemas.microsoft.com/office/drawing/2014/main" id="{7A92E47C-053C-A03D-55D5-1AD9647CE594}"/>
                    </a:ext>
                  </a:extLst>
                </p:cNvPr>
                <p:cNvPicPr/>
                <p:nvPr/>
              </p:nvPicPr>
              <p:blipFill>
                <a:blip r:embed="rId5515"/>
                <a:stretch>
                  <a:fillRect/>
                </a:stretch>
              </p:blipFill>
              <p:spPr>
                <a:xfrm>
                  <a:off x="1311994" y="3755434"/>
                  <a:ext cx="168120" cy="82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16">
              <p14:nvContentPartPr>
                <p14:cNvPr id="3171" name="Ink 3170">
                  <a:extLst>
                    <a:ext uri="{FF2B5EF4-FFF2-40B4-BE49-F238E27FC236}">
                      <a16:creationId xmlns:a16="http://schemas.microsoft.com/office/drawing/2014/main" id="{E6160E6A-01C4-FCF9-131F-637F1F86CDCC}"/>
                    </a:ext>
                  </a:extLst>
                </p14:cNvPr>
                <p14:cNvContentPartPr/>
                <p14:nvPr/>
              </p14:nvContentPartPr>
              <p14:xfrm>
                <a:off x="1375714" y="3728794"/>
                <a:ext cx="43200" cy="237240"/>
              </p14:xfrm>
            </p:contentPart>
          </mc:Choice>
          <mc:Fallback xmlns="">
            <p:pic>
              <p:nvPicPr>
                <p:cNvPr id="3171" name="Ink 3170">
                  <a:extLst>
                    <a:ext uri="{FF2B5EF4-FFF2-40B4-BE49-F238E27FC236}">
                      <a16:creationId xmlns:a16="http://schemas.microsoft.com/office/drawing/2014/main" id="{E6160E6A-01C4-FCF9-131F-637F1F86CDCC}"/>
                    </a:ext>
                  </a:extLst>
                </p:cNvPr>
                <p:cNvPicPr/>
                <p:nvPr/>
              </p:nvPicPr>
              <p:blipFill>
                <a:blip r:embed="rId5517"/>
                <a:stretch>
                  <a:fillRect/>
                </a:stretch>
              </p:blipFill>
              <p:spPr>
                <a:xfrm>
                  <a:off x="1312714" y="3351154"/>
                  <a:ext cx="168840" cy="9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18">
              <p14:nvContentPartPr>
                <p14:cNvPr id="3172" name="Ink 3171">
                  <a:extLst>
                    <a:ext uri="{FF2B5EF4-FFF2-40B4-BE49-F238E27FC236}">
                      <a16:creationId xmlns:a16="http://schemas.microsoft.com/office/drawing/2014/main" id="{4B23841C-B176-5A84-5F65-DABCE3BE36D0}"/>
                    </a:ext>
                  </a:extLst>
                </p14:cNvPr>
                <p14:cNvContentPartPr/>
                <p14:nvPr/>
              </p14:nvContentPartPr>
              <p14:xfrm>
                <a:off x="1480834" y="3734914"/>
                <a:ext cx="101160" cy="282960"/>
              </p14:xfrm>
            </p:contentPart>
          </mc:Choice>
          <mc:Fallback xmlns="">
            <p:pic>
              <p:nvPicPr>
                <p:cNvPr id="3172" name="Ink 3171">
                  <a:extLst>
                    <a:ext uri="{FF2B5EF4-FFF2-40B4-BE49-F238E27FC236}">
                      <a16:creationId xmlns:a16="http://schemas.microsoft.com/office/drawing/2014/main" id="{4B23841C-B176-5A84-5F65-DABCE3BE36D0}"/>
                    </a:ext>
                  </a:extLst>
                </p:cNvPr>
                <p:cNvPicPr/>
                <p:nvPr/>
              </p:nvPicPr>
              <p:blipFill>
                <a:blip r:embed="rId5519"/>
                <a:stretch>
                  <a:fillRect/>
                </a:stretch>
              </p:blipFill>
              <p:spPr>
                <a:xfrm>
                  <a:off x="1418194" y="3357274"/>
                  <a:ext cx="226800" cy="10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20">
              <p14:nvContentPartPr>
                <p14:cNvPr id="3173" name="Ink 3172">
                  <a:extLst>
                    <a:ext uri="{FF2B5EF4-FFF2-40B4-BE49-F238E27FC236}">
                      <a16:creationId xmlns:a16="http://schemas.microsoft.com/office/drawing/2014/main" id="{8B528D80-B653-BBEE-59EE-938DC7710A78}"/>
                    </a:ext>
                  </a:extLst>
                </p14:cNvPr>
                <p14:cNvContentPartPr/>
                <p14:nvPr/>
              </p14:nvContentPartPr>
              <p14:xfrm>
                <a:off x="1466074" y="3811954"/>
                <a:ext cx="45360" cy="324360"/>
              </p14:xfrm>
            </p:contentPart>
          </mc:Choice>
          <mc:Fallback xmlns="">
            <p:pic>
              <p:nvPicPr>
                <p:cNvPr id="3173" name="Ink 3172">
                  <a:extLst>
                    <a:ext uri="{FF2B5EF4-FFF2-40B4-BE49-F238E27FC236}">
                      <a16:creationId xmlns:a16="http://schemas.microsoft.com/office/drawing/2014/main" id="{8B528D80-B653-BBEE-59EE-938DC7710A78}"/>
                    </a:ext>
                  </a:extLst>
                </p:cNvPr>
                <p:cNvPicPr/>
                <p:nvPr/>
              </p:nvPicPr>
              <p:blipFill>
                <a:blip r:embed="rId5521"/>
                <a:stretch>
                  <a:fillRect/>
                </a:stretch>
              </p:blipFill>
              <p:spPr>
                <a:xfrm>
                  <a:off x="1403434" y="3433954"/>
                  <a:ext cx="171000" cy="10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22">
              <p14:nvContentPartPr>
                <p14:cNvPr id="3174" name="Ink 3173">
                  <a:extLst>
                    <a:ext uri="{FF2B5EF4-FFF2-40B4-BE49-F238E27FC236}">
                      <a16:creationId xmlns:a16="http://schemas.microsoft.com/office/drawing/2014/main" id="{5004F5EF-3C03-5505-2BFC-58D410AEAB54}"/>
                    </a:ext>
                  </a:extLst>
                </p14:cNvPr>
                <p14:cNvContentPartPr/>
                <p14:nvPr/>
              </p14:nvContentPartPr>
              <p14:xfrm>
                <a:off x="1444474" y="3772354"/>
                <a:ext cx="39960" cy="322560"/>
              </p14:xfrm>
            </p:contentPart>
          </mc:Choice>
          <mc:Fallback xmlns="">
            <p:pic>
              <p:nvPicPr>
                <p:cNvPr id="3174" name="Ink 3173">
                  <a:extLst>
                    <a:ext uri="{FF2B5EF4-FFF2-40B4-BE49-F238E27FC236}">
                      <a16:creationId xmlns:a16="http://schemas.microsoft.com/office/drawing/2014/main" id="{5004F5EF-3C03-5505-2BFC-58D410AEAB54}"/>
                    </a:ext>
                  </a:extLst>
                </p:cNvPr>
                <p:cNvPicPr/>
                <p:nvPr/>
              </p:nvPicPr>
              <p:blipFill>
                <a:blip r:embed="rId5523"/>
                <a:stretch>
                  <a:fillRect/>
                </a:stretch>
              </p:blipFill>
              <p:spPr>
                <a:xfrm>
                  <a:off x="1381834" y="3394714"/>
                  <a:ext cx="165600" cy="10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24">
              <p14:nvContentPartPr>
                <p14:cNvPr id="3175" name="Ink 3174">
                  <a:extLst>
                    <a:ext uri="{FF2B5EF4-FFF2-40B4-BE49-F238E27FC236}">
                      <a16:creationId xmlns:a16="http://schemas.microsoft.com/office/drawing/2014/main" id="{3E1C4DC9-1CC3-47D3-DB6D-6F5594B60322}"/>
                    </a:ext>
                  </a:extLst>
                </p14:cNvPr>
                <p14:cNvContentPartPr/>
                <p14:nvPr/>
              </p14:nvContentPartPr>
              <p14:xfrm>
                <a:off x="1485514" y="3835354"/>
                <a:ext cx="22680" cy="369720"/>
              </p14:xfrm>
            </p:contentPart>
          </mc:Choice>
          <mc:Fallback xmlns="">
            <p:pic>
              <p:nvPicPr>
                <p:cNvPr id="3175" name="Ink 3174">
                  <a:extLst>
                    <a:ext uri="{FF2B5EF4-FFF2-40B4-BE49-F238E27FC236}">
                      <a16:creationId xmlns:a16="http://schemas.microsoft.com/office/drawing/2014/main" id="{3E1C4DC9-1CC3-47D3-DB6D-6F5594B60322}"/>
                    </a:ext>
                  </a:extLst>
                </p:cNvPr>
                <p:cNvPicPr/>
                <p:nvPr/>
              </p:nvPicPr>
              <p:blipFill>
                <a:blip r:embed="rId5525"/>
                <a:stretch>
                  <a:fillRect/>
                </a:stretch>
              </p:blipFill>
              <p:spPr>
                <a:xfrm>
                  <a:off x="1422514" y="3457354"/>
                  <a:ext cx="148320" cy="11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26">
              <p14:nvContentPartPr>
                <p14:cNvPr id="3176" name="Ink 3175">
                  <a:extLst>
                    <a:ext uri="{FF2B5EF4-FFF2-40B4-BE49-F238E27FC236}">
                      <a16:creationId xmlns:a16="http://schemas.microsoft.com/office/drawing/2014/main" id="{672E95D0-4377-5752-A003-5309EB252B10}"/>
                    </a:ext>
                  </a:extLst>
                </p14:cNvPr>
                <p14:cNvContentPartPr/>
                <p14:nvPr/>
              </p14:nvContentPartPr>
              <p14:xfrm>
                <a:off x="1475074" y="3830674"/>
                <a:ext cx="32760" cy="585720"/>
              </p14:xfrm>
            </p:contentPart>
          </mc:Choice>
          <mc:Fallback xmlns="">
            <p:pic>
              <p:nvPicPr>
                <p:cNvPr id="3176" name="Ink 3175">
                  <a:extLst>
                    <a:ext uri="{FF2B5EF4-FFF2-40B4-BE49-F238E27FC236}">
                      <a16:creationId xmlns:a16="http://schemas.microsoft.com/office/drawing/2014/main" id="{672E95D0-4377-5752-A003-5309EB252B10}"/>
                    </a:ext>
                  </a:extLst>
                </p:cNvPr>
                <p:cNvPicPr/>
                <p:nvPr/>
              </p:nvPicPr>
              <p:blipFill>
                <a:blip r:embed="rId5527"/>
                <a:stretch>
                  <a:fillRect/>
                </a:stretch>
              </p:blipFill>
              <p:spPr>
                <a:xfrm>
                  <a:off x="1412074" y="3452674"/>
                  <a:ext cx="158400" cy="13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28">
              <p14:nvContentPartPr>
                <p14:cNvPr id="3177" name="Ink 3176">
                  <a:extLst>
                    <a:ext uri="{FF2B5EF4-FFF2-40B4-BE49-F238E27FC236}">
                      <a16:creationId xmlns:a16="http://schemas.microsoft.com/office/drawing/2014/main" id="{29AB04CB-B8C9-4C3F-98E0-2E7CB41177EB}"/>
                    </a:ext>
                  </a:extLst>
                </p14:cNvPr>
                <p14:cNvContentPartPr/>
                <p14:nvPr/>
              </p14:nvContentPartPr>
              <p14:xfrm>
                <a:off x="1433674" y="3836794"/>
                <a:ext cx="195120" cy="661680"/>
              </p14:xfrm>
            </p:contentPart>
          </mc:Choice>
          <mc:Fallback xmlns="">
            <p:pic>
              <p:nvPicPr>
                <p:cNvPr id="3177" name="Ink 3176">
                  <a:extLst>
                    <a:ext uri="{FF2B5EF4-FFF2-40B4-BE49-F238E27FC236}">
                      <a16:creationId xmlns:a16="http://schemas.microsoft.com/office/drawing/2014/main" id="{29AB04CB-B8C9-4C3F-98E0-2E7CB41177EB}"/>
                    </a:ext>
                  </a:extLst>
                </p:cNvPr>
                <p:cNvPicPr/>
                <p:nvPr/>
              </p:nvPicPr>
              <p:blipFill>
                <a:blip r:embed="rId5529"/>
                <a:stretch>
                  <a:fillRect/>
                </a:stretch>
              </p:blipFill>
              <p:spPr>
                <a:xfrm>
                  <a:off x="1371034" y="3458794"/>
                  <a:ext cx="320760" cy="14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30">
              <p14:nvContentPartPr>
                <p14:cNvPr id="3178" name="Ink 3177">
                  <a:extLst>
                    <a:ext uri="{FF2B5EF4-FFF2-40B4-BE49-F238E27FC236}">
                      <a16:creationId xmlns:a16="http://schemas.microsoft.com/office/drawing/2014/main" id="{17F5E93B-9B44-CDAD-D6EC-09D6A621BBDD}"/>
                    </a:ext>
                  </a:extLst>
                </p14:cNvPr>
                <p14:cNvContentPartPr/>
                <p14:nvPr/>
              </p14:nvContentPartPr>
              <p14:xfrm>
                <a:off x="1563274" y="4011754"/>
                <a:ext cx="81360" cy="676800"/>
              </p14:xfrm>
            </p:contentPart>
          </mc:Choice>
          <mc:Fallback xmlns="">
            <p:pic>
              <p:nvPicPr>
                <p:cNvPr id="3178" name="Ink 3177">
                  <a:extLst>
                    <a:ext uri="{FF2B5EF4-FFF2-40B4-BE49-F238E27FC236}">
                      <a16:creationId xmlns:a16="http://schemas.microsoft.com/office/drawing/2014/main" id="{17F5E93B-9B44-CDAD-D6EC-09D6A621BBDD}"/>
                    </a:ext>
                  </a:extLst>
                </p:cNvPr>
                <p:cNvPicPr/>
                <p:nvPr/>
              </p:nvPicPr>
              <p:blipFill>
                <a:blip r:embed="rId5531"/>
                <a:stretch>
                  <a:fillRect/>
                </a:stretch>
              </p:blipFill>
              <p:spPr>
                <a:xfrm>
                  <a:off x="1500274" y="3634114"/>
                  <a:ext cx="207000" cy="14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32">
              <p14:nvContentPartPr>
                <p14:cNvPr id="3179" name="Ink 3178">
                  <a:extLst>
                    <a:ext uri="{FF2B5EF4-FFF2-40B4-BE49-F238E27FC236}">
                      <a16:creationId xmlns:a16="http://schemas.microsoft.com/office/drawing/2014/main" id="{6F69DD35-3E50-2B63-4DC2-39CA08629528}"/>
                    </a:ext>
                  </a:extLst>
                </p14:cNvPr>
                <p14:cNvContentPartPr/>
                <p14:nvPr/>
              </p14:nvContentPartPr>
              <p14:xfrm>
                <a:off x="1524754" y="3940114"/>
                <a:ext cx="60120" cy="739080"/>
              </p14:xfrm>
            </p:contentPart>
          </mc:Choice>
          <mc:Fallback xmlns="">
            <p:pic>
              <p:nvPicPr>
                <p:cNvPr id="3179" name="Ink 3178">
                  <a:extLst>
                    <a:ext uri="{FF2B5EF4-FFF2-40B4-BE49-F238E27FC236}">
                      <a16:creationId xmlns:a16="http://schemas.microsoft.com/office/drawing/2014/main" id="{6F69DD35-3E50-2B63-4DC2-39CA08629528}"/>
                    </a:ext>
                  </a:extLst>
                </p:cNvPr>
                <p:cNvPicPr/>
                <p:nvPr/>
              </p:nvPicPr>
              <p:blipFill>
                <a:blip r:embed="rId5533"/>
                <a:stretch>
                  <a:fillRect/>
                </a:stretch>
              </p:blipFill>
              <p:spPr>
                <a:xfrm>
                  <a:off x="1461754" y="3562114"/>
                  <a:ext cx="185760" cy="149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34">
              <p14:nvContentPartPr>
                <p14:cNvPr id="3180" name="Ink 3179">
                  <a:extLst>
                    <a:ext uri="{FF2B5EF4-FFF2-40B4-BE49-F238E27FC236}">
                      <a16:creationId xmlns:a16="http://schemas.microsoft.com/office/drawing/2014/main" id="{31F8E48B-F52F-1E1E-5A33-06C36E34C1F4}"/>
                    </a:ext>
                  </a:extLst>
                </p14:cNvPr>
                <p14:cNvContentPartPr/>
                <p14:nvPr/>
              </p14:nvContentPartPr>
              <p14:xfrm>
                <a:off x="1461394" y="3900874"/>
                <a:ext cx="69120" cy="735840"/>
              </p14:xfrm>
            </p:contentPart>
          </mc:Choice>
          <mc:Fallback xmlns="">
            <p:pic>
              <p:nvPicPr>
                <p:cNvPr id="3180" name="Ink 3179">
                  <a:extLst>
                    <a:ext uri="{FF2B5EF4-FFF2-40B4-BE49-F238E27FC236}">
                      <a16:creationId xmlns:a16="http://schemas.microsoft.com/office/drawing/2014/main" id="{31F8E48B-F52F-1E1E-5A33-06C36E34C1F4}"/>
                    </a:ext>
                  </a:extLst>
                </p:cNvPr>
                <p:cNvPicPr/>
                <p:nvPr/>
              </p:nvPicPr>
              <p:blipFill>
                <a:blip r:embed="rId5535"/>
                <a:stretch>
                  <a:fillRect/>
                </a:stretch>
              </p:blipFill>
              <p:spPr>
                <a:xfrm>
                  <a:off x="1398394" y="3523234"/>
                  <a:ext cx="194760" cy="14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36">
              <p14:nvContentPartPr>
                <p14:cNvPr id="3181" name="Ink 3180">
                  <a:extLst>
                    <a:ext uri="{FF2B5EF4-FFF2-40B4-BE49-F238E27FC236}">
                      <a16:creationId xmlns:a16="http://schemas.microsoft.com/office/drawing/2014/main" id="{B8B0DBA8-A56D-07C5-CC92-B63015AD9D87}"/>
                    </a:ext>
                  </a:extLst>
                </p14:cNvPr>
                <p14:cNvContentPartPr/>
                <p14:nvPr/>
              </p14:nvContentPartPr>
              <p14:xfrm>
                <a:off x="1488034" y="3835354"/>
                <a:ext cx="37440" cy="789840"/>
              </p14:xfrm>
            </p:contentPart>
          </mc:Choice>
          <mc:Fallback xmlns="">
            <p:pic>
              <p:nvPicPr>
                <p:cNvPr id="3181" name="Ink 3180">
                  <a:extLst>
                    <a:ext uri="{FF2B5EF4-FFF2-40B4-BE49-F238E27FC236}">
                      <a16:creationId xmlns:a16="http://schemas.microsoft.com/office/drawing/2014/main" id="{B8B0DBA8-A56D-07C5-CC92-B63015AD9D87}"/>
                    </a:ext>
                  </a:extLst>
                </p:cNvPr>
                <p:cNvPicPr/>
                <p:nvPr/>
              </p:nvPicPr>
              <p:blipFill>
                <a:blip r:embed="rId5537"/>
                <a:stretch>
                  <a:fillRect/>
                </a:stretch>
              </p:blipFill>
              <p:spPr>
                <a:xfrm>
                  <a:off x="1425034" y="3457354"/>
                  <a:ext cx="163080" cy="15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38">
              <p14:nvContentPartPr>
                <p14:cNvPr id="3182" name="Ink 3181">
                  <a:extLst>
                    <a:ext uri="{FF2B5EF4-FFF2-40B4-BE49-F238E27FC236}">
                      <a16:creationId xmlns:a16="http://schemas.microsoft.com/office/drawing/2014/main" id="{45A4183E-127B-16B9-1A91-A4E3450F0137}"/>
                    </a:ext>
                  </a:extLst>
                </p14:cNvPr>
                <p14:cNvContentPartPr/>
                <p14:nvPr/>
              </p14:nvContentPartPr>
              <p14:xfrm>
                <a:off x="1587394" y="4001314"/>
                <a:ext cx="97560" cy="609840"/>
              </p14:xfrm>
            </p:contentPart>
          </mc:Choice>
          <mc:Fallback xmlns="">
            <p:pic>
              <p:nvPicPr>
                <p:cNvPr id="3182" name="Ink 3181">
                  <a:extLst>
                    <a:ext uri="{FF2B5EF4-FFF2-40B4-BE49-F238E27FC236}">
                      <a16:creationId xmlns:a16="http://schemas.microsoft.com/office/drawing/2014/main" id="{45A4183E-127B-16B9-1A91-A4E3450F0137}"/>
                    </a:ext>
                  </a:extLst>
                </p:cNvPr>
                <p:cNvPicPr/>
                <p:nvPr/>
              </p:nvPicPr>
              <p:blipFill>
                <a:blip r:embed="rId5539"/>
                <a:stretch>
                  <a:fillRect/>
                </a:stretch>
              </p:blipFill>
              <p:spPr>
                <a:xfrm>
                  <a:off x="1524754" y="3623674"/>
                  <a:ext cx="223200" cy="13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40">
              <p14:nvContentPartPr>
                <p14:cNvPr id="3183" name="Ink 3182">
                  <a:extLst>
                    <a:ext uri="{FF2B5EF4-FFF2-40B4-BE49-F238E27FC236}">
                      <a16:creationId xmlns:a16="http://schemas.microsoft.com/office/drawing/2014/main" id="{347B7678-602E-2DA4-D66F-2A319480F923}"/>
                    </a:ext>
                  </a:extLst>
                </p14:cNvPr>
                <p14:cNvContentPartPr/>
                <p14:nvPr/>
              </p14:nvContentPartPr>
              <p14:xfrm>
                <a:off x="1637074" y="4106074"/>
                <a:ext cx="182520" cy="562680"/>
              </p14:xfrm>
            </p:contentPart>
          </mc:Choice>
          <mc:Fallback xmlns="">
            <p:pic>
              <p:nvPicPr>
                <p:cNvPr id="3183" name="Ink 3182">
                  <a:extLst>
                    <a:ext uri="{FF2B5EF4-FFF2-40B4-BE49-F238E27FC236}">
                      <a16:creationId xmlns:a16="http://schemas.microsoft.com/office/drawing/2014/main" id="{347B7678-602E-2DA4-D66F-2A319480F923}"/>
                    </a:ext>
                  </a:extLst>
                </p:cNvPr>
                <p:cNvPicPr/>
                <p:nvPr/>
              </p:nvPicPr>
              <p:blipFill>
                <a:blip r:embed="rId5541"/>
                <a:stretch>
                  <a:fillRect/>
                </a:stretch>
              </p:blipFill>
              <p:spPr>
                <a:xfrm>
                  <a:off x="1574434" y="3728434"/>
                  <a:ext cx="308160" cy="13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42">
              <p14:nvContentPartPr>
                <p14:cNvPr id="3184" name="Ink 3183">
                  <a:extLst>
                    <a:ext uri="{FF2B5EF4-FFF2-40B4-BE49-F238E27FC236}">
                      <a16:creationId xmlns:a16="http://schemas.microsoft.com/office/drawing/2014/main" id="{9B83B99B-D801-79EA-07C0-F346334160EE}"/>
                    </a:ext>
                  </a:extLst>
                </p14:cNvPr>
                <p14:cNvContentPartPr/>
                <p14:nvPr/>
              </p14:nvContentPartPr>
              <p14:xfrm>
                <a:off x="1743634" y="4319914"/>
                <a:ext cx="70200" cy="381960"/>
              </p14:xfrm>
            </p:contentPart>
          </mc:Choice>
          <mc:Fallback xmlns="">
            <p:pic>
              <p:nvPicPr>
                <p:cNvPr id="3184" name="Ink 3183">
                  <a:extLst>
                    <a:ext uri="{FF2B5EF4-FFF2-40B4-BE49-F238E27FC236}">
                      <a16:creationId xmlns:a16="http://schemas.microsoft.com/office/drawing/2014/main" id="{9B83B99B-D801-79EA-07C0-F346334160EE}"/>
                    </a:ext>
                  </a:extLst>
                </p:cNvPr>
                <p:cNvPicPr/>
                <p:nvPr/>
              </p:nvPicPr>
              <p:blipFill>
                <a:blip r:embed="rId5543"/>
                <a:stretch>
                  <a:fillRect/>
                </a:stretch>
              </p:blipFill>
              <p:spPr>
                <a:xfrm>
                  <a:off x="1680994" y="3942274"/>
                  <a:ext cx="195840" cy="11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44">
              <p14:nvContentPartPr>
                <p14:cNvPr id="3185" name="Ink 3184">
                  <a:extLst>
                    <a:ext uri="{FF2B5EF4-FFF2-40B4-BE49-F238E27FC236}">
                      <a16:creationId xmlns:a16="http://schemas.microsoft.com/office/drawing/2014/main" id="{903A1F92-75CB-1DBA-5D00-9DE9A927B2FD}"/>
                    </a:ext>
                  </a:extLst>
                </p14:cNvPr>
                <p14:cNvContentPartPr/>
                <p14:nvPr/>
              </p14:nvContentPartPr>
              <p14:xfrm>
                <a:off x="1657954" y="4091314"/>
                <a:ext cx="123480" cy="469080"/>
              </p14:xfrm>
            </p:contentPart>
          </mc:Choice>
          <mc:Fallback xmlns="">
            <p:pic>
              <p:nvPicPr>
                <p:cNvPr id="3185" name="Ink 3184">
                  <a:extLst>
                    <a:ext uri="{FF2B5EF4-FFF2-40B4-BE49-F238E27FC236}">
                      <a16:creationId xmlns:a16="http://schemas.microsoft.com/office/drawing/2014/main" id="{903A1F92-75CB-1DBA-5D00-9DE9A927B2FD}"/>
                    </a:ext>
                  </a:extLst>
                </p:cNvPr>
                <p:cNvPicPr/>
                <p:nvPr/>
              </p:nvPicPr>
              <p:blipFill>
                <a:blip r:embed="rId5545"/>
                <a:stretch>
                  <a:fillRect/>
                </a:stretch>
              </p:blipFill>
              <p:spPr>
                <a:xfrm>
                  <a:off x="1595314" y="3713314"/>
                  <a:ext cx="249120" cy="12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46">
              <p14:nvContentPartPr>
                <p14:cNvPr id="3186" name="Ink 3185">
                  <a:extLst>
                    <a:ext uri="{FF2B5EF4-FFF2-40B4-BE49-F238E27FC236}">
                      <a16:creationId xmlns:a16="http://schemas.microsoft.com/office/drawing/2014/main" id="{1AF31268-7432-FEC3-A8DE-E93DB8B16B9B}"/>
                    </a:ext>
                  </a:extLst>
                </p14:cNvPr>
                <p14:cNvContentPartPr/>
                <p14:nvPr/>
              </p14:nvContentPartPr>
              <p14:xfrm>
                <a:off x="1646794" y="4083754"/>
                <a:ext cx="21960" cy="103680"/>
              </p14:xfrm>
            </p:contentPart>
          </mc:Choice>
          <mc:Fallback xmlns="">
            <p:pic>
              <p:nvPicPr>
                <p:cNvPr id="3186" name="Ink 3185">
                  <a:extLst>
                    <a:ext uri="{FF2B5EF4-FFF2-40B4-BE49-F238E27FC236}">
                      <a16:creationId xmlns:a16="http://schemas.microsoft.com/office/drawing/2014/main" id="{1AF31268-7432-FEC3-A8DE-E93DB8B16B9B}"/>
                    </a:ext>
                  </a:extLst>
                </p:cNvPr>
                <p:cNvPicPr/>
                <p:nvPr/>
              </p:nvPicPr>
              <p:blipFill>
                <a:blip r:embed="rId5547"/>
                <a:stretch>
                  <a:fillRect/>
                </a:stretch>
              </p:blipFill>
              <p:spPr>
                <a:xfrm>
                  <a:off x="1583794" y="3705754"/>
                  <a:ext cx="147600" cy="85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48">
              <p14:nvContentPartPr>
                <p14:cNvPr id="3187" name="Ink 3186">
                  <a:extLst>
                    <a:ext uri="{FF2B5EF4-FFF2-40B4-BE49-F238E27FC236}">
                      <a16:creationId xmlns:a16="http://schemas.microsoft.com/office/drawing/2014/main" id="{93ADD7D9-5645-4E74-E616-1CE1FC152A25}"/>
                    </a:ext>
                  </a:extLst>
                </p14:cNvPr>
                <p14:cNvContentPartPr/>
                <p14:nvPr/>
              </p14:nvContentPartPr>
              <p14:xfrm>
                <a:off x="1460314" y="3754714"/>
                <a:ext cx="230400" cy="227880"/>
              </p14:xfrm>
            </p:contentPart>
          </mc:Choice>
          <mc:Fallback xmlns="">
            <p:pic>
              <p:nvPicPr>
                <p:cNvPr id="3187" name="Ink 3186">
                  <a:extLst>
                    <a:ext uri="{FF2B5EF4-FFF2-40B4-BE49-F238E27FC236}">
                      <a16:creationId xmlns:a16="http://schemas.microsoft.com/office/drawing/2014/main" id="{93ADD7D9-5645-4E74-E616-1CE1FC152A25}"/>
                    </a:ext>
                  </a:extLst>
                </p:cNvPr>
                <p:cNvPicPr/>
                <p:nvPr/>
              </p:nvPicPr>
              <p:blipFill>
                <a:blip r:embed="rId5549"/>
                <a:stretch>
                  <a:fillRect/>
                </a:stretch>
              </p:blipFill>
              <p:spPr>
                <a:xfrm>
                  <a:off x="1397314" y="3376714"/>
                  <a:ext cx="356040" cy="9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50">
              <p14:nvContentPartPr>
                <p14:cNvPr id="3188" name="Ink 3187">
                  <a:extLst>
                    <a:ext uri="{FF2B5EF4-FFF2-40B4-BE49-F238E27FC236}">
                      <a16:creationId xmlns:a16="http://schemas.microsoft.com/office/drawing/2014/main" id="{FEB73E25-0B0E-7B22-B286-838A0B420028}"/>
                    </a:ext>
                  </a:extLst>
                </p14:cNvPr>
                <p14:cNvContentPartPr/>
                <p14:nvPr/>
              </p14:nvContentPartPr>
              <p14:xfrm>
                <a:off x="1615114" y="3658594"/>
                <a:ext cx="8280" cy="266040"/>
              </p14:xfrm>
            </p:contentPart>
          </mc:Choice>
          <mc:Fallback xmlns="">
            <p:pic>
              <p:nvPicPr>
                <p:cNvPr id="3188" name="Ink 3187">
                  <a:extLst>
                    <a:ext uri="{FF2B5EF4-FFF2-40B4-BE49-F238E27FC236}">
                      <a16:creationId xmlns:a16="http://schemas.microsoft.com/office/drawing/2014/main" id="{FEB73E25-0B0E-7B22-B286-838A0B420028}"/>
                    </a:ext>
                  </a:extLst>
                </p:cNvPr>
                <p:cNvPicPr/>
                <p:nvPr/>
              </p:nvPicPr>
              <p:blipFill>
                <a:blip r:embed="rId5551"/>
                <a:stretch>
                  <a:fillRect/>
                </a:stretch>
              </p:blipFill>
              <p:spPr>
                <a:xfrm>
                  <a:off x="1552474" y="3280954"/>
                  <a:ext cx="133920" cy="10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52">
              <p14:nvContentPartPr>
                <p14:cNvPr id="3189" name="Ink 3188">
                  <a:extLst>
                    <a:ext uri="{FF2B5EF4-FFF2-40B4-BE49-F238E27FC236}">
                      <a16:creationId xmlns:a16="http://schemas.microsoft.com/office/drawing/2014/main" id="{2EF29710-9012-A61A-EF1E-2D08D4A2F902}"/>
                    </a:ext>
                  </a:extLst>
                </p14:cNvPr>
                <p14:cNvContentPartPr/>
                <p14:nvPr/>
              </p14:nvContentPartPr>
              <p14:xfrm>
                <a:off x="1521874" y="3708634"/>
                <a:ext cx="123120" cy="339840"/>
              </p14:xfrm>
            </p:contentPart>
          </mc:Choice>
          <mc:Fallback xmlns="">
            <p:pic>
              <p:nvPicPr>
                <p:cNvPr id="3189" name="Ink 3188">
                  <a:extLst>
                    <a:ext uri="{FF2B5EF4-FFF2-40B4-BE49-F238E27FC236}">
                      <a16:creationId xmlns:a16="http://schemas.microsoft.com/office/drawing/2014/main" id="{2EF29710-9012-A61A-EF1E-2D08D4A2F902}"/>
                    </a:ext>
                  </a:extLst>
                </p:cNvPr>
                <p:cNvPicPr/>
                <p:nvPr/>
              </p:nvPicPr>
              <p:blipFill>
                <a:blip r:embed="rId5553"/>
                <a:stretch>
                  <a:fillRect/>
                </a:stretch>
              </p:blipFill>
              <p:spPr>
                <a:xfrm>
                  <a:off x="1458874" y="3330634"/>
                  <a:ext cx="248760" cy="10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54">
              <p14:nvContentPartPr>
                <p14:cNvPr id="3190" name="Ink 3189">
                  <a:extLst>
                    <a:ext uri="{FF2B5EF4-FFF2-40B4-BE49-F238E27FC236}">
                      <a16:creationId xmlns:a16="http://schemas.microsoft.com/office/drawing/2014/main" id="{503ABE68-00F4-DE7A-9700-B0D6C42FD45E}"/>
                    </a:ext>
                  </a:extLst>
                </p14:cNvPr>
                <p14:cNvContentPartPr/>
                <p14:nvPr/>
              </p14:nvContentPartPr>
              <p14:xfrm>
                <a:off x="1634194" y="3709354"/>
                <a:ext cx="27720" cy="322920"/>
              </p14:xfrm>
            </p:contentPart>
          </mc:Choice>
          <mc:Fallback xmlns="">
            <p:pic>
              <p:nvPicPr>
                <p:cNvPr id="3190" name="Ink 3189">
                  <a:extLst>
                    <a:ext uri="{FF2B5EF4-FFF2-40B4-BE49-F238E27FC236}">
                      <a16:creationId xmlns:a16="http://schemas.microsoft.com/office/drawing/2014/main" id="{503ABE68-00F4-DE7A-9700-B0D6C42FD45E}"/>
                    </a:ext>
                  </a:extLst>
                </p:cNvPr>
                <p:cNvPicPr/>
                <p:nvPr/>
              </p:nvPicPr>
              <p:blipFill>
                <a:blip r:embed="rId5555"/>
                <a:stretch>
                  <a:fillRect/>
                </a:stretch>
              </p:blipFill>
              <p:spPr>
                <a:xfrm>
                  <a:off x="1571194" y="3331714"/>
                  <a:ext cx="153360" cy="10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56">
              <p14:nvContentPartPr>
                <p14:cNvPr id="3191" name="Ink 3190">
                  <a:extLst>
                    <a:ext uri="{FF2B5EF4-FFF2-40B4-BE49-F238E27FC236}">
                      <a16:creationId xmlns:a16="http://schemas.microsoft.com/office/drawing/2014/main" id="{8CD0670D-20BA-4224-E94E-C337E05A38E4}"/>
                    </a:ext>
                  </a:extLst>
                </p14:cNvPr>
                <p14:cNvContentPartPr/>
                <p14:nvPr/>
              </p14:nvContentPartPr>
              <p14:xfrm>
                <a:off x="1567594" y="3831034"/>
                <a:ext cx="159840" cy="369360"/>
              </p14:xfrm>
            </p:contentPart>
          </mc:Choice>
          <mc:Fallback xmlns="">
            <p:pic>
              <p:nvPicPr>
                <p:cNvPr id="3191" name="Ink 3190">
                  <a:extLst>
                    <a:ext uri="{FF2B5EF4-FFF2-40B4-BE49-F238E27FC236}">
                      <a16:creationId xmlns:a16="http://schemas.microsoft.com/office/drawing/2014/main" id="{8CD0670D-20BA-4224-E94E-C337E05A38E4}"/>
                    </a:ext>
                  </a:extLst>
                </p:cNvPr>
                <p:cNvPicPr/>
                <p:nvPr/>
              </p:nvPicPr>
              <p:blipFill>
                <a:blip r:embed="rId5557"/>
                <a:stretch>
                  <a:fillRect/>
                </a:stretch>
              </p:blipFill>
              <p:spPr>
                <a:xfrm>
                  <a:off x="1504594" y="3453034"/>
                  <a:ext cx="285480" cy="11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58">
              <p14:nvContentPartPr>
                <p14:cNvPr id="3192" name="Ink 3191">
                  <a:extLst>
                    <a:ext uri="{FF2B5EF4-FFF2-40B4-BE49-F238E27FC236}">
                      <a16:creationId xmlns:a16="http://schemas.microsoft.com/office/drawing/2014/main" id="{988E38AE-3893-A277-C1B2-EA80ED27DA46}"/>
                    </a:ext>
                  </a:extLst>
                </p14:cNvPr>
                <p14:cNvContentPartPr/>
                <p14:nvPr/>
              </p14:nvContentPartPr>
              <p14:xfrm>
                <a:off x="1616194" y="3827794"/>
                <a:ext cx="61920" cy="337320"/>
              </p14:xfrm>
            </p:contentPart>
          </mc:Choice>
          <mc:Fallback xmlns="">
            <p:pic>
              <p:nvPicPr>
                <p:cNvPr id="3192" name="Ink 3191">
                  <a:extLst>
                    <a:ext uri="{FF2B5EF4-FFF2-40B4-BE49-F238E27FC236}">
                      <a16:creationId xmlns:a16="http://schemas.microsoft.com/office/drawing/2014/main" id="{988E38AE-3893-A277-C1B2-EA80ED27DA46}"/>
                    </a:ext>
                  </a:extLst>
                </p:cNvPr>
                <p:cNvPicPr/>
                <p:nvPr/>
              </p:nvPicPr>
              <p:blipFill>
                <a:blip r:embed="rId5559"/>
                <a:stretch>
                  <a:fillRect/>
                </a:stretch>
              </p:blipFill>
              <p:spPr>
                <a:xfrm>
                  <a:off x="1553194" y="3449794"/>
                  <a:ext cx="187560" cy="10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60">
              <p14:nvContentPartPr>
                <p14:cNvPr id="3193" name="Ink 3192">
                  <a:extLst>
                    <a:ext uri="{FF2B5EF4-FFF2-40B4-BE49-F238E27FC236}">
                      <a16:creationId xmlns:a16="http://schemas.microsoft.com/office/drawing/2014/main" id="{2FF78324-4A67-1F55-05EB-7893D22EBAA0}"/>
                    </a:ext>
                  </a:extLst>
                </p14:cNvPr>
                <p14:cNvContentPartPr/>
                <p14:nvPr/>
              </p14:nvContentPartPr>
              <p14:xfrm>
                <a:off x="931474" y="3815554"/>
                <a:ext cx="749880" cy="2142360"/>
              </p14:xfrm>
            </p:contentPart>
          </mc:Choice>
          <mc:Fallback xmlns="">
            <p:pic>
              <p:nvPicPr>
                <p:cNvPr id="3193" name="Ink 3192">
                  <a:extLst>
                    <a:ext uri="{FF2B5EF4-FFF2-40B4-BE49-F238E27FC236}">
                      <a16:creationId xmlns:a16="http://schemas.microsoft.com/office/drawing/2014/main" id="{2FF78324-4A67-1F55-05EB-7893D22EBAA0}"/>
                    </a:ext>
                  </a:extLst>
                </p:cNvPr>
                <p:cNvPicPr/>
                <p:nvPr/>
              </p:nvPicPr>
              <p:blipFill>
                <a:blip r:embed="rId5561"/>
                <a:stretch>
                  <a:fillRect/>
                </a:stretch>
              </p:blipFill>
              <p:spPr>
                <a:xfrm>
                  <a:off x="868834" y="3437554"/>
                  <a:ext cx="875520" cy="28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62">
              <p14:nvContentPartPr>
                <p14:cNvPr id="3195" name="Ink 3194">
                  <a:extLst>
                    <a:ext uri="{FF2B5EF4-FFF2-40B4-BE49-F238E27FC236}">
                      <a16:creationId xmlns:a16="http://schemas.microsoft.com/office/drawing/2014/main" id="{E2F48CAB-5AA1-743B-1E1C-7A89FF67043A}"/>
                    </a:ext>
                  </a:extLst>
                </p14:cNvPr>
                <p14:cNvContentPartPr/>
                <p14:nvPr/>
              </p14:nvContentPartPr>
              <p14:xfrm>
                <a:off x="1165114" y="4488394"/>
                <a:ext cx="268200" cy="545760"/>
              </p14:xfrm>
            </p:contentPart>
          </mc:Choice>
          <mc:Fallback xmlns="">
            <p:pic>
              <p:nvPicPr>
                <p:cNvPr id="3195" name="Ink 3194">
                  <a:extLst>
                    <a:ext uri="{FF2B5EF4-FFF2-40B4-BE49-F238E27FC236}">
                      <a16:creationId xmlns:a16="http://schemas.microsoft.com/office/drawing/2014/main" id="{E2F48CAB-5AA1-743B-1E1C-7A89FF67043A}"/>
                    </a:ext>
                  </a:extLst>
                </p:cNvPr>
                <p:cNvPicPr/>
                <p:nvPr/>
              </p:nvPicPr>
              <p:blipFill>
                <a:blip r:embed="rId5563"/>
                <a:stretch>
                  <a:fillRect/>
                </a:stretch>
              </p:blipFill>
              <p:spPr>
                <a:xfrm>
                  <a:off x="1102474" y="4110754"/>
                  <a:ext cx="393840" cy="13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64">
              <p14:nvContentPartPr>
                <p14:cNvPr id="3197" name="Ink 3196">
                  <a:extLst>
                    <a:ext uri="{FF2B5EF4-FFF2-40B4-BE49-F238E27FC236}">
                      <a16:creationId xmlns:a16="http://schemas.microsoft.com/office/drawing/2014/main" id="{6F65BAA8-C31D-F8E4-3806-E20E23555462}"/>
                    </a:ext>
                  </a:extLst>
                </p14:cNvPr>
                <p14:cNvContentPartPr/>
                <p14:nvPr/>
              </p14:nvContentPartPr>
              <p14:xfrm>
                <a:off x="1208314" y="4483354"/>
                <a:ext cx="92520" cy="547200"/>
              </p14:xfrm>
            </p:contentPart>
          </mc:Choice>
          <mc:Fallback xmlns="">
            <p:pic>
              <p:nvPicPr>
                <p:cNvPr id="3197" name="Ink 3196">
                  <a:extLst>
                    <a:ext uri="{FF2B5EF4-FFF2-40B4-BE49-F238E27FC236}">
                      <a16:creationId xmlns:a16="http://schemas.microsoft.com/office/drawing/2014/main" id="{6F65BAA8-C31D-F8E4-3806-E20E23555462}"/>
                    </a:ext>
                  </a:extLst>
                </p:cNvPr>
                <p:cNvPicPr/>
                <p:nvPr/>
              </p:nvPicPr>
              <p:blipFill>
                <a:blip r:embed="rId5565"/>
                <a:stretch>
                  <a:fillRect/>
                </a:stretch>
              </p:blipFill>
              <p:spPr>
                <a:xfrm>
                  <a:off x="1145674" y="4105354"/>
                  <a:ext cx="218160" cy="13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66">
              <p14:nvContentPartPr>
                <p14:cNvPr id="3199" name="Ink 3198">
                  <a:extLst>
                    <a:ext uri="{FF2B5EF4-FFF2-40B4-BE49-F238E27FC236}">
                      <a16:creationId xmlns:a16="http://schemas.microsoft.com/office/drawing/2014/main" id="{5383AD95-E599-166E-EFEA-D54720F349E5}"/>
                    </a:ext>
                  </a:extLst>
                </p14:cNvPr>
                <p14:cNvContentPartPr/>
                <p14:nvPr/>
              </p14:nvContentPartPr>
              <p14:xfrm>
                <a:off x="129394" y="5993554"/>
                <a:ext cx="763560" cy="216720"/>
              </p14:xfrm>
            </p:contentPart>
          </mc:Choice>
          <mc:Fallback xmlns="">
            <p:pic>
              <p:nvPicPr>
                <p:cNvPr id="3199" name="Ink 3198">
                  <a:extLst>
                    <a:ext uri="{FF2B5EF4-FFF2-40B4-BE49-F238E27FC236}">
                      <a16:creationId xmlns:a16="http://schemas.microsoft.com/office/drawing/2014/main" id="{5383AD95-E599-166E-EFEA-D54720F349E5}"/>
                    </a:ext>
                  </a:extLst>
                </p:cNvPr>
                <p:cNvPicPr/>
                <p:nvPr/>
              </p:nvPicPr>
              <p:blipFill>
                <a:blip r:embed="rId5567"/>
                <a:stretch>
                  <a:fillRect/>
                </a:stretch>
              </p:blipFill>
              <p:spPr>
                <a:xfrm>
                  <a:off x="66394" y="5615914"/>
                  <a:ext cx="889200" cy="9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68">
              <p14:nvContentPartPr>
                <p14:cNvPr id="3201" name="Ink 3200">
                  <a:extLst>
                    <a:ext uri="{FF2B5EF4-FFF2-40B4-BE49-F238E27FC236}">
                      <a16:creationId xmlns:a16="http://schemas.microsoft.com/office/drawing/2014/main" id="{1146283F-36F3-78D1-E69A-93376BABD530}"/>
                    </a:ext>
                  </a:extLst>
                </p14:cNvPr>
                <p14:cNvContentPartPr/>
                <p14:nvPr/>
              </p14:nvContentPartPr>
              <p14:xfrm>
                <a:off x="76834" y="6316834"/>
                <a:ext cx="767520" cy="83160"/>
              </p14:xfrm>
            </p:contentPart>
          </mc:Choice>
          <mc:Fallback xmlns="">
            <p:pic>
              <p:nvPicPr>
                <p:cNvPr id="3201" name="Ink 3200">
                  <a:extLst>
                    <a:ext uri="{FF2B5EF4-FFF2-40B4-BE49-F238E27FC236}">
                      <a16:creationId xmlns:a16="http://schemas.microsoft.com/office/drawing/2014/main" id="{1146283F-36F3-78D1-E69A-93376BABD530}"/>
                    </a:ext>
                  </a:extLst>
                </p:cNvPr>
                <p:cNvPicPr/>
                <p:nvPr/>
              </p:nvPicPr>
              <p:blipFill>
                <a:blip r:embed="rId5569"/>
                <a:stretch>
                  <a:fillRect/>
                </a:stretch>
              </p:blipFill>
              <p:spPr>
                <a:xfrm>
                  <a:off x="13834" y="5938834"/>
                  <a:ext cx="893160" cy="83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70">
              <p14:nvContentPartPr>
                <p14:cNvPr id="3202" name="Ink 3201">
                  <a:extLst>
                    <a:ext uri="{FF2B5EF4-FFF2-40B4-BE49-F238E27FC236}">
                      <a16:creationId xmlns:a16="http://schemas.microsoft.com/office/drawing/2014/main" id="{9881A099-E749-699D-D4CF-7631C0AAC266}"/>
                    </a:ext>
                  </a:extLst>
                </p14:cNvPr>
                <p14:cNvContentPartPr/>
                <p14:nvPr/>
              </p14:nvContentPartPr>
              <p14:xfrm>
                <a:off x="637714" y="6656314"/>
                <a:ext cx="578520" cy="199440"/>
              </p14:xfrm>
            </p:contentPart>
          </mc:Choice>
          <mc:Fallback xmlns="">
            <p:pic>
              <p:nvPicPr>
                <p:cNvPr id="3202" name="Ink 3201">
                  <a:extLst>
                    <a:ext uri="{FF2B5EF4-FFF2-40B4-BE49-F238E27FC236}">
                      <a16:creationId xmlns:a16="http://schemas.microsoft.com/office/drawing/2014/main" id="{9881A099-E749-699D-D4CF-7631C0AAC266}"/>
                    </a:ext>
                  </a:extLst>
                </p:cNvPr>
                <p:cNvPicPr/>
                <p:nvPr/>
              </p:nvPicPr>
              <p:blipFill>
                <a:blip r:embed="rId5571"/>
                <a:stretch>
                  <a:fillRect/>
                </a:stretch>
              </p:blipFill>
              <p:spPr>
                <a:xfrm>
                  <a:off x="575074" y="6278314"/>
                  <a:ext cx="704160" cy="9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72">
              <p14:nvContentPartPr>
                <p14:cNvPr id="3204" name="Ink 3203">
                  <a:extLst>
                    <a:ext uri="{FF2B5EF4-FFF2-40B4-BE49-F238E27FC236}">
                      <a16:creationId xmlns:a16="http://schemas.microsoft.com/office/drawing/2014/main" id="{34CE5708-5914-CE0E-7614-B8FEECAD6320}"/>
                    </a:ext>
                  </a:extLst>
                </p14:cNvPr>
                <p14:cNvContentPartPr/>
                <p14:nvPr/>
              </p14:nvContentPartPr>
              <p14:xfrm>
                <a:off x="1160794" y="5807074"/>
                <a:ext cx="583200" cy="276480"/>
              </p14:xfrm>
            </p:contentPart>
          </mc:Choice>
          <mc:Fallback xmlns="">
            <p:pic>
              <p:nvPicPr>
                <p:cNvPr id="3204" name="Ink 3203">
                  <a:extLst>
                    <a:ext uri="{FF2B5EF4-FFF2-40B4-BE49-F238E27FC236}">
                      <a16:creationId xmlns:a16="http://schemas.microsoft.com/office/drawing/2014/main" id="{34CE5708-5914-CE0E-7614-B8FEECAD6320}"/>
                    </a:ext>
                  </a:extLst>
                </p:cNvPr>
                <p:cNvPicPr/>
                <p:nvPr/>
              </p:nvPicPr>
              <p:blipFill>
                <a:blip r:embed="rId5573"/>
                <a:stretch>
                  <a:fillRect/>
                </a:stretch>
              </p:blipFill>
              <p:spPr>
                <a:xfrm>
                  <a:off x="1097794" y="5429074"/>
                  <a:ext cx="708840" cy="10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74">
              <p14:nvContentPartPr>
                <p14:cNvPr id="3205" name="Ink 3204">
                  <a:extLst>
                    <a:ext uri="{FF2B5EF4-FFF2-40B4-BE49-F238E27FC236}">
                      <a16:creationId xmlns:a16="http://schemas.microsoft.com/office/drawing/2014/main" id="{BB6FE5AF-C6B1-5D08-42A9-E5CB451ABC82}"/>
                    </a:ext>
                  </a:extLst>
                </p14:cNvPr>
                <p14:cNvContentPartPr/>
                <p14:nvPr/>
              </p14:nvContentPartPr>
              <p14:xfrm>
                <a:off x="1680634" y="5817514"/>
                <a:ext cx="37800" cy="3600"/>
              </p14:xfrm>
            </p:contentPart>
          </mc:Choice>
          <mc:Fallback xmlns="">
            <p:pic>
              <p:nvPicPr>
                <p:cNvPr id="3205" name="Ink 3204">
                  <a:extLst>
                    <a:ext uri="{FF2B5EF4-FFF2-40B4-BE49-F238E27FC236}">
                      <a16:creationId xmlns:a16="http://schemas.microsoft.com/office/drawing/2014/main" id="{BB6FE5AF-C6B1-5D08-42A9-E5CB451ABC82}"/>
                    </a:ext>
                  </a:extLst>
                </p:cNvPr>
                <p:cNvPicPr/>
                <p:nvPr/>
              </p:nvPicPr>
              <p:blipFill>
                <a:blip r:embed="rId5575"/>
                <a:stretch>
                  <a:fillRect/>
                </a:stretch>
              </p:blipFill>
              <p:spPr>
                <a:xfrm>
                  <a:off x="1617634" y="5439514"/>
                  <a:ext cx="163440" cy="75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76">
              <p14:nvContentPartPr>
                <p14:cNvPr id="3207" name="Ink 3206">
                  <a:extLst>
                    <a:ext uri="{FF2B5EF4-FFF2-40B4-BE49-F238E27FC236}">
                      <a16:creationId xmlns:a16="http://schemas.microsoft.com/office/drawing/2014/main" id="{6CF9E619-CC2D-E772-96B5-EADEBB18E59F}"/>
                    </a:ext>
                  </a:extLst>
                </p14:cNvPr>
                <p14:cNvContentPartPr/>
                <p14:nvPr/>
              </p14:nvContentPartPr>
              <p14:xfrm>
                <a:off x="1120834" y="3861994"/>
                <a:ext cx="325800" cy="829440"/>
              </p14:xfrm>
            </p:contentPart>
          </mc:Choice>
          <mc:Fallback xmlns="">
            <p:pic>
              <p:nvPicPr>
                <p:cNvPr id="3207" name="Ink 3206">
                  <a:extLst>
                    <a:ext uri="{FF2B5EF4-FFF2-40B4-BE49-F238E27FC236}">
                      <a16:creationId xmlns:a16="http://schemas.microsoft.com/office/drawing/2014/main" id="{6CF9E619-CC2D-E772-96B5-EADEBB18E59F}"/>
                    </a:ext>
                  </a:extLst>
                </p:cNvPr>
                <p:cNvPicPr/>
                <p:nvPr/>
              </p:nvPicPr>
              <p:blipFill>
                <a:blip r:embed="rId5577"/>
                <a:stretch>
                  <a:fillRect/>
                </a:stretch>
              </p:blipFill>
              <p:spPr>
                <a:xfrm>
                  <a:off x="1058194" y="3483994"/>
                  <a:ext cx="451440" cy="158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78">
              <p14:nvContentPartPr>
                <p14:cNvPr id="3208" name="Ink 3207">
                  <a:extLst>
                    <a:ext uri="{FF2B5EF4-FFF2-40B4-BE49-F238E27FC236}">
                      <a16:creationId xmlns:a16="http://schemas.microsoft.com/office/drawing/2014/main" id="{35EF62C9-027A-9524-1A3F-268969402820}"/>
                    </a:ext>
                  </a:extLst>
                </p14:cNvPr>
                <p14:cNvContentPartPr/>
                <p14:nvPr/>
              </p14:nvContentPartPr>
              <p14:xfrm>
                <a:off x="1219834" y="4023274"/>
                <a:ext cx="235080" cy="657720"/>
              </p14:xfrm>
            </p:contentPart>
          </mc:Choice>
          <mc:Fallback xmlns="">
            <p:pic>
              <p:nvPicPr>
                <p:cNvPr id="3208" name="Ink 3207">
                  <a:extLst>
                    <a:ext uri="{FF2B5EF4-FFF2-40B4-BE49-F238E27FC236}">
                      <a16:creationId xmlns:a16="http://schemas.microsoft.com/office/drawing/2014/main" id="{35EF62C9-027A-9524-1A3F-268969402820}"/>
                    </a:ext>
                  </a:extLst>
                </p:cNvPr>
                <p:cNvPicPr/>
                <p:nvPr/>
              </p:nvPicPr>
              <p:blipFill>
                <a:blip r:embed="rId5579"/>
                <a:stretch>
                  <a:fillRect/>
                </a:stretch>
              </p:blipFill>
              <p:spPr>
                <a:xfrm>
                  <a:off x="1157194" y="3645634"/>
                  <a:ext cx="360720" cy="14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80">
              <p14:nvContentPartPr>
                <p14:cNvPr id="3209" name="Ink 3208">
                  <a:extLst>
                    <a:ext uri="{FF2B5EF4-FFF2-40B4-BE49-F238E27FC236}">
                      <a16:creationId xmlns:a16="http://schemas.microsoft.com/office/drawing/2014/main" id="{D7D30F8A-EAEA-813D-209C-EA88FC5E2DB2}"/>
                    </a:ext>
                  </a:extLst>
                </p14:cNvPr>
                <p14:cNvContentPartPr/>
                <p14:nvPr/>
              </p14:nvContentPartPr>
              <p14:xfrm>
                <a:off x="1418554" y="4265554"/>
                <a:ext cx="200520" cy="818640"/>
              </p14:xfrm>
            </p:contentPart>
          </mc:Choice>
          <mc:Fallback xmlns="">
            <p:pic>
              <p:nvPicPr>
                <p:cNvPr id="3209" name="Ink 3208">
                  <a:extLst>
                    <a:ext uri="{FF2B5EF4-FFF2-40B4-BE49-F238E27FC236}">
                      <a16:creationId xmlns:a16="http://schemas.microsoft.com/office/drawing/2014/main" id="{D7D30F8A-EAEA-813D-209C-EA88FC5E2DB2}"/>
                    </a:ext>
                  </a:extLst>
                </p:cNvPr>
                <p:cNvPicPr/>
                <p:nvPr/>
              </p:nvPicPr>
              <p:blipFill>
                <a:blip r:embed="rId5581"/>
                <a:stretch>
                  <a:fillRect/>
                </a:stretch>
              </p:blipFill>
              <p:spPr>
                <a:xfrm>
                  <a:off x="1355914" y="3887554"/>
                  <a:ext cx="326160" cy="157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82">
              <p14:nvContentPartPr>
                <p14:cNvPr id="3210" name="Ink 3209">
                  <a:extLst>
                    <a:ext uri="{FF2B5EF4-FFF2-40B4-BE49-F238E27FC236}">
                      <a16:creationId xmlns:a16="http://schemas.microsoft.com/office/drawing/2014/main" id="{56FC786D-FE41-8D3D-EB9E-E6246EEEEA13}"/>
                    </a:ext>
                  </a:extLst>
                </p14:cNvPr>
                <p14:cNvContentPartPr/>
                <p14:nvPr/>
              </p14:nvContentPartPr>
              <p14:xfrm>
                <a:off x="1290394" y="4250434"/>
                <a:ext cx="228240" cy="985320"/>
              </p14:xfrm>
            </p:contentPart>
          </mc:Choice>
          <mc:Fallback xmlns="">
            <p:pic>
              <p:nvPicPr>
                <p:cNvPr id="3210" name="Ink 3209">
                  <a:extLst>
                    <a:ext uri="{FF2B5EF4-FFF2-40B4-BE49-F238E27FC236}">
                      <a16:creationId xmlns:a16="http://schemas.microsoft.com/office/drawing/2014/main" id="{56FC786D-FE41-8D3D-EB9E-E6246EEEEA13}"/>
                    </a:ext>
                  </a:extLst>
                </p:cNvPr>
                <p:cNvPicPr/>
                <p:nvPr/>
              </p:nvPicPr>
              <p:blipFill>
                <a:blip r:embed="rId5583"/>
                <a:stretch>
                  <a:fillRect/>
                </a:stretch>
              </p:blipFill>
              <p:spPr>
                <a:xfrm>
                  <a:off x="1227394" y="3872794"/>
                  <a:ext cx="353880" cy="174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84">
              <p14:nvContentPartPr>
                <p14:cNvPr id="3211" name="Ink 3210">
                  <a:extLst>
                    <a:ext uri="{FF2B5EF4-FFF2-40B4-BE49-F238E27FC236}">
                      <a16:creationId xmlns:a16="http://schemas.microsoft.com/office/drawing/2014/main" id="{C13A26C2-D578-E94F-0194-EE8AB97CA56C}"/>
                    </a:ext>
                  </a:extLst>
                </p14:cNvPr>
                <p14:cNvContentPartPr/>
                <p14:nvPr/>
              </p14:nvContentPartPr>
              <p14:xfrm>
                <a:off x="1472194" y="4529074"/>
                <a:ext cx="357840" cy="879120"/>
              </p14:xfrm>
            </p:contentPart>
          </mc:Choice>
          <mc:Fallback xmlns="">
            <p:pic>
              <p:nvPicPr>
                <p:cNvPr id="3211" name="Ink 3210">
                  <a:extLst>
                    <a:ext uri="{FF2B5EF4-FFF2-40B4-BE49-F238E27FC236}">
                      <a16:creationId xmlns:a16="http://schemas.microsoft.com/office/drawing/2014/main" id="{C13A26C2-D578-E94F-0194-EE8AB97CA56C}"/>
                    </a:ext>
                  </a:extLst>
                </p:cNvPr>
                <p:cNvPicPr/>
                <p:nvPr/>
              </p:nvPicPr>
              <p:blipFill>
                <a:blip r:embed="rId5585"/>
                <a:stretch>
                  <a:fillRect/>
                </a:stretch>
              </p:blipFill>
              <p:spPr>
                <a:xfrm>
                  <a:off x="1409194" y="4151074"/>
                  <a:ext cx="483480" cy="163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86">
              <p14:nvContentPartPr>
                <p14:cNvPr id="3212" name="Ink 3211">
                  <a:extLst>
                    <a:ext uri="{FF2B5EF4-FFF2-40B4-BE49-F238E27FC236}">
                      <a16:creationId xmlns:a16="http://schemas.microsoft.com/office/drawing/2014/main" id="{0BA528D2-774A-4476-E2D0-90C5E7F57918}"/>
                    </a:ext>
                  </a:extLst>
                </p14:cNvPr>
                <p14:cNvContentPartPr/>
                <p14:nvPr/>
              </p14:nvContentPartPr>
              <p14:xfrm>
                <a:off x="1396594" y="4555354"/>
                <a:ext cx="458280" cy="984960"/>
              </p14:xfrm>
            </p:contentPart>
          </mc:Choice>
          <mc:Fallback xmlns="">
            <p:pic>
              <p:nvPicPr>
                <p:cNvPr id="3212" name="Ink 3211">
                  <a:extLst>
                    <a:ext uri="{FF2B5EF4-FFF2-40B4-BE49-F238E27FC236}">
                      <a16:creationId xmlns:a16="http://schemas.microsoft.com/office/drawing/2014/main" id="{0BA528D2-774A-4476-E2D0-90C5E7F57918}"/>
                    </a:ext>
                  </a:extLst>
                </p:cNvPr>
                <p:cNvPicPr/>
                <p:nvPr/>
              </p:nvPicPr>
              <p:blipFill>
                <a:blip r:embed="rId5587"/>
                <a:stretch>
                  <a:fillRect/>
                </a:stretch>
              </p:blipFill>
              <p:spPr>
                <a:xfrm>
                  <a:off x="1333594" y="4177354"/>
                  <a:ext cx="583920" cy="174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88">
              <p14:nvContentPartPr>
                <p14:cNvPr id="3213" name="Ink 3212">
                  <a:extLst>
                    <a:ext uri="{FF2B5EF4-FFF2-40B4-BE49-F238E27FC236}">
                      <a16:creationId xmlns:a16="http://schemas.microsoft.com/office/drawing/2014/main" id="{8BC59A63-D6B3-27CF-1E72-696046B1015C}"/>
                    </a:ext>
                  </a:extLst>
                </p14:cNvPr>
                <p14:cNvContentPartPr/>
                <p14:nvPr/>
              </p14:nvContentPartPr>
              <p14:xfrm>
                <a:off x="1761994" y="4934074"/>
                <a:ext cx="60480" cy="271440"/>
              </p14:xfrm>
            </p:contentPart>
          </mc:Choice>
          <mc:Fallback xmlns="">
            <p:pic>
              <p:nvPicPr>
                <p:cNvPr id="3213" name="Ink 3212">
                  <a:extLst>
                    <a:ext uri="{FF2B5EF4-FFF2-40B4-BE49-F238E27FC236}">
                      <a16:creationId xmlns:a16="http://schemas.microsoft.com/office/drawing/2014/main" id="{8BC59A63-D6B3-27CF-1E72-696046B1015C}"/>
                    </a:ext>
                  </a:extLst>
                </p:cNvPr>
                <p:cNvPicPr/>
                <p:nvPr/>
              </p:nvPicPr>
              <p:blipFill>
                <a:blip r:embed="rId5589"/>
                <a:stretch>
                  <a:fillRect/>
                </a:stretch>
              </p:blipFill>
              <p:spPr>
                <a:xfrm>
                  <a:off x="1698994" y="4556074"/>
                  <a:ext cx="186120" cy="10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90">
              <p14:nvContentPartPr>
                <p14:cNvPr id="3214" name="Ink 3213">
                  <a:extLst>
                    <a:ext uri="{FF2B5EF4-FFF2-40B4-BE49-F238E27FC236}">
                      <a16:creationId xmlns:a16="http://schemas.microsoft.com/office/drawing/2014/main" id="{5C7D185F-E8CF-4472-86A6-CF8E282DCEA4}"/>
                    </a:ext>
                  </a:extLst>
                </p14:cNvPr>
                <p14:cNvContentPartPr/>
                <p14:nvPr/>
              </p14:nvContentPartPr>
              <p14:xfrm>
                <a:off x="1379674" y="4781794"/>
                <a:ext cx="328320" cy="651960"/>
              </p14:xfrm>
            </p:contentPart>
          </mc:Choice>
          <mc:Fallback xmlns="">
            <p:pic>
              <p:nvPicPr>
                <p:cNvPr id="3214" name="Ink 3213">
                  <a:extLst>
                    <a:ext uri="{FF2B5EF4-FFF2-40B4-BE49-F238E27FC236}">
                      <a16:creationId xmlns:a16="http://schemas.microsoft.com/office/drawing/2014/main" id="{5C7D185F-E8CF-4472-86A6-CF8E282DCEA4}"/>
                    </a:ext>
                  </a:extLst>
                </p:cNvPr>
                <p:cNvPicPr/>
                <p:nvPr/>
              </p:nvPicPr>
              <p:blipFill>
                <a:blip r:embed="rId5591"/>
                <a:stretch>
                  <a:fillRect/>
                </a:stretch>
              </p:blipFill>
              <p:spPr>
                <a:xfrm>
                  <a:off x="1316674" y="4403794"/>
                  <a:ext cx="453960" cy="14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92">
              <p14:nvContentPartPr>
                <p14:cNvPr id="3216" name="Ink 3215">
                  <a:extLst>
                    <a:ext uri="{FF2B5EF4-FFF2-40B4-BE49-F238E27FC236}">
                      <a16:creationId xmlns:a16="http://schemas.microsoft.com/office/drawing/2014/main" id="{74ABEAEF-E6BF-5D47-38FE-20F8FECD8501}"/>
                    </a:ext>
                  </a:extLst>
                </p14:cNvPr>
                <p14:cNvContentPartPr/>
                <p14:nvPr/>
              </p14:nvContentPartPr>
              <p14:xfrm>
                <a:off x="1476874" y="4827154"/>
                <a:ext cx="163080" cy="95400"/>
              </p14:xfrm>
            </p:contentPart>
          </mc:Choice>
          <mc:Fallback xmlns="">
            <p:pic>
              <p:nvPicPr>
                <p:cNvPr id="3216" name="Ink 3215">
                  <a:extLst>
                    <a:ext uri="{FF2B5EF4-FFF2-40B4-BE49-F238E27FC236}">
                      <a16:creationId xmlns:a16="http://schemas.microsoft.com/office/drawing/2014/main" id="{74ABEAEF-E6BF-5D47-38FE-20F8FECD8501}"/>
                    </a:ext>
                  </a:extLst>
                </p:cNvPr>
                <p:cNvPicPr/>
                <p:nvPr/>
              </p:nvPicPr>
              <p:blipFill>
                <a:blip r:embed="rId5593"/>
                <a:stretch>
                  <a:fillRect/>
                </a:stretch>
              </p:blipFill>
              <p:spPr>
                <a:xfrm>
                  <a:off x="1414234" y="4449154"/>
                  <a:ext cx="288720" cy="85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94">
              <p14:nvContentPartPr>
                <p14:cNvPr id="3217" name="Ink 3216">
                  <a:extLst>
                    <a:ext uri="{FF2B5EF4-FFF2-40B4-BE49-F238E27FC236}">
                      <a16:creationId xmlns:a16="http://schemas.microsoft.com/office/drawing/2014/main" id="{E98B28D5-CC9C-4CC6-FF63-E8DE94E036CE}"/>
                    </a:ext>
                  </a:extLst>
                </p14:cNvPr>
                <p14:cNvContentPartPr/>
                <p14:nvPr/>
              </p14:nvContentPartPr>
              <p14:xfrm>
                <a:off x="1519354" y="4368154"/>
                <a:ext cx="119160" cy="288360"/>
              </p14:xfrm>
            </p:contentPart>
          </mc:Choice>
          <mc:Fallback xmlns="">
            <p:pic>
              <p:nvPicPr>
                <p:cNvPr id="3217" name="Ink 3216">
                  <a:extLst>
                    <a:ext uri="{FF2B5EF4-FFF2-40B4-BE49-F238E27FC236}">
                      <a16:creationId xmlns:a16="http://schemas.microsoft.com/office/drawing/2014/main" id="{E98B28D5-CC9C-4CC6-FF63-E8DE94E036CE}"/>
                    </a:ext>
                  </a:extLst>
                </p:cNvPr>
                <p:cNvPicPr/>
                <p:nvPr/>
              </p:nvPicPr>
              <p:blipFill>
                <a:blip r:embed="rId5595"/>
                <a:stretch>
                  <a:fillRect/>
                </a:stretch>
              </p:blipFill>
              <p:spPr>
                <a:xfrm>
                  <a:off x="1456714" y="3990154"/>
                  <a:ext cx="244800" cy="10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96">
              <p14:nvContentPartPr>
                <p14:cNvPr id="3218" name="Ink 3217">
                  <a:extLst>
                    <a:ext uri="{FF2B5EF4-FFF2-40B4-BE49-F238E27FC236}">
                      <a16:creationId xmlns:a16="http://schemas.microsoft.com/office/drawing/2014/main" id="{A7A8A05E-4C4D-DA9A-12FB-75FFF7ACE44B}"/>
                    </a:ext>
                  </a:extLst>
                </p14:cNvPr>
                <p14:cNvContentPartPr/>
                <p14:nvPr/>
              </p14:nvContentPartPr>
              <p14:xfrm>
                <a:off x="1727434" y="3949114"/>
                <a:ext cx="36720" cy="133920"/>
              </p14:xfrm>
            </p:contentPart>
          </mc:Choice>
          <mc:Fallback xmlns="">
            <p:pic>
              <p:nvPicPr>
                <p:cNvPr id="3218" name="Ink 3217">
                  <a:extLst>
                    <a:ext uri="{FF2B5EF4-FFF2-40B4-BE49-F238E27FC236}">
                      <a16:creationId xmlns:a16="http://schemas.microsoft.com/office/drawing/2014/main" id="{A7A8A05E-4C4D-DA9A-12FB-75FFF7ACE44B}"/>
                    </a:ext>
                  </a:extLst>
                </p:cNvPr>
                <p:cNvPicPr/>
                <p:nvPr/>
              </p:nvPicPr>
              <p:blipFill>
                <a:blip r:embed="rId5597"/>
                <a:stretch>
                  <a:fillRect/>
                </a:stretch>
              </p:blipFill>
              <p:spPr>
                <a:xfrm>
                  <a:off x="1664794" y="3571474"/>
                  <a:ext cx="162360" cy="88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98">
              <p14:nvContentPartPr>
                <p14:cNvPr id="3219" name="Ink 3218">
                  <a:extLst>
                    <a:ext uri="{FF2B5EF4-FFF2-40B4-BE49-F238E27FC236}">
                      <a16:creationId xmlns:a16="http://schemas.microsoft.com/office/drawing/2014/main" id="{61CD6DD9-F391-829A-22CB-3358F0852FF9}"/>
                    </a:ext>
                  </a:extLst>
                </p14:cNvPr>
                <p14:cNvContentPartPr/>
                <p14:nvPr/>
              </p14:nvContentPartPr>
              <p14:xfrm>
                <a:off x="1703674" y="4013194"/>
                <a:ext cx="230400" cy="159480"/>
              </p14:xfrm>
            </p:contentPart>
          </mc:Choice>
          <mc:Fallback xmlns="">
            <p:pic>
              <p:nvPicPr>
                <p:cNvPr id="3219" name="Ink 3218">
                  <a:extLst>
                    <a:ext uri="{FF2B5EF4-FFF2-40B4-BE49-F238E27FC236}">
                      <a16:creationId xmlns:a16="http://schemas.microsoft.com/office/drawing/2014/main" id="{61CD6DD9-F391-829A-22CB-3358F0852FF9}"/>
                    </a:ext>
                  </a:extLst>
                </p:cNvPr>
                <p:cNvPicPr/>
                <p:nvPr/>
              </p:nvPicPr>
              <p:blipFill>
                <a:blip r:embed="rId5599"/>
                <a:stretch>
                  <a:fillRect/>
                </a:stretch>
              </p:blipFill>
              <p:spPr>
                <a:xfrm>
                  <a:off x="1640674" y="3635554"/>
                  <a:ext cx="356040" cy="9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00">
              <p14:nvContentPartPr>
                <p14:cNvPr id="3220" name="Ink 3219">
                  <a:extLst>
                    <a:ext uri="{FF2B5EF4-FFF2-40B4-BE49-F238E27FC236}">
                      <a16:creationId xmlns:a16="http://schemas.microsoft.com/office/drawing/2014/main" id="{4C09BFF2-341C-104E-22EB-1BCA8BE82D9B}"/>
                    </a:ext>
                  </a:extLst>
                </p14:cNvPr>
                <p14:cNvContentPartPr/>
                <p14:nvPr/>
              </p14:nvContentPartPr>
              <p14:xfrm>
                <a:off x="1826434" y="3720154"/>
                <a:ext cx="62280" cy="324000"/>
              </p14:xfrm>
            </p:contentPart>
          </mc:Choice>
          <mc:Fallback xmlns="">
            <p:pic>
              <p:nvPicPr>
                <p:cNvPr id="3220" name="Ink 3219">
                  <a:extLst>
                    <a:ext uri="{FF2B5EF4-FFF2-40B4-BE49-F238E27FC236}">
                      <a16:creationId xmlns:a16="http://schemas.microsoft.com/office/drawing/2014/main" id="{4C09BFF2-341C-104E-22EB-1BCA8BE82D9B}"/>
                    </a:ext>
                  </a:extLst>
                </p:cNvPr>
                <p:cNvPicPr/>
                <p:nvPr/>
              </p:nvPicPr>
              <p:blipFill>
                <a:blip r:embed="rId5601"/>
                <a:stretch>
                  <a:fillRect/>
                </a:stretch>
              </p:blipFill>
              <p:spPr>
                <a:xfrm>
                  <a:off x="1763434" y="3342154"/>
                  <a:ext cx="187920" cy="10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02">
              <p14:nvContentPartPr>
                <p14:cNvPr id="3221" name="Ink 3220">
                  <a:extLst>
                    <a:ext uri="{FF2B5EF4-FFF2-40B4-BE49-F238E27FC236}">
                      <a16:creationId xmlns:a16="http://schemas.microsoft.com/office/drawing/2014/main" id="{0A7D29EA-4698-97E0-FE83-6C4B6A7D9803}"/>
                    </a:ext>
                  </a:extLst>
                </p14:cNvPr>
                <p14:cNvContentPartPr/>
                <p14:nvPr/>
              </p14:nvContentPartPr>
              <p14:xfrm>
                <a:off x="1772074" y="3697474"/>
                <a:ext cx="205920" cy="562320"/>
              </p14:xfrm>
            </p:contentPart>
          </mc:Choice>
          <mc:Fallback xmlns="">
            <p:pic>
              <p:nvPicPr>
                <p:cNvPr id="3221" name="Ink 3220">
                  <a:extLst>
                    <a:ext uri="{FF2B5EF4-FFF2-40B4-BE49-F238E27FC236}">
                      <a16:creationId xmlns:a16="http://schemas.microsoft.com/office/drawing/2014/main" id="{0A7D29EA-4698-97E0-FE83-6C4B6A7D9803}"/>
                    </a:ext>
                  </a:extLst>
                </p:cNvPr>
                <p:cNvPicPr/>
                <p:nvPr/>
              </p:nvPicPr>
              <p:blipFill>
                <a:blip r:embed="rId5603"/>
                <a:stretch>
                  <a:fillRect/>
                </a:stretch>
              </p:blipFill>
              <p:spPr>
                <a:xfrm>
                  <a:off x="1709434" y="3319474"/>
                  <a:ext cx="331560" cy="13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04">
              <p14:nvContentPartPr>
                <p14:cNvPr id="3222" name="Ink 3221">
                  <a:extLst>
                    <a:ext uri="{FF2B5EF4-FFF2-40B4-BE49-F238E27FC236}">
                      <a16:creationId xmlns:a16="http://schemas.microsoft.com/office/drawing/2014/main" id="{6B596E4E-4109-416E-3928-5B53A93873D0}"/>
                    </a:ext>
                  </a:extLst>
                </p14:cNvPr>
                <p14:cNvContentPartPr/>
                <p14:nvPr/>
              </p14:nvContentPartPr>
              <p14:xfrm>
                <a:off x="1821034" y="3857674"/>
                <a:ext cx="210600" cy="402120"/>
              </p14:xfrm>
            </p:contentPart>
          </mc:Choice>
          <mc:Fallback xmlns="">
            <p:pic>
              <p:nvPicPr>
                <p:cNvPr id="3222" name="Ink 3221">
                  <a:extLst>
                    <a:ext uri="{FF2B5EF4-FFF2-40B4-BE49-F238E27FC236}">
                      <a16:creationId xmlns:a16="http://schemas.microsoft.com/office/drawing/2014/main" id="{6B596E4E-4109-416E-3928-5B53A93873D0}"/>
                    </a:ext>
                  </a:extLst>
                </p:cNvPr>
                <p:cNvPicPr/>
                <p:nvPr/>
              </p:nvPicPr>
              <p:blipFill>
                <a:blip r:embed="rId5605"/>
                <a:stretch>
                  <a:fillRect/>
                </a:stretch>
              </p:blipFill>
              <p:spPr>
                <a:xfrm>
                  <a:off x="1758034" y="3480034"/>
                  <a:ext cx="336240" cy="11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06">
              <p14:nvContentPartPr>
                <p14:cNvPr id="3223" name="Ink 3222">
                  <a:extLst>
                    <a:ext uri="{FF2B5EF4-FFF2-40B4-BE49-F238E27FC236}">
                      <a16:creationId xmlns:a16="http://schemas.microsoft.com/office/drawing/2014/main" id="{03586F42-0884-3FBC-3512-40793644515E}"/>
                    </a:ext>
                  </a:extLst>
                </p14:cNvPr>
                <p14:cNvContentPartPr/>
                <p14:nvPr/>
              </p14:nvContentPartPr>
              <p14:xfrm>
                <a:off x="1728154" y="4052074"/>
                <a:ext cx="291240" cy="170280"/>
              </p14:xfrm>
            </p:contentPart>
          </mc:Choice>
          <mc:Fallback xmlns="">
            <p:pic>
              <p:nvPicPr>
                <p:cNvPr id="3223" name="Ink 3222">
                  <a:extLst>
                    <a:ext uri="{FF2B5EF4-FFF2-40B4-BE49-F238E27FC236}">
                      <a16:creationId xmlns:a16="http://schemas.microsoft.com/office/drawing/2014/main" id="{03586F42-0884-3FBC-3512-40793644515E}"/>
                    </a:ext>
                  </a:extLst>
                </p:cNvPr>
                <p:cNvPicPr/>
                <p:nvPr/>
              </p:nvPicPr>
              <p:blipFill>
                <a:blip r:embed="rId5607"/>
                <a:stretch>
                  <a:fillRect/>
                </a:stretch>
              </p:blipFill>
              <p:spPr>
                <a:xfrm>
                  <a:off x="1665154" y="3674434"/>
                  <a:ext cx="416880" cy="9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08">
              <p14:nvContentPartPr>
                <p14:cNvPr id="3225" name="Ink 3224">
                  <a:extLst>
                    <a:ext uri="{FF2B5EF4-FFF2-40B4-BE49-F238E27FC236}">
                      <a16:creationId xmlns:a16="http://schemas.microsoft.com/office/drawing/2014/main" id="{07AAF7F9-A019-59DE-3DC3-4E3737946068}"/>
                    </a:ext>
                  </a:extLst>
                </p14:cNvPr>
                <p14:cNvContentPartPr/>
                <p14:nvPr/>
              </p14:nvContentPartPr>
              <p14:xfrm>
                <a:off x="2143954" y="3907354"/>
                <a:ext cx="171000" cy="321480"/>
              </p14:xfrm>
            </p:contentPart>
          </mc:Choice>
          <mc:Fallback xmlns="">
            <p:pic>
              <p:nvPicPr>
                <p:cNvPr id="3225" name="Ink 3224">
                  <a:extLst>
                    <a:ext uri="{FF2B5EF4-FFF2-40B4-BE49-F238E27FC236}">
                      <a16:creationId xmlns:a16="http://schemas.microsoft.com/office/drawing/2014/main" id="{07AAF7F9-A019-59DE-3DC3-4E3737946068}"/>
                    </a:ext>
                  </a:extLst>
                </p:cNvPr>
                <p:cNvPicPr/>
                <p:nvPr/>
              </p:nvPicPr>
              <p:blipFill>
                <a:blip r:embed="rId5609"/>
                <a:stretch>
                  <a:fillRect/>
                </a:stretch>
              </p:blipFill>
              <p:spPr>
                <a:xfrm>
                  <a:off x="2081314" y="3529714"/>
                  <a:ext cx="296640" cy="10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10">
              <p14:nvContentPartPr>
                <p14:cNvPr id="3226" name="Ink 3225">
                  <a:extLst>
                    <a:ext uri="{FF2B5EF4-FFF2-40B4-BE49-F238E27FC236}">
                      <a16:creationId xmlns:a16="http://schemas.microsoft.com/office/drawing/2014/main" id="{FF752178-2074-C4A6-C27E-B09AA811DF69}"/>
                    </a:ext>
                  </a:extLst>
                </p14:cNvPr>
                <p14:cNvContentPartPr/>
                <p14:nvPr/>
              </p14:nvContentPartPr>
              <p14:xfrm>
                <a:off x="1998874" y="4017154"/>
                <a:ext cx="430920" cy="376200"/>
              </p14:xfrm>
            </p:contentPart>
          </mc:Choice>
          <mc:Fallback xmlns="">
            <p:pic>
              <p:nvPicPr>
                <p:cNvPr id="3226" name="Ink 3225">
                  <a:extLst>
                    <a:ext uri="{FF2B5EF4-FFF2-40B4-BE49-F238E27FC236}">
                      <a16:creationId xmlns:a16="http://schemas.microsoft.com/office/drawing/2014/main" id="{FF752178-2074-C4A6-C27E-B09AA811DF69}"/>
                    </a:ext>
                  </a:extLst>
                </p:cNvPr>
                <p:cNvPicPr/>
                <p:nvPr/>
              </p:nvPicPr>
              <p:blipFill>
                <a:blip r:embed="rId5611"/>
                <a:stretch>
                  <a:fillRect/>
                </a:stretch>
              </p:blipFill>
              <p:spPr>
                <a:xfrm>
                  <a:off x="1935874" y="3639154"/>
                  <a:ext cx="556560" cy="11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12">
              <p14:nvContentPartPr>
                <p14:cNvPr id="3227" name="Ink 3226">
                  <a:extLst>
                    <a:ext uri="{FF2B5EF4-FFF2-40B4-BE49-F238E27FC236}">
                      <a16:creationId xmlns:a16="http://schemas.microsoft.com/office/drawing/2014/main" id="{7BE29776-3F66-4812-81A3-160398494D93}"/>
                    </a:ext>
                  </a:extLst>
                </p14:cNvPr>
                <p14:cNvContentPartPr/>
                <p14:nvPr/>
              </p14:nvContentPartPr>
              <p14:xfrm>
                <a:off x="1887994" y="4103914"/>
                <a:ext cx="420120" cy="360360"/>
              </p14:xfrm>
            </p:contentPart>
          </mc:Choice>
          <mc:Fallback xmlns="">
            <p:pic>
              <p:nvPicPr>
                <p:cNvPr id="3227" name="Ink 3226">
                  <a:extLst>
                    <a:ext uri="{FF2B5EF4-FFF2-40B4-BE49-F238E27FC236}">
                      <a16:creationId xmlns:a16="http://schemas.microsoft.com/office/drawing/2014/main" id="{7BE29776-3F66-4812-81A3-160398494D93}"/>
                    </a:ext>
                  </a:extLst>
                </p:cNvPr>
                <p:cNvPicPr/>
                <p:nvPr/>
              </p:nvPicPr>
              <p:blipFill>
                <a:blip r:embed="rId5613"/>
                <a:stretch>
                  <a:fillRect/>
                </a:stretch>
              </p:blipFill>
              <p:spPr>
                <a:xfrm>
                  <a:off x="1824994" y="3726274"/>
                  <a:ext cx="545760" cy="11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14">
              <p14:nvContentPartPr>
                <p14:cNvPr id="3228" name="Ink 3227">
                  <a:extLst>
                    <a:ext uri="{FF2B5EF4-FFF2-40B4-BE49-F238E27FC236}">
                      <a16:creationId xmlns:a16="http://schemas.microsoft.com/office/drawing/2014/main" id="{E592D85B-646B-C1FF-426E-8B459EF7433E}"/>
                    </a:ext>
                  </a:extLst>
                </p14:cNvPr>
                <p14:cNvContentPartPr/>
                <p14:nvPr/>
              </p14:nvContentPartPr>
              <p14:xfrm>
                <a:off x="1853794" y="4198234"/>
                <a:ext cx="205920" cy="377640"/>
              </p14:xfrm>
            </p:contentPart>
          </mc:Choice>
          <mc:Fallback xmlns="">
            <p:pic>
              <p:nvPicPr>
                <p:cNvPr id="3228" name="Ink 3227">
                  <a:extLst>
                    <a:ext uri="{FF2B5EF4-FFF2-40B4-BE49-F238E27FC236}">
                      <a16:creationId xmlns:a16="http://schemas.microsoft.com/office/drawing/2014/main" id="{E592D85B-646B-C1FF-426E-8B459EF7433E}"/>
                    </a:ext>
                  </a:extLst>
                </p:cNvPr>
                <p:cNvPicPr/>
                <p:nvPr/>
              </p:nvPicPr>
              <p:blipFill>
                <a:blip r:embed="rId5615"/>
                <a:stretch>
                  <a:fillRect/>
                </a:stretch>
              </p:blipFill>
              <p:spPr>
                <a:xfrm>
                  <a:off x="1791154" y="3820594"/>
                  <a:ext cx="331560" cy="11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16">
              <p14:nvContentPartPr>
                <p14:cNvPr id="3229" name="Ink 3228">
                  <a:extLst>
                    <a:ext uri="{FF2B5EF4-FFF2-40B4-BE49-F238E27FC236}">
                      <a16:creationId xmlns:a16="http://schemas.microsoft.com/office/drawing/2014/main" id="{2F3A5FDF-2CD4-9F67-BBB0-9E9D2AA7328C}"/>
                    </a:ext>
                  </a:extLst>
                </p14:cNvPr>
                <p14:cNvContentPartPr/>
                <p14:nvPr/>
              </p14:nvContentPartPr>
              <p14:xfrm>
                <a:off x="2082394" y="3970354"/>
                <a:ext cx="231840" cy="354960"/>
              </p14:xfrm>
            </p:contentPart>
          </mc:Choice>
          <mc:Fallback xmlns="">
            <p:pic>
              <p:nvPicPr>
                <p:cNvPr id="3229" name="Ink 3228">
                  <a:extLst>
                    <a:ext uri="{FF2B5EF4-FFF2-40B4-BE49-F238E27FC236}">
                      <a16:creationId xmlns:a16="http://schemas.microsoft.com/office/drawing/2014/main" id="{2F3A5FDF-2CD4-9F67-BBB0-9E9D2AA7328C}"/>
                    </a:ext>
                  </a:extLst>
                </p:cNvPr>
                <p:cNvPicPr/>
                <p:nvPr/>
              </p:nvPicPr>
              <p:blipFill>
                <a:blip r:embed="rId5617"/>
                <a:stretch>
                  <a:fillRect/>
                </a:stretch>
              </p:blipFill>
              <p:spPr>
                <a:xfrm>
                  <a:off x="2019394" y="3592354"/>
                  <a:ext cx="357480" cy="11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18">
              <p14:nvContentPartPr>
                <p14:cNvPr id="3230" name="Ink 3229">
                  <a:extLst>
                    <a:ext uri="{FF2B5EF4-FFF2-40B4-BE49-F238E27FC236}">
                      <a16:creationId xmlns:a16="http://schemas.microsoft.com/office/drawing/2014/main" id="{BAAF5A13-9C4D-7484-497C-C4A1E8765B16}"/>
                    </a:ext>
                  </a:extLst>
                </p14:cNvPr>
                <p14:cNvContentPartPr/>
                <p14:nvPr/>
              </p14:nvContentPartPr>
              <p14:xfrm>
                <a:off x="1805554" y="4128034"/>
                <a:ext cx="230040" cy="288720"/>
              </p14:xfrm>
            </p:contentPart>
          </mc:Choice>
          <mc:Fallback xmlns="">
            <p:pic>
              <p:nvPicPr>
                <p:cNvPr id="3230" name="Ink 3229">
                  <a:extLst>
                    <a:ext uri="{FF2B5EF4-FFF2-40B4-BE49-F238E27FC236}">
                      <a16:creationId xmlns:a16="http://schemas.microsoft.com/office/drawing/2014/main" id="{BAAF5A13-9C4D-7484-497C-C4A1E8765B16}"/>
                    </a:ext>
                  </a:extLst>
                </p:cNvPr>
                <p:cNvPicPr/>
                <p:nvPr/>
              </p:nvPicPr>
              <p:blipFill>
                <a:blip r:embed="rId5619"/>
                <a:stretch>
                  <a:fillRect/>
                </a:stretch>
              </p:blipFill>
              <p:spPr>
                <a:xfrm>
                  <a:off x="1742914" y="3750394"/>
                  <a:ext cx="355680" cy="10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20">
              <p14:nvContentPartPr>
                <p14:cNvPr id="3232" name="Ink 3231">
                  <a:extLst>
                    <a:ext uri="{FF2B5EF4-FFF2-40B4-BE49-F238E27FC236}">
                      <a16:creationId xmlns:a16="http://schemas.microsoft.com/office/drawing/2014/main" id="{6AA6B1E9-966B-D99E-F115-853BEEA78788}"/>
                    </a:ext>
                  </a:extLst>
                </p14:cNvPr>
                <p14:cNvContentPartPr/>
                <p14:nvPr/>
              </p14:nvContentPartPr>
              <p14:xfrm>
                <a:off x="1814554" y="4092394"/>
                <a:ext cx="235080" cy="373320"/>
              </p14:xfrm>
            </p:contentPart>
          </mc:Choice>
          <mc:Fallback xmlns="">
            <p:pic>
              <p:nvPicPr>
                <p:cNvPr id="3232" name="Ink 3231">
                  <a:extLst>
                    <a:ext uri="{FF2B5EF4-FFF2-40B4-BE49-F238E27FC236}">
                      <a16:creationId xmlns:a16="http://schemas.microsoft.com/office/drawing/2014/main" id="{6AA6B1E9-966B-D99E-F115-853BEEA78788}"/>
                    </a:ext>
                  </a:extLst>
                </p:cNvPr>
                <p:cNvPicPr/>
                <p:nvPr/>
              </p:nvPicPr>
              <p:blipFill>
                <a:blip r:embed="rId5621"/>
                <a:stretch>
                  <a:fillRect/>
                </a:stretch>
              </p:blipFill>
              <p:spPr>
                <a:xfrm>
                  <a:off x="1751914" y="3714394"/>
                  <a:ext cx="360720" cy="11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22">
              <p14:nvContentPartPr>
                <p14:cNvPr id="3234" name="Ink 3233">
                  <a:extLst>
                    <a:ext uri="{FF2B5EF4-FFF2-40B4-BE49-F238E27FC236}">
                      <a16:creationId xmlns:a16="http://schemas.microsoft.com/office/drawing/2014/main" id="{3B6BF0C6-EEEE-1EC4-1187-580B6DAC85F4}"/>
                    </a:ext>
                  </a:extLst>
                </p14:cNvPr>
                <p14:cNvContentPartPr/>
                <p14:nvPr/>
              </p14:nvContentPartPr>
              <p14:xfrm>
                <a:off x="1718434" y="4299394"/>
                <a:ext cx="583920" cy="950040"/>
              </p14:xfrm>
            </p:contentPart>
          </mc:Choice>
          <mc:Fallback xmlns="">
            <p:pic>
              <p:nvPicPr>
                <p:cNvPr id="3234" name="Ink 3233">
                  <a:extLst>
                    <a:ext uri="{FF2B5EF4-FFF2-40B4-BE49-F238E27FC236}">
                      <a16:creationId xmlns:a16="http://schemas.microsoft.com/office/drawing/2014/main" id="{3B6BF0C6-EEEE-1EC4-1187-580B6DAC85F4}"/>
                    </a:ext>
                  </a:extLst>
                </p:cNvPr>
                <p:cNvPicPr/>
                <p:nvPr/>
              </p:nvPicPr>
              <p:blipFill>
                <a:blip r:embed="rId5623"/>
                <a:stretch>
                  <a:fillRect/>
                </a:stretch>
              </p:blipFill>
              <p:spPr>
                <a:xfrm>
                  <a:off x="1655434" y="3921754"/>
                  <a:ext cx="709560" cy="170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24">
              <p14:nvContentPartPr>
                <p14:cNvPr id="3236" name="Ink 3235">
                  <a:extLst>
                    <a:ext uri="{FF2B5EF4-FFF2-40B4-BE49-F238E27FC236}">
                      <a16:creationId xmlns:a16="http://schemas.microsoft.com/office/drawing/2014/main" id="{C3D62869-A285-9F66-A1B3-9E81624C89E9}"/>
                    </a:ext>
                  </a:extLst>
                </p14:cNvPr>
                <p14:cNvContentPartPr/>
                <p14:nvPr/>
              </p14:nvContentPartPr>
              <p14:xfrm>
                <a:off x="2008954" y="4537354"/>
                <a:ext cx="323280" cy="645120"/>
              </p14:xfrm>
            </p:contentPart>
          </mc:Choice>
          <mc:Fallback xmlns="">
            <p:pic>
              <p:nvPicPr>
                <p:cNvPr id="3236" name="Ink 3235">
                  <a:extLst>
                    <a:ext uri="{FF2B5EF4-FFF2-40B4-BE49-F238E27FC236}">
                      <a16:creationId xmlns:a16="http://schemas.microsoft.com/office/drawing/2014/main" id="{C3D62869-A285-9F66-A1B3-9E81624C89E9}"/>
                    </a:ext>
                  </a:extLst>
                </p:cNvPr>
                <p:cNvPicPr/>
                <p:nvPr/>
              </p:nvPicPr>
              <p:blipFill>
                <a:blip r:embed="rId5625"/>
                <a:stretch>
                  <a:fillRect/>
                </a:stretch>
              </p:blipFill>
              <p:spPr>
                <a:xfrm>
                  <a:off x="1946314" y="4159354"/>
                  <a:ext cx="448920" cy="14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26">
              <p14:nvContentPartPr>
                <p14:cNvPr id="3237" name="Ink 3236">
                  <a:extLst>
                    <a:ext uri="{FF2B5EF4-FFF2-40B4-BE49-F238E27FC236}">
                      <a16:creationId xmlns:a16="http://schemas.microsoft.com/office/drawing/2014/main" id="{C9FA32D5-3395-A428-2E86-9CEE88E80C58}"/>
                    </a:ext>
                  </a:extLst>
                </p14:cNvPr>
                <p14:cNvContentPartPr/>
                <p14:nvPr/>
              </p14:nvContentPartPr>
              <p14:xfrm>
                <a:off x="2056474" y="4747954"/>
                <a:ext cx="254160" cy="450000"/>
              </p14:xfrm>
            </p:contentPart>
          </mc:Choice>
          <mc:Fallback xmlns="">
            <p:pic>
              <p:nvPicPr>
                <p:cNvPr id="3237" name="Ink 3236">
                  <a:extLst>
                    <a:ext uri="{FF2B5EF4-FFF2-40B4-BE49-F238E27FC236}">
                      <a16:creationId xmlns:a16="http://schemas.microsoft.com/office/drawing/2014/main" id="{C9FA32D5-3395-A428-2E86-9CEE88E80C58}"/>
                    </a:ext>
                  </a:extLst>
                </p:cNvPr>
                <p:cNvPicPr/>
                <p:nvPr/>
              </p:nvPicPr>
              <p:blipFill>
                <a:blip r:embed="rId5627"/>
                <a:stretch>
                  <a:fillRect/>
                </a:stretch>
              </p:blipFill>
              <p:spPr>
                <a:xfrm>
                  <a:off x="1993474" y="4370314"/>
                  <a:ext cx="379800" cy="12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28">
              <p14:nvContentPartPr>
                <p14:cNvPr id="3239" name="Ink 3238">
                  <a:extLst>
                    <a:ext uri="{FF2B5EF4-FFF2-40B4-BE49-F238E27FC236}">
                      <a16:creationId xmlns:a16="http://schemas.microsoft.com/office/drawing/2014/main" id="{2240062C-5E65-ED98-B69B-6016D34413B8}"/>
                    </a:ext>
                  </a:extLst>
                </p14:cNvPr>
                <p14:cNvContentPartPr/>
                <p14:nvPr/>
              </p14:nvContentPartPr>
              <p14:xfrm>
                <a:off x="1733554" y="4346194"/>
                <a:ext cx="109080" cy="857880"/>
              </p14:xfrm>
            </p:contentPart>
          </mc:Choice>
          <mc:Fallback xmlns="">
            <p:pic>
              <p:nvPicPr>
                <p:cNvPr id="3239" name="Ink 3238">
                  <a:extLst>
                    <a:ext uri="{FF2B5EF4-FFF2-40B4-BE49-F238E27FC236}">
                      <a16:creationId xmlns:a16="http://schemas.microsoft.com/office/drawing/2014/main" id="{2240062C-5E65-ED98-B69B-6016D34413B8}"/>
                    </a:ext>
                  </a:extLst>
                </p:cNvPr>
                <p:cNvPicPr/>
                <p:nvPr/>
              </p:nvPicPr>
              <p:blipFill>
                <a:blip r:embed="rId5629"/>
                <a:stretch>
                  <a:fillRect/>
                </a:stretch>
              </p:blipFill>
              <p:spPr>
                <a:xfrm>
                  <a:off x="1670914" y="3968194"/>
                  <a:ext cx="234720" cy="161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30">
              <p14:nvContentPartPr>
                <p14:cNvPr id="3240" name="Ink 3239">
                  <a:extLst>
                    <a:ext uri="{FF2B5EF4-FFF2-40B4-BE49-F238E27FC236}">
                      <a16:creationId xmlns:a16="http://schemas.microsoft.com/office/drawing/2014/main" id="{002DF4C5-654A-8BF0-283E-7CB700F1EB56}"/>
                    </a:ext>
                  </a:extLst>
                </p14:cNvPr>
                <p14:cNvContentPartPr/>
                <p14:nvPr/>
              </p14:nvContentPartPr>
              <p14:xfrm>
                <a:off x="1859914" y="5205154"/>
                <a:ext cx="105840" cy="275760"/>
              </p14:xfrm>
            </p:contentPart>
          </mc:Choice>
          <mc:Fallback xmlns="">
            <p:pic>
              <p:nvPicPr>
                <p:cNvPr id="3240" name="Ink 3239">
                  <a:extLst>
                    <a:ext uri="{FF2B5EF4-FFF2-40B4-BE49-F238E27FC236}">
                      <a16:creationId xmlns:a16="http://schemas.microsoft.com/office/drawing/2014/main" id="{002DF4C5-654A-8BF0-283E-7CB700F1EB56}"/>
                    </a:ext>
                  </a:extLst>
                </p:cNvPr>
                <p:cNvPicPr/>
                <p:nvPr/>
              </p:nvPicPr>
              <p:blipFill>
                <a:blip r:embed="rId5631"/>
                <a:stretch>
                  <a:fillRect/>
                </a:stretch>
              </p:blipFill>
              <p:spPr>
                <a:xfrm>
                  <a:off x="1796914" y="4827154"/>
                  <a:ext cx="231480" cy="10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32">
              <p14:nvContentPartPr>
                <p14:cNvPr id="3241" name="Ink 3240">
                  <a:extLst>
                    <a:ext uri="{FF2B5EF4-FFF2-40B4-BE49-F238E27FC236}">
                      <a16:creationId xmlns:a16="http://schemas.microsoft.com/office/drawing/2014/main" id="{338D4C26-D99A-4EDB-EE0A-F03F86B66344}"/>
                    </a:ext>
                  </a:extLst>
                </p14:cNvPr>
                <p14:cNvContentPartPr/>
                <p14:nvPr/>
              </p14:nvContentPartPr>
              <p14:xfrm>
                <a:off x="1709434" y="5087794"/>
                <a:ext cx="61920" cy="104040"/>
              </p14:xfrm>
            </p:contentPart>
          </mc:Choice>
          <mc:Fallback xmlns="">
            <p:pic>
              <p:nvPicPr>
                <p:cNvPr id="3241" name="Ink 3240">
                  <a:extLst>
                    <a:ext uri="{FF2B5EF4-FFF2-40B4-BE49-F238E27FC236}">
                      <a16:creationId xmlns:a16="http://schemas.microsoft.com/office/drawing/2014/main" id="{338D4C26-D99A-4EDB-EE0A-F03F86B66344}"/>
                    </a:ext>
                  </a:extLst>
                </p:cNvPr>
                <p:cNvPicPr/>
                <p:nvPr/>
              </p:nvPicPr>
              <p:blipFill>
                <a:blip r:embed="rId5633"/>
                <a:stretch>
                  <a:fillRect/>
                </a:stretch>
              </p:blipFill>
              <p:spPr>
                <a:xfrm>
                  <a:off x="1646434" y="4710154"/>
                  <a:ext cx="187560" cy="85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34">
              <p14:nvContentPartPr>
                <p14:cNvPr id="3242" name="Ink 3241">
                  <a:extLst>
                    <a:ext uri="{FF2B5EF4-FFF2-40B4-BE49-F238E27FC236}">
                      <a16:creationId xmlns:a16="http://schemas.microsoft.com/office/drawing/2014/main" id="{08A00849-1F34-5F9A-0492-6622E027DB74}"/>
                    </a:ext>
                  </a:extLst>
                </p14:cNvPr>
                <p14:cNvContentPartPr/>
                <p14:nvPr/>
              </p14:nvContentPartPr>
              <p14:xfrm>
                <a:off x="1566514" y="5103994"/>
                <a:ext cx="166680" cy="252720"/>
              </p14:xfrm>
            </p:contentPart>
          </mc:Choice>
          <mc:Fallback xmlns="">
            <p:pic>
              <p:nvPicPr>
                <p:cNvPr id="3242" name="Ink 3241">
                  <a:extLst>
                    <a:ext uri="{FF2B5EF4-FFF2-40B4-BE49-F238E27FC236}">
                      <a16:creationId xmlns:a16="http://schemas.microsoft.com/office/drawing/2014/main" id="{08A00849-1F34-5F9A-0492-6622E027DB74}"/>
                    </a:ext>
                  </a:extLst>
                </p:cNvPr>
                <p:cNvPicPr/>
                <p:nvPr/>
              </p:nvPicPr>
              <p:blipFill>
                <a:blip r:embed="rId5635"/>
                <a:stretch>
                  <a:fillRect/>
                </a:stretch>
              </p:blipFill>
              <p:spPr>
                <a:xfrm>
                  <a:off x="1503874" y="4725994"/>
                  <a:ext cx="292320" cy="10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36">
              <p14:nvContentPartPr>
                <p14:cNvPr id="3243" name="Ink 3242">
                  <a:extLst>
                    <a:ext uri="{FF2B5EF4-FFF2-40B4-BE49-F238E27FC236}">
                      <a16:creationId xmlns:a16="http://schemas.microsoft.com/office/drawing/2014/main" id="{FA6AF3ED-2CC9-AF57-EFBC-D58D0170C2A7}"/>
                    </a:ext>
                  </a:extLst>
                </p14:cNvPr>
                <p14:cNvContentPartPr/>
                <p14:nvPr/>
              </p14:nvContentPartPr>
              <p14:xfrm>
                <a:off x="1664794" y="5031634"/>
                <a:ext cx="83160" cy="240120"/>
              </p14:xfrm>
            </p:contentPart>
          </mc:Choice>
          <mc:Fallback xmlns="">
            <p:pic>
              <p:nvPicPr>
                <p:cNvPr id="3243" name="Ink 3242">
                  <a:extLst>
                    <a:ext uri="{FF2B5EF4-FFF2-40B4-BE49-F238E27FC236}">
                      <a16:creationId xmlns:a16="http://schemas.microsoft.com/office/drawing/2014/main" id="{FA6AF3ED-2CC9-AF57-EFBC-D58D0170C2A7}"/>
                    </a:ext>
                  </a:extLst>
                </p:cNvPr>
                <p:cNvPicPr/>
                <p:nvPr/>
              </p:nvPicPr>
              <p:blipFill>
                <a:blip r:embed="rId5637"/>
                <a:stretch>
                  <a:fillRect/>
                </a:stretch>
              </p:blipFill>
              <p:spPr>
                <a:xfrm>
                  <a:off x="1602154" y="4653634"/>
                  <a:ext cx="208800" cy="9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38">
              <p14:nvContentPartPr>
                <p14:cNvPr id="3244" name="Ink 3243">
                  <a:extLst>
                    <a:ext uri="{FF2B5EF4-FFF2-40B4-BE49-F238E27FC236}">
                      <a16:creationId xmlns:a16="http://schemas.microsoft.com/office/drawing/2014/main" id="{B1E5A59C-157D-F5EF-400F-DD0EED38DAD2}"/>
                    </a:ext>
                  </a:extLst>
                </p14:cNvPr>
                <p14:cNvContentPartPr/>
                <p14:nvPr/>
              </p14:nvContentPartPr>
              <p14:xfrm>
                <a:off x="1523674" y="4957834"/>
                <a:ext cx="433080" cy="359640"/>
              </p14:xfrm>
            </p:contentPart>
          </mc:Choice>
          <mc:Fallback xmlns="">
            <p:pic>
              <p:nvPicPr>
                <p:cNvPr id="3244" name="Ink 3243">
                  <a:extLst>
                    <a:ext uri="{FF2B5EF4-FFF2-40B4-BE49-F238E27FC236}">
                      <a16:creationId xmlns:a16="http://schemas.microsoft.com/office/drawing/2014/main" id="{B1E5A59C-157D-F5EF-400F-DD0EED38DAD2}"/>
                    </a:ext>
                  </a:extLst>
                </p:cNvPr>
                <p:cNvPicPr/>
                <p:nvPr/>
              </p:nvPicPr>
              <p:blipFill>
                <a:blip r:embed="rId5639"/>
                <a:stretch>
                  <a:fillRect/>
                </a:stretch>
              </p:blipFill>
              <p:spPr>
                <a:xfrm>
                  <a:off x="1460674" y="4580194"/>
                  <a:ext cx="558720" cy="11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40">
              <p14:nvContentPartPr>
                <p14:cNvPr id="3245" name="Ink 3244">
                  <a:extLst>
                    <a:ext uri="{FF2B5EF4-FFF2-40B4-BE49-F238E27FC236}">
                      <a16:creationId xmlns:a16="http://schemas.microsoft.com/office/drawing/2014/main" id="{1E8EFBE9-8B5F-D74A-5F97-89B6E5193C5D}"/>
                    </a:ext>
                  </a:extLst>
                </p14:cNvPr>
                <p14:cNvContentPartPr/>
                <p14:nvPr/>
              </p14:nvContentPartPr>
              <p14:xfrm>
                <a:off x="1557154" y="4857754"/>
                <a:ext cx="545400" cy="248760"/>
              </p14:xfrm>
            </p:contentPart>
          </mc:Choice>
          <mc:Fallback xmlns="">
            <p:pic>
              <p:nvPicPr>
                <p:cNvPr id="3245" name="Ink 3244">
                  <a:extLst>
                    <a:ext uri="{FF2B5EF4-FFF2-40B4-BE49-F238E27FC236}">
                      <a16:creationId xmlns:a16="http://schemas.microsoft.com/office/drawing/2014/main" id="{1E8EFBE9-8B5F-D74A-5F97-89B6E5193C5D}"/>
                    </a:ext>
                  </a:extLst>
                </p:cNvPr>
                <p:cNvPicPr/>
                <p:nvPr/>
              </p:nvPicPr>
              <p:blipFill>
                <a:blip r:embed="rId5641"/>
                <a:stretch>
                  <a:fillRect/>
                </a:stretch>
              </p:blipFill>
              <p:spPr>
                <a:xfrm>
                  <a:off x="1494154" y="4479754"/>
                  <a:ext cx="671040" cy="10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42">
              <p14:nvContentPartPr>
                <p14:cNvPr id="3246" name="Ink 3245">
                  <a:extLst>
                    <a:ext uri="{FF2B5EF4-FFF2-40B4-BE49-F238E27FC236}">
                      <a16:creationId xmlns:a16="http://schemas.microsoft.com/office/drawing/2014/main" id="{8207E94D-B35C-7AFD-C596-6182FE601182}"/>
                    </a:ext>
                  </a:extLst>
                </p14:cNvPr>
                <p14:cNvContentPartPr/>
                <p14:nvPr/>
              </p14:nvContentPartPr>
              <p14:xfrm>
                <a:off x="1630594" y="4827514"/>
                <a:ext cx="496440" cy="492480"/>
              </p14:xfrm>
            </p:contentPart>
          </mc:Choice>
          <mc:Fallback xmlns="">
            <p:pic>
              <p:nvPicPr>
                <p:cNvPr id="3246" name="Ink 3245">
                  <a:extLst>
                    <a:ext uri="{FF2B5EF4-FFF2-40B4-BE49-F238E27FC236}">
                      <a16:creationId xmlns:a16="http://schemas.microsoft.com/office/drawing/2014/main" id="{8207E94D-B35C-7AFD-C596-6182FE601182}"/>
                    </a:ext>
                  </a:extLst>
                </p:cNvPr>
                <p:cNvPicPr/>
                <p:nvPr/>
              </p:nvPicPr>
              <p:blipFill>
                <a:blip r:embed="rId5643"/>
                <a:stretch>
                  <a:fillRect/>
                </a:stretch>
              </p:blipFill>
              <p:spPr>
                <a:xfrm>
                  <a:off x="1567954" y="4449514"/>
                  <a:ext cx="622080" cy="12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44">
              <p14:nvContentPartPr>
                <p14:cNvPr id="3247" name="Ink 3246">
                  <a:extLst>
                    <a:ext uri="{FF2B5EF4-FFF2-40B4-BE49-F238E27FC236}">
                      <a16:creationId xmlns:a16="http://schemas.microsoft.com/office/drawing/2014/main" id="{5AA64A99-AC07-A8AA-36D1-9BD71B82E261}"/>
                    </a:ext>
                  </a:extLst>
                </p14:cNvPr>
                <p14:cNvContentPartPr/>
                <p14:nvPr/>
              </p14:nvContentPartPr>
              <p14:xfrm>
                <a:off x="1513234" y="4895914"/>
                <a:ext cx="558000" cy="407520"/>
              </p14:xfrm>
            </p:contentPart>
          </mc:Choice>
          <mc:Fallback xmlns="">
            <p:pic>
              <p:nvPicPr>
                <p:cNvPr id="3247" name="Ink 3246">
                  <a:extLst>
                    <a:ext uri="{FF2B5EF4-FFF2-40B4-BE49-F238E27FC236}">
                      <a16:creationId xmlns:a16="http://schemas.microsoft.com/office/drawing/2014/main" id="{5AA64A99-AC07-A8AA-36D1-9BD71B82E261}"/>
                    </a:ext>
                  </a:extLst>
                </p:cNvPr>
                <p:cNvPicPr/>
                <p:nvPr/>
              </p:nvPicPr>
              <p:blipFill>
                <a:blip r:embed="rId5645"/>
                <a:stretch>
                  <a:fillRect/>
                </a:stretch>
              </p:blipFill>
              <p:spPr>
                <a:xfrm>
                  <a:off x="1450234" y="4518274"/>
                  <a:ext cx="683640" cy="11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46">
              <p14:nvContentPartPr>
                <p14:cNvPr id="3248" name="Ink 3247">
                  <a:extLst>
                    <a:ext uri="{FF2B5EF4-FFF2-40B4-BE49-F238E27FC236}">
                      <a16:creationId xmlns:a16="http://schemas.microsoft.com/office/drawing/2014/main" id="{A4716FEB-93EA-74C4-A77C-CE7ABB473F2B}"/>
                    </a:ext>
                  </a:extLst>
                </p14:cNvPr>
                <p14:cNvContentPartPr/>
                <p14:nvPr/>
              </p14:nvContentPartPr>
              <p14:xfrm>
                <a:off x="1560034" y="4859194"/>
                <a:ext cx="518400" cy="533520"/>
              </p14:xfrm>
            </p:contentPart>
          </mc:Choice>
          <mc:Fallback xmlns="">
            <p:pic>
              <p:nvPicPr>
                <p:cNvPr id="3248" name="Ink 3247">
                  <a:extLst>
                    <a:ext uri="{FF2B5EF4-FFF2-40B4-BE49-F238E27FC236}">
                      <a16:creationId xmlns:a16="http://schemas.microsoft.com/office/drawing/2014/main" id="{A4716FEB-93EA-74C4-A77C-CE7ABB473F2B}"/>
                    </a:ext>
                  </a:extLst>
                </p:cNvPr>
                <p:cNvPicPr/>
                <p:nvPr/>
              </p:nvPicPr>
              <p:blipFill>
                <a:blip r:embed="rId5647"/>
                <a:stretch>
                  <a:fillRect/>
                </a:stretch>
              </p:blipFill>
              <p:spPr>
                <a:xfrm>
                  <a:off x="1497394" y="4481194"/>
                  <a:ext cx="644040" cy="12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48">
              <p14:nvContentPartPr>
                <p14:cNvPr id="3249" name="Ink 3248">
                  <a:extLst>
                    <a:ext uri="{FF2B5EF4-FFF2-40B4-BE49-F238E27FC236}">
                      <a16:creationId xmlns:a16="http://schemas.microsoft.com/office/drawing/2014/main" id="{0D540840-9C72-0330-04CA-2880DB025FF4}"/>
                    </a:ext>
                  </a:extLst>
                </p14:cNvPr>
                <p14:cNvContentPartPr/>
                <p14:nvPr/>
              </p14:nvContentPartPr>
              <p14:xfrm>
                <a:off x="1821034" y="4977274"/>
                <a:ext cx="374760" cy="759600"/>
              </p14:xfrm>
            </p:contentPart>
          </mc:Choice>
          <mc:Fallback xmlns="">
            <p:pic>
              <p:nvPicPr>
                <p:cNvPr id="3249" name="Ink 3248">
                  <a:extLst>
                    <a:ext uri="{FF2B5EF4-FFF2-40B4-BE49-F238E27FC236}">
                      <a16:creationId xmlns:a16="http://schemas.microsoft.com/office/drawing/2014/main" id="{0D540840-9C72-0330-04CA-2880DB025FF4}"/>
                    </a:ext>
                  </a:extLst>
                </p:cNvPr>
                <p:cNvPicPr/>
                <p:nvPr/>
              </p:nvPicPr>
              <p:blipFill>
                <a:blip r:embed="rId5649"/>
                <a:stretch>
                  <a:fillRect/>
                </a:stretch>
              </p:blipFill>
              <p:spPr>
                <a:xfrm>
                  <a:off x="1758394" y="4599274"/>
                  <a:ext cx="500400" cy="15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50">
              <p14:nvContentPartPr>
                <p14:cNvPr id="3250" name="Ink 3249">
                  <a:extLst>
                    <a:ext uri="{FF2B5EF4-FFF2-40B4-BE49-F238E27FC236}">
                      <a16:creationId xmlns:a16="http://schemas.microsoft.com/office/drawing/2014/main" id="{39ECA2FE-6B50-208A-4F55-C34FDDD4CB43}"/>
                    </a:ext>
                  </a:extLst>
                </p14:cNvPr>
                <p14:cNvContentPartPr/>
                <p14:nvPr/>
              </p14:nvContentPartPr>
              <p14:xfrm>
                <a:off x="1807354" y="5685394"/>
                <a:ext cx="338400" cy="156240"/>
              </p14:xfrm>
            </p:contentPart>
          </mc:Choice>
          <mc:Fallback xmlns="">
            <p:pic>
              <p:nvPicPr>
                <p:cNvPr id="3250" name="Ink 3249">
                  <a:extLst>
                    <a:ext uri="{FF2B5EF4-FFF2-40B4-BE49-F238E27FC236}">
                      <a16:creationId xmlns:a16="http://schemas.microsoft.com/office/drawing/2014/main" id="{39ECA2FE-6B50-208A-4F55-C34FDDD4CB43}"/>
                    </a:ext>
                  </a:extLst>
                </p:cNvPr>
                <p:cNvPicPr/>
                <p:nvPr/>
              </p:nvPicPr>
              <p:blipFill>
                <a:blip r:embed="rId5651"/>
                <a:stretch>
                  <a:fillRect/>
                </a:stretch>
              </p:blipFill>
              <p:spPr>
                <a:xfrm>
                  <a:off x="1744354" y="5307394"/>
                  <a:ext cx="464040" cy="9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52">
              <p14:nvContentPartPr>
                <p14:cNvPr id="3252" name="Ink 3251">
                  <a:extLst>
                    <a:ext uri="{FF2B5EF4-FFF2-40B4-BE49-F238E27FC236}">
                      <a16:creationId xmlns:a16="http://schemas.microsoft.com/office/drawing/2014/main" id="{9581FB2F-EFE5-BA43-7ECE-A579AF63046E}"/>
                    </a:ext>
                  </a:extLst>
                </p14:cNvPr>
                <p14:cNvContentPartPr/>
                <p14:nvPr/>
              </p14:nvContentPartPr>
              <p14:xfrm>
                <a:off x="2128114" y="5930194"/>
                <a:ext cx="101160" cy="208080"/>
              </p14:xfrm>
            </p:contentPart>
          </mc:Choice>
          <mc:Fallback xmlns="">
            <p:pic>
              <p:nvPicPr>
                <p:cNvPr id="3252" name="Ink 3251">
                  <a:extLst>
                    <a:ext uri="{FF2B5EF4-FFF2-40B4-BE49-F238E27FC236}">
                      <a16:creationId xmlns:a16="http://schemas.microsoft.com/office/drawing/2014/main" id="{9581FB2F-EFE5-BA43-7ECE-A579AF63046E}"/>
                    </a:ext>
                  </a:extLst>
                </p:cNvPr>
                <p:cNvPicPr/>
                <p:nvPr/>
              </p:nvPicPr>
              <p:blipFill>
                <a:blip r:embed="rId5653"/>
                <a:stretch>
                  <a:fillRect/>
                </a:stretch>
              </p:blipFill>
              <p:spPr>
                <a:xfrm>
                  <a:off x="2065474" y="5552194"/>
                  <a:ext cx="226800" cy="9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54">
              <p14:nvContentPartPr>
                <p14:cNvPr id="3254" name="Ink 3253">
                  <a:extLst>
                    <a:ext uri="{FF2B5EF4-FFF2-40B4-BE49-F238E27FC236}">
                      <a16:creationId xmlns:a16="http://schemas.microsoft.com/office/drawing/2014/main" id="{FE1A4102-0466-FF1A-5D73-F45E5C0EA1E8}"/>
                    </a:ext>
                  </a:extLst>
                </p14:cNvPr>
                <p14:cNvContentPartPr/>
                <p14:nvPr/>
              </p14:nvContentPartPr>
              <p14:xfrm>
                <a:off x="1814194" y="5845234"/>
                <a:ext cx="113040" cy="538200"/>
              </p14:xfrm>
            </p:contentPart>
          </mc:Choice>
          <mc:Fallback xmlns="">
            <p:pic>
              <p:nvPicPr>
                <p:cNvPr id="3254" name="Ink 3253">
                  <a:extLst>
                    <a:ext uri="{FF2B5EF4-FFF2-40B4-BE49-F238E27FC236}">
                      <a16:creationId xmlns:a16="http://schemas.microsoft.com/office/drawing/2014/main" id="{FE1A4102-0466-FF1A-5D73-F45E5C0EA1E8}"/>
                    </a:ext>
                  </a:extLst>
                </p:cNvPr>
                <p:cNvPicPr/>
                <p:nvPr/>
              </p:nvPicPr>
              <p:blipFill>
                <a:blip r:embed="rId5655"/>
                <a:stretch>
                  <a:fillRect/>
                </a:stretch>
              </p:blipFill>
              <p:spPr>
                <a:xfrm>
                  <a:off x="1751554" y="5467234"/>
                  <a:ext cx="238680" cy="12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56">
              <p14:nvContentPartPr>
                <p14:cNvPr id="3255" name="Ink 3254">
                  <a:extLst>
                    <a:ext uri="{FF2B5EF4-FFF2-40B4-BE49-F238E27FC236}">
                      <a16:creationId xmlns:a16="http://schemas.microsoft.com/office/drawing/2014/main" id="{E6181EAE-C53D-C212-CDF1-F576A30D1D29}"/>
                    </a:ext>
                  </a:extLst>
                </p14:cNvPr>
                <p14:cNvContentPartPr/>
                <p14:nvPr/>
              </p14:nvContentPartPr>
              <p14:xfrm>
                <a:off x="1656874" y="6012994"/>
                <a:ext cx="350280" cy="438480"/>
              </p14:xfrm>
            </p:contentPart>
          </mc:Choice>
          <mc:Fallback xmlns="">
            <p:pic>
              <p:nvPicPr>
                <p:cNvPr id="3255" name="Ink 3254">
                  <a:extLst>
                    <a:ext uri="{FF2B5EF4-FFF2-40B4-BE49-F238E27FC236}">
                      <a16:creationId xmlns:a16="http://schemas.microsoft.com/office/drawing/2014/main" id="{E6181EAE-C53D-C212-CDF1-F576A30D1D29}"/>
                    </a:ext>
                  </a:extLst>
                </p:cNvPr>
                <p:cNvPicPr/>
                <p:nvPr/>
              </p:nvPicPr>
              <p:blipFill>
                <a:blip r:embed="rId5657"/>
                <a:stretch>
                  <a:fillRect/>
                </a:stretch>
              </p:blipFill>
              <p:spPr>
                <a:xfrm>
                  <a:off x="1593874" y="5635354"/>
                  <a:ext cx="475920" cy="11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58">
              <p14:nvContentPartPr>
                <p14:cNvPr id="3256" name="Ink 3255">
                  <a:extLst>
                    <a:ext uri="{FF2B5EF4-FFF2-40B4-BE49-F238E27FC236}">
                      <a16:creationId xmlns:a16="http://schemas.microsoft.com/office/drawing/2014/main" id="{6D1F2BB8-032B-0513-2DB5-904967496137}"/>
                    </a:ext>
                  </a:extLst>
                </p14:cNvPr>
                <p14:cNvContentPartPr/>
                <p14:nvPr/>
              </p14:nvContentPartPr>
              <p14:xfrm>
                <a:off x="1705114" y="5931274"/>
                <a:ext cx="250560" cy="639720"/>
              </p14:xfrm>
            </p:contentPart>
          </mc:Choice>
          <mc:Fallback xmlns="">
            <p:pic>
              <p:nvPicPr>
                <p:cNvPr id="3256" name="Ink 3255">
                  <a:extLst>
                    <a:ext uri="{FF2B5EF4-FFF2-40B4-BE49-F238E27FC236}">
                      <a16:creationId xmlns:a16="http://schemas.microsoft.com/office/drawing/2014/main" id="{6D1F2BB8-032B-0513-2DB5-904967496137}"/>
                    </a:ext>
                  </a:extLst>
                </p:cNvPr>
                <p:cNvPicPr/>
                <p:nvPr/>
              </p:nvPicPr>
              <p:blipFill>
                <a:blip r:embed="rId5659"/>
                <a:stretch>
                  <a:fillRect/>
                </a:stretch>
              </p:blipFill>
              <p:spPr>
                <a:xfrm>
                  <a:off x="1642474" y="5553634"/>
                  <a:ext cx="376200" cy="13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60">
              <p14:nvContentPartPr>
                <p14:cNvPr id="3257" name="Ink 3256">
                  <a:extLst>
                    <a:ext uri="{FF2B5EF4-FFF2-40B4-BE49-F238E27FC236}">
                      <a16:creationId xmlns:a16="http://schemas.microsoft.com/office/drawing/2014/main" id="{B00723C1-F658-664A-66C6-C9620298E325}"/>
                    </a:ext>
                  </a:extLst>
                </p14:cNvPr>
                <p14:cNvContentPartPr/>
                <p14:nvPr/>
              </p14:nvContentPartPr>
              <p14:xfrm>
                <a:off x="1508914" y="6156274"/>
                <a:ext cx="396720" cy="454320"/>
              </p14:xfrm>
            </p:contentPart>
          </mc:Choice>
          <mc:Fallback xmlns="">
            <p:pic>
              <p:nvPicPr>
                <p:cNvPr id="3257" name="Ink 3256">
                  <a:extLst>
                    <a:ext uri="{FF2B5EF4-FFF2-40B4-BE49-F238E27FC236}">
                      <a16:creationId xmlns:a16="http://schemas.microsoft.com/office/drawing/2014/main" id="{B00723C1-F658-664A-66C6-C9620298E325}"/>
                    </a:ext>
                  </a:extLst>
                </p:cNvPr>
                <p:cNvPicPr/>
                <p:nvPr/>
              </p:nvPicPr>
              <p:blipFill>
                <a:blip r:embed="rId5661"/>
                <a:stretch>
                  <a:fillRect/>
                </a:stretch>
              </p:blipFill>
              <p:spPr>
                <a:xfrm>
                  <a:off x="1445914" y="5778634"/>
                  <a:ext cx="522360" cy="12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62">
              <p14:nvContentPartPr>
                <p14:cNvPr id="3258" name="Ink 3257">
                  <a:extLst>
                    <a:ext uri="{FF2B5EF4-FFF2-40B4-BE49-F238E27FC236}">
                      <a16:creationId xmlns:a16="http://schemas.microsoft.com/office/drawing/2014/main" id="{FD9EACE7-77E4-B817-CA9B-85FBCF641DCF}"/>
                    </a:ext>
                  </a:extLst>
                </p14:cNvPr>
                <p14:cNvContentPartPr/>
                <p14:nvPr/>
              </p14:nvContentPartPr>
              <p14:xfrm>
                <a:off x="1729594" y="5997514"/>
                <a:ext cx="164160" cy="495000"/>
              </p14:xfrm>
            </p:contentPart>
          </mc:Choice>
          <mc:Fallback xmlns="">
            <p:pic>
              <p:nvPicPr>
                <p:cNvPr id="3258" name="Ink 3257">
                  <a:extLst>
                    <a:ext uri="{FF2B5EF4-FFF2-40B4-BE49-F238E27FC236}">
                      <a16:creationId xmlns:a16="http://schemas.microsoft.com/office/drawing/2014/main" id="{FD9EACE7-77E4-B817-CA9B-85FBCF641DCF}"/>
                    </a:ext>
                  </a:extLst>
                </p:cNvPr>
                <p:cNvPicPr/>
                <p:nvPr/>
              </p:nvPicPr>
              <p:blipFill>
                <a:blip r:embed="rId5663"/>
                <a:stretch>
                  <a:fillRect/>
                </a:stretch>
              </p:blipFill>
              <p:spPr>
                <a:xfrm>
                  <a:off x="1666594" y="5619514"/>
                  <a:ext cx="289800" cy="12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64">
              <p14:nvContentPartPr>
                <p14:cNvPr id="3259" name="Ink 3258">
                  <a:extLst>
                    <a:ext uri="{FF2B5EF4-FFF2-40B4-BE49-F238E27FC236}">
                      <a16:creationId xmlns:a16="http://schemas.microsoft.com/office/drawing/2014/main" id="{54369593-3570-4880-027D-32BAE7534288}"/>
                    </a:ext>
                  </a:extLst>
                </p14:cNvPr>
                <p14:cNvContentPartPr/>
                <p14:nvPr/>
              </p14:nvContentPartPr>
              <p14:xfrm>
                <a:off x="1431514" y="6488554"/>
                <a:ext cx="179640" cy="181440"/>
              </p14:xfrm>
            </p:contentPart>
          </mc:Choice>
          <mc:Fallback xmlns="">
            <p:pic>
              <p:nvPicPr>
                <p:cNvPr id="3259" name="Ink 3258">
                  <a:extLst>
                    <a:ext uri="{FF2B5EF4-FFF2-40B4-BE49-F238E27FC236}">
                      <a16:creationId xmlns:a16="http://schemas.microsoft.com/office/drawing/2014/main" id="{54369593-3570-4880-027D-32BAE7534288}"/>
                    </a:ext>
                  </a:extLst>
                </p:cNvPr>
                <p:cNvPicPr/>
                <p:nvPr/>
              </p:nvPicPr>
              <p:blipFill>
                <a:blip r:embed="rId5665"/>
                <a:stretch>
                  <a:fillRect/>
                </a:stretch>
              </p:blipFill>
              <p:spPr>
                <a:xfrm>
                  <a:off x="1368514" y="6110554"/>
                  <a:ext cx="305280" cy="9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66">
              <p14:nvContentPartPr>
                <p14:cNvPr id="3260" name="Ink 3259">
                  <a:extLst>
                    <a:ext uri="{FF2B5EF4-FFF2-40B4-BE49-F238E27FC236}">
                      <a16:creationId xmlns:a16="http://schemas.microsoft.com/office/drawing/2014/main" id="{6DCF6F5A-DC7C-CC73-9EE5-37D3A730A6CC}"/>
                    </a:ext>
                  </a:extLst>
                </p14:cNvPr>
                <p14:cNvContentPartPr/>
                <p14:nvPr/>
              </p14:nvContentPartPr>
              <p14:xfrm>
                <a:off x="1506754" y="6092914"/>
                <a:ext cx="174240" cy="468720"/>
              </p14:xfrm>
            </p:contentPart>
          </mc:Choice>
          <mc:Fallback xmlns="">
            <p:pic>
              <p:nvPicPr>
                <p:cNvPr id="3260" name="Ink 3259">
                  <a:extLst>
                    <a:ext uri="{FF2B5EF4-FFF2-40B4-BE49-F238E27FC236}">
                      <a16:creationId xmlns:a16="http://schemas.microsoft.com/office/drawing/2014/main" id="{6DCF6F5A-DC7C-CC73-9EE5-37D3A730A6CC}"/>
                    </a:ext>
                  </a:extLst>
                </p:cNvPr>
                <p:cNvPicPr/>
                <p:nvPr/>
              </p:nvPicPr>
              <p:blipFill>
                <a:blip r:embed="rId5667"/>
                <a:stretch>
                  <a:fillRect/>
                </a:stretch>
              </p:blipFill>
              <p:spPr>
                <a:xfrm>
                  <a:off x="1443754" y="5714914"/>
                  <a:ext cx="299880" cy="12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68">
              <p14:nvContentPartPr>
                <p14:cNvPr id="3261" name="Ink 3260">
                  <a:extLst>
                    <a:ext uri="{FF2B5EF4-FFF2-40B4-BE49-F238E27FC236}">
                      <a16:creationId xmlns:a16="http://schemas.microsoft.com/office/drawing/2014/main" id="{55B2DDD7-D0D6-474E-5B9A-71AA88345F70}"/>
                    </a:ext>
                  </a:extLst>
                </p14:cNvPr>
                <p14:cNvContentPartPr/>
                <p14:nvPr/>
              </p14:nvContentPartPr>
              <p14:xfrm>
                <a:off x="1418554" y="6552274"/>
                <a:ext cx="217440" cy="110880"/>
              </p14:xfrm>
            </p:contentPart>
          </mc:Choice>
          <mc:Fallback xmlns="">
            <p:pic>
              <p:nvPicPr>
                <p:cNvPr id="3261" name="Ink 3260">
                  <a:extLst>
                    <a:ext uri="{FF2B5EF4-FFF2-40B4-BE49-F238E27FC236}">
                      <a16:creationId xmlns:a16="http://schemas.microsoft.com/office/drawing/2014/main" id="{55B2DDD7-D0D6-474E-5B9A-71AA88345F70}"/>
                    </a:ext>
                  </a:extLst>
                </p:cNvPr>
                <p:cNvPicPr/>
                <p:nvPr/>
              </p:nvPicPr>
              <p:blipFill>
                <a:blip r:embed="rId5669"/>
                <a:stretch>
                  <a:fillRect/>
                </a:stretch>
              </p:blipFill>
              <p:spPr>
                <a:xfrm>
                  <a:off x="1355914" y="6174634"/>
                  <a:ext cx="343080" cy="86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70">
              <p14:nvContentPartPr>
                <p14:cNvPr id="3262" name="Ink 3261">
                  <a:extLst>
                    <a:ext uri="{FF2B5EF4-FFF2-40B4-BE49-F238E27FC236}">
                      <a16:creationId xmlns:a16="http://schemas.microsoft.com/office/drawing/2014/main" id="{E76F68B3-C932-4BF9-F9C2-E645C64E2473}"/>
                    </a:ext>
                  </a:extLst>
                </p14:cNvPr>
                <p14:cNvContentPartPr/>
                <p14:nvPr/>
              </p14:nvContentPartPr>
              <p14:xfrm>
                <a:off x="1328914" y="6535714"/>
                <a:ext cx="372240" cy="223200"/>
              </p14:xfrm>
            </p:contentPart>
          </mc:Choice>
          <mc:Fallback xmlns="">
            <p:pic>
              <p:nvPicPr>
                <p:cNvPr id="3262" name="Ink 3261">
                  <a:extLst>
                    <a:ext uri="{FF2B5EF4-FFF2-40B4-BE49-F238E27FC236}">
                      <a16:creationId xmlns:a16="http://schemas.microsoft.com/office/drawing/2014/main" id="{E76F68B3-C932-4BF9-F9C2-E645C64E2473}"/>
                    </a:ext>
                  </a:extLst>
                </p:cNvPr>
                <p:cNvPicPr/>
                <p:nvPr/>
              </p:nvPicPr>
              <p:blipFill>
                <a:blip r:embed="rId5671"/>
                <a:stretch>
                  <a:fillRect/>
                </a:stretch>
              </p:blipFill>
              <p:spPr>
                <a:xfrm>
                  <a:off x="1265914" y="6157714"/>
                  <a:ext cx="497880" cy="9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72">
              <p14:nvContentPartPr>
                <p14:cNvPr id="3263" name="Ink 3262">
                  <a:extLst>
                    <a:ext uri="{FF2B5EF4-FFF2-40B4-BE49-F238E27FC236}">
                      <a16:creationId xmlns:a16="http://schemas.microsoft.com/office/drawing/2014/main" id="{8D610E0A-07CC-26F0-C08E-0830455D0B64}"/>
                    </a:ext>
                  </a:extLst>
                </p14:cNvPr>
                <p14:cNvContentPartPr/>
                <p14:nvPr/>
              </p14:nvContentPartPr>
              <p14:xfrm>
                <a:off x="1661194" y="6563434"/>
                <a:ext cx="141840" cy="93240"/>
              </p14:xfrm>
            </p:contentPart>
          </mc:Choice>
          <mc:Fallback xmlns="">
            <p:pic>
              <p:nvPicPr>
                <p:cNvPr id="3263" name="Ink 3262">
                  <a:extLst>
                    <a:ext uri="{FF2B5EF4-FFF2-40B4-BE49-F238E27FC236}">
                      <a16:creationId xmlns:a16="http://schemas.microsoft.com/office/drawing/2014/main" id="{8D610E0A-07CC-26F0-C08E-0830455D0B64}"/>
                    </a:ext>
                  </a:extLst>
                </p:cNvPr>
                <p:cNvPicPr/>
                <p:nvPr/>
              </p:nvPicPr>
              <p:blipFill>
                <a:blip r:embed="rId5673"/>
                <a:stretch>
                  <a:fillRect/>
                </a:stretch>
              </p:blipFill>
              <p:spPr>
                <a:xfrm>
                  <a:off x="1598194" y="6185434"/>
                  <a:ext cx="267480" cy="84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74">
              <p14:nvContentPartPr>
                <p14:cNvPr id="3265" name="Ink 3264">
                  <a:extLst>
                    <a:ext uri="{FF2B5EF4-FFF2-40B4-BE49-F238E27FC236}">
                      <a16:creationId xmlns:a16="http://schemas.microsoft.com/office/drawing/2014/main" id="{58246DDC-0E01-67C1-B8BD-D90AAFE8E602}"/>
                    </a:ext>
                  </a:extLst>
                </p14:cNvPr>
                <p14:cNvContentPartPr/>
                <p14:nvPr/>
              </p14:nvContentPartPr>
              <p14:xfrm>
                <a:off x="1698634" y="6117394"/>
                <a:ext cx="368640" cy="742680"/>
              </p14:xfrm>
            </p:contentPart>
          </mc:Choice>
          <mc:Fallback xmlns="">
            <p:pic>
              <p:nvPicPr>
                <p:cNvPr id="3265" name="Ink 3264">
                  <a:extLst>
                    <a:ext uri="{FF2B5EF4-FFF2-40B4-BE49-F238E27FC236}">
                      <a16:creationId xmlns:a16="http://schemas.microsoft.com/office/drawing/2014/main" id="{58246DDC-0E01-67C1-B8BD-D90AAFE8E602}"/>
                    </a:ext>
                  </a:extLst>
                </p:cNvPr>
                <p:cNvPicPr/>
                <p:nvPr/>
              </p:nvPicPr>
              <p:blipFill>
                <a:blip r:embed="rId5675"/>
                <a:stretch>
                  <a:fillRect/>
                </a:stretch>
              </p:blipFill>
              <p:spPr>
                <a:xfrm>
                  <a:off x="1635634" y="5739394"/>
                  <a:ext cx="494280" cy="149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76">
              <p14:nvContentPartPr>
                <p14:cNvPr id="3267" name="Ink 3266">
                  <a:extLst>
                    <a:ext uri="{FF2B5EF4-FFF2-40B4-BE49-F238E27FC236}">
                      <a16:creationId xmlns:a16="http://schemas.microsoft.com/office/drawing/2014/main" id="{C8881005-E859-F6DD-B3CD-C034B75191E1}"/>
                    </a:ext>
                  </a:extLst>
                </p14:cNvPr>
                <p14:cNvContentPartPr/>
                <p14:nvPr/>
              </p14:nvContentPartPr>
              <p14:xfrm>
                <a:off x="1940194" y="5899954"/>
                <a:ext cx="114480" cy="213480"/>
              </p14:xfrm>
            </p:contentPart>
          </mc:Choice>
          <mc:Fallback xmlns="">
            <p:pic>
              <p:nvPicPr>
                <p:cNvPr id="3267" name="Ink 3266">
                  <a:extLst>
                    <a:ext uri="{FF2B5EF4-FFF2-40B4-BE49-F238E27FC236}">
                      <a16:creationId xmlns:a16="http://schemas.microsoft.com/office/drawing/2014/main" id="{C8881005-E859-F6DD-B3CD-C034B75191E1}"/>
                    </a:ext>
                  </a:extLst>
                </p:cNvPr>
                <p:cNvPicPr/>
                <p:nvPr/>
              </p:nvPicPr>
              <p:blipFill>
                <a:blip r:embed="rId5677"/>
                <a:stretch>
                  <a:fillRect/>
                </a:stretch>
              </p:blipFill>
              <p:spPr>
                <a:xfrm>
                  <a:off x="1877194" y="5521954"/>
                  <a:ext cx="240120" cy="9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78">
              <p14:nvContentPartPr>
                <p14:cNvPr id="3268" name="Ink 3267">
                  <a:extLst>
                    <a:ext uri="{FF2B5EF4-FFF2-40B4-BE49-F238E27FC236}">
                      <a16:creationId xmlns:a16="http://schemas.microsoft.com/office/drawing/2014/main" id="{BA75909C-366A-00C5-FF63-083C7FD7293F}"/>
                    </a:ext>
                  </a:extLst>
                </p14:cNvPr>
                <p14:cNvContentPartPr/>
                <p14:nvPr/>
              </p14:nvContentPartPr>
              <p14:xfrm>
                <a:off x="1941274" y="5892034"/>
                <a:ext cx="48240" cy="345240"/>
              </p14:xfrm>
            </p:contentPart>
          </mc:Choice>
          <mc:Fallback xmlns="">
            <p:pic>
              <p:nvPicPr>
                <p:cNvPr id="3268" name="Ink 3267">
                  <a:extLst>
                    <a:ext uri="{FF2B5EF4-FFF2-40B4-BE49-F238E27FC236}">
                      <a16:creationId xmlns:a16="http://schemas.microsoft.com/office/drawing/2014/main" id="{BA75909C-366A-00C5-FF63-083C7FD7293F}"/>
                    </a:ext>
                  </a:extLst>
                </p:cNvPr>
                <p:cNvPicPr/>
                <p:nvPr/>
              </p:nvPicPr>
              <p:blipFill>
                <a:blip r:embed="rId5679"/>
                <a:stretch>
                  <a:fillRect/>
                </a:stretch>
              </p:blipFill>
              <p:spPr>
                <a:xfrm>
                  <a:off x="1878274" y="5514034"/>
                  <a:ext cx="173880" cy="11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80">
              <p14:nvContentPartPr>
                <p14:cNvPr id="3269" name="Ink 3268">
                  <a:extLst>
                    <a:ext uri="{FF2B5EF4-FFF2-40B4-BE49-F238E27FC236}">
                      <a16:creationId xmlns:a16="http://schemas.microsoft.com/office/drawing/2014/main" id="{A5EF5ADC-326C-07F5-15B6-82AEE0D95843}"/>
                    </a:ext>
                  </a:extLst>
                </p14:cNvPr>
                <p14:cNvContentPartPr/>
                <p14:nvPr/>
              </p14:nvContentPartPr>
              <p14:xfrm>
                <a:off x="1377874" y="6246274"/>
                <a:ext cx="370440" cy="472680"/>
              </p14:xfrm>
            </p:contentPart>
          </mc:Choice>
          <mc:Fallback xmlns="">
            <p:pic>
              <p:nvPicPr>
                <p:cNvPr id="3269" name="Ink 3268">
                  <a:extLst>
                    <a:ext uri="{FF2B5EF4-FFF2-40B4-BE49-F238E27FC236}">
                      <a16:creationId xmlns:a16="http://schemas.microsoft.com/office/drawing/2014/main" id="{A5EF5ADC-326C-07F5-15B6-82AEE0D95843}"/>
                    </a:ext>
                  </a:extLst>
                </p:cNvPr>
                <p:cNvPicPr/>
                <p:nvPr/>
              </p:nvPicPr>
              <p:blipFill>
                <a:blip r:embed="rId5681"/>
                <a:stretch>
                  <a:fillRect/>
                </a:stretch>
              </p:blipFill>
              <p:spPr>
                <a:xfrm>
                  <a:off x="1315234" y="5868274"/>
                  <a:ext cx="496080" cy="12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82">
              <p14:nvContentPartPr>
                <p14:cNvPr id="3270" name="Ink 3269">
                  <a:extLst>
                    <a:ext uri="{FF2B5EF4-FFF2-40B4-BE49-F238E27FC236}">
                      <a16:creationId xmlns:a16="http://schemas.microsoft.com/office/drawing/2014/main" id="{30B99240-93B3-52C6-FE92-D69D866B94AB}"/>
                    </a:ext>
                  </a:extLst>
                </p14:cNvPr>
                <p14:cNvContentPartPr/>
                <p14:nvPr/>
              </p14:nvContentPartPr>
              <p14:xfrm>
                <a:off x="1614394" y="6449314"/>
                <a:ext cx="135360" cy="168120"/>
              </p14:xfrm>
            </p:contentPart>
          </mc:Choice>
          <mc:Fallback xmlns="">
            <p:pic>
              <p:nvPicPr>
                <p:cNvPr id="3270" name="Ink 3269">
                  <a:extLst>
                    <a:ext uri="{FF2B5EF4-FFF2-40B4-BE49-F238E27FC236}">
                      <a16:creationId xmlns:a16="http://schemas.microsoft.com/office/drawing/2014/main" id="{30B99240-93B3-52C6-FE92-D69D866B94AB}"/>
                    </a:ext>
                  </a:extLst>
                </p:cNvPr>
                <p:cNvPicPr/>
                <p:nvPr/>
              </p:nvPicPr>
              <p:blipFill>
                <a:blip r:embed="rId5683"/>
                <a:stretch>
                  <a:fillRect/>
                </a:stretch>
              </p:blipFill>
              <p:spPr>
                <a:xfrm>
                  <a:off x="1551394" y="6071314"/>
                  <a:ext cx="261000" cy="9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84">
              <p14:nvContentPartPr>
                <p14:cNvPr id="3271" name="Ink 3270">
                  <a:extLst>
                    <a:ext uri="{FF2B5EF4-FFF2-40B4-BE49-F238E27FC236}">
                      <a16:creationId xmlns:a16="http://schemas.microsoft.com/office/drawing/2014/main" id="{BB26A018-629C-5D74-C15B-9832A7B4AB30}"/>
                    </a:ext>
                  </a:extLst>
                </p14:cNvPr>
                <p14:cNvContentPartPr/>
                <p14:nvPr/>
              </p14:nvContentPartPr>
              <p14:xfrm>
                <a:off x="1644634" y="6276514"/>
                <a:ext cx="25920" cy="160560"/>
              </p14:xfrm>
            </p:contentPart>
          </mc:Choice>
          <mc:Fallback xmlns="">
            <p:pic>
              <p:nvPicPr>
                <p:cNvPr id="3271" name="Ink 3270">
                  <a:extLst>
                    <a:ext uri="{FF2B5EF4-FFF2-40B4-BE49-F238E27FC236}">
                      <a16:creationId xmlns:a16="http://schemas.microsoft.com/office/drawing/2014/main" id="{BB26A018-629C-5D74-C15B-9832A7B4AB30}"/>
                    </a:ext>
                  </a:extLst>
                </p:cNvPr>
                <p:cNvPicPr/>
                <p:nvPr/>
              </p:nvPicPr>
              <p:blipFill>
                <a:blip r:embed="rId5685"/>
                <a:stretch>
                  <a:fillRect/>
                </a:stretch>
              </p:blipFill>
              <p:spPr>
                <a:xfrm>
                  <a:off x="1581994" y="5898874"/>
                  <a:ext cx="151560" cy="9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86">
              <p14:nvContentPartPr>
                <p14:cNvPr id="3273" name="Ink 3272">
                  <a:extLst>
                    <a:ext uri="{FF2B5EF4-FFF2-40B4-BE49-F238E27FC236}">
                      <a16:creationId xmlns:a16="http://schemas.microsoft.com/office/drawing/2014/main" id="{F6C48576-3A0D-C9B4-307B-27FE4C602FA1}"/>
                    </a:ext>
                  </a:extLst>
                </p14:cNvPr>
                <p14:cNvContentPartPr/>
                <p14:nvPr/>
              </p14:nvContentPartPr>
              <p14:xfrm>
                <a:off x="800434" y="6524914"/>
                <a:ext cx="37800" cy="8640"/>
              </p14:xfrm>
            </p:contentPart>
          </mc:Choice>
          <mc:Fallback xmlns="">
            <p:pic>
              <p:nvPicPr>
                <p:cNvPr id="3273" name="Ink 3272">
                  <a:extLst>
                    <a:ext uri="{FF2B5EF4-FFF2-40B4-BE49-F238E27FC236}">
                      <a16:creationId xmlns:a16="http://schemas.microsoft.com/office/drawing/2014/main" id="{F6C48576-3A0D-C9B4-307B-27FE4C602FA1}"/>
                    </a:ext>
                  </a:extLst>
                </p:cNvPr>
                <p:cNvPicPr/>
                <p:nvPr/>
              </p:nvPicPr>
              <p:blipFill>
                <a:blip r:embed="rId5687"/>
                <a:stretch>
                  <a:fillRect/>
                </a:stretch>
              </p:blipFill>
              <p:spPr>
                <a:xfrm>
                  <a:off x="737794" y="6147274"/>
                  <a:ext cx="163440" cy="76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88">
              <p14:nvContentPartPr>
                <p14:cNvPr id="3274" name="Ink 3273">
                  <a:extLst>
                    <a:ext uri="{FF2B5EF4-FFF2-40B4-BE49-F238E27FC236}">
                      <a16:creationId xmlns:a16="http://schemas.microsoft.com/office/drawing/2014/main" id="{077FF048-DF84-6919-D121-CA8F61225245}"/>
                    </a:ext>
                  </a:extLst>
                </p14:cNvPr>
                <p14:cNvContentPartPr/>
                <p14:nvPr/>
              </p14:nvContentPartPr>
              <p14:xfrm>
                <a:off x="931474" y="6119194"/>
                <a:ext cx="415800" cy="111960"/>
              </p14:xfrm>
            </p:contentPart>
          </mc:Choice>
          <mc:Fallback xmlns="">
            <p:pic>
              <p:nvPicPr>
                <p:cNvPr id="3274" name="Ink 3273">
                  <a:extLst>
                    <a:ext uri="{FF2B5EF4-FFF2-40B4-BE49-F238E27FC236}">
                      <a16:creationId xmlns:a16="http://schemas.microsoft.com/office/drawing/2014/main" id="{077FF048-DF84-6919-D121-CA8F61225245}"/>
                    </a:ext>
                  </a:extLst>
                </p:cNvPr>
                <p:cNvPicPr/>
                <p:nvPr/>
              </p:nvPicPr>
              <p:blipFill>
                <a:blip r:embed="rId5689"/>
                <a:stretch>
                  <a:fillRect/>
                </a:stretch>
              </p:blipFill>
              <p:spPr>
                <a:xfrm>
                  <a:off x="868834" y="5741194"/>
                  <a:ext cx="541440" cy="86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90">
              <p14:nvContentPartPr>
                <p14:cNvPr id="3276" name="Ink 3275">
                  <a:extLst>
                    <a:ext uri="{FF2B5EF4-FFF2-40B4-BE49-F238E27FC236}">
                      <a16:creationId xmlns:a16="http://schemas.microsoft.com/office/drawing/2014/main" id="{28D4E47C-49D7-59BA-32BA-26D0A0A79B34}"/>
                    </a:ext>
                  </a:extLst>
                </p14:cNvPr>
                <p14:cNvContentPartPr/>
                <p14:nvPr/>
              </p14:nvContentPartPr>
              <p14:xfrm>
                <a:off x="732754" y="6311434"/>
                <a:ext cx="662400" cy="271080"/>
              </p14:xfrm>
            </p:contentPart>
          </mc:Choice>
          <mc:Fallback xmlns="">
            <p:pic>
              <p:nvPicPr>
                <p:cNvPr id="3276" name="Ink 3275">
                  <a:extLst>
                    <a:ext uri="{FF2B5EF4-FFF2-40B4-BE49-F238E27FC236}">
                      <a16:creationId xmlns:a16="http://schemas.microsoft.com/office/drawing/2014/main" id="{28D4E47C-49D7-59BA-32BA-26D0A0A79B34}"/>
                    </a:ext>
                  </a:extLst>
                </p:cNvPr>
                <p:cNvPicPr/>
                <p:nvPr/>
              </p:nvPicPr>
              <p:blipFill>
                <a:blip r:embed="rId5691"/>
                <a:stretch>
                  <a:fillRect/>
                </a:stretch>
              </p:blipFill>
              <p:spPr>
                <a:xfrm>
                  <a:off x="670114" y="5933794"/>
                  <a:ext cx="788040" cy="10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92">
              <p14:nvContentPartPr>
                <p14:cNvPr id="3277" name="Ink 3276">
                  <a:extLst>
                    <a:ext uri="{FF2B5EF4-FFF2-40B4-BE49-F238E27FC236}">
                      <a16:creationId xmlns:a16="http://schemas.microsoft.com/office/drawing/2014/main" id="{21E1CA64-876F-5964-EEFE-CE6CEEC45F87}"/>
                    </a:ext>
                  </a:extLst>
                </p14:cNvPr>
                <p14:cNvContentPartPr/>
                <p14:nvPr/>
              </p14:nvContentPartPr>
              <p14:xfrm>
                <a:off x="947674" y="5938834"/>
                <a:ext cx="782280" cy="652320"/>
              </p14:xfrm>
            </p:contentPart>
          </mc:Choice>
          <mc:Fallback xmlns="">
            <p:pic>
              <p:nvPicPr>
                <p:cNvPr id="3277" name="Ink 3276">
                  <a:extLst>
                    <a:ext uri="{FF2B5EF4-FFF2-40B4-BE49-F238E27FC236}">
                      <a16:creationId xmlns:a16="http://schemas.microsoft.com/office/drawing/2014/main" id="{21E1CA64-876F-5964-EEFE-CE6CEEC45F87}"/>
                    </a:ext>
                  </a:extLst>
                </p:cNvPr>
                <p:cNvPicPr/>
                <p:nvPr/>
              </p:nvPicPr>
              <p:blipFill>
                <a:blip r:embed="rId5693"/>
                <a:stretch>
                  <a:fillRect/>
                </a:stretch>
              </p:blipFill>
              <p:spPr>
                <a:xfrm>
                  <a:off x="884674" y="5561194"/>
                  <a:ext cx="907920" cy="14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94">
              <p14:nvContentPartPr>
                <p14:cNvPr id="3281" name="Ink 3280">
                  <a:extLst>
                    <a:ext uri="{FF2B5EF4-FFF2-40B4-BE49-F238E27FC236}">
                      <a16:creationId xmlns:a16="http://schemas.microsoft.com/office/drawing/2014/main" id="{70150A2C-F99A-8873-44F3-71DB771735F8}"/>
                    </a:ext>
                  </a:extLst>
                </p14:cNvPr>
                <p14:cNvContentPartPr/>
                <p14:nvPr/>
              </p14:nvContentPartPr>
              <p14:xfrm>
                <a:off x="4023874" y="2471966"/>
                <a:ext cx="241560" cy="296280"/>
              </p14:xfrm>
            </p:contentPart>
          </mc:Choice>
          <mc:Fallback xmlns="">
            <p:pic>
              <p:nvPicPr>
                <p:cNvPr id="3281" name="Ink 3280">
                  <a:extLst>
                    <a:ext uri="{FF2B5EF4-FFF2-40B4-BE49-F238E27FC236}">
                      <a16:creationId xmlns:a16="http://schemas.microsoft.com/office/drawing/2014/main" id="{70150A2C-F99A-8873-44F3-71DB771735F8}"/>
                    </a:ext>
                  </a:extLst>
                </p:cNvPr>
                <p:cNvPicPr/>
                <p:nvPr/>
              </p:nvPicPr>
              <p:blipFill>
                <a:blip r:embed="rId5695"/>
                <a:stretch>
                  <a:fillRect/>
                </a:stretch>
              </p:blipFill>
              <p:spPr>
                <a:xfrm>
                  <a:off x="3961234" y="2094326"/>
                  <a:ext cx="367200" cy="10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96">
              <p14:nvContentPartPr>
                <p14:cNvPr id="3282" name="Ink 3281">
                  <a:extLst>
                    <a:ext uri="{FF2B5EF4-FFF2-40B4-BE49-F238E27FC236}">
                      <a16:creationId xmlns:a16="http://schemas.microsoft.com/office/drawing/2014/main" id="{3E298BF6-3990-1C8C-C4BE-FA3E16029D04}"/>
                    </a:ext>
                  </a:extLst>
                </p14:cNvPr>
                <p14:cNvContentPartPr/>
                <p14:nvPr/>
              </p14:nvContentPartPr>
              <p14:xfrm>
                <a:off x="4073914" y="2432366"/>
                <a:ext cx="133920" cy="443160"/>
              </p14:xfrm>
            </p:contentPart>
          </mc:Choice>
          <mc:Fallback xmlns="">
            <p:pic>
              <p:nvPicPr>
                <p:cNvPr id="3282" name="Ink 3281">
                  <a:extLst>
                    <a:ext uri="{FF2B5EF4-FFF2-40B4-BE49-F238E27FC236}">
                      <a16:creationId xmlns:a16="http://schemas.microsoft.com/office/drawing/2014/main" id="{3E298BF6-3990-1C8C-C4BE-FA3E16029D04}"/>
                    </a:ext>
                  </a:extLst>
                </p:cNvPr>
                <p:cNvPicPr/>
                <p:nvPr/>
              </p:nvPicPr>
              <p:blipFill>
                <a:blip r:embed="rId5697"/>
                <a:stretch>
                  <a:fillRect/>
                </a:stretch>
              </p:blipFill>
              <p:spPr>
                <a:xfrm>
                  <a:off x="4010914" y="2054366"/>
                  <a:ext cx="259560" cy="11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98">
              <p14:nvContentPartPr>
                <p14:cNvPr id="3283" name="Ink 3282">
                  <a:extLst>
                    <a:ext uri="{FF2B5EF4-FFF2-40B4-BE49-F238E27FC236}">
                      <a16:creationId xmlns:a16="http://schemas.microsoft.com/office/drawing/2014/main" id="{B1493B2B-4CBA-EF81-9C10-D76B0ACBDC3D}"/>
                    </a:ext>
                  </a:extLst>
                </p14:cNvPr>
                <p14:cNvContentPartPr/>
                <p14:nvPr/>
              </p14:nvContentPartPr>
              <p14:xfrm>
                <a:off x="4055914" y="2402126"/>
                <a:ext cx="231840" cy="288000"/>
              </p14:xfrm>
            </p:contentPart>
          </mc:Choice>
          <mc:Fallback xmlns="">
            <p:pic>
              <p:nvPicPr>
                <p:cNvPr id="3283" name="Ink 3282">
                  <a:extLst>
                    <a:ext uri="{FF2B5EF4-FFF2-40B4-BE49-F238E27FC236}">
                      <a16:creationId xmlns:a16="http://schemas.microsoft.com/office/drawing/2014/main" id="{B1493B2B-4CBA-EF81-9C10-D76B0ACBDC3D}"/>
                    </a:ext>
                  </a:extLst>
                </p:cNvPr>
                <p:cNvPicPr/>
                <p:nvPr/>
              </p:nvPicPr>
              <p:blipFill>
                <a:blip r:embed="rId5699"/>
                <a:stretch>
                  <a:fillRect/>
                </a:stretch>
              </p:blipFill>
              <p:spPr>
                <a:xfrm>
                  <a:off x="3993274" y="2024486"/>
                  <a:ext cx="357480" cy="10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00">
              <p14:nvContentPartPr>
                <p14:cNvPr id="3284" name="Ink 3283">
                  <a:extLst>
                    <a:ext uri="{FF2B5EF4-FFF2-40B4-BE49-F238E27FC236}">
                      <a16:creationId xmlns:a16="http://schemas.microsoft.com/office/drawing/2014/main" id="{F9846113-2DFC-9CD4-1B6F-7B87CCD62EF5}"/>
                    </a:ext>
                  </a:extLst>
                </p14:cNvPr>
                <p14:cNvContentPartPr/>
                <p14:nvPr/>
              </p14:nvContentPartPr>
              <p14:xfrm>
                <a:off x="4121794" y="2307806"/>
                <a:ext cx="106920" cy="458640"/>
              </p14:xfrm>
            </p:contentPart>
          </mc:Choice>
          <mc:Fallback xmlns="">
            <p:pic>
              <p:nvPicPr>
                <p:cNvPr id="3284" name="Ink 3283">
                  <a:extLst>
                    <a:ext uri="{FF2B5EF4-FFF2-40B4-BE49-F238E27FC236}">
                      <a16:creationId xmlns:a16="http://schemas.microsoft.com/office/drawing/2014/main" id="{F9846113-2DFC-9CD4-1B6F-7B87CCD62EF5}"/>
                    </a:ext>
                  </a:extLst>
                </p:cNvPr>
                <p:cNvPicPr/>
                <p:nvPr/>
              </p:nvPicPr>
              <p:blipFill>
                <a:blip r:embed="rId5701"/>
                <a:stretch>
                  <a:fillRect/>
                </a:stretch>
              </p:blipFill>
              <p:spPr>
                <a:xfrm>
                  <a:off x="4058794" y="1929806"/>
                  <a:ext cx="232560" cy="12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02">
              <p14:nvContentPartPr>
                <p14:cNvPr id="3285" name="Ink 3284">
                  <a:extLst>
                    <a:ext uri="{FF2B5EF4-FFF2-40B4-BE49-F238E27FC236}">
                      <a16:creationId xmlns:a16="http://schemas.microsoft.com/office/drawing/2014/main" id="{93FECC9A-6E60-8482-583F-E6096D5ED314}"/>
                    </a:ext>
                  </a:extLst>
                </p14:cNvPr>
                <p14:cNvContentPartPr/>
                <p14:nvPr/>
              </p14:nvContentPartPr>
              <p14:xfrm>
                <a:off x="4134394" y="2492846"/>
                <a:ext cx="103680" cy="209160"/>
              </p14:xfrm>
            </p:contentPart>
          </mc:Choice>
          <mc:Fallback xmlns="">
            <p:pic>
              <p:nvPicPr>
                <p:cNvPr id="3285" name="Ink 3284">
                  <a:extLst>
                    <a:ext uri="{FF2B5EF4-FFF2-40B4-BE49-F238E27FC236}">
                      <a16:creationId xmlns:a16="http://schemas.microsoft.com/office/drawing/2014/main" id="{93FECC9A-6E60-8482-583F-E6096D5ED314}"/>
                    </a:ext>
                  </a:extLst>
                </p:cNvPr>
                <p:cNvPicPr/>
                <p:nvPr/>
              </p:nvPicPr>
              <p:blipFill>
                <a:blip r:embed="rId5703"/>
                <a:stretch>
                  <a:fillRect/>
                </a:stretch>
              </p:blipFill>
              <p:spPr>
                <a:xfrm>
                  <a:off x="4071754" y="2115206"/>
                  <a:ext cx="229320" cy="9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04">
              <p14:nvContentPartPr>
                <p14:cNvPr id="3286" name="Ink 3285">
                  <a:extLst>
                    <a:ext uri="{FF2B5EF4-FFF2-40B4-BE49-F238E27FC236}">
                      <a16:creationId xmlns:a16="http://schemas.microsoft.com/office/drawing/2014/main" id="{B1A66210-C9D2-0418-0293-5C13231617D5}"/>
                    </a:ext>
                  </a:extLst>
                </p14:cNvPr>
                <p14:cNvContentPartPr/>
                <p14:nvPr/>
              </p14:nvContentPartPr>
              <p14:xfrm>
                <a:off x="4319074" y="2387726"/>
                <a:ext cx="33840" cy="299520"/>
              </p14:xfrm>
            </p:contentPart>
          </mc:Choice>
          <mc:Fallback xmlns="">
            <p:pic>
              <p:nvPicPr>
                <p:cNvPr id="3286" name="Ink 3285">
                  <a:extLst>
                    <a:ext uri="{FF2B5EF4-FFF2-40B4-BE49-F238E27FC236}">
                      <a16:creationId xmlns:a16="http://schemas.microsoft.com/office/drawing/2014/main" id="{B1A66210-C9D2-0418-0293-5C13231617D5}"/>
                    </a:ext>
                  </a:extLst>
                </p:cNvPr>
                <p:cNvPicPr/>
                <p:nvPr/>
              </p:nvPicPr>
              <p:blipFill>
                <a:blip r:embed="rId5705"/>
                <a:stretch>
                  <a:fillRect/>
                </a:stretch>
              </p:blipFill>
              <p:spPr>
                <a:xfrm>
                  <a:off x="4256434" y="2009726"/>
                  <a:ext cx="159480" cy="10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06">
              <p14:nvContentPartPr>
                <p14:cNvPr id="3287" name="Ink 3286">
                  <a:extLst>
                    <a:ext uri="{FF2B5EF4-FFF2-40B4-BE49-F238E27FC236}">
                      <a16:creationId xmlns:a16="http://schemas.microsoft.com/office/drawing/2014/main" id="{536DCECB-97E8-EEDD-9F0F-29116B40486A}"/>
                    </a:ext>
                  </a:extLst>
                </p14:cNvPr>
                <p14:cNvContentPartPr/>
                <p14:nvPr/>
              </p14:nvContentPartPr>
              <p14:xfrm>
                <a:off x="4253194" y="2480246"/>
                <a:ext cx="70920" cy="298080"/>
              </p14:xfrm>
            </p:contentPart>
          </mc:Choice>
          <mc:Fallback xmlns="">
            <p:pic>
              <p:nvPicPr>
                <p:cNvPr id="3287" name="Ink 3286">
                  <a:extLst>
                    <a:ext uri="{FF2B5EF4-FFF2-40B4-BE49-F238E27FC236}">
                      <a16:creationId xmlns:a16="http://schemas.microsoft.com/office/drawing/2014/main" id="{536DCECB-97E8-EEDD-9F0F-29116B40486A}"/>
                    </a:ext>
                  </a:extLst>
                </p:cNvPr>
                <p:cNvPicPr/>
                <p:nvPr/>
              </p:nvPicPr>
              <p:blipFill>
                <a:blip r:embed="rId5707"/>
                <a:stretch>
                  <a:fillRect/>
                </a:stretch>
              </p:blipFill>
              <p:spPr>
                <a:xfrm>
                  <a:off x="4190194" y="2102246"/>
                  <a:ext cx="196560" cy="10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08">
              <p14:nvContentPartPr>
                <p14:cNvPr id="3288" name="Ink 3287">
                  <a:extLst>
                    <a:ext uri="{FF2B5EF4-FFF2-40B4-BE49-F238E27FC236}">
                      <a16:creationId xmlns:a16="http://schemas.microsoft.com/office/drawing/2014/main" id="{28FDB23F-3001-CE28-B5B5-4762A48D46FE}"/>
                    </a:ext>
                  </a:extLst>
                </p14:cNvPr>
                <p14:cNvContentPartPr/>
                <p14:nvPr/>
              </p14:nvContentPartPr>
              <p14:xfrm>
                <a:off x="4262194" y="2619566"/>
                <a:ext cx="4320" cy="29160"/>
              </p14:xfrm>
            </p:contentPart>
          </mc:Choice>
          <mc:Fallback xmlns="">
            <p:pic>
              <p:nvPicPr>
                <p:cNvPr id="3288" name="Ink 3287">
                  <a:extLst>
                    <a:ext uri="{FF2B5EF4-FFF2-40B4-BE49-F238E27FC236}">
                      <a16:creationId xmlns:a16="http://schemas.microsoft.com/office/drawing/2014/main" id="{28FDB23F-3001-CE28-B5B5-4762A48D46FE}"/>
                    </a:ext>
                  </a:extLst>
                </p:cNvPr>
                <p:cNvPicPr/>
                <p:nvPr/>
              </p:nvPicPr>
              <p:blipFill>
                <a:blip r:embed="rId2811"/>
                <a:stretch>
                  <a:fillRect/>
                </a:stretch>
              </p:blipFill>
              <p:spPr>
                <a:xfrm>
                  <a:off x="4199554" y="2241926"/>
                  <a:ext cx="129960" cy="78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09">
              <p14:nvContentPartPr>
                <p14:cNvPr id="3289" name="Ink 3288">
                  <a:extLst>
                    <a:ext uri="{FF2B5EF4-FFF2-40B4-BE49-F238E27FC236}">
                      <a16:creationId xmlns:a16="http://schemas.microsoft.com/office/drawing/2014/main" id="{EA6D1FDA-7772-30BE-B32F-93C7FA5F3511}"/>
                    </a:ext>
                  </a:extLst>
                </p14:cNvPr>
                <p14:cNvContentPartPr/>
                <p14:nvPr/>
              </p14:nvContentPartPr>
              <p14:xfrm>
                <a:off x="4530394" y="2351726"/>
                <a:ext cx="39960" cy="178560"/>
              </p14:xfrm>
            </p:contentPart>
          </mc:Choice>
          <mc:Fallback xmlns="">
            <p:pic>
              <p:nvPicPr>
                <p:cNvPr id="3289" name="Ink 3288">
                  <a:extLst>
                    <a:ext uri="{FF2B5EF4-FFF2-40B4-BE49-F238E27FC236}">
                      <a16:creationId xmlns:a16="http://schemas.microsoft.com/office/drawing/2014/main" id="{EA6D1FDA-7772-30BE-B32F-93C7FA5F3511}"/>
                    </a:ext>
                  </a:extLst>
                </p:cNvPr>
                <p:cNvPicPr/>
                <p:nvPr/>
              </p:nvPicPr>
              <p:blipFill>
                <a:blip r:embed="rId5710"/>
                <a:stretch>
                  <a:fillRect/>
                </a:stretch>
              </p:blipFill>
              <p:spPr>
                <a:xfrm>
                  <a:off x="4467394" y="1974086"/>
                  <a:ext cx="165600" cy="9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11">
              <p14:nvContentPartPr>
                <p14:cNvPr id="3290" name="Ink 3289">
                  <a:extLst>
                    <a:ext uri="{FF2B5EF4-FFF2-40B4-BE49-F238E27FC236}">
                      <a16:creationId xmlns:a16="http://schemas.microsoft.com/office/drawing/2014/main" id="{E367F02D-7651-31AC-5D60-BB28E65E6C74}"/>
                    </a:ext>
                  </a:extLst>
                </p14:cNvPr>
                <p14:cNvContentPartPr/>
                <p14:nvPr/>
              </p14:nvContentPartPr>
              <p14:xfrm>
                <a:off x="4526794" y="2211326"/>
                <a:ext cx="219240" cy="444600"/>
              </p14:xfrm>
            </p:contentPart>
          </mc:Choice>
          <mc:Fallback xmlns="">
            <p:pic>
              <p:nvPicPr>
                <p:cNvPr id="3290" name="Ink 3289">
                  <a:extLst>
                    <a:ext uri="{FF2B5EF4-FFF2-40B4-BE49-F238E27FC236}">
                      <a16:creationId xmlns:a16="http://schemas.microsoft.com/office/drawing/2014/main" id="{E367F02D-7651-31AC-5D60-BB28E65E6C74}"/>
                    </a:ext>
                  </a:extLst>
                </p:cNvPr>
                <p:cNvPicPr/>
                <p:nvPr/>
              </p:nvPicPr>
              <p:blipFill>
                <a:blip r:embed="rId5712"/>
                <a:stretch>
                  <a:fillRect/>
                </a:stretch>
              </p:blipFill>
              <p:spPr>
                <a:xfrm>
                  <a:off x="4463794" y="1833326"/>
                  <a:ext cx="344880" cy="12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13">
              <p14:nvContentPartPr>
                <p14:cNvPr id="3291" name="Ink 3290">
                  <a:extLst>
                    <a:ext uri="{FF2B5EF4-FFF2-40B4-BE49-F238E27FC236}">
                      <a16:creationId xmlns:a16="http://schemas.microsoft.com/office/drawing/2014/main" id="{1A6CE8BC-7A6A-EECE-5E16-6BFA156B8818}"/>
                    </a:ext>
                  </a:extLst>
                </p14:cNvPr>
                <p14:cNvContentPartPr/>
                <p14:nvPr/>
              </p14:nvContentPartPr>
              <p14:xfrm>
                <a:off x="4538674" y="2526326"/>
                <a:ext cx="151560" cy="252720"/>
              </p14:xfrm>
            </p:contentPart>
          </mc:Choice>
          <mc:Fallback xmlns="">
            <p:pic>
              <p:nvPicPr>
                <p:cNvPr id="3291" name="Ink 3290">
                  <a:extLst>
                    <a:ext uri="{FF2B5EF4-FFF2-40B4-BE49-F238E27FC236}">
                      <a16:creationId xmlns:a16="http://schemas.microsoft.com/office/drawing/2014/main" id="{1A6CE8BC-7A6A-EECE-5E16-6BFA156B8818}"/>
                    </a:ext>
                  </a:extLst>
                </p:cNvPr>
                <p:cNvPicPr/>
                <p:nvPr/>
              </p:nvPicPr>
              <p:blipFill>
                <a:blip r:embed="rId5714"/>
                <a:stretch>
                  <a:fillRect/>
                </a:stretch>
              </p:blipFill>
              <p:spPr>
                <a:xfrm>
                  <a:off x="4476034" y="2148326"/>
                  <a:ext cx="277200" cy="10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15">
              <p14:nvContentPartPr>
                <p14:cNvPr id="3292" name="Ink 3291">
                  <a:extLst>
                    <a:ext uri="{FF2B5EF4-FFF2-40B4-BE49-F238E27FC236}">
                      <a16:creationId xmlns:a16="http://schemas.microsoft.com/office/drawing/2014/main" id="{9D7C6C7A-5F24-B1FB-FAC4-19CDEE00C6FE}"/>
                    </a:ext>
                  </a:extLst>
                </p14:cNvPr>
                <p14:cNvContentPartPr/>
                <p14:nvPr/>
              </p14:nvContentPartPr>
              <p14:xfrm>
                <a:off x="4526794" y="2666366"/>
                <a:ext cx="26640" cy="198360"/>
              </p14:xfrm>
            </p:contentPart>
          </mc:Choice>
          <mc:Fallback xmlns="">
            <p:pic>
              <p:nvPicPr>
                <p:cNvPr id="3292" name="Ink 3291">
                  <a:extLst>
                    <a:ext uri="{FF2B5EF4-FFF2-40B4-BE49-F238E27FC236}">
                      <a16:creationId xmlns:a16="http://schemas.microsoft.com/office/drawing/2014/main" id="{9D7C6C7A-5F24-B1FB-FAC4-19CDEE00C6FE}"/>
                    </a:ext>
                  </a:extLst>
                </p:cNvPr>
                <p:cNvPicPr/>
                <p:nvPr/>
              </p:nvPicPr>
              <p:blipFill>
                <a:blip r:embed="rId5716"/>
                <a:stretch>
                  <a:fillRect/>
                </a:stretch>
              </p:blipFill>
              <p:spPr>
                <a:xfrm>
                  <a:off x="4463794" y="2288726"/>
                  <a:ext cx="152280" cy="9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17">
              <p14:nvContentPartPr>
                <p14:cNvPr id="3293" name="Ink 3292">
                  <a:extLst>
                    <a:ext uri="{FF2B5EF4-FFF2-40B4-BE49-F238E27FC236}">
                      <a16:creationId xmlns:a16="http://schemas.microsoft.com/office/drawing/2014/main" id="{98CE3935-D692-0EF7-5F48-382FC6B8AF46}"/>
                    </a:ext>
                  </a:extLst>
                </p14:cNvPr>
                <p14:cNvContentPartPr/>
                <p14:nvPr/>
              </p14:nvContentPartPr>
              <p14:xfrm>
                <a:off x="4492594" y="2645846"/>
                <a:ext cx="167400" cy="505440"/>
              </p14:xfrm>
            </p:contentPart>
          </mc:Choice>
          <mc:Fallback xmlns="">
            <p:pic>
              <p:nvPicPr>
                <p:cNvPr id="3293" name="Ink 3292">
                  <a:extLst>
                    <a:ext uri="{FF2B5EF4-FFF2-40B4-BE49-F238E27FC236}">
                      <a16:creationId xmlns:a16="http://schemas.microsoft.com/office/drawing/2014/main" id="{98CE3935-D692-0EF7-5F48-382FC6B8AF46}"/>
                    </a:ext>
                  </a:extLst>
                </p:cNvPr>
                <p:cNvPicPr/>
                <p:nvPr/>
              </p:nvPicPr>
              <p:blipFill>
                <a:blip r:embed="rId5718"/>
                <a:stretch>
                  <a:fillRect/>
                </a:stretch>
              </p:blipFill>
              <p:spPr>
                <a:xfrm>
                  <a:off x="4429954" y="2268206"/>
                  <a:ext cx="293040" cy="12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19">
              <p14:nvContentPartPr>
                <p14:cNvPr id="3295" name="Ink 3294">
                  <a:extLst>
                    <a:ext uri="{FF2B5EF4-FFF2-40B4-BE49-F238E27FC236}">
                      <a16:creationId xmlns:a16="http://schemas.microsoft.com/office/drawing/2014/main" id="{DCB31E3B-0C6C-B021-B89E-A593948729AB}"/>
                    </a:ext>
                  </a:extLst>
                </p14:cNvPr>
                <p14:cNvContentPartPr/>
                <p14:nvPr/>
              </p14:nvContentPartPr>
              <p14:xfrm>
                <a:off x="4848274" y="2435606"/>
                <a:ext cx="20160" cy="16920"/>
              </p14:xfrm>
            </p:contentPart>
          </mc:Choice>
          <mc:Fallback xmlns="">
            <p:pic>
              <p:nvPicPr>
                <p:cNvPr id="3295" name="Ink 3294">
                  <a:extLst>
                    <a:ext uri="{FF2B5EF4-FFF2-40B4-BE49-F238E27FC236}">
                      <a16:creationId xmlns:a16="http://schemas.microsoft.com/office/drawing/2014/main" id="{DCB31E3B-0C6C-B021-B89E-A593948729AB}"/>
                    </a:ext>
                  </a:extLst>
                </p:cNvPr>
                <p:cNvPicPr/>
                <p:nvPr/>
              </p:nvPicPr>
              <p:blipFill>
                <a:blip r:embed="rId5720"/>
                <a:stretch>
                  <a:fillRect/>
                </a:stretch>
              </p:blipFill>
              <p:spPr>
                <a:xfrm>
                  <a:off x="4785274" y="2057606"/>
                  <a:ext cx="145800" cy="77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21">
              <p14:nvContentPartPr>
                <p14:cNvPr id="3296" name="Ink 3295">
                  <a:extLst>
                    <a:ext uri="{FF2B5EF4-FFF2-40B4-BE49-F238E27FC236}">
                      <a16:creationId xmlns:a16="http://schemas.microsoft.com/office/drawing/2014/main" id="{4886178A-F8C1-F185-C2F8-427183AEAE2A}"/>
                    </a:ext>
                  </a:extLst>
                </p14:cNvPr>
                <p14:cNvContentPartPr/>
                <p14:nvPr/>
              </p14:nvContentPartPr>
              <p14:xfrm>
                <a:off x="4529674" y="2748086"/>
                <a:ext cx="204120" cy="976680"/>
              </p14:xfrm>
            </p:contentPart>
          </mc:Choice>
          <mc:Fallback xmlns="">
            <p:pic>
              <p:nvPicPr>
                <p:cNvPr id="3296" name="Ink 3295">
                  <a:extLst>
                    <a:ext uri="{FF2B5EF4-FFF2-40B4-BE49-F238E27FC236}">
                      <a16:creationId xmlns:a16="http://schemas.microsoft.com/office/drawing/2014/main" id="{4886178A-F8C1-F185-C2F8-427183AEAE2A}"/>
                    </a:ext>
                  </a:extLst>
                </p:cNvPr>
                <p:cNvPicPr/>
                <p:nvPr/>
              </p:nvPicPr>
              <p:blipFill>
                <a:blip r:embed="rId5722"/>
                <a:stretch>
                  <a:fillRect/>
                </a:stretch>
              </p:blipFill>
              <p:spPr>
                <a:xfrm>
                  <a:off x="4466674" y="2370446"/>
                  <a:ext cx="329760" cy="173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23">
              <p14:nvContentPartPr>
                <p14:cNvPr id="3297" name="Ink 3296">
                  <a:extLst>
                    <a:ext uri="{FF2B5EF4-FFF2-40B4-BE49-F238E27FC236}">
                      <a16:creationId xmlns:a16="http://schemas.microsoft.com/office/drawing/2014/main" id="{6A55FB94-7C0F-02E9-6532-451AF3FEA307}"/>
                    </a:ext>
                  </a:extLst>
                </p14:cNvPr>
                <p14:cNvContentPartPr/>
                <p14:nvPr/>
              </p14:nvContentPartPr>
              <p14:xfrm>
                <a:off x="4571794" y="2898206"/>
                <a:ext cx="196920" cy="1067040"/>
              </p14:xfrm>
            </p:contentPart>
          </mc:Choice>
          <mc:Fallback xmlns="">
            <p:pic>
              <p:nvPicPr>
                <p:cNvPr id="3297" name="Ink 3296">
                  <a:extLst>
                    <a:ext uri="{FF2B5EF4-FFF2-40B4-BE49-F238E27FC236}">
                      <a16:creationId xmlns:a16="http://schemas.microsoft.com/office/drawing/2014/main" id="{6A55FB94-7C0F-02E9-6532-451AF3FEA307}"/>
                    </a:ext>
                  </a:extLst>
                </p:cNvPr>
                <p:cNvPicPr/>
                <p:nvPr/>
              </p:nvPicPr>
              <p:blipFill>
                <a:blip r:embed="rId5724"/>
                <a:stretch>
                  <a:fillRect/>
                </a:stretch>
              </p:blipFill>
              <p:spPr>
                <a:xfrm>
                  <a:off x="4508794" y="2520206"/>
                  <a:ext cx="322560" cy="18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25">
              <p14:nvContentPartPr>
                <p14:cNvPr id="3299" name="Ink 3298">
                  <a:extLst>
                    <a:ext uri="{FF2B5EF4-FFF2-40B4-BE49-F238E27FC236}">
                      <a16:creationId xmlns:a16="http://schemas.microsoft.com/office/drawing/2014/main" id="{73C978A7-191D-0FD2-1968-2C6CE010EEDB}"/>
                    </a:ext>
                  </a:extLst>
                </p14:cNvPr>
                <p14:cNvContentPartPr/>
                <p14:nvPr/>
              </p14:nvContentPartPr>
              <p14:xfrm>
                <a:off x="4591594" y="2589326"/>
                <a:ext cx="140760" cy="942840"/>
              </p14:xfrm>
            </p:contentPart>
          </mc:Choice>
          <mc:Fallback xmlns="">
            <p:pic>
              <p:nvPicPr>
                <p:cNvPr id="3299" name="Ink 3298">
                  <a:extLst>
                    <a:ext uri="{FF2B5EF4-FFF2-40B4-BE49-F238E27FC236}">
                      <a16:creationId xmlns:a16="http://schemas.microsoft.com/office/drawing/2014/main" id="{73C978A7-191D-0FD2-1968-2C6CE010EEDB}"/>
                    </a:ext>
                  </a:extLst>
                </p:cNvPr>
                <p:cNvPicPr/>
                <p:nvPr/>
              </p:nvPicPr>
              <p:blipFill>
                <a:blip r:embed="rId5726"/>
                <a:stretch>
                  <a:fillRect/>
                </a:stretch>
              </p:blipFill>
              <p:spPr>
                <a:xfrm>
                  <a:off x="4528954" y="2211686"/>
                  <a:ext cx="266400" cy="169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27">
              <p14:nvContentPartPr>
                <p14:cNvPr id="3301" name="Ink 3300">
                  <a:extLst>
                    <a:ext uri="{FF2B5EF4-FFF2-40B4-BE49-F238E27FC236}">
                      <a16:creationId xmlns:a16="http://schemas.microsoft.com/office/drawing/2014/main" id="{3C26A3A9-7733-70F0-0E2A-E5EF4043F81E}"/>
                    </a:ext>
                  </a:extLst>
                </p14:cNvPr>
                <p14:cNvContentPartPr/>
                <p14:nvPr/>
              </p14:nvContentPartPr>
              <p14:xfrm>
                <a:off x="5167954" y="3289526"/>
                <a:ext cx="348840" cy="882000"/>
              </p14:xfrm>
            </p:contentPart>
          </mc:Choice>
          <mc:Fallback xmlns="">
            <p:pic>
              <p:nvPicPr>
                <p:cNvPr id="3301" name="Ink 3300">
                  <a:extLst>
                    <a:ext uri="{FF2B5EF4-FFF2-40B4-BE49-F238E27FC236}">
                      <a16:creationId xmlns:a16="http://schemas.microsoft.com/office/drawing/2014/main" id="{3C26A3A9-7733-70F0-0E2A-E5EF4043F81E}"/>
                    </a:ext>
                  </a:extLst>
                </p:cNvPr>
                <p:cNvPicPr/>
                <p:nvPr/>
              </p:nvPicPr>
              <p:blipFill>
                <a:blip r:embed="rId5728"/>
                <a:stretch>
                  <a:fillRect/>
                </a:stretch>
              </p:blipFill>
              <p:spPr>
                <a:xfrm>
                  <a:off x="5104954" y="2911886"/>
                  <a:ext cx="474480" cy="163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29">
              <p14:nvContentPartPr>
                <p14:cNvPr id="3303" name="Ink 3302">
                  <a:extLst>
                    <a:ext uri="{FF2B5EF4-FFF2-40B4-BE49-F238E27FC236}">
                      <a16:creationId xmlns:a16="http://schemas.microsoft.com/office/drawing/2014/main" id="{15DFD6AA-9771-1B24-477E-D29F79F61FDF}"/>
                    </a:ext>
                  </a:extLst>
                </p14:cNvPr>
                <p14:cNvContentPartPr/>
                <p14:nvPr/>
              </p14:nvContentPartPr>
              <p14:xfrm>
                <a:off x="5381794" y="2608046"/>
                <a:ext cx="245880" cy="445320"/>
              </p14:xfrm>
            </p:contentPart>
          </mc:Choice>
          <mc:Fallback xmlns="">
            <p:pic>
              <p:nvPicPr>
                <p:cNvPr id="3303" name="Ink 3302">
                  <a:extLst>
                    <a:ext uri="{FF2B5EF4-FFF2-40B4-BE49-F238E27FC236}">
                      <a16:creationId xmlns:a16="http://schemas.microsoft.com/office/drawing/2014/main" id="{15DFD6AA-9771-1B24-477E-D29F79F61FDF}"/>
                    </a:ext>
                  </a:extLst>
                </p:cNvPr>
                <p:cNvPicPr/>
                <p:nvPr/>
              </p:nvPicPr>
              <p:blipFill>
                <a:blip r:embed="rId5730"/>
                <a:stretch>
                  <a:fillRect/>
                </a:stretch>
              </p:blipFill>
              <p:spPr>
                <a:xfrm>
                  <a:off x="5318794" y="2230406"/>
                  <a:ext cx="371520" cy="12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31">
              <p14:nvContentPartPr>
                <p14:cNvPr id="3304" name="Ink 3303">
                  <a:extLst>
                    <a:ext uri="{FF2B5EF4-FFF2-40B4-BE49-F238E27FC236}">
                      <a16:creationId xmlns:a16="http://schemas.microsoft.com/office/drawing/2014/main" id="{8E8E1687-0A06-7646-9DF9-66E031B5207C}"/>
                    </a:ext>
                  </a:extLst>
                </p14:cNvPr>
                <p14:cNvContentPartPr/>
                <p14:nvPr/>
              </p14:nvContentPartPr>
              <p14:xfrm>
                <a:off x="5431834" y="2842046"/>
                <a:ext cx="231840" cy="297360"/>
              </p14:xfrm>
            </p:contentPart>
          </mc:Choice>
          <mc:Fallback xmlns="">
            <p:pic>
              <p:nvPicPr>
                <p:cNvPr id="3304" name="Ink 3303">
                  <a:extLst>
                    <a:ext uri="{FF2B5EF4-FFF2-40B4-BE49-F238E27FC236}">
                      <a16:creationId xmlns:a16="http://schemas.microsoft.com/office/drawing/2014/main" id="{8E8E1687-0A06-7646-9DF9-66E031B5207C}"/>
                    </a:ext>
                  </a:extLst>
                </p:cNvPr>
                <p:cNvPicPr/>
                <p:nvPr/>
              </p:nvPicPr>
              <p:blipFill>
                <a:blip r:embed="rId5732"/>
                <a:stretch>
                  <a:fillRect/>
                </a:stretch>
              </p:blipFill>
              <p:spPr>
                <a:xfrm>
                  <a:off x="5368834" y="2464406"/>
                  <a:ext cx="357480" cy="10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33">
              <p14:nvContentPartPr>
                <p14:cNvPr id="3305" name="Ink 3304">
                  <a:extLst>
                    <a:ext uri="{FF2B5EF4-FFF2-40B4-BE49-F238E27FC236}">
                      <a16:creationId xmlns:a16="http://schemas.microsoft.com/office/drawing/2014/main" id="{F6960BF0-F605-47B4-5E21-0B8358EB9205}"/>
                    </a:ext>
                  </a:extLst>
                </p14:cNvPr>
                <p14:cNvContentPartPr/>
                <p14:nvPr/>
              </p14:nvContentPartPr>
              <p14:xfrm>
                <a:off x="5264434" y="2909726"/>
                <a:ext cx="279360" cy="102240"/>
              </p14:xfrm>
            </p:contentPart>
          </mc:Choice>
          <mc:Fallback xmlns="">
            <p:pic>
              <p:nvPicPr>
                <p:cNvPr id="3305" name="Ink 3304">
                  <a:extLst>
                    <a:ext uri="{FF2B5EF4-FFF2-40B4-BE49-F238E27FC236}">
                      <a16:creationId xmlns:a16="http://schemas.microsoft.com/office/drawing/2014/main" id="{F6960BF0-F605-47B4-5E21-0B8358EB9205}"/>
                    </a:ext>
                  </a:extLst>
                </p:cNvPr>
                <p:cNvPicPr/>
                <p:nvPr/>
              </p:nvPicPr>
              <p:blipFill>
                <a:blip r:embed="rId5734"/>
                <a:stretch>
                  <a:fillRect/>
                </a:stretch>
              </p:blipFill>
              <p:spPr>
                <a:xfrm>
                  <a:off x="5201434" y="2532086"/>
                  <a:ext cx="405000" cy="85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35">
              <p14:nvContentPartPr>
                <p14:cNvPr id="3306" name="Ink 3305">
                  <a:extLst>
                    <a:ext uri="{FF2B5EF4-FFF2-40B4-BE49-F238E27FC236}">
                      <a16:creationId xmlns:a16="http://schemas.microsoft.com/office/drawing/2014/main" id="{1C9DFA5C-AD01-EDB4-5055-7681E6902EAF}"/>
                    </a:ext>
                  </a:extLst>
                </p14:cNvPr>
                <p14:cNvContentPartPr/>
                <p14:nvPr/>
              </p14:nvContentPartPr>
              <p14:xfrm>
                <a:off x="5508514" y="2783726"/>
                <a:ext cx="67680" cy="77760"/>
              </p14:xfrm>
            </p:contentPart>
          </mc:Choice>
          <mc:Fallback xmlns="">
            <p:pic>
              <p:nvPicPr>
                <p:cNvPr id="3306" name="Ink 3305">
                  <a:extLst>
                    <a:ext uri="{FF2B5EF4-FFF2-40B4-BE49-F238E27FC236}">
                      <a16:creationId xmlns:a16="http://schemas.microsoft.com/office/drawing/2014/main" id="{1C9DFA5C-AD01-EDB4-5055-7681E6902EAF}"/>
                    </a:ext>
                  </a:extLst>
                </p:cNvPr>
                <p:cNvPicPr/>
                <p:nvPr/>
              </p:nvPicPr>
              <p:blipFill>
                <a:blip r:embed="rId5736"/>
                <a:stretch>
                  <a:fillRect/>
                </a:stretch>
              </p:blipFill>
              <p:spPr>
                <a:xfrm>
                  <a:off x="5445514" y="2405726"/>
                  <a:ext cx="193320" cy="83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37">
              <p14:nvContentPartPr>
                <p14:cNvPr id="3307" name="Ink 3306">
                  <a:extLst>
                    <a:ext uri="{FF2B5EF4-FFF2-40B4-BE49-F238E27FC236}">
                      <a16:creationId xmlns:a16="http://schemas.microsoft.com/office/drawing/2014/main" id="{F79DB4A0-EA02-79FD-E46E-C18BEA781AAB}"/>
                    </a:ext>
                  </a:extLst>
                </p14:cNvPr>
                <p14:cNvContentPartPr/>
                <p14:nvPr/>
              </p14:nvContentPartPr>
              <p14:xfrm>
                <a:off x="5448034" y="2830166"/>
                <a:ext cx="163800" cy="139680"/>
              </p14:xfrm>
            </p:contentPart>
          </mc:Choice>
          <mc:Fallback xmlns="">
            <p:pic>
              <p:nvPicPr>
                <p:cNvPr id="3307" name="Ink 3306">
                  <a:extLst>
                    <a:ext uri="{FF2B5EF4-FFF2-40B4-BE49-F238E27FC236}">
                      <a16:creationId xmlns:a16="http://schemas.microsoft.com/office/drawing/2014/main" id="{F79DB4A0-EA02-79FD-E46E-C18BEA781AAB}"/>
                    </a:ext>
                  </a:extLst>
                </p:cNvPr>
                <p:cNvPicPr/>
                <p:nvPr/>
              </p:nvPicPr>
              <p:blipFill>
                <a:blip r:embed="rId5738"/>
                <a:stretch>
                  <a:fillRect/>
                </a:stretch>
              </p:blipFill>
              <p:spPr>
                <a:xfrm>
                  <a:off x="5385394" y="2452166"/>
                  <a:ext cx="289440" cy="89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12" name="Group 3311">
            <a:extLst>
              <a:ext uri="{FF2B5EF4-FFF2-40B4-BE49-F238E27FC236}">
                <a16:creationId xmlns:a16="http://schemas.microsoft.com/office/drawing/2014/main" id="{AFF49ACC-1C0E-D41C-3253-E421B76D0311}"/>
              </a:ext>
            </a:extLst>
          </p:cNvPr>
          <p:cNvGrpSpPr/>
          <p:nvPr/>
        </p:nvGrpSpPr>
        <p:grpSpPr>
          <a:xfrm>
            <a:off x="5609674" y="1902806"/>
            <a:ext cx="379440" cy="347040"/>
            <a:chOff x="5609674" y="1902806"/>
            <a:chExt cx="379440" cy="347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39">
              <p14:nvContentPartPr>
                <p14:cNvPr id="3309" name="Ink 3308">
                  <a:extLst>
                    <a:ext uri="{FF2B5EF4-FFF2-40B4-BE49-F238E27FC236}">
                      <a16:creationId xmlns:a16="http://schemas.microsoft.com/office/drawing/2014/main" id="{2A6C80D2-CEAE-4160-FA7B-D0C04D1B216F}"/>
                    </a:ext>
                  </a:extLst>
                </p14:cNvPr>
                <p14:cNvContentPartPr/>
                <p14:nvPr/>
              </p14:nvContentPartPr>
              <p14:xfrm>
                <a:off x="5609674" y="1902806"/>
                <a:ext cx="224640" cy="146520"/>
              </p14:xfrm>
            </p:contentPart>
          </mc:Choice>
          <mc:Fallback xmlns="">
            <p:pic>
              <p:nvPicPr>
                <p:cNvPr id="3309" name="Ink 3308">
                  <a:extLst>
                    <a:ext uri="{FF2B5EF4-FFF2-40B4-BE49-F238E27FC236}">
                      <a16:creationId xmlns:a16="http://schemas.microsoft.com/office/drawing/2014/main" id="{2A6C80D2-CEAE-4160-FA7B-D0C04D1B216F}"/>
                    </a:ext>
                  </a:extLst>
                </p:cNvPr>
                <p:cNvPicPr/>
                <p:nvPr/>
              </p:nvPicPr>
              <p:blipFill>
                <a:blip r:embed="rId5740"/>
                <a:stretch>
                  <a:fillRect/>
                </a:stretch>
              </p:blipFill>
              <p:spPr>
                <a:xfrm>
                  <a:off x="5546674" y="1525166"/>
                  <a:ext cx="350280" cy="90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41">
              <p14:nvContentPartPr>
                <p14:cNvPr id="3310" name="Ink 3309">
                  <a:extLst>
                    <a:ext uri="{FF2B5EF4-FFF2-40B4-BE49-F238E27FC236}">
                      <a16:creationId xmlns:a16="http://schemas.microsoft.com/office/drawing/2014/main" id="{F94B6EEF-C4ED-536F-0248-43B1A2DD4B47}"/>
                    </a:ext>
                  </a:extLst>
                </p14:cNvPr>
                <p14:cNvContentPartPr/>
                <p14:nvPr/>
              </p14:nvContentPartPr>
              <p14:xfrm>
                <a:off x="5640274" y="1968326"/>
                <a:ext cx="348840" cy="177480"/>
              </p14:xfrm>
            </p:contentPart>
          </mc:Choice>
          <mc:Fallback xmlns="">
            <p:pic>
              <p:nvPicPr>
                <p:cNvPr id="3310" name="Ink 3309">
                  <a:extLst>
                    <a:ext uri="{FF2B5EF4-FFF2-40B4-BE49-F238E27FC236}">
                      <a16:creationId xmlns:a16="http://schemas.microsoft.com/office/drawing/2014/main" id="{F94B6EEF-C4ED-536F-0248-43B1A2DD4B47}"/>
                    </a:ext>
                  </a:extLst>
                </p:cNvPr>
                <p:cNvPicPr/>
                <p:nvPr/>
              </p:nvPicPr>
              <p:blipFill>
                <a:blip r:embed="rId5742"/>
                <a:stretch>
                  <a:fillRect/>
                </a:stretch>
              </p:blipFill>
              <p:spPr>
                <a:xfrm>
                  <a:off x="5577274" y="1590686"/>
                  <a:ext cx="474480" cy="9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43">
              <p14:nvContentPartPr>
                <p14:cNvPr id="3311" name="Ink 3310">
                  <a:extLst>
                    <a:ext uri="{FF2B5EF4-FFF2-40B4-BE49-F238E27FC236}">
                      <a16:creationId xmlns:a16="http://schemas.microsoft.com/office/drawing/2014/main" id="{119B024E-D385-1C9A-E74D-49A1839039D8}"/>
                    </a:ext>
                  </a:extLst>
                </p14:cNvPr>
                <p14:cNvContentPartPr/>
                <p14:nvPr/>
              </p14:nvContentPartPr>
              <p14:xfrm>
                <a:off x="5665834" y="1967966"/>
                <a:ext cx="313200" cy="281880"/>
              </p14:xfrm>
            </p:contentPart>
          </mc:Choice>
          <mc:Fallback xmlns="">
            <p:pic>
              <p:nvPicPr>
                <p:cNvPr id="3311" name="Ink 3310">
                  <a:extLst>
                    <a:ext uri="{FF2B5EF4-FFF2-40B4-BE49-F238E27FC236}">
                      <a16:creationId xmlns:a16="http://schemas.microsoft.com/office/drawing/2014/main" id="{119B024E-D385-1C9A-E74D-49A1839039D8}"/>
                    </a:ext>
                  </a:extLst>
                </p:cNvPr>
                <p:cNvPicPr/>
                <p:nvPr/>
              </p:nvPicPr>
              <p:blipFill>
                <a:blip r:embed="rId5744"/>
                <a:stretch>
                  <a:fillRect/>
                </a:stretch>
              </p:blipFill>
              <p:spPr>
                <a:xfrm>
                  <a:off x="5603194" y="1590326"/>
                  <a:ext cx="438840" cy="103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34" name="Group 3333">
            <a:extLst>
              <a:ext uri="{FF2B5EF4-FFF2-40B4-BE49-F238E27FC236}">
                <a16:creationId xmlns:a16="http://schemas.microsoft.com/office/drawing/2014/main" id="{20C49B4A-5B7F-9E5C-FD3B-242CF335D7DC}"/>
              </a:ext>
            </a:extLst>
          </p:cNvPr>
          <p:cNvGrpSpPr/>
          <p:nvPr/>
        </p:nvGrpSpPr>
        <p:grpSpPr>
          <a:xfrm>
            <a:off x="1319554" y="3273326"/>
            <a:ext cx="1097640" cy="545040"/>
            <a:chOff x="1319554" y="3273326"/>
            <a:chExt cx="1097640" cy="545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45">
              <p14:nvContentPartPr>
                <p14:cNvPr id="3313" name="Ink 3312">
                  <a:extLst>
                    <a:ext uri="{FF2B5EF4-FFF2-40B4-BE49-F238E27FC236}">
                      <a16:creationId xmlns:a16="http://schemas.microsoft.com/office/drawing/2014/main" id="{4C87C0AB-D4B8-83F9-DED8-8F779B4477F6}"/>
                    </a:ext>
                  </a:extLst>
                </p14:cNvPr>
                <p14:cNvContentPartPr/>
                <p14:nvPr/>
              </p14:nvContentPartPr>
              <p14:xfrm>
                <a:off x="2006074" y="3396806"/>
                <a:ext cx="225720" cy="313200"/>
              </p14:xfrm>
            </p:contentPart>
          </mc:Choice>
          <mc:Fallback xmlns="">
            <p:pic>
              <p:nvPicPr>
                <p:cNvPr id="3313" name="Ink 3312">
                  <a:extLst>
                    <a:ext uri="{FF2B5EF4-FFF2-40B4-BE49-F238E27FC236}">
                      <a16:creationId xmlns:a16="http://schemas.microsoft.com/office/drawing/2014/main" id="{4C87C0AB-D4B8-83F9-DED8-8F779B4477F6}"/>
                    </a:ext>
                  </a:extLst>
                </p:cNvPr>
                <p:cNvPicPr/>
                <p:nvPr/>
              </p:nvPicPr>
              <p:blipFill>
                <a:blip r:embed="rId5746"/>
                <a:stretch>
                  <a:fillRect/>
                </a:stretch>
              </p:blipFill>
              <p:spPr>
                <a:xfrm>
                  <a:off x="1943074" y="3018806"/>
                  <a:ext cx="351360" cy="10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47">
              <p14:nvContentPartPr>
                <p14:cNvPr id="3314" name="Ink 3313">
                  <a:extLst>
                    <a:ext uri="{FF2B5EF4-FFF2-40B4-BE49-F238E27FC236}">
                      <a16:creationId xmlns:a16="http://schemas.microsoft.com/office/drawing/2014/main" id="{0FCC339C-1EAC-F8CE-C313-123D40C29EEA}"/>
                    </a:ext>
                  </a:extLst>
                </p14:cNvPr>
                <p14:cNvContentPartPr/>
                <p14:nvPr/>
              </p14:nvContentPartPr>
              <p14:xfrm>
                <a:off x="2001034" y="3438926"/>
                <a:ext cx="250920" cy="262080"/>
              </p14:xfrm>
            </p:contentPart>
          </mc:Choice>
          <mc:Fallback xmlns="">
            <p:pic>
              <p:nvPicPr>
                <p:cNvPr id="3314" name="Ink 3313">
                  <a:extLst>
                    <a:ext uri="{FF2B5EF4-FFF2-40B4-BE49-F238E27FC236}">
                      <a16:creationId xmlns:a16="http://schemas.microsoft.com/office/drawing/2014/main" id="{0FCC339C-1EAC-F8CE-C313-123D40C29EEA}"/>
                    </a:ext>
                  </a:extLst>
                </p:cNvPr>
                <p:cNvPicPr/>
                <p:nvPr/>
              </p:nvPicPr>
              <p:blipFill>
                <a:blip r:embed="rId5748"/>
                <a:stretch>
                  <a:fillRect/>
                </a:stretch>
              </p:blipFill>
              <p:spPr>
                <a:xfrm>
                  <a:off x="1938394" y="3061286"/>
                  <a:ext cx="376560" cy="10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49">
              <p14:nvContentPartPr>
                <p14:cNvPr id="3315" name="Ink 3314">
                  <a:extLst>
                    <a:ext uri="{FF2B5EF4-FFF2-40B4-BE49-F238E27FC236}">
                      <a16:creationId xmlns:a16="http://schemas.microsoft.com/office/drawing/2014/main" id="{4EC8E28D-1F42-2DD0-B34F-1A22B66B7E60}"/>
                    </a:ext>
                  </a:extLst>
                </p14:cNvPr>
                <p14:cNvContentPartPr/>
                <p14:nvPr/>
              </p14:nvContentPartPr>
              <p14:xfrm>
                <a:off x="2053594" y="3384926"/>
                <a:ext cx="260640" cy="295920"/>
              </p14:xfrm>
            </p:contentPart>
          </mc:Choice>
          <mc:Fallback xmlns="">
            <p:pic>
              <p:nvPicPr>
                <p:cNvPr id="3315" name="Ink 3314">
                  <a:extLst>
                    <a:ext uri="{FF2B5EF4-FFF2-40B4-BE49-F238E27FC236}">
                      <a16:creationId xmlns:a16="http://schemas.microsoft.com/office/drawing/2014/main" id="{4EC8E28D-1F42-2DD0-B34F-1A22B66B7E60}"/>
                    </a:ext>
                  </a:extLst>
                </p:cNvPr>
                <p:cNvPicPr/>
                <p:nvPr/>
              </p:nvPicPr>
              <p:blipFill>
                <a:blip r:embed="rId5750"/>
                <a:stretch>
                  <a:fillRect/>
                </a:stretch>
              </p:blipFill>
              <p:spPr>
                <a:xfrm>
                  <a:off x="1990594" y="3007286"/>
                  <a:ext cx="386280" cy="10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51">
              <p14:nvContentPartPr>
                <p14:cNvPr id="3316" name="Ink 3315">
                  <a:extLst>
                    <a:ext uri="{FF2B5EF4-FFF2-40B4-BE49-F238E27FC236}">
                      <a16:creationId xmlns:a16="http://schemas.microsoft.com/office/drawing/2014/main" id="{D7FD81E8-E70A-34D4-F5BD-8075B2D1F729}"/>
                    </a:ext>
                  </a:extLst>
                </p14:cNvPr>
                <p14:cNvContentPartPr/>
                <p14:nvPr/>
              </p14:nvContentPartPr>
              <p14:xfrm>
                <a:off x="2105074" y="3427766"/>
                <a:ext cx="264960" cy="257040"/>
              </p14:xfrm>
            </p:contentPart>
          </mc:Choice>
          <mc:Fallback xmlns="">
            <p:pic>
              <p:nvPicPr>
                <p:cNvPr id="3316" name="Ink 3315">
                  <a:extLst>
                    <a:ext uri="{FF2B5EF4-FFF2-40B4-BE49-F238E27FC236}">
                      <a16:creationId xmlns:a16="http://schemas.microsoft.com/office/drawing/2014/main" id="{D7FD81E8-E70A-34D4-F5BD-8075B2D1F729}"/>
                    </a:ext>
                  </a:extLst>
                </p:cNvPr>
                <p:cNvPicPr/>
                <p:nvPr/>
              </p:nvPicPr>
              <p:blipFill>
                <a:blip r:embed="rId5752"/>
                <a:stretch>
                  <a:fillRect/>
                </a:stretch>
              </p:blipFill>
              <p:spPr>
                <a:xfrm>
                  <a:off x="2042434" y="3050126"/>
                  <a:ext cx="390600" cy="10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53">
              <p14:nvContentPartPr>
                <p14:cNvPr id="3317" name="Ink 3316">
                  <a:extLst>
                    <a:ext uri="{FF2B5EF4-FFF2-40B4-BE49-F238E27FC236}">
                      <a16:creationId xmlns:a16="http://schemas.microsoft.com/office/drawing/2014/main" id="{565DF8ED-0AF5-E1F7-D942-073D44FF2280}"/>
                    </a:ext>
                  </a:extLst>
                </p14:cNvPr>
                <p14:cNvContentPartPr/>
                <p14:nvPr/>
              </p14:nvContentPartPr>
              <p14:xfrm>
                <a:off x="2146474" y="3405446"/>
                <a:ext cx="270720" cy="358920"/>
              </p14:xfrm>
            </p:contentPart>
          </mc:Choice>
          <mc:Fallback xmlns="">
            <p:pic>
              <p:nvPicPr>
                <p:cNvPr id="3317" name="Ink 3316">
                  <a:extLst>
                    <a:ext uri="{FF2B5EF4-FFF2-40B4-BE49-F238E27FC236}">
                      <a16:creationId xmlns:a16="http://schemas.microsoft.com/office/drawing/2014/main" id="{565DF8ED-0AF5-E1F7-D942-073D44FF2280}"/>
                    </a:ext>
                  </a:extLst>
                </p:cNvPr>
                <p:cNvPicPr/>
                <p:nvPr/>
              </p:nvPicPr>
              <p:blipFill>
                <a:blip r:embed="rId5754"/>
                <a:stretch>
                  <a:fillRect/>
                </a:stretch>
              </p:blipFill>
              <p:spPr>
                <a:xfrm>
                  <a:off x="2083474" y="3027446"/>
                  <a:ext cx="396360" cy="11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55">
              <p14:nvContentPartPr>
                <p14:cNvPr id="3318" name="Ink 3317">
                  <a:extLst>
                    <a:ext uri="{FF2B5EF4-FFF2-40B4-BE49-F238E27FC236}">
                      <a16:creationId xmlns:a16="http://schemas.microsoft.com/office/drawing/2014/main" id="{259E6351-9022-E695-5AA0-201AFEFDF146}"/>
                    </a:ext>
                  </a:extLst>
                </p14:cNvPr>
                <p14:cNvContentPartPr/>
                <p14:nvPr/>
              </p14:nvContentPartPr>
              <p14:xfrm>
                <a:off x="2201554" y="3463766"/>
                <a:ext cx="152640" cy="351720"/>
              </p14:xfrm>
            </p:contentPart>
          </mc:Choice>
          <mc:Fallback xmlns="">
            <p:pic>
              <p:nvPicPr>
                <p:cNvPr id="3318" name="Ink 3317">
                  <a:extLst>
                    <a:ext uri="{FF2B5EF4-FFF2-40B4-BE49-F238E27FC236}">
                      <a16:creationId xmlns:a16="http://schemas.microsoft.com/office/drawing/2014/main" id="{259E6351-9022-E695-5AA0-201AFEFDF146}"/>
                    </a:ext>
                  </a:extLst>
                </p:cNvPr>
                <p:cNvPicPr/>
                <p:nvPr/>
              </p:nvPicPr>
              <p:blipFill>
                <a:blip r:embed="rId5756"/>
                <a:stretch>
                  <a:fillRect/>
                </a:stretch>
              </p:blipFill>
              <p:spPr>
                <a:xfrm>
                  <a:off x="2138914" y="3085766"/>
                  <a:ext cx="278280" cy="11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57">
              <p14:nvContentPartPr>
                <p14:cNvPr id="3319" name="Ink 3318">
                  <a:extLst>
                    <a:ext uri="{FF2B5EF4-FFF2-40B4-BE49-F238E27FC236}">
                      <a16:creationId xmlns:a16="http://schemas.microsoft.com/office/drawing/2014/main" id="{F8767794-C7B3-A05D-2A8B-852F113949BF}"/>
                    </a:ext>
                  </a:extLst>
                </p14:cNvPr>
                <p14:cNvContentPartPr/>
                <p14:nvPr/>
              </p14:nvContentPartPr>
              <p14:xfrm>
                <a:off x="2296234" y="3587966"/>
                <a:ext cx="18360" cy="230400"/>
              </p14:xfrm>
            </p:contentPart>
          </mc:Choice>
          <mc:Fallback xmlns="">
            <p:pic>
              <p:nvPicPr>
                <p:cNvPr id="3319" name="Ink 3318">
                  <a:extLst>
                    <a:ext uri="{FF2B5EF4-FFF2-40B4-BE49-F238E27FC236}">
                      <a16:creationId xmlns:a16="http://schemas.microsoft.com/office/drawing/2014/main" id="{F8767794-C7B3-A05D-2A8B-852F113949BF}"/>
                    </a:ext>
                  </a:extLst>
                </p:cNvPr>
                <p:cNvPicPr/>
                <p:nvPr/>
              </p:nvPicPr>
              <p:blipFill>
                <a:blip r:embed="rId5758"/>
                <a:stretch>
                  <a:fillRect/>
                </a:stretch>
              </p:blipFill>
              <p:spPr>
                <a:xfrm>
                  <a:off x="2233594" y="3210326"/>
                  <a:ext cx="144000" cy="9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59">
              <p14:nvContentPartPr>
                <p14:cNvPr id="3321" name="Ink 3320">
                  <a:extLst>
                    <a:ext uri="{FF2B5EF4-FFF2-40B4-BE49-F238E27FC236}">
                      <a16:creationId xmlns:a16="http://schemas.microsoft.com/office/drawing/2014/main" id="{D574FFA6-2ADB-A7D3-FC3C-6084172B1927}"/>
                    </a:ext>
                  </a:extLst>
                </p14:cNvPr>
                <p14:cNvContentPartPr/>
                <p14:nvPr/>
              </p14:nvContentPartPr>
              <p14:xfrm>
                <a:off x="1914994" y="3273326"/>
                <a:ext cx="127800" cy="234000"/>
              </p14:xfrm>
            </p:contentPart>
          </mc:Choice>
          <mc:Fallback xmlns="">
            <p:pic>
              <p:nvPicPr>
                <p:cNvPr id="3321" name="Ink 3320">
                  <a:extLst>
                    <a:ext uri="{FF2B5EF4-FFF2-40B4-BE49-F238E27FC236}">
                      <a16:creationId xmlns:a16="http://schemas.microsoft.com/office/drawing/2014/main" id="{D574FFA6-2ADB-A7D3-FC3C-6084172B1927}"/>
                    </a:ext>
                  </a:extLst>
                </p:cNvPr>
                <p:cNvPicPr/>
                <p:nvPr/>
              </p:nvPicPr>
              <p:blipFill>
                <a:blip r:embed="rId5760"/>
                <a:stretch>
                  <a:fillRect/>
                </a:stretch>
              </p:blipFill>
              <p:spPr>
                <a:xfrm>
                  <a:off x="1852354" y="2895326"/>
                  <a:ext cx="253440" cy="9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61">
              <p14:nvContentPartPr>
                <p14:cNvPr id="3322" name="Ink 3321">
                  <a:extLst>
                    <a:ext uri="{FF2B5EF4-FFF2-40B4-BE49-F238E27FC236}">
                      <a16:creationId xmlns:a16="http://schemas.microsoft.com/office/drawing/2014/main" id="{56B5FA66-1F3B-2E20-476E-178B2365C3A8}"/>
                    </a:ext>
                  </a:extLst>
                </p14:cNvPr>
                <p14:cNvContentPartPr/>
                <p14:nvPr/>
              </p14:nvContentPartPr>
              <p14:xfrm>
                <a:off x="1876474" y="3352166"/>
                <a:ext cx="184320" cy="279000"/>
              </p14:xfrm>
            </p:contentPart>
          </mc:Choice>
          <mc:Fallback xmlns="">
            <p:pic>
              <p:nvPicPr>
                <p:cNvPr id="3322" name="Ink 3321">
                  <a:extLst>
                    <a:ext uri="{FF2B5EF4-FFF2-40B4-BE49-F238E27FC236}">
                      <a16:creationId xmlns:a16="http://schemas.microsoft.com/office/drawing/2014/main" id="{56B5FA66-1F3B-2E20-476E-178B2365C3A8}"/>
                    </a:ext>
                  </a:extLst>
                </p:cNvPr>
                <p:cNvPicPr/>
                <p:nvPr/>
              </p:nvPicPr>
              <p:blipFill>
                <a:blip r:embed="rId5762"/>
                <a:stretch>
                  <a:fillRect/>
                </a:stretch>
              </p:blipFill>
              <p:spPr>
                <a:xfrm>
                  <a:off x="1813834" y="2974526"/>
                  <a:ext cx="309960" cy="10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63">
              <p14:nvContentPartPr>
                <p14:cNvPr id="3323" name="Ink 3322">
                  <a:extLst>
                    <a:ext uri="{FF2B5EF4-FFF2-40B4-BE49-F238E27FC236}">
                      <a16:creationId xmlns:a16="http://schemas.microsoft.com/office/drawing/2014/main" id="{7E004D07-14C3-876D-63AB-E61C92465FA0}"/>
                    </a:ext>
                  </a:extLst>
                </p14:cNvPr>
                <p14:cNvContentPartPr/>
                <p14:nvPr/>
              </p14:nvContentPartPr>
              <p14:xfrm>
                <a:off x="1844074" y="3374846"/>
                <a:ext cx="60480" cy="201600"/>
              </p14:xfrm>
            </p:contentPart>
          </mc:Choice>
          <mc:Fallback xmlns="">
            <p:pic>
              <p:nvPicPr>
                <p:cNvPr id="3323" name="Ink 3322">
                  <a:extLst>
                    <a:ext uri="{FF2B5EF4-FFF2-40B4-BE49-F238E27FC236}">
                      <a16:creationId xmlns:a16="http://schemas.microsoft.com/office/drawing/2014/main" id="{7E004D07-14C3-876D-63AB-E61C92465FA0}"/>
                    </a:ext>
                  </a:extLst>
                </p:cNvPr>
                <p:cNvPicPr/>
                <p:nvPr/>
              </p:nvPicPr>
              <p:blipFill>
                <a:blip r:embed="rId5764"/>
                <a:stretch>
                  <a:fillRect/>
                </a:stretch>
              </p:blipFill>
              <p:spPr>
                <a:xfrm>
                  <a:off x="1781434" y="2996846"/>
                  <a:ext cx="186120" cy="9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65">
              <p14:nvContentPartPr>
                <p14:cNvPr id="3324" name="Ink 3323">
                  <a:extLst>
                    <a:ext uri="{FF2B5EF4-FFF2-40B4-BE49-F238E27FC236}">
                      <a16:creationId xmlns:a16="http://schemas.microsoft.com/office/drawing/2014/main" id="{F39553FB-C9C9-2CB0-5ADD-62733106645F}"/>
                    </a:ext>
                  </a:extLst>
                </p14:cNvPr>
                <p14:cNvContentPartPr/>
                <p14:nvPr/>
              </p14:nvContentPartPr>
              <p14:xfrm>
                <a:off x="1839034" y="3363686"/>
                <a:ext cx="138960" cy="170640"/>
              </p14:xfrm>
            </p:contentPart>
          </mc:Choice>
          <mc:Fallback xmlns="">
            <p:pic>
              <p:nvPicPr>
                <p:cNvPr id="3324" name="Ink 3323">
                  <a:extLst>
                    <a:ext uri="{FF2B5EF4-FFF2-40B4-BE49-F238E27FC236}">
                      <a16:creationId xmlns:a16="http://schemas.microsoft.com/office/drawing/2014/main" id="{F39553FB-C9C9-2CB0-5ADD-62733106645F}"/>
                    </a:ext>
                  </a:extLst>
                </p:cNvPr>
                <p:cNvPicPr/>
                <p:nvPr/>
              </p:nvPicPr>
              <p:blipFill>
                <a:blip r:embed="rId5766"/>
                <a:stretch>
                  <a:fillRect/>
                </a:stretch>
              </p:blipFill>
              <p:spPr>
                <a:xfrm>
                  <a:off x="1776394" y="2986046"/>
                  <a:ext cx="264600" cy="9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67">
              <p14:nvContentPartPr>
                <p14:cNvPr id="3325" name="Ink 3324">
                  <a:extLst>
                    <a:ext uri="{FF2B5EF4-FFF2-40B4-BE49-F238E27FC236}">
                      <a16:creationId xmlns:a16="http://schemas.microsoft.com/office/drawing/2014/main" id="{A025A510-45E8-EE9B-4617-92E821DEF995}"/>
                    </a:ext>
                  </a:extLst>
                </p14:cNvPr>
                <p14:cNvContentPartPr/>
                <p14:nvPr/>
              </p14:nvContentPartPr>
              <p14:xfrm>
                <a:off x="1881154" y="3347126"/>
                <a:ext cx="177120" cy="170280"/>
              </p14:xfrm>
            </p:contentPart>
          </mc:Choice>
          <mc:Fallback xmlns="">
            <p:pic>
              <p:nvPicPr>
                <p:cNvPr id="3325" name="Ink 3324">
                  <a:extLst>
                    <a:ext uri="{FF2B5EF4-FFF2-40B4-BE49-F238E27FC236}">
                      <a16:creationId xmlns:a16="http://schemas.microsoft.com/office/drawing/2014/main" id="{A025A510-45E8-EE9B-4617-92E821DEF995}"/>
                    </a:ext>
                  </a:extLst>
                </p:cNvPr>
                <p:cNvPicPr/>
                <p:nvPr/>
              </p:nvPicPr>
              <p:blipFill>
                <a:blip r:embed="rId5768"/>
                <a:stretch>
                  <a:fillRect/>
                </a:stretch>
              </p:blipFill>
              <p:spPr>
                <a:xfrm>
                  <a:off x="1818154" y="2969126"/>
                  <a:ext cx="302760" cy="9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69">
              <p14:nvContentPartPr>
                <p14:cNvPr id="3326" name="Ink 3325">
                  <a:extLst>
                    <a:ext uri="{FF2B5EF4-FFF2-40B4-BE49-F238E27FC236}">
                      <a16:creationId xmlns:a16="http://schemas.microsoft.com/office/drawing/2014/main" id="{B7365ABF-AA48-FE55-F8D3-D998288A7DA7}"/>
                    </a:ext>
                  </a:extLst>
                </p14:cNvPr>
                <p14:cNvContentPartPr/>
                <p14:nvPr/>
              </p14:nvContentPartPr>
              <p14:xfrm>
                <a:off x="1936954" y="3387086"/>
                <a:ext cx="207720" cy="303120"/>
              </p14:xfrm>
            </p:contentPart>
          </mc:Choice>
          <mc:Fallback xmlns="">
            <p:pic>
              <p:nvPicPr>
                <p:cNvPr id="3326" name="Ink 3325">
                  <a:extLst>
                    <a:ext uri="{FF2B5EF4-FFF2-40B4-BE49-F238E27FC236}">
                      <a16:creationId xmlns:a16="http://schemas.microsoft.com/office/drawing/2014/main" id="{B7365ABF-AA48-FE55-F8D3-D998288A7DA7}"/>
                    </a:ext>
                  </a:extLst>
                </p:cNvPr>
                <p:cNvPicPr/>
                <p:nvPr/>
              </p:nvPicPr>
              <p:blipFill>
                <a:blip r:embed="rId5770"/>
                <a:stretch>
                  <a:fillRect/>
                </a:stretch>
              </p:blipFill>
              <p:spPr>
                <a:xfrm>
                  <a:off x="1874314" y="3009086"/>
                  <a:ext cx="333360" cy="10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71">
              <p14:nvContentPartPr>
                <p14:cNvPr id="3327" name="Ink 3326">
                  <a:extLst>
                    <a:ext uri="{FF2B5EF4-FFF2-40B4-BE49-F238E27FC236}">
                      <a16:creationId xmlns:a16="http://schemas.microsoft.com/office/drawing/2014/main" id="{687B79A2-D7AA-F163-4583-FA12356CEE5E}"/>
                    </a:ext>
                  </a:extLst>
                </p14:cNvPr>
                <p14:cNvContentPartPr/>
                <p14:nvPr/>
              </p14:nvContentPartPr>
              <p14:xfrm>
                <a:off x="2006074" y="3491126"/>
                <a:ext cx="127440" cy="235440"/>
              </p14:xfrm>
            </p:contentPart>
          </mc:Choice>
          <mc:Fallback xmlns="">
            <p:pic>
              <p:nvPicPr>
                <p:cNvPr id="3327" name="Ink 3326">
                  <a:extLst>
                    <a:ext uri="{FF2B5EF4-FFF2-40B4-BE49-F238E27FC236}">
                      <a16:creationId xmlns:a16="http://schemas.microsoft.com/office/drawing/2014/main" id="{687B79A2-D7AA-F163-4583-FA12356CEE5E}"/>
                    </a:ext>
                  </a:extLst>
                </p:cNvPr>
                <p:cNvPicPr/>
                <p:nvPr/>
              </p:nvPicPr>
              <p:blipFill>
                <a:blip r:embed="rId5772"/>
                <a:stretch>
                  <a:fillRect/>
                </a:stretch>
              </p:blipFill>
              <p:spPr>
                <a:xfrm>
                  <a:off x="1943074" y="3113486"/>
                  <a:ext cx="253080" cy="9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73">
              <p14:nvContentPartPr>
                <p14:cNvPr id="3328" name="Ink 3327">
                  <a:extLst>
                    <a:ext uri="{FF2B5EF4-FFF2-40B4-BE49-F238E27FC236}">
                      <a16:creationId xmlns:a16="http://schemas.microsoft.com/office/drawing/2014/main" id="{1AECBEED-631B-7BBC-68D9-6F4ACADC7E47}"/>
                    </a:ext>
                  </a:extLst>
                </p14:cNvPr>
                <p14:cNvContentPartPr/>
                <p14:nvPr/>
              </p14:nvContentPartPr>
              <p14:xfrm>
                <a:off x="1920754" y="3437486"/>
                <a:ext cx="34560" cy="217080"/>
              </p14:xfrm>
            </p:contentPart>
          </mc:Choice>
          <mc:Fallback xmlns="">
            <p:pic>
              <p:nvPicPr>
                <p:cNvPr id="3328" name="Ink 3327">
                  <a:extLst>
                    <a:ext uri="{FF2B5EF4-FFF2-40B4-BE49-F238E27FC236}">
                      <a16:creationId xmlns:a16="http://schemas.microsoft.com/office/drawing/2014/main" id="{1AECBEED-631B-7BBC-68D9-6F4ACADC7E47}"/>
                    </a:ext>
                  </a:extLst>
                </p:cNvPr>
                <p:cNvPicPr/>
                <p:nvPr/>
              </p:nvPicPr>
              <p:blipFill>
                <a:blip r:embed="rId5774"/>
                <a:stretch>
                  <a:fillRect/>
                </a:stretch>
              </p:blipFill>
              <p:spPr>
                <a:xfrm>
                  <a:off x="1857754" y="3059846"/>
                  <a:ext cx="160200" cy="9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75">
              <p14:nvContentPartPr>
                <p14:cNvPr id="3329" name="Ink 3328">
                  <a:extLst>
                    <a:ext uri="{FF2B5EF4-FFF2-40B4-BE49-F238E27FC236}">
                      <a16:creationId xmlns:a16="http://schemas.microsoft.com/office/drawing/2014/main" id="{9B48701C-785C-A6AF-7181-B3DE4007A7B0}"/>
                    </a:ext>
                  </a:extLst>
                </p14:cNvPr>
                <p14:cNvContentPartPr/>
                <p14:nvPr/>
              </p14:nvContentPartPr>
              <p14:xfrm>
                <a:off x="1817434" y="3440726"/>
                <a:ext cx="48960" cy="51840"/>
              </p14:xfrm>
            </p:contentPart>
          </mc:Choice>
          <mc:Fallback xmlns="">
            <p:pic>
              <p:nvPicPr>
                <p:cNvPr id="3329" name="Ink 3328">
                  <a:extLst>
                    <a:ext uri="{FF2B5EF4-FFF2-40B4-BE49-F238E27FC236}">
                      <a16:creationId xmlns:a16="http://schemas.microsoft.com/office/drawing/2014/main" id="{9B48701C-785C-A6AF-7181-B3DE4007A7B0}"/>
                    </a:ext>
                  </a:extLst>
                </p:cNvPr>
                <p:cNvPicPr/>
                <p:nvPr/>
              </p:nvPicPr>
              <p:blipFill>
                <a:blip r:embed="rId5776"/>
                <a:stretch>
                  <a:fillRect/>
                </a:stretch>
              </p:blipFill>
              <p:spPr>
                <a:xfrm>
                  <a:off x="1754794" y="3063086"/>
                  <a:ext cx="174600" cy="80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77">
              <p14:nvContentPartPr>
                <p14:cNvPr id="3330" name="Ink 3329">
                  <a:extLst>
                    <a:ext uri="{FF2B5EF4-FFF2-40B4-BE49-F238E27FC236}">
                      <a16:creationId xmlns:a16="http://schemas.microsoft.com/office/drawing/2014/main" id="{AC840FF4-28E7-869C-3639-0DBD273F2171}"/>
                    </a:ext>
                  </a:extLst>
                </p14:cNvPr>
                <p14:cNvContentPartPr/>
                <p14:nvPr/>
              </p14:nvContentPartPr>
              <p14:xfrm>
                <a:off x="1649314" y="3359726"/>
                <a:ext cx="145800" cy="110880"/>
              </p14:xfrm>
            </p:contentPart>
          </mc:Choice>
          <mc:Fallback xmlns="">
            <p:pic>
              <p:nvPicPr>
                <p:cNvPr id="3330" name="Ink 3329">
                  <a:extLst>
                    <a:ext uri="{FF2B5EF4-FFF2-40B4-BE49-F238E27FC236}">
                      <a16:creationId xmlns:a16="http://schemas.microsoft.com/office/drawing/2014/main" id="{AC840FF4-28E7-869C-3639-0DBD273F2171}"/>
                    </a:ext>
                  </a:extLst>
                </p:cNvPr>
                <p:cNvPicPr/>
                <p:nvPr/>
              </p:nvPicPr>
              <p:blipFill>
                <a:blip r:embed="rId5778"/>
                <a:stretch>
                  <a:fillRect/>
                </a:stretch>
              </p:blipFill>
              <p:spPr>
                <a:xfrm>
                  <a:off x="1586674" y="2982086"/>
                  <a:ext cx="271440" cy="86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79">
              <p14:nvContentPartPr>
                <p14:cNvPr id="3331" name="Ink 3330">
                  <a:extLst>
                    <a:ext uri="{FF2B5EF4-FFF2-40B4-BE49-F238E27FC236}">
                      <a16:creationId xmlns:a16="http://schemas.microsoft.com/office/drawing/2014/main" id="{BEAA86D4-D70A-8997-A92F-A1F157731C3C}"/>
                    </a:ext>
                  </a:extLst>
                </p14:cNvPr>
                <p14:cNvContentPartPr/>
                <p14:nvPr/>
              </p14:nvContentPartPr>
              <p14:xfrm>
                <a:off x="1620874" y="3338126"/>
                <a:ext cx="126000" cy="68040"/>
              </p14:xfrm>
            </p:contentPart>
          </mc:Choice>
          <mc:Fallback xmlns="">
            <p:pic>
              <p:nvPicPr>
                <p:cNvPr id="3331" name="Ink 3330">
                  <a:extLst>
                    <a:ext uri="{FF2B5EF4-FFF2-40B4-BE49-F238E27FC236}">
                      <a16:creationId xmlns:a16="http://schemas.microsoft.com/office/drawing/2014/main" id="{BEAA86D4-D70A-8997-A92F-A1F157731C3C}"/>
                    </a:ext>
                  </a:extLst>
                </p:cNvPr>
                <p:cNvPicPr/>
                <p:nvPr/>
              </p:nvPicPr>
              <p:blipFill>
                <a:blip r:embed="rId5780"/>
                <a:stretch>
                  <a:fillRect/>
                </a:stretch>
              </p:blipFill>
              <p:spPr>
                <a:xfrm>
                  <a:off x="1558234" y="2960486"/>
                  <a:ext cx="251640" cy="82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81">
              <p14:nvContentPartPr>
                <p14:cNvPr id="3332" name="Ink 3331">
                  <a:extLst>
                    <a:ext uri="{FF2B5EF4-FFF2-40B4-BE49-F238E27FC236}">
                      <a16:creationId xmlns:a16="http://schemas.microsoft.com/office/drawing/2014/main" id="{1DEE4ECD-607E-0DFB-5456-3496F25F9F4D}"/>
                    </a:ext>
                  </a:extLst>
                </p14:cNvPr>
                <p14:cNvContentPartPr/>
                <p14:nvPr/>
              </p14:nvContentPartPr>
              <p14:xfrm>
                <a:off x="1319554" y="3313286"/>
                <a:ext cx="404640" cy="214560"/>
              </p14:xfrm>
            </p:contentPart>
          </mc:Choice>
          <mc:Fallback xmlns="">
            <p:pic>
              <p:nvPicPr>
                <p:cNvPr id="3332" name="Ink 3331">
                  <a:extLst>
                    <a:ext uri="{FF2B5EF4-FFF2-40B4-BE49-F238E27FC236}">
                      <a16:creationId xmlns:a16="http://schemas.microsoft.com/office/drawing/2014/main" id="{1DEE4ECD-607E-0DFB-5456-3496F25F9F4D}"/>
                    </a:ext>
                  </a:extLst>
                </p:cNvPr>
                <p:cNvPicPr/>
                <p:nvPr/>
              </p:nvPicPr>
              <p:blipFill>
                <a:blip r:embed="rId5782"/>
                <a:stretch>
                  <a:fillRect/>
                </a:stretch>
              </p:blipFill>
              <p:spPr>
                <a:xfrm>
                  <a:off x="1256914" y="2935286"/>
                  <a:ext cx="530280" cy="9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83">
              <p14:nvContentPartPr>
                <p14:cNvPr id="3333" name="Ink 3332">
                  <a:extLst>
                    <a:ext uri="{FF2B5EF4-FFF2-40B4-BE49-F238E27FC236}">
                      <a16:creationId xmlns:a16="http://schemas.microsoft.com/office/drawing/2014/main" id="{93110129-3906-B5E3-4859-BA66D1AD4430}"/>
                    </a:ext>
                  </a:extLst>
                </p14:cNvPr>
                <p14:cNvContentPartPr/>
                <p14:nvPr/>
              </p14:nvContentPartPr>
              <p14:xfrm>
                <a:off x="1404154" y="3448286"/>
                <a:ext cx="142200" cy="143640"/>
              </p14:xfrm>
            </p:contentPart>
          </mc:Choice>
          <mc:Fallback xmlns="">
            <p:pic>
              <p:nvPicPr>
                <p:cNvPr id="3333" name="Ink 3332">
                  <a:extLst>
                    <a:ext uri="{FF2B5EF4-FFF2-40B4-BE49-F238E27FC236}">
                      <a16:creationId xmlns:a16="http://schemas.microsoft.com/office/drawing/2014/main" id="{93110129-3906-B5E3-4859-BA66D1AD4430}"/>
                    </a:ext>
                  </a:extLst>
                </p:cNvPr>
                <p:cNvPicPr/>
                <p:nvPr/>
              </p:nvPicPr>
              <p:blipFill>
                <a:blip r:embed="rId5784"/>
                <a:stretch>
                  <a:fillRect/>
                </a:stretch>
              </p:blipFill>
              <p:spPr>
                <a:xfrm>
                  <a:off x="1341514" y="3070286"/>
                  <a:ext cx="267840" cy="89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98" name="Group 3397">
            <a:extLst>
              <a:ext uri="{FF2B5EF4-FFF2-40B4-BE49-F238E27FC236}">
                <a16:creationId xmlns:a16="http://schemas.microsoft.com/office/drawing/2014/main" id="{152542C6-5971-72C0-5A09-1F9E811D8A7E}"/>
              </a:ext>
            </a:extLst>
          </p:cNvPr>
          <p:cNvGrpSpPr/>
          <p:nvPr/>
        </p:nvGrpSpPr>
        <p:grpSpPr>
          <a:xfrm>
            <a:off x="4169674" y="1803086"/>
            <a:ext cx="2107080" cy="940320"/>
            <a:chOff x="4169674" y="1803086"/>
            <a:chExt cx="2107080" cy="9403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85">
              <p14:nvContentPartPr>
                <p14:cNvPr id="3335" name="Ink 3334">
                  <a:extLst>
                    <a:ext uri="{FF2B5EF4-FFF2-40B4-BE49-F238E27FC236}">
                      <a16:creationId xmlns:a16="http://schemas.microsoft.com/office/drawing/2014/main" id="{7234A231-03F9-6B5D-BD23-3049FC7D72DF}"/>
                    </a:ext>
                  </a:extLst>
                </p14:cNvPr>
                <p14:cNvContentPartPr/>
                <p14:nvPr/>
              </p14:nvContentPartPr>
              <p14:xfrm>
                <a:off x="5575474" y="1994606"/>
                <a:ext cx="213840" cy="293760"/>
              </p14:xfrm>
            </p:contentPart>
          </mc:Choice>
          <mc:Fallback xmlns="">
            <p:pic>
              <p:nvPicPr>
                <p:cNvPr id="3335" name="Ink 3334">
                  <a:extLst>
                    <a:ext uri="{FF2B5EF4-FFF2-40B4-BE49-F238E27FC236}">
                      <a16:creationId xmlns:a16="http://schemas.microsoft.com/office/drawing/2014/main" id="{7234A231-03F9-6B5D-BD23-3049FC7D72DF}"/>
                    </a:ext>
                  </a:extLst>
                </p:cNvPr>
                <p:cNvPicPr/>
                <p:nvPr/>
              </p:nvPicPr>
              <p:blipFill>
                <a:blip r:embed="rId5786"/>
                <a:stretch>
                  <a:fillRect/>
                </a:stretch>
              </p:blipFill>
              <p:spPr>
                <a:xfrm>
                  <a:off x="5512474" y="1616966"/>
                  <a:ext cx="339480" cy="10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87">
              <p14:nvContentPartPr>
                <p14:cNvPr id="3336" name="Ink 3335">
                  <a:extLst>
                    <a:ext uri="{FF2B5EF4-FFF2-40B4-BE49-F238E27FC236}">
                      <a16:creationId xmlns:a16="http://schemas.microsoft.com/office/drawing/2014/main" id="{B2480C64-0E35-2C0E-425E-E4794526CDC5}"/>
                    </a:ext>
                  </a:extLst>
                </p14:cNvPr>
                <p14:cNvContentPartPr/>
                <p14:nvPr/>
              </p14:nvContentPartPr>
              <p14:xfrm>
                <a:off x="5619394" y="2010806"/>
                <a:ext cx="132840" cy="318960"/>
              </p14:xfrm>
            </p:contentPart>
          </mc:Choice>
          <mc:Fallback xmlns="">
            <p:pic>
              <p:nvPicPr>
                <p:cNvPr id="3336" name="Ink 3335">
                  <a:extLst>
                    <a:ext uri="{FF2B5EF4-FFF2-40B4-BE49-F238E27FC236}">
                      <a16:creationId xmlns:a16="http://schemas.microsoft.com/office/drawing/2014/main" id="{B2480C64-0E35-2C0E-425E-E4794526CDC5}"/>
                    </a:ext>
                  </a:extLst>
                </p:cNvPr>
                <p:cNvPicPr/>
                <p:nvPr/>
              </p:nvPicPr>
              <p:blipFill>
                <a:blip r:embed="rId5788"/>
                <a:stretch>
                  <a:fillRect/>
                </a:stretch>
              </p:blipFill>
              <p:spPr>
                <a:xfrm>
                  <a:off x="5556754" y="1632806"/>
                  <a:ext cx="258480" cy="10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89">
              <p14:nvContentPartPr>
                <p14:cNvPr id="3337" name="Ink 3336">
                  <a:extLst>
                    <a:ext uri="{FF2B5EF4-FFF2-40B4-BE49-F238E27FC236}">
                      <a16:creationId xmlns:a16="http://schemas.microsoft.com/office/drawing/2014/main" id="{F40CEC33-F08A-3774-8BB0-86784E792FE5}"/>
                    </a:ext>
                  </a:extLst>
                </p14:cNvPr>
                <p14:cNvContentPartPr/>
                <p14:nvPr/>
              </p14:nvContentPartPr>
              <p14:xfrm>
                <a:off x="5542714" y="1969406"/>
                <a:ext cx="155160" cy="320400"/>
              </p14:xfrm>
            </p:contentPart>
          </mc:Choice>
          <mc:Fallback xmlns="">
            <p:pic>
              <p:nvPicPr>
                <p:cNvPr id="3337" name="Ink 3336">
                  <a:extLst>
                    <a:ext uri="{FF2B5EF4-FFF2-40B4-BE49-F238E27FC236}">
                      <a16:creationId xmlns:a16="http://schemas.microsoft.com/office/drawing/2014/main" id="{F40CEC33-F08A-3774-8BB0-86784E792FE5}"/>
                    </a:ext>
                  </a:extLst>
                </p:cNvPr>
                <p:cNvPicPr/>
                <p:nvPr/>
              </p:nvPicPr>
              <p:blipFill>
                <a:blip r:embed="rId5790"/>
                <a:stretch>
                  <a:fillRect/>
                </a:stretch>
              </p:blipFill>
              <p:spPr>
                <a:xfrm>
                  <a:off x="5480074" y="1591766"/>
                  <a:ext cx="280800" cy="10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91">
              <p14:nvContentPartPr>
                <p14:cNvPr id="3338" name="Ink 3337">
                  <a:extLst>
                    <a:ext uri="{FF2B5EF4-FFF2-40B4-BE49-F238E27FC236}">
                      <a16:creationId xmlns:a16="http://schemas.microsoft.com/office/drawing/2014/main" id="{672063F5-BD5A-CF77-E3DB-53B99252FC26}"/>
                    </a:ext>
                  </a:extLst>
                </p14:cNvPr>
                <p14:cNvContentPartPr/>
                <p14:nvPr/>
              </p14:nvContentPartPr>
              <p14:xfrm>
                <a:off x="5554234" y="1989926"/>
                <a:ext cx="193680" cy="351000"/>
              </p14:xfrm>
            </p:contentPart>
          </mc:Choice>
          <mc:Fallback xmlns="">
            <p:pic>
              <p:nvPicPr>
                <p:cNvPr id="3338" name="Ink 3337">
                  <a:extLst>
                    <a:ext uri="{FF2B5EF4-FFF2-40B4-BE49-F238E27FC236}">
                      <a16:creationId xmlns:a16="http://schemas.microsoft.com/office/drawing/2014/main" id="{672063F5-BD5A-CF77-E3DB-53B99252FC26}"/>
                    </a:ext>
                  </a:extLst>
                </p:cNvPr>
                <p:cNvPicPr/>
                <p:nvPr/>
              </p:nvPicPr>
              <p:blipFill>
                <a:blip r:embed="rId5792"/>
                <a:stretch>
                  <a:fillRect/>
                </a:stretch>
              </p:blipFill>
              <p:spPr>
                <a:xfrm>
                  <a:off x="5491234" y="1611926"/>
                  <a:ext cx="319320" cy="11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93">
              <p14:nvContentPartPr>
                <p14:cNvPr id="3339" name="Ink 3338">
                  <a:extLst>
                    <a:ext uri="{FF2B5EF4-FFF2-40B4-BE49-F238E27FC236}">
                      <a16:creationId xmlns:a16="http://schemas.microsoft.com/office/drawing/2014/main" id="{21A617BF-55F6-1A6D-435D-F3BC2C73A6A2}"/>
                    </a:ext>
                  </a:extLst>
                </p14:cNvPr>
                <p14:cNvContentPartPr/>
                <p14:nvPr/>
              </p14:nvContentPartPr>
              <p14:xfrm>
                <a:off x="5575474" y="1987766"/>
                <a:ext cx="245880" cy="306360"/>
              </p14:xfrm>
            </p:contentPart>
          </mc:Choice>
          <mc:Fallback xmlns="">
            <p:pic>
              <p:nvPicPr>
                <p:cNvPr id="3339" name="Ink 3338">
                  <a:extLst>
                    <a:ext uri="{FF2B5EF4-FFF2-40B4-BE49-F238E27FC236}">
                      <a16:creationId xmlns:a16="http://schemas.microsoft.com/office/drawing/2014/main" id="{21A617BF-55F6-1A6D-435D-F3BC2C73A6A2}"/>
                    </a:ext>
                  </a:extLst>
                </p:cNvPr>
                <p:cNvPicPr/>
                <p:nvPr/>
              </p:nvPicPr>
              <p:blipFill>
                <a:blip r:embed="rId5794"/>
                <a:stretch>
                  <a:fillRect/>
                </a:stretch>
              </p:blipFill>
              <p:spPr>
                <a:xfrm>
                  <a:off x="5512474" y="1609766"/>
                  <a:ext cx="371520" cy="10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95">
              <p14:nvContentPartPr>
                <p14:cNvPr id="3340" name="Ink 3339">
                  <a:extLst>
                    <a:ext uri="{FF2B5EF4-FFF2-40B4-BE49-F238E27FC236}">
                      <a16:creationId xmlns:a16="http://schemas.microsoft.com/office/drawing/2014/main" id="{042E6205-C767-1FDC-3A48-C1AFA85F0258}"/>
                    </a:ext>
                  </a:extLst>
                </p14:cNvPr>
                <p14:cNvContentPartPr/>
                <p14:nvPr/>
              </p14:nvContentPartPr>
              <p14:xfrm>
                <a:off x="5661514" y="2023046"/>
                <a:ext cx="193320" cy="241200"/>
              </p14:xfrm>
            </p:contentPart>
          </mc:Choice>
          <mc:Fallback xmlns="">
            <p:pic>
              <p:nvPicPr>
                <p:cNvPr id="3340" name="Ink 3339">
                  <a:extLst>
                    <a:ext uri="{FF2B5EF4-FFF2-40B4-BE49-F238E27FC236}">
                      <a16:creationId xmlns:a16="http://schemas.microsoft.com/office/drawing/2014/main" id="{042E6205-C767-1FDC-3A48-C1AFA85F0258}"/>
                    </a:ext>
                  </a:extLst>
                </p:cNvPr>
                <p:cNvPicPr/>
                <p:nvPr/>
              </p:nvPicPr>
              <p:blipFill>
                <a:blip r:embed="rId5796"/>
                <a:stretch>
                  <a:fillRect/>
                </a:stretch>
              </p:blipFill>
              <p:spPr>
                <a:xfrm>
                  <a:off x="5598874" y="1645406"/>
                  <a:ext cx="318960" cy="9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97">
              <p14:nvContentPartPr>
                <p14:cNvPr id="3341" name="Ink 3340">
                  <a:extLst>
                    <a:ext uri="{FF2B5EF4-FFF2-40B4-BE49-F238E27FC236}">
                      <a16:creationId xmlns:a16="http://schemas.microsoft.com/office/drawing/2014/main" id="{B0CC011A-9446-02A1-3FC5-8A300C510D8E}"/>
                    </a:ext>
                  </a:extLst>
                </p14:cNvPr>
                <p14:cNvContentPartPr/>
                <p14:nvPr/>
              </p14:nvContentPartPr>
              <p14:xfrm>
                <a:off x="5707594" y="2024486"/>
                <a:ext cx="161640" cy="182520"/>
              </p14:xfrm>
            </p:contentPart>
          </mc:Choice>
          <mc:Fallback xmlns="">
            <p:pic>
              <p:nvPicPr>
                <p:cNvPr id="3341" name="Ink 3340">
                  <a:extLst>
                    <a:ext uri="{FF2B5EF4-FFF2-40B4-BE49-F238E27FC236}">
                      <a16:creationId xmlns:a16="http://schemas.microsoft.com/office/drawing/2014/main" id="{B0CC011A-9446-02A1-3FC5-8A300C510D8E}"/>
                    </a:ext>
                  </a:extLst>
                </p:cNvPr>
                <p:cNvPicPr/>
                <p:nvPr/>
              </p:nvPicPr>
              <p:blipFill>
                <a:blip r:embed="rId5798"/>
                <a:stretch>
                  <a:fillRect/>
                </a:stretch>
              </p:blipFill>
              <p:spPr>
                <a:xfrm>
                  <a:off x="5644954" y="1646846"/>
                  <a:ext cx="287280" cy="9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99">
              <p14:nvContentPartPr>
                <p14:cNvPr id="3342" name="Ink 3341">
                  <a:extLst>
                    <a:ext uri="{FF2B5EF4-FFF2-40B4-BE49-F238E27FC236}">
                      <a16:creationId xmlns:a16="http://schemas.microsoft.com/office/drawing/2014/main" id="{713C5847-4E69-3EDC-E439-F4D58402BDB2}"/>
                    </a:ext>
                  </a:extLst>
                </p14:cNvPr>
                <p14:cNvContentPartPr/>
                <p14:nvPr/>
              </p14:nvContentPartPr>
              <p14:xfrm>
                <a:off x="5612554" y="1956086"/>
                <a:ext cx="249840" cy="179280"/>
              </p14:xfrm>
            </p:contentPart>
          </mc:Choice>
          <mc:Fallback xmlns="">
            <p:pic>
              <p:nvPicPr>
                <p:cNvPr id="3342" name="Ink 3341">
                  <a:extLst>
                    <a:ext uri="{FF2B5EF4-FFF2-40B4-BE49-F238E27FC236}">
                      <a16:creationId xmlns:a16="http://schemas.microsoft.com/office/drawing/2014/main" id="{713C5847-4E69-3EDC-E439-F4D58402BDB2}"/>
                    </a:ext>
                  </a:extLst>
                </p:cNvPr>
                <p:cNvPicPr/>
                <p:nvPr/>
              </p:nvPicPr>
              <p:blipFill>
                <a:blip r:embed="rId5800"/>
                <a:stretch>
                  <a:fillRect/>
                </a:stretch>
              </p:blipFill>
              <p:spPr>
                <a:xfrm>
                  <a:off x="5549914" y="1578446"/>
                  <a:ext cx="375480" cy="9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01">
              <p14:nvContentPartPr>
                <p14:cNvPr id="3343" name="Ink 3342">
                  <a:extLst>
                    <a:ext uri="{FF2B5EF4-FFF2-40B4-BE49-F238E27FC236}">
                      <a16:creationId xmlns:a16="http://schemas.microsoft.com/office/drawing/2014/main" id="{649631B9-0535-9238-F175-C60C6ADE7E8F}"/>
                    </a:ext>
                  </a:extLst>
                </p14:cNvPr>
                <p14:cNvContentPartPr/>
                <p14:nvPr/>
              </p14:nvContentPartPr>
              <p14:xfrm>
                <a:off x="5493754" y="1949606"/>
                <a:ext cx="232560" cy="47520"/>
              </p14:xfrm>
            </p:contentPart>
          </mc:Choice>
          <mc:Fallback xmlns="">
            <p:pic>
              <p:nvPicPr>
                <p:cNvPr id="3343" name="Ink 3342">
                  <a:extLst>
                    <a:ext uri="{FF2B5EF4-FFF2-40B4-BE49-F238E27FC236}">
                      <a16:creationId xmlns:a16="http://schemas.microsoft.com/office/drawing/2014/main" id="{649631B9-0535-9238-F175-C60C6ADE7E8F}"/>
                    </a:ext>
                  </a:extLst>
                </p:cNvPr>
                <p:cNvPicPr/>
                <p:nvPr/>
              </p:nvPicPr>
              <p:blipFill>
                <a:blip r:embed="rId5802"/>
                <a:stretch>
                  <a:fillRect/>
                </a:stretch>
              </p:blipFill>
              <p:spPr>
                <a:xfrm>
                  <a:off x="5431114" y="1571606"/>
                  <a:ext cx="358200" cy="80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03">
              <p14:nvContentPartPr>
                <p14:cNvPr id="3344" name="Ink 3343">
                  <a:extLst>
                    <a:ext uri="{FF2B5EF4-FFF2-40B4-BE49-F238E27FC236}">
                      <a16:creationId xmlns:a16="http://schemas.microsoft.com/office/drawing/2014/main" id="{EC8F3438-4827-6665-638B-5873B489A4F9}"/>
                    </a:ext>
                  </a:extLst>
                </p14:cNvPr>
                <p14:cNvContentPartPr/>
                <p14:nvPr/>
              </p14:nvContentPartPr>
              <p14:xfrm>
                <a:off x="5483674" y="1881566"/>
                <a:ext cx="559800" cy="138600"/>
              </p14:xfrm>
            </p:contentPart>
          </mc:Choice>
          <mc:Fallback xmlns="">
            <p:pic>
              <p:nvPicPr>
                <p:cNvPr id="3344" name="Ink 3343">
                  <a:extLst>
                    <a:ext uri="{FF2B5EF4-FFF2-40B4-BE49-F238E27FC236}">
                      <a16:creationId xmlns:a16="http://schemas.microsoft.com/office/drawing/2014/main" id="{EC8F3438-4827-6665-638B-5873B489A4F9}"/>
                    </a:ext>
                  </a:extLst>
                </p:cNvPr>
                <p:cNvPicPr/>
                <p:nvPr/>
              </p:nvPicPr>
              <p:blipFill>
                <a:blip r:embed="rId5804"/>
                <a:stretch>
                  <a:fillRect/>
                </a:stretch>
              </p:blipFill>
              <p:spPr>
                <a:xfrm>
                  <a:off x="5420674" y="1503926"/>
                  <a:ext cx="685440" cy="89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05">
              <p14:nvContentPartPr>
                <p14:cNvPr id="3345" name="Ink 3344">
                  <a:extLst>
                    <a:ext uri="{FF2B5EF4-FFF2-40B4-BE49-F238E27FC236}">
                      <a16:creationId xmlns:a16="http://schemas.microsoft.com/office/drawing/2014/main" id="{E952AF9F-1C2C-6888-3EE1-5FDBD8B69D8D}"/>
                    </a:ext>
                  </a:extLst>
                </p14:cNvPr>
                <p14:cNvContentPartPr/>
                <p14:nvPr/>
              </p14:nvContentPartPr>
              <p14:xfrm>
                <a:off x="5513914" y="1910006"/>
                <a:ext cx="564480" cy="251280"/>
              </p14:xfrm>
            </p:contentPart>
          </mc:Choice>
          <mc:Fallback xmlns="">
            <p:pic>
              <p:nvPicPr>
                <p:cNvPr id="3345" name="Ink 3344">
                  <a:extLst>
                    <a:ext uri="{FF2B5EF4-FFF2-40B4-BE49-F238E27FC236}">
                      <a16:creationId xmlns:a16="http://schemas.microsoft.com/office/drawing/2014/main" id="{E952AF9F-1C2C-6888-3EE1-5FDBD8B69D8D}"/>
                    </a:ext>
                  </a:extLst>
                </p:cNvPr>
                <p:cNvPicPr/>
                <p:nvPr/>
              </p:nvPicPr>
              <p:blipFill>
                <a:blip r:embed="rId5806"/>
                <a:stretch>
                  <a:fillRect/>
                </a:stretch>
              </p:blipFill>
              <p:spPr>
                <a:xfrm>
                  <a:off x="5450914" y="1532006"/>
                  <a:ext cx="690120" cy="10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07">
              <p14:nvContentPartPr>
                <p14:cNvPr id="3346" name="Ink 3345">
                  <a:extLst>
                    <a:ext uri="{FF2B5EF4-FFF2-40B4-BE49-F238E27FC236}">
                      <a16:creationId xmlns:a16="http://schemas.microsoft.com/office/drawing/2014/main" id="{44856011-4565-9105-37F8-D8C40D869136}"/>
                    </a:ext>
                  </a:extLst>
                </p14:cNvPr>
                <p14:cNvContentPartPr/>
                <p14:nvPr/>
              </p14:nvContentPartPr>
              <p14:xfrm>
                <a:off x="5613634" y="1911446"/>
                <a:ext cx="614160" cy="473400"/>
              </p14:xfrm>
            </p:contentPart>
          </mc:Choice>
          <mc:Fallback xmlns="">
            <p:pic>
              <p:nvPicPr>
                <p:cNvPr id="3346" name="Ink 3345">
                  <a:extLst>
                    <a:ext uri="{FF2B5EF4-FFF2-40B4-BE49-F238E27FC236}">
                      <a16:creationId xmlns:a16="http://schemas.microsoft.com/office/drawing/2014/main" id="{44856011-4565-9105-37F8-D8C40D869136}"/>
                    </a:ext>
                  </a:extLst>
                </p:cNvPr>
                <p:cNvPicPr/>
                <p:nvPr/>
              </p:nvPicPr>
              <p:blipFill>
                <a:blip r:embed="rId5808"/>
                <a:stretch>
                  <a:fillRect/>
                </a:stretch>
              </p:blipFill>
              <p:spPr>
                <a:xfrm>
                  <a:off x="5550994" y="1533806"/>
                  <a:ext cx="739800" cy="12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09">
              <p14:nvContentPartPr>
                <p14:cNvPr id="3347" name="Ink 3346">
                  <a:extLst>
                    <a:ext uri="{FF2B5EF4-FFF2-40B4-BE49-F238E27FC236}">
                      <a16:creationId xmlns:a16="http://schemas.microsoft.com/office/drawing/2014/main" id="{6765A9CF-A053-E587-2C46-33BE9EAF3C19}"/>
                    </a:ext>
                  </a:extLst>
                </p14:cNvPr>
                <p14:cNvContentPartPr/>
                <p14:nvPr/>
              </p14:nvContentPartPr>
              <p14:xfrm>
                <a:off x="5740714" y="2047886"/>
                <a:ext cx="517680" cy="345240"/>
              </p14:xfrm>
            </p:contentPart>
          </mc:Choice>
          <mc:Fallback xmlns="">
            <p:pic>
              <p:nvPicPr>
                <p:cNvPr id="3347" name="Ink 3346">
                  <a:extLst>
                    <a:ext uri="{FF2B5EF4-FFF2-40B4-BE49-F238E27FC236}">
                      <a16:creationId xmlns:a16="http://schemas.microsoft.com/office/drawing/2014/main" id="{6765A9CF-A053-E587-2C46-33BE9EAF3C19}"/>
                    </a:ext>
                  </a:extLst>
                </p:cNvPr>
                <p:cNvPicPr/>
                <p:nvPr/>
              </p:nvPicPr>
              <p:blipFill>
                <a:blip r:embed="rId5810"/>
                <a:stretch>
                  <a:fillRect/>
                </a:stretch>
              </p:blipFill>
              <p:spPr>
                <a:xfrm>
                  <a:off x="5678074" y="1669886"/>
                  <a:ext cx="643320" cy="11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11">
              <p14:nvContentPartPr>
                <p14:cNvPr id="3348" name="Ink 3347">
                  <a:extLst>
                    <a:ext uri="{FF2B5EF4-FFF2-40B4-BE49-F238E27FC236}">
                      <a16:creationId xmlns:a16="http://schemas.microsoft.com/office/drawing/2014/main" id="{B6F4D02B-3B6E-07A7-2CE9-C68AB1CF474A}"/>
                    </a:ext>
                  </a:extLst>
                </p14:cNvPr>
                <p14:cNvContentPartPr/>
                <p14:nvPr/>
              </p14:nvContentPartPr>
              <p14:xfrm>
                <a:off x="5963914" y="2027006"/>
                <a:ext cx="312840" cy="360000"/>
              </p14:xfrm>
            </p:contentPart>
          </mc:Choice>
          <mc:Fallback xmlns="">
            <p:pic>
              <p:nvPicPr>
                <p:cNvPr id="3348" name="Ink 3347">
                  <a:extLst>
                    <a:ext uri="{FF2B5EF4-FFF2-40B4-BE49-F238E27FC236}">
                      <a16:creationId xmlns:a16="http://schemas.microsoft.com/office/drawing/2014/main" id="{B6F4D02B-3B6E-07A7-2CE9-C68AB1CF474A}"/>
                    </a:ext>
                  </a:extLst>
                </p:cNvPr>
                <p:cNvPicPr/>
                <p:nvPr/>
              </p:nvPicPr>
              <p:blipFill>
                <a:blip r:embed="rId5812"/>
                <a:stretch>
                  <a:fillRect/>
                </a:stretch>
              </p:blipFill>
              <p:spPr>
                <a:xfrm>
                  <a:off x="5900914" y="1649006"/>
                  <a:ext cx="438480" cy="11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13">
              <p14:nvContentPartPr>
                <p14:cNvPr id="3349" name="Ink 3348">
                  <a:extLst>
                    <a:ext uri="{FF2B5EF4-FFF2-40B4-BE49-F238E27FC236}">
                      <a16:creationId xmlns:a16="http://schemas.microsoft.com/office/drawing/2014/main" id="{215E9BBF-53FE-8E5C-63A8-623F921A5609}"/>
                    </a:ext>
                  </a:extLst>
                </p14:cNvPr>
                <p14:cNvContentPartPr/>
                <p14:nvPr/>
              </p14:nvContentPartPr>
              <p14:xfrm>
                <a:off x="6009994" y="2119886"/>
                <a:ext cx="237960" cy="244800"/>
              </p14:xfrm>
            </p:contentPart>
          </mc:Choice>
          <mc:Fallback xmlns="">
            <p:pic>
              <p:nvPicPr>
                <p:cNvPr id="3349" name="Ink 3348">
                  <a:extLst>
                    <a:ext uri="{FF2B5EF4-FFF2-40B4-BE49-F238E27FC236}">
                      <a16:creationId xmlns:a16="http://schemas.microsoft.com/office/drawing/2014/main" id="{215E9BBF-53FE-8E5C-63A8-623F921A5609}"/>
                    </a:ext>
                  </a:extLst>
                </p:cNvPr>
                <p:cNvPicPr/>
                <p:nvPr/>
              </p:nvPicPr>
              <p:blipFill>
                <a:blip r:embed="rId5814"/>
                <a:stretch>
                  <a:fillRect/>
                </a:stretch>
              </p:blipFill>
              <p:spPr>
                <a:xfrm>
                  <a:off x="5947354" y="1742246"/>
                  <a:ext cx="363600" cy="10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15">
              <p14:nvContentPartPr>
                <p14:cNvPr id="3350" name="Ink 3349">
                  <a:extLst>
                    <a:ext uri="{FF2B5EF4-FFF2-40B4-BE49-F238E27FC236}">
                      <a16:creationId xmlns:a16="http://schemas.microsoft.com/office/drawing/2014/main" id="{F5FABFFE-6EC6-3529-5327-8772D5BC51A9}"/>
                    </a:ext>
                  </a:extLst>
                </p14:cNvPr>
                <p14:cNvContentPartPr/>
                <p14:nvPr/>
              </p14:nvContentPartPr>
              <p14:xfrm>
                <a:off x="5971114" y="2063366"/>
                <a:ext cx="142560" cy="310320"/>
              </p14:xfrm>
            </p:contentPart>
          </mc:Choice>
          <mc:Fallback xmlns="">
            <p:pic>
              <p:nvPicPr>
                <p:cNvPr id="3350" name="Ink 3349">
                  <a:extLst>
                    <a:ext uri="{FF2B5EF4-FFF2-40B4-BE49-F238E27FC236}">
                      <a16:creationId xmlns:a16="http://schemas.microsoft.com/office/drawing/2014/main" id="{F5FABFFE-6EC6-3529-5327-8772D5BC51A9}"/>
                    </a:ext>
                  </a:extLst>
                </p:cNvPr>
                <p:cNvPicPr/>
                <p:nvPr/>
              </p:nvPicPr>
              <p:blipFill>
                <a:blip r:embed="rId5816"/>
                <a:stretch>
                  <a:fillRect/>
                </a:stretch>
              </p:blipFill>
              <p:spPr>
                <a:xfrm>
                  <a:off x="5908114" y="1685366"/>
                  <a:ext cx="268200" cy="10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17">
              <p14:nvContentPartPr>
                <p14:cNvPr id="3351" name="Ink 3350">
                  <a:extLst>
                    <a:ext uri="{FF2B5EF4-FFF2-40B4-BE49-F238E27FC236}">
                      <a16:creationId xmlns:a16="http://schemas.microsoft.com/office/drawing/2014/main" id="{ADBC2736-E621-2484-87DE-4FE258D7099C}"/>
                    </a:ext>
                  </a:extLst>
                </p14:cNvPr>
                <p14:cNvContentPartPr/>
                <p14:nvPr/>
              </p14:nvContentPartPr>
              <p14:xfrm>
                <a:off x="5970034" y="2062286"/>
                <a:ext cx="102960" cy="330480"/>
              </p14:xfrm>
            </p:contentPart>
          </mc:Choice>
          <mc:Fallback xmlns="">
            <p:pic>
              <p:nvPicPr>
                <p:cNvPr id="3351" name="Ink 3350">
                  <a:extLst>
                    <a:ext uri="{FF2B5EF4-FFF2-40B4-BE49-F238E27FC236}">
                      <a16:creationId xmlns:a16="http://schemas.microsoft.com/office/drawing/2014/main" id="{ADBC2736-E621-2484-87DE-4FE258D7099C}"/>
                    </a:ext>
                  </a:extLst>
                </p:cNvPr>
                <p:cNvPicPr/>
                <p:nvPr/>
              </p:nvPicPr>
              <p:blipFill>
                <a:blip r:embed="rId5818"/>
                <a:stretch>
                  <a:fillRect/>
                </a:stretch>
              </p:blipFill>
              <p:spPr>
                <a:xfrm>
                  <a:off x="5907034" y="1684286"/>
                  <a:ext cx="228600" cy="10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19">
              <p14:nvContentPartPr>
                <p14:cNvPr id="3352" name="Ink 3351">
                  <a:extLst>
                    <a:ext uri="{FF2B5EF4-FFF2-40B4-BE49-F238E27FC236}">
                      <a16:creationId xmlns:a16="http://schemas.microsoft.com/office/drawing/2014/main" id="{34E1B55B-DFC0-FD3D-6BDE-DAC08ACE87BB}"/>
                    </a:ext>
                  </a:extLst>
                </p14:cNvPr>
                <p14:cNvContentPartPr/>
                <p14:nvPr/>
              </p14:nvContentPartPr>
              <p14:xfrm>
                <a:off x="5832514" y="2088926"/>
                <a:ext cx="117000" cy="323640"/>
              </p14:xfrm>
            </p:contentPart>
          </mc:Choice>
          <mc:Fallback xmlns="">
            <p:pic>
              <p:nvPicPr>
                <p:cNvPr id="3352" name="Ink 3351">
                  <a:extLst>
                    <a:ext uri="{FF2B5EF4-FFF2-40B4-BE49-F238E27FC236}">
                      <a16:creationId xmlns:a16="http://schemas.microsoft.com/office/drawing/2014/main" id="{34E1B55B-DFC0-FD3D-6BDE-DAC08ACE87BB}"/>
                    </a:ext>
                  </a:extLst>
                </p:cNvPr>
                <p:cNvPicPr/>
                <p:nvPr/>
              </p:nvPicPr>
              <p:blipFill>
                <a:blip r:embed="rId5820"/>
                <a:stretch>
                  <a:fillRect/>
                </a:stretch>
              </p:blipFill>
              <p:spPr>
                <a:xfrm>
                  <a:off x="5769514" y="1710926"/>
                  <a:ext cx="242640" cy="10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21">
              <p14:nvContentPartPr>
                <p14:cNvPr id="3353" name="Ink 3352">
                  <a:extLst>
                    <a:ext uri="{FF2B5EF4-FFF2-40B4-BE49-F238E27FC236}">
                      <a16:creationId xmlns:a16="http://schemas.microsoft.com/office/drawing/2014/main" id="{266885CA-4C28-391E-1489-3267885BD6DF}"/>
                    </a:ext>
                  </a:extLst>
                </p14:cNvPr>
                <p14:cNvContentPartPr/>
                <p14:nvPr/>
              </p14:nvContentPartPr>
              <p14:xfrm>
                <a:off x="5946994" y="2045726"/>
                <a:ext cx="53640" cy="297360"/>
              </p14:xfrm>
            </p:contentPart>
          </mc:Choice>
          <mc:Fallback xmlns="">
            <p:pic>
              <p:nvPicPr>
                <p:cNvPr id="3353" name="Ink 3352">
                  <a:extLst>
                    <a:ext uri="{FF2B5EF4-FFF2-40B4-BE49-F238E27FC236}">
                      <a16:creationId xmlns:a16="http://schemas.microsoft.com/office/drawing/2014/main" id="{266885CA-4C28-391E-1489-3267885BD6DF}"/>
                    </a:ext>
                  </a:extLst>
                </p:cNvPr>
                <p:cNvPicPr/>
                <p:nvPr/>
              </p:nvPicPr>
              <p:blipFill>
                <a:blip r:embed="rId5822"/>
                <a:stretch>
                  <a:fillRect/>
                </a:stretch>
              </p:blipFill>
              <p:spPr>
                <a:xfrm>
                  <a:off x="5883994" y="1668086"/>
                  <a:ext cx="179280" cy="10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23">
              <p14:nvContentPartPr>
                <p14:cNvPr id="3354" name="Ink 3353">
                  <a:extLst>
                    <a:ext uri="{FF2B5EF4-FFF2-40B4-BE49-F238E27FC236}">
                      <a16:creationId xmlns:a16="http://schemas.microsoft.com/office/drawing/2014/main" id="{AE6D296F-F159-EB41-9CFC-D2F059C3F9B8}"/>
                    </a:ext>
                  </a:extLst>
                </p14:cNvPr>
                <p14:cNvContentPartPr/>
                <p14:nvPr/>
              </p14:nvContentPartPr>
              <p14:xfrm>
                <a:off x="5969314" y="2178926"/>
                <a:ext cx="113760" cy="186840"/>
              </p14:xfrm>
            </p:contentPart>
          </mc:Choice>
          <mc:Fallback xmlns="">
            <p:pic>
              <p:nvPicPr>
                <p:cNvPr id="3354" name="Ink 3353">
                  <a:extLst>
                    <a:ext uri="{FF2B5EF4-FFF2-40B4-BE49-F238E27FC236}">
                      <a16:creationId xmlns:a16="http://schemas.microsoft.com/office/drawing/2014/main" id="{AE6D296F-F159-EB41-9CFC-D2F059C3F9B8}"/>
                    </a:ext>
                  </a:extLst>
                </p:cNvPr>
                <p:cNvPicPr/>
                <p:nvPr/>
              </p:nvPicPr>
              <p:blipFill>
                <a:blip r:embed="rId5824"/>
                <a:stretch>
                  <a:fillRect/>
                </a:stretch>
              </p:blipFill>
              <p:spPr>
                <a:xfrm>
                  <a:off x="5906674" y="1801286"/>
                  <a:ext cx="239400" cy="9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25">
              <p14:nvContentPartPr>
                <p14:cNvPr id="3355" name="Ink 3354">
                  <a:extLst>
                    <a:ext uri="{FF2B5EF4-FFF2-40B4-BE49-F238E27FC236}">
                      <a16:creationId xmlns:a16="http://schemas.microsoft.com/office/drawing/2014/main" id="{8E0C7BE0-E185-6084-4DA6-312F5B20CFD8}"/>
                    </a:ext>
                  </a:extLst>
                </p14:cNvPr>
                <p14:cNvContentPartPr/>
                <p14:nvPr/>
              </p14:nvContentPartPr>
              <p14:xfrm>
                <a:off x="6073714" y="2107646"/>
                <a:ext cx="20880" cy="223920"/>
              </p14:xfrm>
            </p:contentPart>
          </mc:Choice>
          <mc:Fallback xmlns="">
            <p:pic>
              <p:nvPicPr>
                <p:cNvPr id="3355" name="Ink 3354">
                  <a:extLst>
                    <a:ext uri="{FF2B5EF4-FFF2-40B4-BE49-F238E27FC236}">
                      <a16:creationId xmlns:a16="http://schemas.microsoft.com/office/drawing/2014/main" id="{8E0C7BE0-E185-6084-4DA6-312F5B20CFD8}"/>
                    </a:ext>
                  </a:extLst>
                </p:cNvPr>
                <p:cNvPicPr/>
                <p:nvPr/>
              </p:nvPicPr>
              <p:blipFill>
                <a:blip r:embed="rId5826"/>
                <a:stretch>
                  <a:fillRect/>
                </a:stretch>
              </p:blipFill>
              <p:spPr>
                <a:xfrm>
                  <a:off x="6010714" y="1729646"/>
                  <a:ext cx="146520" cy="9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27">
              <p14:nvContentPartPr>
                <p14:cNvPr id="3356" name="Ink 3355">
                  <a:extLst>
                    <a:ext uri="{FF2B5EF4-FFF2-40B4-BE49-F238E27FC236}">
                      <a16:creationId xmlns:a16="http://schemas.microsoft.com/office/drawing/2014/main" id="{1C938874-F5BF-242D-E479-FCC07855CECA}"/>
                    </a:ext>
                  </a:extLst>
                </p14:cNvPr>
                <p14:cNvContentPartPr/>
                <p14:nvPr/>
              </p14:nvContentPartPr>
              <p14:xfrm>
                <a:off x="5723794" y="2083526"/>
                <a:ext cx="21240" cy="141840"/>
              </p14:xfrm>
            </p:contentPart>
          </mc:Choice>
          <mc:Fallback xmlns="">
            <p:pic>
              <p:nvPicPr>
                <p:cNvPr id="3356" name="Ink 3355">
                  <a:extLst>
                    <a:ext uri="{FF2B5EF4-FFF2-40B4-BE49-F238E27FC236}">
                      <a16:creationId xmlns:a16="http://schemas.microsoft.com/office/drawing/2014/main" id="{1C938874-F5BF-242D-E479-FCC07855CECA}"/>
                    </a:ext>
                  </a:extLst>
                </p:cNvPr>
                <p:cNvPicPr/>
                <p:nvPr/>
              </p:nvPicPr>
              <p:blipFill>
                <a:blip r:embed="rId5828"/>
                <a:stretch>
                  <a:fillRect/>
                </a:stretch>
              </p:blipFill>
              <p:spPr>
                <a:xfrm>
                  <a:off x="5660794" y="1705526"/>
                  <a:ext cx="146880" cy="89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29">
              <p14:nvContentPartPr>
                <p14:cNvPr id="3358" name="Ink 3357">
                  <a:extLst>
                    <a:ext uri="{FF2B5EF4-FFF2-40B4-BE49-F238E27FC236}">
                      <a16:creationId xmlns:a16="http://schemas.microsoft.com/office/drawing/2014/main" id="{83F9F2A8-03B3-8603-C887-6FEE57964407}"/>
                    </a:ext>
                  </a:extLst>
                </p14:cNvPr>
                <p14:cNvContentPartPr/>
                <p14:nvPr/>
              </p14:nvContentPartPr>
              <p14:xfrm>
                <a:off x="4804354" y="1907486"/>
                <a:ext cx="401760" cy="226800"/>
              </p14:xfrm>
            </p:contentPart>
          </mc:Choice>
          <mc:Fallback xmlns="">
            <p:pic>
              <p:nvPicPr>
                <p:cNvPr id="3358" name="Ink 3357">
                  <a:extLst>
                    <a:ext uri="{FF2B5EF4-FFF2-40B4-BE49-F238E27FC236}">
                      <a16:creationId xmlns:a16="http://schemas.microsoft.com/office/drawing/2014/main" id="{83F9F2A8-03B3-8603-C887-6FEE57964407}"/>
                    </a:ext>
                  </a:extLst>
                </p:cNvPr>
                <p:cNvPicPr/>
                <p:nvPr/>
              </p:nvPicPr>
              <p:blipFill>
                <a:blip r:embed="rId5830"/>
                <a:stretch>
                  <a:fillRect/>
                </a:stretch>
              </p:blipFill>
              <p:spPr>
                <a:xfrm>
                  <a:off x="4741354" y="1529846"/>
                  <a:ext cx="527400" cy="9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31">
              <p14:nvContentPartPr>
                <p14:cNvPr id="3359" name="Ink 3358">
                  <a:extLst>
                    <a:ext uri="{FF2B5EF4-FFF2-40B4-BE49-F238E27FC236}">
                      <a16:creationId xmlns:a16="http://schemas.microsoft.com/office/drawing/2014/main" id="{12D329EB-EF3C-BCA1-A7E7-154D395A6D04}"/>
                    </a:ext>
                  </a:extLst>
                </p14:cNvPr>
                <p14:cNvContentPartPr/>
                <p14:nvPr/>
              </p14:nvContentPartPr>
              <p14:xfrm>
                <a:off x="4747114" y="1909646"/>
                <a:ext cx="317160" cy="199080"/>
              </p14:xfrm>
            </p:contentPart>
          </mc:Choice>
          <mc:Fallback xmlns="">
            <p:pic>
              <p:nvPicPr>
                <p:cNvPr id="3359" name="Ink 3358">
                  <a:extLst>
                    <a:ext uri="{FF2B5EF4-FFF2-40B4-BE49-F238E27FC236}">
                      <a16:creationId xmlns:a16="http://schemas.microsoft.com/office/drawing/2014/main" id="{12D329EB-EF3C-BCA1-A7E7-154D395A6D04}"/>
                    </a:ext>
                  </a:extLst>
                </p:cNvPr>
                <p:cNvPicPr/>
                <p:nvPr/>
              </p:nvPicPr>
              <p:blipFill>
                <a:blip r:embed="rId5832"/>
                <a:stretch>
                  <a:fillRect/>
                </a:stretch>
              </p:blipFill>
              <p:spPr>
                <a:xfrm>
                  <a:off x="4684114" y="1531646"/>
                  <a:ext cx="442800" cy="9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33">
              <p14:nvContentPartPr>
                <p14:cNvPr id="3360" name="Ink 3359">
                  <a:extLst>
                    <a:ext uri="{FF2B5EF4-FFF2-40B4-BE49-F238E27FC236}">
                      <a16:creationId xmlns:a16="http://schemas.microsoft.com/office/drawing/2014/main" id="{4539A6E2-29A6-658C-68C8-B0B1035BE6CE}"/>
                    </a:ext>
                  </a:extLst>
                </p14:cNvPr>
                <p14:cNvContentPartPr/>
                <p14:nvPr/>
              </p14:nvContentPartPr>
              <p14:xfrm>
                <a:off x="5017834" y="1871486"/>
                <a:ext cx="298800" cy="268560"/>
              </p14:xfrm>
            </p:contentPart>
          </mc:Choice>
          <mc:Fallback xmlns="">
            <p:pic>
              <p:nvPicPr>
                <p:cNvPr id="3360" name="Ink 3359">
                  <a:extLst>
                    <a:ext uri="{FF2B5EF4-FFF2-40B4-BE49-F238E27FC236}">
                      <a16:creationId xmlns:a16="http://schemas.microsoft.com/office/drawing/2014/main" id="{4539A6E2-29A6-658C-68C8-B0B1035BE6CE}"/>
                    </a:ext>
                  </a:extLst>
                </p:cNvPr>
                <p:cNvPicPr/>
                <p:nvPr/>
              </p:nvPicPr>
              <p:blipFill>
                <a:blip r:embed="rId5834"/>
                <a:stretch>
                  <a:fillRect/>
                </a:stretch>
              </p:blipFill>
              <p:spPr>
                <a:xfrm>
                  <a:off x="4954834" y="1493486"/>
                  <a:ext cx="424440" cy="10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35">
              <p14:nvContentPartPr>
                <p14:cNvPr id="3361" name="Ink 3360">
                  <a:extLst>
                    <a:ext uri="{FF2B5EF4-FFF2-40B4-BE49-F238E27FC236}">
                      <a16:creationId xmlns:a16="http://schemas.microsoft.com/office/drawing/2014/main" id="{76E4FAFE-06A0-9E0B-ABD3-6A3C219E8C9D}"/>
                    </a:ext>
                  </a:extLst>
                </p14:cNvPr>
                <p14:cNvContentPartPr/>
                <p14:nvPr/>
              </p14:nvContentPartPr>
              <p14:xfrm>
                <a:off x="5071834" y="1928366"/>
                <a:ext cx="344520" cy="209160"/>
              </p14:xfrm>
            </p:contentPart>
          </mc:Choice>
          <mc:Fallback xmlns="">
            <p:pic>
              <p:nvPicPr>
                <p:cNvPr id="3361" name="Ink 3360">
                  <a:extLst>
                    <a:ext uri="{FF2B5EF4-FFF2-40B4-BE49-F238E27FC236}">
                      <a16:creationId xmlns:a16="http://schemas.microsoft.com/office/drawing/2014/main" id="{76E4FAFE-06A0-9E0B-ABD3-6A3C219E8C9D}"/>
                    </a:ext>
                  </a:extLst>
                </p:cNvPr>
                <p:cNvPicPr/>
                <p:nvPr/>
              </p:nvPicPr>
              <p:blipFill>
                <a:blip r:embed="rId5836"/>
                <a:stretch>
                  <a:fillRect/>
                </a:stretch>
              </p:blipFill>
              <p:spPr>
                <a:xfrm>
                  <a:off x="5009194" y="1550366"/>
                  <a:ext cx="470160" cy="9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37">
              <p14:nvContentPartPr>
                <p14:cNvPr id="3362" name="Ink 3361">
                  <a:extLst>
                    <a:ext uri="{FF2B5EF4-FFF2-40B4-BE49-F238E27FC236}">
                      <a16:creationId xmlns:a16="http://schemas.microsoft.com/office/drawing/2014/main" id="{FFA6610F-BCDD-B9C6-17DE-14C93B2EBC12}"/>
                    </a:ext>
                  </a:extLst>
                </p14:cNvPr>
                <p14:cNvContentPartPr/>
                <p14:nvPr/>
              </p14:nvContentPartPr>
              <p14:xfrm>
                <a:off x="5121154" y="1921886"/>
                <a:ext cx="352080" cy="291600"/>
              </p14:xfrm>
            </p:contentPart>
          </mc:Choice>
          <mc:Fallback xmlns="">
            <p:pic>
              <p:nvPicPr>
                <p:cNvPr id="3362" name="Ink 3361">
                  <a:extLst>
                    <a:ext uri="{FF2B5EF4-FFF2-40B4-BE49-F238E27FC236}">
                      <a16:creationId xmlns:a16="http://schemas.microsoft.com/office/drawing/2014/main" id="{FFA6610F-BCDD-B9C6-17DE-14C93B2EBC12}"/>
                    </a:ext>
                  </a:extLst>
                </p:cNvPr>
                <p:cNvPicPr/>
                <p:nvPr/>
              </p:nvPicPr>
              <p:blipFill>
                <a:blip r:embed="rId5838"/>
                <a:stretch>
                  <a:fillRect/>
                </a:stretch>
              </p:blipFill>
              <p:spPr>
                <a:xfrm>
                  <a:off x="5058514" y="1543886"/>
                  <a:ext cx="477720" cy="10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39">
              <p14:nvContentPartPr>
                <p14:cNvPr id="3363" name="Ink 3362">
                  <a:extLst>
                    <a:ext uri="{FF2B5EF4-FFF2-40B4-BE49-F238E27FC236}">
                      <a16:creationId xmlns:a16="http://schemas.microsoft.com/office/drawing/2014/main" id="{899A1D1B-BBBF-805C-A33B-14976D200C60}"/>
                    </a:ext>
                  </a:extLst>
                </p14:cNvPr>
                <p14:cNvContentPartPr/>
                <p14:nvPr/>
              </p14:nvContentPartPr>
              <p14:xfrm>
                <a:off x="5037634" y="1879766"/>
                <a:ext cx="456840" cy="113400"/>
              </p14:xfrm>
            </p:contentPart>
          </mc:Choice>
          <mc:Fallback xmlns="">
            <p:pic>
              <p:nvPicPr>
                <p:cNvPr id="3363" name="Ink 3362">
                  <a:extLst>
                    <a:ext uri="{FF2B5EF4-FFF2-40B4-BE49-F238E27FC236}">
                      <a16:creationId xmlns:a16="http://schemas.microsoft.com/office/drawing/2014/main" id="{899A1D1B-BBBF-805C-A33B-14976D200C60}"/>
                    </a:ext>
                  </a:extLst>
                </p:cNvPr>
                <p:cNvPicPr/>
                <p:nvPr/>
              </p:nvPicPr>
              <p:blipFill>
                <a:blip r:embed="rId5840"/>
                <a:stretch>
                  <a:fillRect/>
                </a:stretch>
              </p:blipFill>
              <p:spPr>
                <a:xfrm>
                  <a:off x="4974634" y="1502126"/>
                  <a:ext cx="582480" cy="86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41">
              <p14:nvContentPartPr>
                <p14:cNvPr id="3364" name="Ink 3363">
                  <a:extLst>
                    <a:ext uri="{FF2B5EF4-FFF2-40B4-BE49-F238E27FC236}">
                      <a16:creationId xmlns:a16="http://schemas.microsoft.com/office/drawing/2014/main" id="{A0C4E9C9-9649-7CC0-EA91-5A27C71E8D98}"/>
                    </a:ext>
                  </a:extLst>
                </p14:cNvPr>
                <p14:cNvContentPartPr/>
                <p14:nvPr/>
              </p14:nvContentPartPr>
              <p14:xfrm>
                <a:off x="4958434" y="1803086"/>
                <a:ext cx="504000" cy="160560"/>
              </p14:xfrm>
            </p:contentPart>
          </mc:Choice>
          <mc:Fallback xmlns="">
            <p:pic>
              <p:nvPicPr>
                <p:cNvPr id="3364" name="Ink 3363">
                  <a:extLst>
                    <a:ext uri="{FF2B5EF4-FFF2-40B4-BE49-F238E27FC236}">
                      <a16:creationId xmlns:a16="http://schemas.microsoft.com/office/drawing/2014/main" id="{A0C4E9C9-9649-7CC0-EA91-5A27C71E8D98}"/>
                    </a:ext>
                  </a:extLst>
                </p:cNvPr>
                <p:cNvPicPr/>
                <p:nvPr/>
              </p:nvPicPr>
              <p:blipFill>
                <a:blip r:embed="rId5842"/>
                <a:stretch>
                  <a:fillRect/>
                </a:stretch>
              </p:blipFill>
              <p:spPr>
                <a:xfrm>
                  <a:off x="4895434" y="1425086"/>
                  <a:ext cx="629640" cy="9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43">
              <p14:nvContentPartPr>
                <p14:cNvPr id="3365" name="Ink 3364">
                  <a:extLst>
                    <a:ext uri="{FF2B5EF4-FFF2-40B4-BE49-F238E27FC236}">
                      <a16:creationId xmlns:a16="http://schemas.microsoft.com/office/drawing/2014/main" id="{203C1385-023F-1889-CBE7-93B5837F9456}"/>
                    </a:ext>
                  </a:extLst>
                </p14:cNvPr>
                <p14:cNvContentPartPr/>
                <p14:nvPr/>
              </p14:nvContentPartPr>
              <p14:xfrm>
                <a:off x="4862314" y="1853486"/>
                <a:ext cx="676800" cy="118440"/>
              </p14:xfrm>
            </p:contentPart>
          </mc:Choice>
          <mc:Fallback xmlns="">
            <p:pic>
              <p:nvPicPr>
                <p:cNvPr id="3365" name="Ink 3364">
                  <a:extLst>
                    <a:ext uri="{FF2B5EF4-FFF2-40B4-BE49-F238E27FC236}">
                      <a16:creationId xmlns:a16="http://schemas.microsoft.com/office/drawing/2014/main" id="{203C1385-023F-1889-CBE7-93B5837F9456}"/>
                    </a:ext>
                  </a:extLst>
                </p:cNvPr>
                <p:cNvPicPr/>
                <p:nvPr/>
              </p:nvPicPr>
              <p:blipFill>
                <a:blip r:embed="rId5844"/>
                <a:stretch>
                  <a:fillRect/>
                </a:stretch>
              </p:blipFill>
              <p:spPr>
                <a:xfrm>
                  <a:off x="4799314" y="1475486"/>
                  <a:ext cx="802440" cy="87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45">
              <p14:nvContentPartPr>
                <p14:cNvPr id="3366" name="Ink 3365">
                  <a:extLst>
                    <a:ext uri="{FF2B5EF4-FFF2-40B4-BE49-F238E27FC236}">
                      <a16:creationId xmlns:a16="http://schemas.microsoft.com/office/drawing/2014/main" id="{441A0548-21E6-4DE6-11FF-743183F53814}"/>
                    </a:ext>
                  </a:extLst>
                </p14:cNvPr>
                <p14:cNvContentPartPr/>
                <p14:nvPr/>
              </p14:nvContentPartPr>
              <p14:xfrm>
                <a:off x="5307274" y="1909646"/>
                <a:ext cx="205560" cy="246240"/>
              </p14:xfrm>
            </p:contentPart>
          </mc:Choice>
          <mc:Fallback xmlns="">
            <p:pic>
              <p:nvPicPr>
                <p:cNvPr id="3366" name="Ink 3365">
                  <a:extLst>
                    <a:ext uri="{FF2B5EF4-FFF2-40B4-BE49-F238E27FC236}">
                      <a16:creationId xmlns:a16="http://schemas.microsoft.com/office/drawing/2014/main" id="{441A0548-21E6-4DE6-11FF-743183F53814}"/>
                    </a:ext>
                  </a:extLst>
                </p:cNvPr>
                <p:cNvPicPr/>
                <p:nvPr/>
              </p:nvPicPr>
              <p:blipFill>
                <a:blip r:embed="rId5846"/>
                <a:stretch>
                  <a:fillRect/>
                </a:stretch>
              </p:blipFill>
              <p:spPr>
                <a:xfrm>
                  <a:off x="5244274" y="1532006"/>
                  <a:ext cx="331200" cy="10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47">
              <p14:nvContentPartPr>
                <p14:cNvPr id="3367" name="Ink 3366">
                  <a:extLst>
                    <a:ext uri="{FF2B5EF4-FFF2-40B4-BE49-F238E27FC236}">
                      <a16:creationId xmlns:a16="http://schemas.microsoft.com/office/drawing/2014/main" id="{90327CEC-225E-3D1A-E01B-2A085034D047}"/>
                    </a:ext>
                  </a:extLst>
                </p14:cNvPr>
                <p14:cNvContentPartPr/>
                <p14:nvPr/>
              </p14:nvContentPartPr>
              <p14:xfrm>
                <a:off x="5291794" y="1936646"/>
                <a:ext cx="90000" cy="326880"/>
              </p14:xfrm>
            </p:contentPart>
          </mc:Choice>
          <mc:Fallback xmlns="">
            <p:pic>
              <p:nvPicPr>
                <p:cNvPr id="3367" name="Ink 3366">
                  <a:extLst>
                    <a:ext uri="{FF2B5EF4-FFF2-40B4-BE49-F238E27FC236}">
                      <a16:creationId xmlns:a16="http://schemas.microsoft.com/office/drawing/2014/main" id="{90327CEC-225E-3D1A-E01B-2A085034D047}"/>
                    </a:ext>
                  </a:extLst>
                </p:cNvPr>
                <p:cNvPicPr/>
                <p:nvPr/>
              </p:nvPicPr>
              <p:blipFill>
                <a:blip r:embed="rId5848"/>
                <a:stretch>
                  <a:fillRect/>
                </a:stretch>
              </p:blipFill>
              <p:spPr>
                <a:xfrm>
                  <a:off x="5229154" y="1558646"/>
                  <a:ext cx="215640" cy="10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49">
              <p14:nvContentPartPr>
                <p14:cNvPr id="3368" name="Ink 3367">
                  <a:extLst>
                    <a:ext uri="{FF2B5EF4-FFF2-40B4-BE49-F238E27FC236}">
                      <a16:creationId xmlns:a16="http://schemas.microsoft.com/office/drawing/2014/main" id="{3D5644BB-0070-7836-D3B2-5E197AB105AC}"/>
                    </a:ext>
                  </a:extLst>
                </p14:cNvPr>
                <p14:cNvContentPartPr/>
                <p14:nvPr/>
              </p14:nvContentPartPr>
              <p14:xfrm>
                <a:off x="5315914" y="2009006"/>
                <a:ext cx="96480" cy="284400"/>
              </p14:xfrm>
            </p:contentPart>
          </mc:Choice>
          <mc:Fallback xmlns="">
            <p:pic>
              <p:nvPicPr>
                <p:cNvPr id="3368" name="Ink 3367">
                  <a:extLst>
                    <a:ext uri="{FF2B5EF4-FFF2-40B4-BE49-F238E27FC236}">
                      <a16:creationId xmlns:a16="http://schemas.microsoft.com/office/drawing/2014/main" id="{3D5644BB-0070-7836-D3B2-5E197AB105AC}"/>
                    </a:ext>
                  </a:extLst>
                </p:cNvPr>
                <p:cNvPicPr/>
                <p:nvPr/>
              </p:nvPicPr>
              <p:blipFill>
                <a:blip r:embed="rId5850"/>
                <a:stretch>
                  <a:fillRect/>
                </a:stretch>
              </p:blipFill>
              <p:spPr>
                <a:xfrm>
                  <a:off x="5252914" y="1631006"/>
                  <a:ext cx="222120" cy="10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51">
              <p14:nvContentPartPr>
                <p14:cNvPr id="3369" name="Ink 3368">
                  <a:extLst>
                    <a:ext uri="{FF2B5EF4-FFF2-40B4-BE49-F238E27FC236}">
                      <a16:creationId xmlns:a16="http://schemas.microsoft.com/office/drawing/2014/main" id="{C6899FC9-2841-87F4-8F9C-349B7ECFF2D8}"/>
                    </a:ext>
                  </a:extLst>
                </p14:cNvPr>
                <p14:cNvContentPartPr/>
                <p14:nvPr/>
              </p14:nvContentPartPr>
              <p14:xfrm>
                <a:off x="5297554" y="1976966"/>
                <a:ext cx="158040" cy="236880"/>
              </p14:xfrm>
            </p:contentPart>
          </mc:Choice>
          <mc:Fallback xmlns="">
            <p:pic>
              <p:nvPicPr>
                <p:cNvPr id="3369" name="Ink 3368">
                  <a:extLst>
                    <a:ext uri="{FF2B5EF4-FFF2-40B4-BE49-F238E27FC236}">
                      <a16:creationId xmlns:a16="http://schemas.microsoft.com/office/drawing/2014/main" id="{C6899FC9-2841-87F4-8F9C-349B7ECFF2D8}"/>
                    </a:ext>
                  </a:extLst>
                </p:cNvPr>
                <p:cNvPicPr/>
                <p:nvPr/>
              </p:nvPicPr>
              <p:blipFill>
                <a:blip r:embed="rId5852"/>
                <a:stretch>
                  <a:fillRect/>
                </a:stretch>
              </p:blipFill>
              <p:spPr>
                <a:xfrm>
                  <a:off x="5234914" y="1599326"/>
                  <a:ext cx="283680" cy="9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53">
              <p14:nvContentPartPr>
                <p14:cNvPr id="3370" name="Ink 3369">
                  <a:extLst>
                    <a:ext uri="{FF2B5EF4-FFF2-40B4-BE49-F238E27FC236}">
                      <a16:creationId xmlns:a16="http://schemas.microsoft.com/office/drawing/2014/main" id="{01920CFC-68CD-5494-7465-89EB50DE7F77}"/>
                    </a:ext>
                  </a:extLst>
                </p14:cNvPr>
                <p14:cNvContentPartPr/>
                <p14:nvPr/>
              </p14:nvContentPartPr>
              <p14:xfrm>
                <a:off x="5457394" y="2007566"/>
                <a:ext cx="13320" cy="110160"/>
              </p14:xfrm>
            </p:contentPart>
          </mc:Choice>
          <mc:Fallback xmlns="">
            <p:pic>
              <p:nvPicPr>
                <p:cNvPr id="3370" name="Ink 3369">
                  <a:extLst>
                    <a:ext uri="{FF2B5EF4-FFF2-40B4-BE49-F238E27FC236}">
                      <a16:creationId xmlns:a16="http://schemas.microsoft.com/office/drawing/2014/main" id="{01920CFC-68CD-5494-7465-89EB50DE7F77}"/>
                    </a:ext>
                  </a:extLst>
                </p:cNvPr>
                <p:cNvPicPr/>
                <p:nvPr/>
              </p:nvPicPr>
              <p:blipFill>
                <a:blip r:embed="rId5854"/>
                <a:stretch>
                  <a:fillRect/>
                </a:stretch>
              </p:blipFill>
              <p:spPr>
                <a:xfrm>
                  <a:off x="5394394" y="1629566"/>
                  <a:ext cx="138960" cy="86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55">
              <p14:nvContentPartPr>
                <p14:cNvPr id="3372" name="Ink 3371">
                  <a:extLst>
                    <a:ext uri="{FF2B5EF4-FFF2-40B4-BE49-F238E27FC236}">
                      <a16:creationId xmlns:a16="http://schemas.microsoft.com/office/drawing/2014/main" id="{BF1DC71B-CC98-23CE-3F5D-538AC61FDE0E}"/>
                    </a:ext>
                  </a:extLst>
                </p14:cNvPr>
                <p14:cNvContentPartPr/>
                <p14:nvPr/>
              </p14:nvContentPartPr>
              <p14:xfrm>
                <a:off x="5388994" y="1977326"/>
                <a:ext cx="99000" cy="275040"/>
              </p14:xfrm>
            </p:contentPart>
          </mc:Choice>
          <mc:Fallback xmlns="">
            <p:pic>
              <p:nvPicPr>
                <p:cNvPr id="3372" name="Ink 3371">
                  <a:extLst>
                    <a:ext uri="{FF2B5EF4-FFF2-40B4-BE49-F238E27FC236}">
                      <a16:creationId xmlns:a16="http://schemas.microsoft.com/office/drawing/2014/main" id="{BF1DC71B-CC98-23CE-3F5D-538AC61FDE0E}"/>
                    </a:ext>
                  </a:extLst>
                </p:cNvPr>
                <p:cNvPicPr/>
                <p:nvPr/>
              </p:nvPicPr>
              <p:blipFill>
                <a:blip r:embed="rId5856"/>
                <a:stretch>
                  <a:fillRect/>
                </a:stretch>
              </p:blipFill>
              <p:spPr>
                <a:xfrm>
                  <a:off x="5325994" y="1599686"/>
                  <a:ext cx="224640" cy="10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57">
              <p14:nvContentPartPr>
                <p14:cNvPr id="3373" name="Ink 3372">
                  <a:extLst>
                    <a:ext uri="{FF2B5EF4-FFF2-40B4-BE49-F238E27FC236}">
                      <a16:creationId xmlns:a16="http://schemas.microsoft.com/office/drawing/2014/main" id="{8F69436E-F8C0-9FD0-1E9D-6CC7BBD4A1AE}"/>
                    </a:ext>
                  </a:extLst>
                </p14:cNvPr>
                <p14:cNvContentPartPr/>
                <p14:nvPr/>
              </p14:nvContentPartPr>
              <p14:xfrm>
                <a:off x="5385034" y="1961846"/>
                <a:ext cx="43560" cy="287280"/>
              </p14:xfrm>
            </p:contentPart>
          </mc:Choice>
          <mc:Fallback xmlns="">
            <p:pic>
              <p:nvPicPr>
                <p:cNvPr id="3373" name="Ink 3372">
                  <a:extLst>
                    <a:ext uri="{FF2B5EF4-FFF2-40B4-BE49-F238E27FC236}">
                      <a16:creationId xmlns:a16="http://schemas.microsoft.com/office/drawing/2014/main" id="{8F69436E-F8C0-9FD0-1E9D-6CC7BBD4A1AE}"/>
                    </a:ext>
                  </a:extLst>
                </p:cNvPr>
                <p:cNvPicPr/>
                <p:nvPr/>
              </p:nvPicPr>
              <p:blipFill>
                <a:blip r:embed="rId5858"/>
                <a:stretch>
                  <a:fillRect/>
                </a:stretch>
              </p:blipFill>
              <p:spPr>
                <a:xfrm>
                  <a:off x="5322394" y="1583846"/>
                  <a:ext cx="169200" cy="10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59">
              <p14:nvContentPartPr>
                <p14:cNvPr id="3374" name="Ink 3373">
                  <a:extLst>
                    <a:ext uri="{FF2B5EF4-FFF2-40B4-BE49-F238E27FC236}">
                      <a16:creationId xmlns:a16="http://schemas.microsoft.com/office/drawing/2014/main" id="{DF730341-B1A3-A277-92B0-BF6EAFE6BC4E}"/>
                    </a:ext>
                  </a:extLst>
                </p14:cNvPr>
                <p14:cNvContentPartPr/>
                <p14:nvPr/>
              </p14:nvContentPartPr>
              <p14:xfrm>
                <a:off x="5370634" y="2094686"/>
                <a:ext cx="28800" cy="176040"/>
              </p14:xfrm>
            </p:contentPart>
          </mc:Choice>
          <mc:Fallback xmlns="">
            <p:pic>
              <p:nvPicPr>
                <p:cNvPr id="3374" name="Ink 3373">
                  <a:extLst>
                    <a:ext uri="{FF2B5EF4-FFF2-40B4-BE49-F238E27FC236}">
                      <a16:creationId xmlns:a16="http://schemas.microsoft.com/office/drawing/2014/main" id="{DF730341-B1A3-A277-92B0-BF6EAFE6BC4E}"/>
                    </a:ext>
                  </a:extLst>
                </p:cNvPr>
                <p:cNvPicPr/>
                <p:nvPr/>
              </p:nvPicPr>
              <p:blipFill>
                <a:blip r:embed="rId5860"/>
                <a:stretch>
                  <a:fillRect/>
                </a:stretch>
              </p:blipFill>
              <p:spPr>
                <a:xfrm>
                  <a:off x="5307994" y="1717046"/>
                  <a:ext cx="154440" cy="9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61">
              <p14:nvContentPartPr>
                <p14:cNvPr id="3375" name="Ink 3374">
                  <a:extLst>
                    <a:ext uri="{FF2B5EF4-FFF2-40B4-BE49-F238E27FC236}">
                      <a16:creationId xmlns:a16="http://schemas.microsoft.com/office/drawing/2014/main" id="{552AB34E-E215-93E5-088F-4897DF8F9E81}"/>
                    </a:ext>
                  </a:extLst>
                </p14:cNvPr>
                <p14:cNvContentPartPr/>
                <p14:nvPr/>
              </p14:nvContentPartPr>
              <p14:xfrm>
                <a:off x="5504194" y="1995686"/>
                <a:ext cx="115920" cy="225360"/>
              </p14:xfrm>
            </p:contentPart>
          </mc:Choice>
          <mc:Fallback xmlns="">
            <p:pic>
              <p:nvPicPr>
                <p:cNvPr id="3375" name="Ink 3374">
                  <a:extLst>
                    <a:ext uri="{FF2B5EF4-FFF2-40B4-BE49-F238E27FC236}">
                      <a16:creationId xmlns:a16="http://schemas.microsoft.com/office/drawing/2014/main" id="{552AB34E-E215-93E5-088F-4897DF8F9E81}"/>
                    </a:ext>
                  </a:extLst>
                </p:cNvPr>
                <p:cNvPicPr/>
                <p:nvPr/>
              </p:nvPicPr>
              <p:blipFill>
                <a:blip r:embed="rId5862"/>
                <a:stretch>
                  <a:fillRect/>
                </a:stretch>
              </p:blipFill>
              <p:spPr>
                <a:xfrm>
                  <a:off x="5441194" y="1617686"/>
                  <a:ext cx="241560" cy="9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63">
              <p14:nvContentPartPr>
                <p14:cNvPr id="3377" name="Ink 3376">
                  <a:extLst>
                    <a:ext uri="{FF2B5EF4-FFF2-40B4-BE49-F238E27FC236}">
                      <a16:creationId xmlns:a16="http://schemas.microsoft.com/office/drawing/2014/main" id="{721851E2-28A7-8D31-7BBC-7204C516F0D4}"/>
                    </a:ext>
                  </a:extLst>
                </p14:cNvPr>
                <p14:cNvContentPartPr/>
                <p14:nvPr/>
              </p14:nvContentPartPr>
              <p14:xfrm>
                <a:off x="5465674" y="2153006"/>
                <a:ext cx="156600" cy="233640"/>
              </p14:xfrm>
            </p:contentPart>
          </mc:Choice>
          <mc:Fallback xmlns="">
            <p:pic>
              <p:nvPicPr>
                <p:cNvPr id="3377" name="Ink 3376">
                  <a:extLst>
                    <a:ext uri="{FF2B5EF4-FFF2-40B4-BE49-F238E27FC236}">
                      <a16:creationId xmlns:a16="http://schemas.microsoft.com/office/drawing/2014/main" id="{721851E2-28A7-8D31-7BBC-7204C516F0D4}"/>
                    </a:ext>
                  </a:extLst>
                </p:cNvPr>
                <p:cNvPicPr/>
                <p:nvPr/>
              </p:nvPicPr>
              <p:blipFill>
                <a:blip r:embed="rId5864"/>
                <a:stretch>
                  <a:fillRect/>
                </a:stretch>
              </p:blipFill>
              <p:spPr>
                <a:xfrm>
                  <a:off x="5403034" y="1775006"/>
                  <a:ext cx="282240" cy="9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65">
              <p14:nvContentPartPr>
                <p14:cNvPr id="3378" name="Ink 3377">
                  <a:extLst>
                    <a:ext uri="{FF2B5EF4-FFF2-40B4-BE49-F238E27FC236}">
                      <a16:creationId xmlns:a16="http://schemas.microsoft.com/office/drawing/2014/main" id="{E90E92D3-87D1-FC13-B6F0-C1742E56B740}"/>
                    </a:ext>
                  </a:extLst>
                </p14:cNvPr>
                <p14:cNvContentPartPr/>
                <p14:nvPr/>
              </p14:nvContentPartPr>
              <p14:xfrm>
                <a:off x="5494474" y="2050766"/>
                <a:ext cx="51120" cy="297360"/>
              </p14:xfrm>
            </p:contentPart>
          </mc:Choice>
          <mc:Fallback xmlns="">
            <p:pic>
              <p:nvPicPr>
                <p:cNvPr id="3378" name="Ink 3377">
                  <a:extLst>
                    <a:ext uri="{FF2B5EF4-FFF2-40B4-BE49-F238E27FC236}">
                      <a16:creationId xmlns:a16="http://schemas.microsoft.com/office/drawing/2014/main" id="{E90E92D3-87D1-FC13-B6F0-C1742E56B740}"/>
                    </a:ext>
                  </a:extLst>
                </p:cNvPr>
                <p:cNvPicPr/>
                <p:nvPr/>
              </p:nvPicPr>
              <p:blipFill>
                <a:blip r:embed="rId5866"/>
                <a:stretch>
                  <a:fillRect/>
                </a:stretch>
              </p:blipFill>
              <p:spPr>
                <a:xfrm>
                  <a:off x="5431474" y="1673126"/>
                  <a:ext cx="176760" cy="10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67">
              <p14:nvContentPartPr>
                <p14:cNvPr id="3379" name="Ink 3378">
                  <a:extLst>
                    <a:ext uri="{FF2B5EF4-FFF2-40B4-BE49-F238E27FC236}">
                      <a16:creationId xmlns:a16="http://schemas.microsoft.com/office/drawing/2014/main" id="{A6588E0B-E549-4B04-A403-6E268597208E}"/>
                    </a:ext>
                  </a:extLst>
                </p14:cNvPr>
                <p14:cNvContentPartPr/>
                <p14:nvPr/>
              </p14:nvContentPartPr>
              <p14:xfrm>
                <a:off x="5466034" y="2073446"/>
                <a:ext cx="68760" cy="131400"/>
              </p14:xfrm>
            </p:contentPart>
          </mc:Choice>
          <mc:Fallback xmlns="">
            <p:pic>
              <p:nvPicPr>
                <p:cNvPr id="3379" name="Ink 3378">
                  <a:extLst>
                    <a:ext uri="{FF2B5EF4-FFF2-40B4-BE49-F238E27FC236}">
                      <a16:creationId xmlns:a16="http://schemas.microsoft.com/office/drawing/2014/main" id="{A6588E0B-E549-4B04-A403-6E268597208E}"/>
                    </a:ext>
                  </a:extLst>
                </p:cNvPr>
                <p:cNvPicPr/>
                <p:nvPr/>
              </p:nvPicPr>
              <p:blipFill>
                <a:blip r:embed="rId5868"/>
                <a:stretch>
                  <a:fillRect/>
                </a:stretch>
              </p:blipFill>
              <p:spPr>
                <a:xfrm>
                  <a:off x="5403394" y="1695446"/>
                  <a:ext cx="194400" cy="88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69">
              <p14:nvContentPartPr>
                <p14:cNvPr id="3380" name="Ink 3379">
                  <a:extLst>
                    <a:ext uri="{FF2B5EF4-FFF2-40B4-BE49-F238E27FC236}">
                      <a16:creationId xmlns:a16="http://schemas.microsoft.com/office/drawing/2014/main" id="{12734EED-EA37-FDDC-08BC-A58EC1B8078D}"/>
                    </a:ext>
                  </a:extLst>
                </p14:cNvPr>
                <p14:cNvContentPartPr/>
                <p14:nvPr/>
              </p14:nvContentPartPr>
              <p14:xfrm>
                <a:off x="5399074" y="1933406"/>
                <a:ext cx="19800" cy="102240"/>
              </p14:xfrm>
            </p:contentPart>
          </mc:Choice>
          <mc:Fallback xmlns="">
            <p:pic>
              <p:nvPicPr>
                <p:cNvPr id="3380" name="Ink 3379">
                  <a:extLst>
                    <a:ext uri="{FF2B5EF4-FFF2-40B4-BE49-F238E27FC236}">
                      <a16:creationId xmlns:a16="http://schemas.microsoft.com/office/drawing/2014/main" id="{12734EED-EA37-FDDC-08BC-A58EC1B8078D}"/>
                    </a:ext>
                  </a:extLst>
                </p:cNvPr>
                <p:cNvPicPr/>
                <p:nvPr/>
              </p:nvPicPr>
              <p:blipFill>
                <a:blip r:embed="rId5870"/>
                <a:stretch>
                  <a:fillRect/>
                </a:stretch>
              </p:blipFill>
              <p:spPr>
                <a:xfrm>
                  <a:off x="5336434" y="1555766"/>
                  <a:ext cx="145440" cy="85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71">
              <p14:nvContentPartPr>
                <p14:cNvPr id="3381" name="Ink 3380">
                  <a:extLst>
                    <a:ext uri="{FF2B5EF4-FFF2-40B4-BE49-F238E27FC236}">
                      <a16:creationId xmlns:a16="http://schemas.microsoft.com/office/drawing/2014/main" id="{F9C95BDA-EC8F-09F9-56D0-C8C0F2DF3633}"/>
                    </a:ext>
                  </a:extLst>
                </p14:cNvPr>
                <p14:cNvContentPartPr/>
                <p14:nvPr/>
              </p14:nvContentPartPr>
              <p14:xfrm>
                <a:off x="5217274" y="1860686"/>
                <a:ext cx="384840" cy="26640"/>
              </p14:xfrm>
            </p:contentPart>
          </mc:Choice>
          <mc:Fallback xmlns="">
            <p:pic>
              <p:nvPicPr>
                <p:cNvPr id="3381" name="Ink 3380">
                  <a:extLst>
                    <a:ext uri="{FF2B5EF4-FFF2-40B4-BE49-F238E27FC236}">
                      <a16:creationId xmlns:a16="http://schemas.microsoft.com/office/drawing/2014/main" id="{F9C95BDA-EC8F-09F9-56D0-C8C0F2DF3633}"/>
                    </a:ext>
                  </a:extLst>
                </p:cNvPr>
                <p:cNvPicPr/>
                <p:nvPr/>
              </p:nvPicPr>
              <p:blipFill>
                <a:blip r:embed="rId5872"/>
                <a:stretch>
                  <a:fillRect/>
                </a:stretch>
              </p:blipFill>
              <p:spPr>
                <a:xfrm>
                  <a:off x="5154274" y="1483046"/>
                  <a:ext cx="510480" cy="78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73">
              <p14:nvContentPartPr>
                <p14:cNvPr id="3382" name="Ink 3381">
                  <a:extLst>
                    <a:ext uri="{FF2B5EF4-FFF2-40B4-BE49-F238E27FC236}">
                      <a16:creationId xmlns:a16="http://schemas.microsoft.com/office/drawing/2014/main" id="{E700ABA2-4A19-7D17-FF4C-60AAB92FCE13}"/>
                    </a:ext>
                  </a:extLst>
                </p14:cNvPr>
                <p14:cNvContentPartPr/>
                <p14:nvPr/>
              </p14:nvContentPartPr>
              <p14:xfrm>
                <a:off x="5066794" y="1808126"/>
                <a:ext cx="479880" cy="73800"/>
              </p14:xfrm>
            </p:contentPart>
          </mc:Choice>
          <mc:Fallback xmlns="">
            <p:pic>
              <p:nvPicPr>
                <p:cNvPr id="3382" name="Ink 3381">
                  <a:extLst>
                    <a:ext uri="{FF2B5EF4-FFF2-40B4-BE49-F238E27FC236}">
                      <a16:creationId xmlns:a16="http://schemas.microsoft.com/office/drawing/2014/main" id="{E700ABA2-4A19-7D17-FF4C-60AAB92FCE13}"/>
                    </a:ext>
                  </a:extLst>
                </p:cNvPr>
                <p:cNvPicPr/>
                <p:nvPr/>
              </p:nvPicPr>
              <p:blipFill>
                <a:blip r:embed="rId5874"/>
                <a:stretch>
                  <a:fillRect/>
                </a:stretch>
              </p:blipFill>
              <p:spPr>
                <a:xfrm>
                  <a:off x="5003794" y="1430486"/>
                  <a:ext cx="605520" cy="82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75">
              <p14:nvContentPartPr>
                <p14:cNvPr id="3384" name="Ink 3383">
                  <a:extLst>
                    <a:ext uri="{FF2B5EF4-FFF2-40B4-BE49-F238E27FC236}">
                      <a16:creationId xmlns:a16="http://schemas.microsoft.com/office/drawing/2014/main" id="{8B277910-8F44-9C46-81CA-4684EFE9207A}"/>
                    </a:ext>
                  </a:extLst>
                </p14:cNvPr>
                <p14:cNvContentPartPr/>
                <p14:nvPr/>
              </p14:nvContentPartPr>
              <p14:xfrm>
                <a:off x="4169674" y="1872926"/>
                <a:ext cx="391680" cy="302400"/>
              </p14:xfrm>
            </p:contentPart>
          </mc:Choice>
          <mc:Fallback xmlns="">
            <p:pic>
              <p:nvPicPr>
                <p:cNvPr id="3384" name="Ink 3383">
                  <a:extLst>
                    <a:ext uri="{FF2B5EF4-FFF2-40B4-BE49-F238E27FC236}">
                      <a16:creationId xmlns:a16="http://schemas.microsoft.com/office/drawing/2014/main" id="{8B277910-8F44-9C46-81CA-4684EFE9207A}"/>
                    </a:ext>
                  </a:extLst>
                </p:cNvPr>
                <p:cNvPicPr/>
                <p:nvPr/>
              </p:nvPicPr>
              <p:blipFill>
                <a:blip r:embed="rId5876"/>
                <a:stretch>
                  <a:fillRect/>
                </a:stretch>
              </p:blipFill>
              <p:spPr>
                <a:xfrm>
                  <a:off x="4107034" y="1494926"/>
                  <a:ext cx="517320" cy="10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77">
              <p14:nvContentPartPr>
                <p14:cNvPr id="3385" name="Ink 3384">
                  <a:extLst>
                    <a:ext uri="{FF2B5EF4-FFF2-40B4-BE49-F238E27FC236}">
                      <a16:creationId xmlns:a16="http://schemas.microsoft.com/office/drawing/2014/main" id="{58D21B6F-58B6-A486-1B2D-07B6F39404BA}"/>
                    </a:ext>
                  </a:extLst>
                </p14:cNvPr>
                <p14:cNvContentPartPr/>
                <p14:nvPr/>
              </p14:nvContentPartPr>
              <p14:xfrm>
                <a:off x="4263274" y="1828646"/>
                <a:ext cx="720720" cy="212760"/>
              </p14:xfrm>
            </p:contentPart>
          </mc:Choice>
          <mc:Fallback xmlns="">
            <p:pic>
              <p:nvPicPr>
                <p:cNvPr id="3385" name="Ink 3384">
                  <a:extLst>
                    <a:ext uri="{FF2B5EF4-FFF2-40B4-BE49-F238E27FC236}">
                      <a16:creationId xmlns:a16="http://schemas.microsoft.com/office/drawing/2014/main" id="{58D21B6F-58B6-A486-1B2D-07B6F39404BA}"/>
                    </a:ext>
                  </a:extLst>
                </p:cNvPr>
                <p:cNvPicPr/>
                <p:nvPr/>
              </p:nvPicPr>
              <p:blipFill>
                <a:blip r:embed="rId5878"/>
                <a:stretch>
                  <a:fillRect/>
                </a:stretch>
              </p:blipFill>
              <p:spPr>
                <a:xfrm>
                  <a:off x="4200634" y="1450646"/>
                  <a:ext cx="846360" cy="9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79">
              <p14:nvContentPartPr>
                <p14:cNvPr id="3386" name="Ink 3385">
                  <a:extLst>
                    <a:ext uri="{FF2B5EF4-FFF2-40B4-BE49-F238E27FC236}">
                      <a16:creationId xmlns:a16="http://schemas.microsoft.com/office/drawing/2014/main" id="{22DEA9BA-4F32-5AB8-34D5-32F6ECDD0E63}"/>
                    </a:ext>
                  </a:extLst>
                </p14:cNvPr>
                <p14:cNvContentPartPr/>
                <p14:nvPr/>
              </p14:nvContentPartPr>
              <p14:xfrm>
                <a:off x="4466674" y="1886606"/>
                <a:ext cx="458640" cy="301320"/>
              </p14:xfrm>
            </p:contentPart>
          </mc:Choice>
          <mc:Fallback xmlns="">
            <p:pic>
              <p:nvPicPr>
                <p:cNvPr id="3386" name="Ink 3385">
                  <a:extLst>
                    <a:ext uri="{FF2B5EF4-FFF2-40B4-BE49-F238E27FC236}">
                      <a16:creationId xmlns:a16="http://schemas.microsoft.com/office/drawing/2014/main" id="{22DEA9BA-4F32-5AB8-34D5-32F6ECDD0E63}"/>
                    </a:ext>
                  </a:extLst>
                </p:cNvPr>
                <p:cNvPicPr/>
                <p:nvPr/>
              </p:nvPicPr>
              <p:blipFill>
                <a:blip r:embed="rId5880"/>
                <a:stretch>
                  <a:fillRect/>
                </a:stretch>
              </p:blipFill>
              <p:spPr>
                <a:xfrm>
                  <a:off x="4403674" y="1508606"/>
                  <a:ext cx="584280" cy="10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81">
              <p14:nvContentPartPr>
                <p14:cNvPr id="3387" name="Ink 3386">
                  <a:extLst>
                    <a:ext uri="{FF2B5EF4-FFF2-40B4-BE49-F238E27FC236}">
                      <a16:creationId xmlns:a16="http://schemas.microsoft.com/office/drawing/2014/main" id="{7CA56241-BA39-2523-0F21-68930AB44ED7}"/>
                    </a:ext>
                  </a:extLst>
                </p14:cNvPr>
                <p14:cNvContentPartPr/>
                <p14:nvPr/>
              </p14:nvContentPartPr>
              <p14:xfrm>
                <a:off x="4614634" y="1865726"/>
                <a:ext cx="612360" cy="120600"/>
              </p14:xfrm>
            </p:contentPart>
          </mc:Choice>
          <mc:Fallback xmlns="">
            <p:pic>
              <p:nvPicPr>
                <p:cNvPr id="3387" name="Ink 3386">
                  <a:extLst>
                    <a:ext uri="{FF2B5EF4-FFF2-40B4-BE49-F238E27FC236}">
                      <a16:creationId xmlns:a16="http://schemas.microsoft.com/office/drawing/2014/main" id="{7CA56241-BA39-2523-0F21-68930AB44ED7}"/>
                    </a:ext>
                  </a:extLst>
                </p:cNvPr>
                <p:cNvPicPr/>
                <p:nvPr/>
              </p:nvPicPr>
              <p:blipFill>
                <a:blip r:embed="rId5882"/>
                <a:stretch>
                  <a:fillRect/>
                </a:stretch>
              </p:blipFill>
              <p:spPr>
                <a:xfrm>
                  <a:off x="4551634" y="1488086"/>
                  <a:ext cx="738000" cy="87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83">
              <p14:nvContentPartPr>
                <p14:cNvPr id="3389" name="Ink 3388">
                  <a:extLst>
                    <a:ext uri="{FF2B5EF4-FFF2-40B4-BE49-F238E27FC236}">
                      <a16:creationId xmlns:a16="http://schemas.microsoft.com/office/drawing/2014/main" id="{71EDDBB0-09EA-B3C8-213C-70CAFE05BD6A}"/>
                    </a:ext>
                  </a:extLst>
                </p14:cNvPr>
                <p14:cNvContentPartPr/>
                <p14:nvPr/>
              </p14:nvContentPartPr>
              <p14:xfrm>
                <a:off x="4933594" y="1931606"/>
                <a:ext cx="257400" cy="399960"/>
              </p14:xfrm>
            </p:contentPart>
          </mc:Choice>
          <mc:Fallback xmlns="">
            <p:pic>
              <p:nvPicPr>
                <p:cNvPr id="3389" name="Ink 3388">
                  <a:extLst>
                    <a:ext uri="{FF2B5EF4-FFF2-40B4-BE49-F238E27FC236}">
                      <a16:creationId xmlns:a16="http://schemas.microsoft.com/office/drawing/2014/main" id="{71EDDBB0-09EA-B3C8-213C-70CAFE05BD6A}"/>
                    </a:ext>
                  </a:extLst>
                </p:cNvPr>
                <p:cNvPicPr/>
                <p:nvPr/>
              </p:nvPicPr>
              <p:blipFill>
                <a:blip r:embed="rId5884"/>
                <a:stretch>
                  <a:fillRect/>
                </a:stretch>
              </p:blipFill>
              <p:spPr>
                <a:xfrm>
                  <a:off x="4870594" y="1553966"/>
                  <a:ext cx="383040" cy="11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85">
              <p14:nvContentPartPr>
                <p14:cNvPr id="3390" name="Ink 3389">
                  <a:extLst>
                    <a:ext uri="{FF2B5EF4-FFF2-40B4-BE49-F238E27FC236}">
                      <a16:creationId xmlns:a16="http://schemas.microsoft.com/office/drawing/2014/main" id="{C2F9D5AF-5819-B16D-B665-8D339CC9EB66}"/>
                    </a:ext>
                  </a:extLst>
                </p14:cNvPr>
                <p14:cNvContentPartPr/>
                <p14:nvPr/>
              </p14:nvContentPartPr>
              <p14:xfrm>
                <a:off x="5117194" y="2129246"/>
                <a:ext cx="38880" cy="88560"/>
              </p14:xfrm>
            </p:contentPart>
          </mc:Choice>
          <mc:Fallback xmlns="">
            <p:pic>
              <p:nvPicPr>
                <p:cNvPr id="3390" name="Ink 3389">
                  <a:extLst>
                    <a:ext uri="{FF2B5EF4-FFF2-40B4-BE49-F238E27FC236}">
                      <a16:creationId xmlns:a16="http://schemas.microsoft.com/office/drawing/2014/main" id="{C2F9D5AF-5819-B16D-B665-8D339CC9EB66}"/>
                    </a:ext>
                  </a:extLst>
                </p:cNvPr>
                <p:cNvPicPr/>
                <p:nvPr/>
              </p:nvPicPr>
              <p:blipFill>
                <a:blip r:embed="rId5886"/>
                <a:stretch>
                  <a:fillRect/>
                </a:stretch>
              </p:blipFill>
              <p:spPr>
                <a:xfrm>
                  <a:off x="5054194" y="1751606"/>
                  <a:ext cx="164520" cy="84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87">
              <p14:nvContentPartPr>
                <p14:cNvPr id="3391" name="Ink 3390">
                  <a:extLst>
                    <a:ext uri="{FF2B5EF4-FFF2-40B4-BE49-F238E27FC236}">
                      <a16:creationId xmlns:a16="http://schemas.microsoft.com/office/drawing/2014/main" id="{17DA3FC5-C099-398B-A185-145F99C698BF}"/>
                    </a:ext>
                  </a:extLst>
                </p14:cNvPr>
                <p14:cNvContentPartPr/>
                <p14:nvPr/>
              </p14:nvContentPartPr>
              <p14:xfrm>
                <a:off x="4930354" y="1966886"/>
                <a:ext cx="305280" cy="614880"/>
              </p14:xfrm>
            </p:contentPart>
          </mc:Choice>
          <mc:Fallback xmlns="">
            <p:pic>
              <p:nvPicPr>
                <p:cNvPr id="3391" name="Ink 3390">
                  <a:extLst>
                    <a:ext uri="{FF2B5EF4-FFF2-40B4-BE49-F238E27FC236}">
                      <a16:creationId xmlns:a16="http://schemas.microsoft.com/office/drawing/2014/main" id="{17DA3FC5-C099-398B-A185-145F99C698BF}"/>
                    </a:ext>
                  </a:extLst>
                </p:cNvPr>
                <p:cNvPicPr/>
                <p:nvPr/>
              </p:nvPicPr>
              <p:blipFill>
                <a:blip r:embed="rId5888"/>
                <a:stretch>
                  <a:fillRect/>
                </a:stretch>
              </p:blipFill>
              <p:spPr>
                <a:xfrm>
                  <a:off x="4867354" y="1588886"/>
                  <a:ext cx="430920" cy="13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89">
              <p14:nvContentPartPr>
                <p14:cNvPr id="3393" name="Ink 3392">
                  <a:extLst>
                    <a:ext uri="{FF2B5EF4-FFF2-40B4-BE49-F238E27FC236}">
                      <a16:creationId xmlns:a16="http://schemas.microsoft.com/office/drawing/2014/main" id="{C7196AAE-F52B-33B7-5372-E66387DB0AB7}"/>
                    </a:ext>
                  </a:extLst>
                </p14:cNvPr>
                <p14:cNvContentPartPr/>
                <p14:nvPr/>
              </p14:nvContentPartPr>
              <p14:xfrm>
                <a:off x="5539474" y="2112326"/>
                <a:ext cx="131760" cy="473040"/>
              </p14:xfrm>
            </p:contentPart>
          </mc:Choice>
          <mc:Fallback xmlns="">
            <p:pic>
              <p:nvPicPr>
                <p:cNvPr id="3393" name="Ink 3392">
                  <a:extLst>
                    <a:ext uri="{FF2B5EF4-FFF2-40B4-BE49-F238E27FC236}">
                      <a16:creationId xmlns:a16="http://schemas.microsoft.com/office/drawing/2014/main" id="{C7196AAE-F52B-33B7-5372-E66387DB0AB7}"/>
                    </a:ext>
                  </a:extLst>
                </p:cNvPr>
                <p:cNvPicPr/>
                <p:nvPr/>
              </p:nvPicPr>
              <p:blipFill>
                <a:blip r:embed="rId5890"/>
                <a:stretch>
                  <a:fillRect/>
                </a:stretch>
              </p:blipFill>
              <p:spPr>
                <a:xfrm>
                  <a:off x="5476474" y="1734326"/>
                  <a:ext cx="257400" cy="12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91">
              <p14:nvContentPartPr>
                <p14:cNvPr id="3394" name="Ink 3393">
                  <a:extLst>
                    <a:ext uri="{FF2B5EF4-FFF2-40B4-BE49-F238E27FC236}">
                      <a16:creationId xmlns:a16="http://schemas.microsoft.com/office/drawing/2014/main" id="{086F0686-A795-2E4F-421E-DBF7AA535A72}"/>
                    </a:ext>
                  </a:extLst>
                </p14:cNvPr>
                <p14:cNvContentPartPr/>
                <p14:nvPr/>
              </p14:nvContentPartPr>
              <p14:xfrm>
                <a:off x="5476114" y="2235806"/>
                <a:ext cx="128160" cy="507600"/>
              </p14:xfrm>
            </p:contentPart>
          </mc:Choice>
          <mc:Fallback xmlns="">
            <p:pic>
              <p:nvPicPr>
                <p:cNvPr id="3394" name="Ink 3393">
                  <a:extLst>
                    <a:ext uri="{FF2B5EF4-FFF2-40B4-BE49-F238E27FC236}">
                      <a16:creationId xmlns:a16="http://schemas.microsoft.com/office/drawing/2014/main" id="{086F0686-A795-2E4F-421E-DBF7AA535A72}"/>
                    </a:ext>
                  </a:extLst>
                </p:cNvPr>
                <p:cNvPicPr/>
                <p:nvPr/>
              </p:nvPicPr>
              <p:blipFill>
                <a:blip r:embed="rId5892"/>
                <a:stretch>
                  <a:fillRect/>
                </a:stretch>
              </p:blipFill>
              <p:spPr>
                <a:xfrm>
                  <a:off x="5413114" y="1857806"/>
                  <a:ext cx="253800" cy="12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93">
              <p14:nvContentPartPr>
                <p14:cNvPr id="3396" name="Ink 3395">
                  <a:extLst>
                    <a:ext uri="{FF2B5EF4-FFF2-40B4-BE49-F238E27FC236}">
                      <a16:creationId xmlns:a16="http://schemas.microsoft.com/office/drawing/2014/main" id="{C600E6C4-4D4D-9196-E21C-08C1C37E9B7A}"/>
                    </a:ext>
                  </a:extLst>
                </p14:cNvPr>
                <p14:cNvContentPartPr/>
                <p14:nvPr/>
              </p14:nvContentPartPr>
              <p14:xfrm>
                <a:off x="4917034" y="1950326"/>
                <a:ext cx="275040" cy="117720"/>
              </p14:xfrm>
            </p:contentPart>
          </mc:Choice>
          <mc:Fallback xmlns="">
            <p:pic>
              <p:nvPicPr>
                <p:cNvPr id="3396" name="Ink 3395">
                  <a:extLst>
                    <a:ext uri="{FF2B5EF4-FFF2-40B4-BE49-F238E27FC236}">
                      <a16:creationId xmlns:a16="http://schemas.microsoft.com/office/drawing/2014/main" id="{C600E6C4-4D4D-9196-E21C-08C1C37E9B7A}"/>
                    </a:ext>
                  </a:extLst>
                </p:cNvPr>
                <p:cNvPicPr/>
                <p:nvPr/>
              </p:nvPicPr>
              <p:blipFill>
                <a:blip r:embed="rId5894"/>
                <a:stretch>
                  <a:fillRect/>
                </a:stretch>
              </p:blipFill>
              <p:spPr>
                <a:xfrm>
                  <a:off x="4854034" y="1572326"/>
                  <a:ext cx="400680" cy="87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95">
              <p14:nvContentPartPr>
                <p14:cNvPr id="3397" name="Ink 3396">
                  <a:extLst>
                    <a:ext uri="{FF2B5EF4-FFF2-40B4-BE49-F238E27FC236}">
                      <a16:creationId xmlns:a16="http://schemas.microsoft.com/office/drawing/2014/main" id="{89BA89DF-EB03-72F5-EBF4-C311BA6CF347}"/>
                    </a:ext>
                  </a:extLst>
                </p14:cNvPr>
                <p14:cNvContentPartPr/>
                <p14:nvPr/>
              </p14:nvContentPartPr>
              <p14:xfrm>
                <a:off x="4787074" y="1978406"/>
                <a:ext cx="233280" cy="299880"/>
              </p14:xfrm>
            </p:contentPart>
          </mc:Choice>
          <mc:Fallback xmlns="">
            <p:pic>
              <p:nvPicPr>
                <p:cNvPr id="3397" name="Ink 3396">
                  <a:extLst>
                    <a:ext uri="{FF2B5EF4-FFF2-40B4-BE49-F238E27FC236}">
                      <a16:creationId xmlns:a16="http://schemas.microsoft.com/office/drawing/2014/main" id="{89BA89DF-EB03-72F5-EBF4-C311BA6CF347}"/>
                    </a:ext>
                  </a:extLst>
                </p:cNvPr>
                <p:cNvPicPr/>
                <p:nvPr/>
              </p:nvPicPr>
              <p:blipFill>
                <a:blip r:embed="rId5896"/>
                <a:stretch>
                  <a:fillRect/>
                </a:stretch>
              </p:blipFill>
              <p:spPr>
                <a:xfrm>
                  <a:off x="4724434" y="1600766"/>
                  <a:ext cx="358920" cy="105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97">
            <p14:nvContentPartPr>
              <p14:cNvPr id="3401" name="Ink 3400">
                <a:extLst>
                  <a:ext uri="{FF2B5EF4-FFF2-40B4-BE49-F238E27FC236}">
                    <a16:creationId xmlns:a16="http://schemas.microsoft.com/office/drawing/2014/main" id="{34505F1C-6FC5-A0B4-3980-923325CE9846}"/>
                  </a:ext>
                </a:extLst>
              </p14:cNvPr>
              <p14:cNvContentPartPr/>
              <p14:nvPr/>
            </p14:nvContentPartPr>
            <p14:xfrm>
              <a:off x="5611114" y="2931489"/>
              <a:ext cx="387000" cy="2050560"/>
            </p14:xfrm>
          </p:contentPart>
        </mc:Choice>
        <mc:Fallback xmlns="">
          <p:pic>
            <p:nvPicPr>
              <p:cNvPr id="3401" name="Ink 3400">
                <a:extLst>
                  <a:ext uri="{FF2B5EF4-FFF2-40B4-BE49-F238E27FC236}">
                    <a16:creationId xmlns:a16="http://schemas.microsoft.com/office/drawing/2014/main" id="{34505F1C-6FC5-A0B4-3980-923325CE9846}"/>
                  </a:ext>
                </a:extLst>
              </p:cNvPr>
              <p:cNvPicPr/>
              <p:nvPr/>
            </p:nvPicPr>
            <p:blipFill>
              <a:blip r:embed="rId5898"/>
              <a:stretch>
                <a:fillRect/>
              </a:stretch>
            </p:blipFill>
            <p:spPr>
              <a:xfrm>
                <a:off x="5593114" y="2913849"/>
                <a:ext cx="422640" cy="20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99">
            <p14:nvContentPartPr>
              <p14:cNvPr id="3409" name="Ink 3408">
                <a:extLst>
                  <a:ext uri="{FF2B5EF4-FFF2-40B4-BE49-F238E27FC236}">
                    <a16:creationId xmlns:a16="http://schemas.microsoft.com/office/drawing/2014/main" id="{70A6699A-B70F-163A-B40C-8EE60DF99DC3}"/>
                  </a:ext>
                </a:extLst>
              </p14:cNvPr>
              <p14:cNvContentPartPr/>
              <p14:nvPr/>
            </p14:nvContentPartPr>
            <p14:xfrm>
              <a:off x="5000914" y="2815569"/>
              <a:ext cx="985680" cy="3665880"/>
            </p14:xfrm>
          </p:contentPart>
        </mc:Choice>
        <mc:Fallback xmlns="">
          <p:pic>
            <p:nvPicPr>
              <p:cNvPr id="3409" name="Ink 3408">
                <a:extLst>
                  <a:ext uri="{FF2B5EF4-FFF2-40B4-BE49-F238E27FC236}">
                    <a16:creationId xmlns:a16="http://schemas.microsoft.com/office/drawing/2014/main" id="{70A6699A-B70F-163A-B40C-8EE60DF99DC3}"/>
                  </a:ext>
                </a:extLst>
              </p:cNvPr>
              <p:cNvPicPr/>
              <p:nvPr/>
            </p:nvPicPr>
            <p:blipFill>
              <a:blip r:embed="rId5900"/>
              <a:stretch>
                <a:fillRect/>
              </a:stretch>
            </p:blipFill>
            <p:spPr>
              <a:xfrm>
                <a:off x="4983274" y="2797569"/>
                <a:ext cx="1021320" cy="37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01">
            <p14:nvContentPartPr>
              <p14:cNvPr id="3411" name="Ink 3410">
                <a:extLst>
                  <a:ext uri="{FF2B5EF4-FFF2-40B4-BE49-F238E27FC236}">
                    <a16:creationId xmlns:a16="http://schemas.microsoft.com/office/drawing/2014/main" id="{A6C8959A-2A31-52FE-59D9-0A6D5F9CB89E}"/>
                  </a:ext>
                </a:extLst>
              </p14:cNvPr>
              <p14:cNvContentPartPr/>
              <p14:nvPr/>
            </p14:nvContentPartPr>
            <p14:xfrm>
              <a:off x="3665314" y="2701449"/>
              <a:ext cx="533520" cy="2793960"/>
            </p14:xfrm>
          </p:contentPart>
        </mc:Choice>
        <mc:Fallback xmlns="">
          <p:pic>
            <p:nvPicPr>
              <p:cNvPr id="3411" name="Ink 3410">
                <a:extLst>
                  <a:ext uri="{FF2B5EF4-FFF2-40B4-BE49-F238E27FC236}">
                    <a16:creationId xmlns:a16="http://schemas.microsoft.com/office/drawing/2014/main" id="{A6C8959A-2A31-52FE-59D9-0A6D5F9CB89E}"/>
                  </a:ext>
                </a:extLst>
              </p:cNvPr>
              <p:cNvPicPr/>
              <p:nvPr/>
            </p:nvPicPr>
            <p:blipFill>
              <a:blip r:embed="rId5902"/>
              <a:stretch>
                <a:fillRect/>
              </a:stretch>
            </p:blipFill>
            <p:spPr>
              <a:xfrm>
                <a:off x="3647674" y="2683449"/>
                <a:ext cx="569160" cy="28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03">
            <p14:nvContentPartPr>
              <p14:cNvPr id="3416" name="Ink 3415">
                <a:extLst>
                  <a:ext uri="{FF2B5EF4-FFF2-40B4-BE49-F238E27FC236}">
                    <a16:creationId xmlns:a16="http://schemas.microsoft.com/office/drawing/2014/main" id="{D07F4823-F37A-7A4B-0FF2-5A467791524B}"/>
                  </a:ext>
                </a:extLst>
              </p14:cNvPr>
              <p14:cNvContentPartPr/>
              <p14:nvPr/>
            </p14:nvContentPartPr>
            <p14:xfrm>
              <a:off x="3658834" y="2594169"/>
              <a:ext cx="744480" cy="1824480"/>
            </p14:xfrm>
          </p:contentPart>
        </mc:Choice>
        <mc:Fallback xmlns="">
          <p:pic>
            <p:nvPicPr>
              <p:cNvPr id="3416" name="Ink 3415">
                <a:extLst>
                  <a:ext uri="{FF2B5EF4-FFF2-40B4-BE49-F238E27FC236}">
                    <a16:creationId xmlns:a16="http://schemas.microsoft.com/office/drawing/2014/main" id="{D07F4823-F37A-7A4B-0FF2-5A467791524B}"/>
                  </a:ext>
                </a:extLst>
              </p:cNvPr>
              <p:cNvPicPr/>
              <p:nvPr/>
            </p:nvPicPr>
            <p:blipFill>
              <a:blip r:embed="rId5904"/>
              <a:stretch>
                <a:fillRect/>
              </a:stretch>
            </p:blipFill>
            <p:spPr>
              <a:xfrm>
                <a:off x="3640834" y="2576169"/>
                <a:ext cx="780120" cy="18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05">
            <p14:nvContentPartPr>
              <p14:cNvPr id="3426" name="Ink 3425">
                <a:extLst>
                  <a:ext uri="{FF2B5EF4-FFF2-40B4-BE49-F238E27FC236}">
                    <a16:creationId xmlns:a16="http://schemas.microsoft.com/office/drawing/2014/main" id="{517C2A52-04F6-7B7F-7B52-83A5A0A34C9D}"/>
                  </a:ext>
                </a:extLst>
              </p14:cNvPr>
              <p14:cNvContentPartPr/>
              <p14:nvPr/>
            </p14:nvContentPartPr>
            <p14:xfrm>
              <a:off x="3304234" y="2544489"/>
              <a:ext cx="567000" cy="1714680"/>
            </p14:xfrm>
          </p:contentPart>
        </mc:Choice>
        <mc:Fallback xmlns="">
          <p:pic>
            <p:nvPicPr>
              <p:cNvPr id="3426" name="Ink 3425">
                <a:extLst>
                  <a:ext uri="{FF2B5EF4-FFF2-40B4-BE49-F238E27FC236}">
                    <a16:creationId xmlns:a16="http://schemas.microsoft.com/office/drawing/2014/main" id="{517C2A52-04F6-7B7F-7B52-83A5A0A34C9D}"/>
                  </a:ext>
                </a:extLst>
              </p:cNvPr>
              <p:cNvPicPr/>
              <p:nvPr/>
            </p:nvPicPr>
            <p:blipFill>
              <a:blip r:embed="rId5906"/>
              <a:stretch>
                <a:fillRect/>
              </a:stretch>
            </p:blipFill>
            <p:spPr>
              <a:xfrm>
                <a:off x="3286594" y="2526489"/>
                <a:ext cx="602640" cy="175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07">
            <p14:nvContentPartPr>
              <p14:cNvPr id="3428" name="Ink 3427">
                <a:extLst>
                  <a:ext uri="{FF2B5EF4-FFF2-40B4-BE49-F238E27FC236}">
                    <a16:creationId xmlns:a16="http://schemas.microsoft.com/office/drawing/2014/main" id="{26B14C40-410D-395B-AA60-EE4CAB3D0010}"/>
                  </a:ext>
                </a:extLst>
              </p14:cNvPr>
              <p14:cNvContentPartPr/>
              <p14:nvPr/>
            </p14:nvContentPartPr>
            <p14:xfrm>
              <a:off x="3829114" y="2647449"/>
              <a:ext cx="225360" cy="3205440"/>
            </p14:xfrm>
          </p:contentPart>
        </mc:Choice>
        <mc:Fallback xmlns="">
          <p:pic>
            <p:nvPicPr>
              <p:cNvPr id="3428" name="Ink 3427">
                <a:extLst>
                  <a:ext uri="{FF2B5EF4-FFF2-40B4-BE49-F238E27FC236}">
                    <a16:creationId xmlns:a16="http://schemas.microsoft.com/office/drawing/2014/main" id="{26B14C40-410D-395B-AA60-EE4CAB3D0010}"/>
                  </a:ext>
                </a:extLst>
              </p:cNvPr>
              <p:cNvPicPr/>
              <p:nvPr/>
            </p:nvPicPr>
            <p:blipFill>
              <a:blip r:embed="rId5908"/>
              <a:stretch>
                <a:fillRect/>
              </a:stretch>
            </p:blipFill>
            <p:spPr>
              <a:xfrm>
                <a:off x="3811474" y="2629449"/>
                <a:ext cx="261000" cy="324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09">
            <p14:nvContentPartPr>
              <p14:cNvPr id="3434" name="Ink 3433">
                <a:extLst>
                  <a:ext uri="{FF2B5EF4-FFF2-40B4-BE49-F238E27FC236}">
                    <a16:creationId xmlns:a16="http://schemas.microsoft.com/office/drawing/2014/main" id="{93BA41AD-F949-13FC-3110-000A0B65F5CD}"/>
                  </a:ext>
                </a:extLst>
              </p14:cNvPr>
              <p14:cNvContentPartPr/>
              <p14:nvPr/>
            </p14:nvContentPartPr>
            <p14:xfrm>
              <a:off x="4167514" y="2816289"/>
              <a:ext cx="552960" cy="3841560"/>
            </p14:xfrm>
          </p:contentPart>
        </mc:Choice>
        <mc:Fallback xmlns="">
          <p:pic>
            <p:nvPicPr>
              <p:cNvPr id="3434" name="Ink 3433">
                <a:extLst>
                  <a:ext uri="{FF2B5EF4-FFF2-40B4-BE49-F238E27FC236}">
                    <a16:creationId xmlns:a16="http://schemas.microsoft.com/office/drawing/2014/main" id="{93BA41AD-F949-13FC-3110-000A0B65F5CD}"/>
                  </a:ext>
                </a:extLst>
              </p:cNvPr>
              <p:cNvPicPr/>
              <p:nvPr/>
            </p:nvPicPr>
            <p:blipFill>
              <a:blip r:embed="rId5910"/>
              <a:stretch>
                <a:fillRect/>
              </a:stretch>
            </p:blipFill>
            <p:spPr>
              <a:xfrm>
                <a:off x="4149874" y="2798649"/>
                <a:ext cx="588600" cy="38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11">
            <p14:nvContentPartPr>
              <p14:cNvPr id="3436" name="Ink 3435">
                <a:extLst>
                  <a:ext uri="{FF2B5EF4-FFF2-40B4-BE49-F238E27FC236}">
                    <a16:creationId xmlns:a16="http://schemas.microsoft.com/office/drawing/2014/main" id="{5BAA949E-76D1-C9BC-C773-EC9286735AF1}"/>
                  </a:ext>
                </a:extLst>
              </p14:cNvPr>
              <p14:cNvContentPartPr/>
              <p14:nvPr/>
            </p14:nvContentPartPr>
            <p14:xfrm>
              <a:off x="2851920" y="2823022"/>
              <a:ext cx="2496240" cy="6307920"/>
            </p14:xfrm>
          </p:contentPart>
        </mc:Choice>
        <mc:Fallback xmlns="">
          <p:pic>
            <p:nvPicPr>
              <p:cNvPr id="3436" name="Ink 3435">
                <a:extLst>
                  <a:ext uri="{FF2B5EF4-FFF2-40B4-BE49-F238E27FC236}">
                    <a16:creationId xmlns:a16="http://schemas.microsoft.com/office/drawing/2014/main" id="{5BAA949E-76D1-C9BC-C773-EC9286735AF1}"/>
                  </a:ext>
                </a:extLst>
              </p:cNvPr>
              <p:cNvPicPr/>
              <p:nvPr/>
            </p:nvPicPr>
            <p:blipFill>
              <a:blip r:embed="rId5912"/>
              <a:stretch>
                <a:fillRect/>
              </a:stretch>
            </p:blipFill>
            <p:spPr>
              <a:xfrm>
                <a:off x="2833920" y="2805382"/>
                <a:ext cx="2531880" cy="63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13">
            <p14:nvContentPartPr>
              <p14:cNvPr id="3440" name="Ink 3439">
                <a:extLst>
                  <a:ext uri="{FF2B5EF4-FFF2-40B4-BE49-F238E27FC236}">
                    <a16:creationId xmlns:a16="http://schemas.microsoft.com/office/drawing/2014/main" id="{9B57C9AA-1FEF-2D9E-1504-59A384EB0505}"/>
                  </a:ext>
                </a:extLst>
              </p14:cNvPr>
              <p14:cNvContentPartPr/>
              <p14:nvPr/>
            </p14:nvContentPartPr>
            <p14:xfrm>
              <a:off x="3206520" y="2810782"/>
              <a:ext cx="2422440" cy="4162680"/>
            </p14:xfrm>
          </p:contentPart>
        </mc:Choice>
        <mc:Fallback xmlns="">
          <p:pic>
            <p:nvPicPr>
              <p:cNvPr id="3440" name="Ink 3439">
                <a:extLst>
                  <a:ext uri="{FF2B5EF4-FFF2-40B4-BE49-F238E27FC236}">
                    <a16:creationId xmlns:a16="http://schemas.microsoft.com/office/drawing/2014/main" id="{9B57C9AA-1FEF-2D9E-1504-59A384EB0505}"/>
                  </a:ext>
                </a:extLst>
              </p:cNvPr>
              <p:cNvPicPr/>
              <p:nvPr/>
            </p:nvPicPr>
            <p:blipFill>
              <a:blip r:embed="rId5914"/>
              <a:stretch>
                <a:fillRect/>
              </a:stretch>
            </p:blipFill>
            <p:spPr>
              <a:xfrm>
                <a:off x="3188880" y="2792782"/>
                <a:ext cx="2458080" cy="419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15">
            <p14:nvContentPartPr>
              <p14:cNvPr id="3446" name="Ink 3445">
                <a:extLst>
                  <a:ext uri="{FF2B5EF4-FFF2-40B4-BE49-F238E27FC236}">
                    <a16:creationId xmlns:a16="http://schemas.microsoft.com/office/drawing/2014/main" id="{9966F840-E2CC-1D05-2C96-5287B971BDBC}"/>
                  </a:ext>
                </a:extLst>
              </p14:cNvPr>
              <p14:cNvContentPartPr/>
              <p14:nvPr/>
            </p14:nvContentPartPr>
            <p14:xfrm>
              <a:off x="4767480" y="2849302"/>
              <a:ext cx="499320" cy="4791240"/>
            </p14:xfrm>
          </p:contentPart>
        </mc:Choice>
        <mc:Fallback xmlns="">
          <p:pic>
            <p:nvPicPr>
              <p:cNvPr id="3446" name="Ink 3445">
                <a:extLst>
                  <a:ext uri="{FF2B5EF4-FFF2-40B4-BE49-F238E27FC236}">
                    <a16:creationId xmlns:a16="http://schemas.microsoft.com/office/drawing/2014/main" id="{9966F840-E2CC-1D05-2C96-5287B971BDBC}"/>
                  </a:ext>
                </a:extLst>
              </p:cNvPr>
              <p:cNvPicPr/>
              <p:nvPr/>
            </p:nvPicPr>
            <p:blipFill>
              <a:blip r:embed="rId5916"/>
              <a:stretch>
                <a:fillRect/>
              </a:stretch>
            </p:blipFill>
            <p:spPr>
              <a:xfrm>
                <a:off x="4749480" y="2831302"/>
                <a:ext cx="534960" cy="482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483" name="Group 3482">
            <a:extLst>
              <a:ext uri="{FF2B5EF4-FFF2-40B4-BE49-F238E27FC236}">
                <a16:creationId xmlns:a16="http://schemas.microsoft.com/office/drawing/2014/main" id="{BBEADE38-B5C0-1652-DA8D-4BE42CCE70FC}"/>
              </a:ext>
            </a:extLst>
          </p:cNvPr>
          <p:cNvGrpSpPr/>
          <p:nvPr/>
        </p:nvGrpSpPr>
        <p:grpSpPr>
          <a:xfrm>
            <a:off x="439762" y="2477529"/>
            <a:ext cx="5743032" cy="6259213"/>
            <a:chOff x="439762" y="2477529"/>
            <a:chExt cx="5743032" cy="625921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17">
              <p14:nvContentPartPr>
                <p14:cNvPr id="3438" name="Ink 3437">
                  <a:extLst>
                    <a:ext uri="{FF2B5EF4-FFF2-40B4-BE49-F238E27FC236}">
                      <a16:creationId xmlns:a16="http://schemas.microsoft.com/office/drawing/2014/main" id="{67067E76-6859-F0A0-D518-AD101679D304}"/>
                    </a:ext>
                  </a:extLst>
                </p14:cNvPr>
                <p14:cNvContentPartPr/>
                <p14:nvPr/>
              </p14:nvContentPartPr>
              <p14:xfrm>
                <a:off x="4546800" y="6424462"/>
                <a:ext cx="116640" cy="429480"/>
              </p14:xfrm>
            </p:contentPart>
          </mc:Choice>
          <mc:Fallback xmlns="">
            <p:pic>
              <p:nvPicPr>
                <p:cNvPr id="3438" name="Ink 3437">
                  <a:extLst>
                    <a:ext uri="{FF2B5EF4-FFF2-40B4-BE49-F238E27FC236}">
                      <a16:creationId xmlns:a16="http://schemas.microsoft.com/office/drawing/2014/main" id="{67067E76-6859-F0A0-D518-AD101679D304}"/>
                    </a:ext>
                  </a:extLst>
                </p:cNvPr>
                <p:cNvPicPr/>
                <p:nvPr/>
              </p:nvPicPr>
              <p:blipFill>
                <a:blip r:embed="rId5918"/>
                <a:stretch>
                  <a:fillRect/>
                </a:stretch>
              </p:blipFill>
              <p:spPr>
                <a:xfrm>
                  <a:off x="4529160" y="6406822"/>
                  <a:ext cx="15228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9">
              <p14:nvContentPartPr>
                <p14:cNvPr id="3439" name="Ink 3438">
                  <a:extLst>
                    <a:ext uri="{FF2B5EF4-FFF2-40B4-BE49-F238E27FC236}">
                      <a16:creationId xmlns:a16="http://schemas.microsoft.com/office/drawing/2014/main" id="{416DF34F-31A0-D019-CF60-33FCCDE8A359}"/>
                    </a:ext>
                  </a:extLst>
                </p14:cNvPr>
                <p14:cNvContentPartPr/>
                <p14:nvPr/>
              </p14:nvContentPartPr>
              <p14:xfrm>
                <a:off x="3930120" y="7365142"/>
                <a:ext cx="539640" cy="1371600"/>
              </p14:xfrm>
            </p:contentPart>
          </mc:Choice>
          <mc:Fallback xmlns="">
            <p:pic>
              <p:nvPicPr>
                <p:cNvPr id="3439" name="Ink 3438">
                  <a:extLst>
                    <a:ext uri="{FF2B5EF4-FFF2-40B4-BE49-F238E27FC236}">
                      <a16:creationId xmlns:a16="http://schemas.microsoft.com/office/drawing/2014/main" id="{416DF34F-31A0-D019-CF60-33FCCDE8A359}"/>
                    </a:ext>
                  </a:extLst>
                </p:cNvPr>
                <p:cNvPicPr/>
                <p:nvPr/>
              </p:nvPicPr>
              <p:blipFill>
                <a:blip r:embed="rId5920"/>
                <a:stretch>
                  <a:fillRect/>
                </a:stretch>
              </p:blipFill>
              <p:spPr>
                <a:xfrm>
                  <a:off x="3912480" y="7347502"/>
                  <a:ext cx="575280" cy="14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1">
              <p14:nvContentPartPr>
                <p14:cNvPr id="3402" name="Ink 3401">
                  <a:extLst>
                    <a:ext uri="{FF2B5EF4-FFF2-40B4-BE49-F238E27FC236}">
                      <a16:creationId xmlns:a16="http://schemas.microsoft.com/office/drawing/2014/main" id="{8DC34CC6-B467-3FA7-FFBF-1CE6C61B63AB}"/>
                    </a:ext>
                  </a:extLst>
                </p14:cNvPr>
                <p14:cNvContentPartPr/>
                <p14:nvPr/>
              </p14:nvContentPartPr>
              <p14:xfrm>
                <a:off x="5742874" y="3080889"/>
                <a:ext cx="439920" cy="1384920"/>
              </p14:xfrm>
            </p:contentPart>
          </mc:Choice>
          <mc:Fallback xmlns="">
            <p:pic>
              <p:nvPicPr>
                <p:cNvPr id="3402" name="Ink 3401">
                  <a:extLst>
                    <a:ext uri="{FF2B5EF4-FFF2-40B4-BE49-F238E27FC236}">
                      <a16:creationId xmlns:a16="http://schemas.microsoft.com/office/drawing/2014/main" id="{8DC34CC6-B467-3FA7-FFBF-1CE6C61B63AB}"/>
                    </a:ext>
                  </a:extLst>
                </p:cNvPr>
                <p:cNvPicPr/>
                <p:nvPr/>
              </p:nvPicPr>
              <p:blipFill>
                <a:blip r:embed="rId5922"/>
                <a:stretch>
                  <a:fillRect/>
                </a:stretch>
              </p:blipFill>
              <p:spPr>
                <a:xfrm>
                  <a:off x="5725234" y="3063249"/>
                  <a:ext cx="475560" cy="14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3">
              <p14:nvContentPartPr>
                <p14:cNvPr id="3403" name="Ink 3402">
                  <a:extLst>
                    <a:ext uri="{FF2B5EF4-FFF2-40B4-BE49-F238E27FC236}">
                      <a16:creationId xmlns:a16="http://schemas.microsoft.com/office/drawing/2014/main" id="{51586C13-623D-72B9-C26E-D8D009139195}"/>
                    </a:ext>
                  </a:extLst>
                </p14:cNvPr>
                <p14:cNvContentPartPr/>
                <p14:nvPr/>
              </p14:nvContentPartPr>
              <p14:xfrm>
                <a:off x="5010994" y="2838249"/>
                <a:ext cx="780480" cy="1415160"/>
              </p14:xfrm>
            </p:contentPart>
          </mc:Choice>
          <mc:Fallback xmlns="">
            <p:pic>
              <p:nvPicPr>
                <p:cNvPr id="3403" name="Ink 3402">
                  <a:extLst>
                    <a:ext uri="{FF2B5EF4-FFF2-40B4-BE49-F238E27FC236}">
                      <a16:creationId xmlns:a16="http://schemas.microsoft.com/office/drawing/2014/main" id="{51586C13-623D-72B9-C26E-D8D009139195}"/>
                    </a:ext>
                  </a:extLst>
                </p:cNvPr>
                <p:cNvPicPr/>
                <p:nvPr/>
              </p:nvPicPr>
              <p:blipFill>
                <a:blip r:embed="rId5924"/>
                <a:stretch>
                  <a:fillRect/>
                </a:stretch>
              </p:blipFill>
              <p:spPr>
                <a:xfrm>
                  <a:off x="4992994" y="2820249"/>
                  <a:ext cx="816120" cy="14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5">
              <p14:nvContentPartPr>
                <p14:cNvPr id="3405" name="Ink 3404">
                  <a:extLst>
                    <a:ext uri="{FF2B5EF4-FFF2-40B4-BE49-F238E27FC236}">
                      <a16:creationId xmlns:a16="http://schemas.microsoft.com/office/drawing/2014/main" id="{6A037772-71AF-46B8-9C91-D54DEDA9D1A5}"/>
                    </a:ext>
                  </a:extLst>
                </p14:cNvPr>
                <p14:cNvContentPartPr/>
                <p14:nvPr/>
              </p14:nvContentPartPr>
              <p14:xfrm>
                <a:off x="5138794" y="2928249"/>
                <a:ext cx="744840" cy="2138760"/>
              </p14:xfrm>
            </p:contentPart>
          </mc:Choice>
          <mc:Fallback xmlns="">
            <p:pic>
              <p:nvPicPr>
                <p:cNvPr id="3405" name="Ink 3404">
                  <a:extLst>
                    <a:ext uri="{FF2B5EF4-FFF2-40B4-BE49-F238E27FC236}">
                      <a16:creationId xmlns:a16="http://schemas.microsoft.com/office/drawing/2014/main" id="{6A037772-71AF-46B8-9C91-D54DEDA9D1A5}"/>
                    </a:ext>
                  </a:extLst>
                </p:cNvPr>
                <p:cNvPicPr/>
                <p:nvPr/>
              </p:nvPicPr>
              <p:blipFill>
                <a:blip r:embed="rId5926"/>
                <a:stretch>
                  <a:fillRect/>
                </a:stretch>
              </p:blipFill>
              <p:spPr>
                <a:xfrm>
                  <a:off x="5120794" y="2910609"/>
                  <a:ext cx="780480" cy="21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7">
              <p14:nvContentPartPr>
                <p14:cNvPr id="3407" name="Ink 3406">
                  <a:extLst>
                    <a:ext uri="{FF2B5EF4-FFF2-40B4-BE49-F238E27FC236}">
                      <a16:creationId xmlns:a16="http://schemas.microsoft.com/office/drawing/2014/main" id="{19547853-7F7D-E68C-2477-26BDCBFDD854}"/>
                    </a:ext>
                  </a:extLst>
                </p14:cNvPr>
                <p14:cNvContentPartPr/>
                <p14:nvPr/>
              </p14:nvContentPartPr>
              <p14:xfrm>
                <a:off x="4991194" y="2933289"/>
                <a:ext cx="939240" cy="3407400"/>
              </p14:xfrm>
            </p:contentPart>
          </mc:Choice>
          <mc:Fallback xmlns="">
            <p:pic>
              <p:nvPicPr>
                <p:cNvPr id="3407" name="Ink 3406">
                  <a:extLst>
                    <a:ext uri="{FF2B5EF4-FFF2-40B4-BE49-F238E27FC236}">
                      <a16:creationId xmlns:a16="http://schemas.microsoft.com/office/drawing/2014/main" id="{19547853-7F7D-E68C-2477-26BDCBFDD854}"/>
                    </a:ext>
                  </a:extLst>
                </p:cNvPr>
                <p:cNvPicPr/>
                <p:nvPr/>
              </p:nvPicPr>
              <p:blipFill>
                <a:blip r:embed="rId5928"/>
                <a:stretch>
                  <a:fillRect/>
                </a:stretch>
              </p:blipFill>
              <p:spPr>
                <a:xfrm>
                  <a:off x="4973194" y="2915289"/>
                  <a:ext cx="974880" cy="344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9">
              <p14:nvContentPartPr>
                <p14:cNvPr id="3412" name="Ink 3411">
                  <a:extLst>
                    <a:ext uri="{FF2B5EF4-FFF2-40B4-BE49-F238E27FC236}">
                      <a16:creationId xmlns:a16="http://schemas.microsoft.com/office/drawing/2014/main" id="{0B91F646-410E-A67A-D5B2-6873EF808DC2}"/>
                    </a:ext>
                  </a:extLst>
                </p14:cNvPr>
                <p14:cNvContentPartPr/>
                <p14:nvPr/>
              </p14:nvContentPartPr>
              <p14:xfrm>
                <a:off x="3953674" y="2477529"/>
                <a:ext cx="538560" cy="3100320"/>
              </p14:xfrm>
            </p:contentPart>
          </mc:Choice>
          <mc:Fallback xmlns="">
            <p:pic>
              <p:nvPicPr>
                <p:cNvPr id="3412" name="Ink 3411">
                  <a:extLst>
                    <a:ext uri="{FF2B5EF4-FFF2-40B4-BE49-F238E27FC236}">
                      <a16:creationId xmlns:a16="http://schemas.microsoft.com/office/drawing/2014/main" id="{0B91F646-410E-A67A-D5B2-6873EF808DC2}"/>
                    </a:ext>
                  </a:extLst>
                </p:cNvPr>
                <p:cNvPicPr/>
                <p:nvPr/>
              </p:nvPicPr>
              <p:blipFill>
                <a:blip r:embed="rId5930"/>
                <a:stretch>
                  <a:fillRect/>
                </a:stretch>
              </p:blipFill>
              <p:spPr>
                <a:xfrm>
                  <a:off x="3935674" y="2459529"/>
                  <a:ext cx="574200" cy="31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1">
              <p14:nvContentPartPr>
                <p14:cNvPr id="3413" name="Ink 3412">
                  <a:extLst>
                    <a:ext uri="{FF2B5EF4-FFF2-40B4-BE49-F238E27FC236}">
                      <a16:creationId xmlns:a16="http://schemas.microsoft.com/office/drawing/2014/main" id="{BD5ED2B7-23D7-ED3F-8562-70CCC9892FCA}"/>
                    </a:ext>
                  </a:extLst>
                </p14:cNvPr>
                <p14:cNvContentPartPr/>
                <p14:nvPr/>
              </p14:nvContentPartPr>
              <p14:xfrm>
                <a:off x="3746314" y="2530089"/>
                <a:ext cx="505800" cy="3107160"/>
              </p14:xfrm>
            </p:contentPart>
          </mc:Choice>
          <mc:Fallback xmlns="">
            <p:pic>
              <p:nvPicPr>
                <p:cNvPr id="3413" name="Ink 3412">
                  <a:extLst>
                    <a:ext uri="{FF2B5EF4-FFF2-40B4-BE49-F238E27FC236}">
                      <a16:creationId xmlns:a16="http://schemas.microsoft.com/office/drawing/2014/main" id="{BD5ED2B7-23D7-ED3F-8562-70CCC9892FCA}"/>
                    </a:ext>
                  </a:extLst>
                </p:cNvPr>
                <p:cNvPicPr/>
                <p:nvPr/>
              </p:nvPicPr>
              <p:blipFill>
                <a:blip r:embed="rId5932"/>
                <a:stretch>
                  <a:fillRect/>
                </a:stretch>
              </p:blipFill>
              <p:spPr>
                <a:xfrm>
                  <a:off x="3728674" y="2512449"/>
                  <a:ext cx="541440" cy="31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3">
              <p14:nvContentPartPr>
                <p14:cNvPr id="3414" name="Ink 3413">
                  <a:extLst>
                    <a:ext uri="{FF2B5EF4-FFF2-40B4-BE49-F238E27FC236}">
                      <a16:creationId xmlns:a16="http://schemas.microsoft.com/office/drawing/2014/main" id="{0B612AF2-A6CB-6A35-E92F-9EE61498ABD1}"/>
                    </a:ext>
                  </a:extLst>
                </p14:cNvPr>
                <p14:cNvContentPartPr/>
                <p14:nvPr/>
              </p14:nvContentPartPr>
              <p14:xfrm>
                <a:off x="3718594" y="2495529"/>
                <a:ext cx="604080" cy="3486240"/>
              </p14:xfrm>
            </p:contentPart>
          </mc:Choice>
          <mc:Fallback xmlns="">
            <p:pic>
              <p:nvPicPr>
                <p:cNvPr id="3414" name="Ink 3413">
                  <a:extLst>
                    <a:ext uri="{FF2B5EF4-FFF2-40B4-BE49-F238E27FC236}">
                      <a16:creationId xmlns:a16="http://schemas.microsoft.com/office/drawing/2014/main" id="{0B612AF2-A6CB-6A35-E92F-9EE61498ABD1}"/>
                    </a:ext>
                  </a:extLst>
                </p:cNvPr>
                <p:cNvPicPr/>
                <p:nvPr/>
              </p:nvPicPr>
              <p:blipFill>
                <a:blip r:embed="rId5934"/>
                <a:stretch>
                  <a:fillRect/>
                </a:stretch>
              </p:blipFill>
              <p:spPr>
                <a:xfrm>
                  <a:off x="3700954" y="2477529"/>
                  <a:ext cx="639720" cy="352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5">
              <p14:nvContentPartPr>
                <p14:cNvPr id="3418" name="Ink 3417">
                  <a:extLst>
                    <a:ext uri="{FF2B5EF4-FFF2-40B4-BE49-F238E27FC236}">
                      <a16:creationId xmlns:a16="http://schemas.microsoft.com/office/drawing/2014/main" id="{B1789EE4-2B40-5BBB-93F7-B268E6CFB91F}"/>
                    </a:ext>
                  </a:extLst>
                </p14:cNvPr>
                <p14:cNvContentPartPr/>
                <p14:nvPr/>
              </p14:nvContentPartPr>
              <p14:xfrm>
                <a:off x="4584754" y="2701449"/>
                <a:ext cx="279720" cy="2803320"/>
              </p14:xfrm>
            </p:contentPart>
          </mc:Choice>
          <mc:Fallback xmlns="">
            <p:pic>
              <p:nvPicPr>
                <p:cNvPr id="3418" name="Ink 3417">
                  <a:extLst>
                    <a:ext uri="{FF2B5EF4-FFF2-40B4-BE49-F238E27FC236}">
                      <a16:creationId xmlns:a16="http://schemas.microsoft.com/office/drawing/2014/main" id="{B1789EE4-2B40-5BBB-93F7-B268E6CFB91F}"/>
                    </a:ext>
                  </a:extLst>
                </p:cNvPr>
                <p:cNvPicPr/>
                <p:nvPr/>
              </p:nvPicPr>
              <p:blipFill>
                <a:blip r:embed="rId5936"/>
                <a:stretch>
                  <a:fillRect/>
                </a:stretch>
              </p:blipFill>
              <p:spPr>
                <a:xfrm>
                  <a:off x="4566754" y="2683449"/>
                  <a:ext cx="315360" cy="28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7">
              <p14:nvContentPartPr>
                <p14:cNvPr id="3420" name="Ink 3419">
                  <a:extLst>
                    <a:ext uri="{FF2B5EF4-FFF2-40B4-BE49-F238E27FC236}">
                      <a16:creationId xmlns:a16="http://schemas.microsoft.com/office/drawing/2014/main" id="{9149FEF0-9F2B-3826-5022-03CBE937CE21}"/>
                    </a:ext>
                  </a:extLst>
                </p14:cNvPr>
                <p14:cNvContentPartPr/>
                <p14:nvPr/>
              </p14:nvContentPartPr>
              <p14:xfrm>
                <a:off x="4797154" y="2658969"/>
                <a:ext cx="300240" cy="2356920"/>
              </p14:xfrm>
            </p:contentPart>
          </mc:Choice>
          <mc:Fallback xmlns="">
            <p:pic>
              <p:nvPicPr>
                <p:cNvPr id="3420" name="Ink 3419">
                  <a:extLst>
                    <a:ext uri="{FF2B5EF4-FFF2-40B4-BE49-F238E27FC236}">
                      <a16:creationId xmlns:a16="http://schemas.microsoft.com/office/drawing/2014/main" id="{9149FEF0-9F2B-3826-5022-03CBE937CE21}"/>
                    </a:ext>
                  </a:extLst>
                </p:cNvPr>
                <p:cNvPicPr/>
                <p:nvPr/>
              </p:nvPicPr>
              <p:blipFill>
                <a:blip r:embed="rId5938"/>
                <a:stretch>
                  <a:fillRect/>
                </a:stretch>
              </p:blipFill>
              <p:spPr>
                <a:xfrm>
                  <a:off x="4779154" y="2641329"/>
                  <a:ext cx="335880" cy="239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9">
              <p14:nvContentPartPr>
                <p14:cNvPr id="3422" name="Ink 3421">
                  <a:extLst>
                    <a:ext uri="{FF2B5EF4-FFF2-40B4-BE49-F238E27FC236}">
                      <a16:creationId xmlns:a16="http://schemas.microsoft.com/office/drawing/2014/main" id="{ADFF2615-FCC9-11B2-8B9D-F0F176E22BA5}"/>
                    </a:ext>
                  </a:extLst>
                </p14:cNvPr>
                <p14:cNvContentPartPr/>
                <p14:nvPr/>
              </p14:nvContentPartPr>
              <p14:xfrm>
                <a:off x="3972394" y="2567889"/>
                <a:ext cx="603000" cy="3526920"/>
              </p14:xfrm>
            </p:contentPart>
          </mc:Choice>
          <mc:Fallback xmlns="">
            <p:pic>
              <p:nvPicPr>
                <p:cNvPr id="3422" name="Ink 3421">
                  <a:extLst>
                    <a:ext uri="{FF2B5EF4-FFF2-40B4-BE49-F238E27FC236}">
                      <a16:creationId xmlns:a16="http://schemas.microsoft.com/office/drawing/2014/main" id="{ADFF2615-FCC9-11B2-8B9D-F0F176E22BA5}"/>
                    </a:ext>
                  </a:extLst>
                </p:cNvPr>
                <p:cNvPicPr/>
                <p:nvPr/>
              </p:nvPicPr>
              <p:blipFill>
                <a:blip r:embed="rId5940"/>
                <a:stretch>
                  <a:fillRect/>
                </a:stretch>
              </p:blipFill>
              <p:spPr>
                <a:xfrm>
                  <a:off x="3954394" y="2550249"/>
                  <a:ext cx="638640" cy="356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1">
              <p14:nvContentPartPr>
                <p14:cNvPr id="3424" name="Ink 3423">
                  <a:extLst>
                    <a:ext uri="{FF2B5EF4-FFF2-40B4-BE49-F238E27FC236}">
                      <a16:creationId xmlns:a16="http://schemas.microsoft.com/office/drawing/2014/main" id="{97109435-6877-D9CC-1FC7-D496C2A270AE}"/>
                    </a:ext>
                  </a:extLst>
                </p14:cNvPr>
                <p14:cNvContentPartPr/>
                <p14:nvPr/>
              </p14:nvContentPartPr>
              <p14:xfrm>
                <a:off x="3060514" y="2636649"/>
                <a:ext cx="1616760" cy="3412440"/>
              </p14:xfrm>
            </p:contentPart>
          </mc:Choice>
          <mc:Fallback xmlns="">
            <p:pic>
              <p:nvPicPr>
                <p:cNvPr id="3424" name="Ink 3423">
                  <a:extLst>
                    <a:ext uri="{FF2B5EF4-FFF2-40B4-BE49-F238E27FC236}">
                      <a16:creationId xmlns:a16="http://schemas.microsoft.com/office/drawing/2014/main" id="{97109435-6877-D9CC-1FC7-D496C2A270AE}"/>
                    </a:ext>
                  </a:extLst>
                </p:cNvPr>
                <p:cNvPicPr/>
                <p:nvPr/>
              </p:nvPicPr>
              <p:blipFill>
                <a:blip r:embed="rId5942"/>
                <a:stretch>
                  <a:fillRect/>
                </a:stretch>
              </p:blipFill>
              <p:spPr>
                <a:xfrm>
                  <a:off x="3042514" y="2619009"/>
                  <a:ext cx="1652400" cy="344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3">
              <p14:nvContentPartPr>
                <p14:cNvPr id="3430" name="Ink 3429">
                  <a:extLst>
                    <a:ext uri="{FF2B5EF4-FFF2-40B4-BE49-F238E27FC236}">
                      <a16:creationId xmlns:a16="http://schemas.microsoft.com/office/drawing/2014/main" id="{2D18BEDF-600E-4C08-428F-B2C693FDD04B}"/>
                    </a:ext>
                  </a:extLst>
                </p14:cNvPr>
                <p14:cNvContentPartPr/>
                <p14:nvPr/>
              </p14:nvContentPartPr>
              <p14:xfrm>
                <a:off x="3224674" y="2621169"/>
                <a:ext cx="1273320" cy="2800440"/>
              </p14:xfrm>
            </p:contentPart>
          </mc:Choice>
          <mc:Fallback xmlns="">
            <p:pic>
              <p:nvPicPr>
                <p:cNvPr id="3430" name="Ink 3429">
                  <a:extLst>
                    <a:ext uri="{FF2B5EF4-FFF2-40B4-BE49-F238E27FC236}">
                      <a16:creationId xmlns:a16="http://schemas.microsoft.com/office/drawing/2014/main" id="{2D18BEDF-600E-4C08-428F-B2C693FDD04B}"/>
                    </a:ext>
                  </a:extLst>
                </p:cNvPr>
                <p:cNvPicPr/>
                <p:nvPr/>
              </p:nvPicPr>
              <p:blipFill>
                <a:blip r:embed="rId5944"/>
                <a:stretch>
                  <a:fillRect/>
                </a:stretch>
              </p:blipFill>
              <p:spPr>
                <a:xfrm>
                  <a:off x="3207034" y="2603169"/>
                  <a:ext cx="1308960" cy="28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5">
              <p14:nvContentPartPr>
                <p14:cNvPr id="3432" name="Ink 3431">
                  <a:extLst>
                    <a:ext uri="{FF2B5EF4-FFF2-40B4-BE49-F238E27FC236}">
                      <a16:creationId xmlns:a16="http://schemas.microsoft.com/office/drawing/2014/main" id="{8EFECF21-27DC-3EF6-8101-8013278D9F02}"/>
                    </a:ext>
                  </a:extLst>
                </p14:cNvPr>
                <p14:cNvContentPartPr/>
                <p14:nvPr/>
              </p14:nvContentPartPr>
              <p14:xfrm>
                <a:off x="5342914" y="2917089"/>
                <a:ext cx="768240" cy="2445120"/>
              </p14:xfrm>
            </p:contentPart>
          </mc:Choice>
          <mc:Fallback xmlns="">
            <p:pic>
              <p:nvPicPr>
                <p:cNvPr id="3432" name="Ink 3431">
                  <a:extLst>
                    <a:ext uri="{FF2B5EF4-FFF2-40B4-BE49-F238E27FC236}">
                      <a16:creationId xmlns:a16="http://schemas.microsoft.com/office/drawing/2014/main" id="{8EFECF21-27DC-3EF6-8101-8013278D9F02}"/>
                    </a:ext>
                  </a:extLst>
                </p:cNvPr>
                <p:cNvPicPr/>
                <p:nvPr/>
              </p:nvPicPr>
              <p:blipFill>
                <a:blip r:embed="rId5946"/>
                <a:stretch>
                  <a:fillRect/>
                </a:stretch>
              </p:blipFill>
              <p:spPr>
                <a:xfrm>
                  <a:off x="5325274" y="2899089"/>
                  <a:ext cx="803880" cy="248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7">
              <p14:nvContentPartPr>
                <p14:cNvPr id="3442" name="Ink 3441">
                  <a:extLst>
                    <a:ext uri="{FF2B5EF4-FFF2-40B4-BE49-F238E27FC236}">
                      <a16:creationId xmlns:a16="http://schemas.microsoft.com/office/drawing/2014/main" id="{8E33ED35-E23B-772F-9414-3EF3DEEB75EA}"/>
                    </a:ext>
                  </a:extLst>
                </p14:cNvPr>
                <p14:cNvContentPartPr/>
                <p14:nvPr/>
              </p14:nvContentPartPr>
              <p14:xfrm>
                <a:off x="3198600" y="2696302"/>
                <a:ext cx="1270800" cy="4423680"/>
              </p14:xfrm>
            </p:contentPart>
          </mc:Choice>
          <mc:Fallback xmlns="">
            <p:pic>
              <p:nvPicPr>
                <p:cNvPr id="3442" name="Ink 3441">
                  <a:extLst>
                    <a:ext uri="{FF2B5EF4-FFF2-40B4-BE49-F238E27FC236}">
                      <a16:creationId xmlns:a16="http://schemas.microsoft.com/office/drawing/2014/main" id="{8E33ED35-E23B-772F-9414-3EF3DEEB75EA}"/>
                    </a:ext>
                  </a:extLst>
                </p:cNvPr>
                <p:cNvPicPr/>
                <p:nvPr/>
              </p:nvPicPr>
              <p:blipFill>
                <a:blip r:embed="rId5948"/>
                <a:stretch>
                  <a:fillRect/>
                </a:stretch>
              </p:blipFill>
              <p:spPr>
                <a:xfrm>
                  <a:off x="3180960" y="2678302"/>
                  <a:ext cx="1306440" cy="445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9">
              <p14:nvContentPartPr>
                <p14:cNvPr id="3444" name="Ink 3443">
                  <a:extLst>
                    <a:ext uri="{FF2B5EF4-FFF2-40B4-BE49-F238E27FC236}">
                      <a16:creationId xmlns:a16="http://schemas.microsoft.com/office/drawing/2014/main" id="{7CD306AF-42F7-C5A5-2712-9E25D3F9F8E9}"/>
                    </a:ext>
                  </a:extLst>
                </p14:cNvPr>
                <p14:cNvContentPartPr/>
                <p14:nvPr/>
              </p14:nvContentPartPr>
              <p14:xfrm>
                <a:off x="3430080" y="2896102"/>
                <a:ext cx="2081520" cy="4472280"/>
              </p14:xfrm>
            </p:contentPart>
          </mc:Choice>
          <mc:Fallback xmlns="">
            <p:pic>
              <p:nvPicPr>
                <p:cNvPr id="3444" name="Ink 3443">
                  <a:extLst>
                    <a:ext uri="{FF2B5EF4-FFF2-40B4-BE49-F238E27FC236}">
                      <a16:creationId xmlns:a16="http://schemas.microsoft.com/office/drawing/2014/main" id="{7CD306AF-42F7-C5A5-2712-9E25D3F9F8E9}"/>
                    </a:ext>
                  </a:extLst>
                </p:cNvPr>
                <p:cNvPicPr/>
                <p:nvPr/>
              </p:nvPicPr>
              <p:blipFill>
                <a:blip r:embed="rId5950"/>
                <a:stretch>
                  <a:fillRect/>
                </a:stretch>
              </p:blipFill>
              <p:spPr>
                <a:xfrm>
                  <a:off x="3412080" y="2878462"/>
                  <a:ext cx="2117160" cy="450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1">
              <p14:nvContentPartPr>
                <p14:cNvPr id="3450" name="Ink 3449">
                  <a:extLst>
                    <a:ext uri="{FF2B5EF4-FFF2-40B4-BE49-F238E27FC236}">
                      <a16:creationId xmlns:a16="http://schemas.microsoft.com/office/drawing/2014/main" id="{08CA218C-E3B1-3332-9F6C-80C96E94E372}"/>
                    </a:ext>
                  </a:extLst>
                </p14:cNvPr>
                <p14:cNvContentPartPr/>
                <p14:nvPr/>
              </p14:nvContentPartPr>
              <p14:xfrm>
                <a:off x="4672642" y="2915986"/>
                <a:ext cx="725040" cy="4415400"/>
              </p14:xfrm>
            </p:contentPart>
          </mc:Choice>
          <mc:Fallback xmlns="">
            <p:pic>
              <p:nvPicPr>
                <p:cNvPr id="3450" name="Ink 3449">
                  <a:extLst>
                    <a:ext uri="{FF2B5EF4-FFF2-40B4-BE49-F238E27FC236}">
                      <a16:creationId xmlns:a16="http://schemas.microsoft.com/office/drawing/2014/main" id="{08CA218C-E3B1-3332-9F6C-80C96E94E372}"/>
                    </a:ext>
                  </a:extLst>
                </p:cNvPr>
                <p:cNvPicPr/>
                <p:nvPr/>
              </p:nvPicPr>
              <p:blipFill>
                <a:blip r:embed="rId5952"/>
                <a:stretch>
                  <a:fillRect/>
                </a:stretch>
              </p:blipFill>
              <p:spPr>
                <a:xfrm>
                  <a:off x="4654642" y="2897986"/>
                  <a:ext cx="760680" cy="445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3">
              <p14:nvContentPartPr>
                <p14:cNvPr id="3452" name="Ink 3451">
                  <a:extLst>
                    <a:ext uri="{FF2B5EF4-FFF2-40B4-BE49-F238E27FC236}">
                      <a16:creationId xmlns:a16="http://schemas.microsoft.com/office/drawing/2014/main" id="{5237DFC1-DC7B-6387-6CE0-64DDBB6238D8}"/>
                    </a:ext>
                  </a:extLst>
                </p14:cNvPr>
                <p14:cNvContentPartPr/>
                <p14:nvPr/>
              </p14:nvContentPartPr>
              <p14:xfrm>
                <a:off x="2346682" y="4191106"/>
                <a:ext cx="443160" cy="1304280"/>
              </p14:xfrm>
            </p:contentPart>
          </mc:Choice>
          <mc:Fallback xmlns="">
            <p:pic>
              <p:nvPicPr>
                <p:cNvPr id="3452" name="Ink 3451">
                  <a:extLst>
                    <a:ext uri="{FF2B5EF4-FFF2-40B4-BE49-F238E27FC236}">
                      <a16:creationId xmlns:a16="http://schemas.microsoft.com/office/drawing/2014/main" id="{5237DFC1-DC7B-6387-6CE0-64DDBB6238D8}"/>
                    </a:ext>
                  </a:extLst>
                </p:cNvPr>
                <p:cNvPicPr/>
                <p:nvPr/>
              </p:nvPicPr>
              <p:blipFill>
                <a:blip r:embed="rId5954"/>
                <a:stretch>
                  <a:fillRect/>
                </a:stretch>
              </p:blipFill>
              <p:spPr>
                <a:xfrm>
                  <a:off x="2329042" y="4173466"/>
                  <a:ext cx="478800" cy="13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5">
              <p14:nvContentPartPr>
                <p14:cNvPr id="3453" name="Ink 3452">
                  <a:extLst>
                    <a:ext uri="{FF2B5EF4-FFF2-40B4-BE49-F238E27FC236}">
                      <a16:creationId xmlns:a16="http://schemas.microsoft.com/office/drawing/2014/main" id="{CD31B9C3-F347-55A7-8BC3-E7704EFDC0F0}"/>
                    </a:ext>
                  </a:extLst>
                </p14:cNvPr>
                <p14:cNvContentPartPr/>
                <p14:nvPr/>
              </p14:nvContentPartPr>
              <p14:xfrm>
                <a:off x="439762" y="4030906"/>
                <a:ext cx="478800" cy="1818000"/>
              </p14:xfrm>
            </p:contentPart>
          </mc:Choice>
          <mc:Fallback xmlns="">
            <p:pic>
              <p:nvPicPr>
                <p:cNvPr id="3453" name="Ink 3452">
                  <a:extLst>
                    <a:ext uri="{FF2B5EF4-FFF2-40B4-BE49-F238E27FC236}">
                      <a16:creationId xmlns:a16="http://schemas.microsoft.com/office/drawing/2014/main" id="{CD31B9C3-F347-55A7-8BC3-E7704EFDC0F0}"/>
                    </a:ext>
                  </a:extLst>
                </p:cNvPr>
                <p:cNvPicPr/>
                <p:nvPr/>
              </p:nvPicPr>
              <p:blipFill>
                <a:blip r:embed="rId5956"/>
                <a:stretch>
                  <a:fillRect/>
                </a:stretch>
              </p:blipFill>
              <p:spPr>
                <a:xfrm>
                  <a:off x="421762" y="4013266"/>
                  <a:ext cx="514440" cy="18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7">
              <p14:nvContentPartPr>
                <p14:cNvPr id="3454" name="Ink 3453">
                  <a:extLst>
                    <a:ext uri="{FF2B5EF4-FFF2-40B4-BE49-F238E27FC236}">
                      <a16:creationId xmlns:a16="http://schemas.microsoft.com/office/drawing/2014/main" id="{85C3B5C2-1B19-56DE-9D36-98707CA6E3E6}"/>
                    </a:ext>
                  </a:extLst>
                </p14:cNvPr>
                <p14:cNvContentPartPr/>
                <p14:nvPr/>
              </p14:nvContentPartPr>
              <p14:xfrm>
                <a:off x="619402" y="4099666"/>
                <a:ext cx="561600" cy="1687320"/>
              </p14:xfrm>
            </p:contentPart>
          </mc:Choice>
          <mc:Fallback xmlns="">
            <p:pic>
              <p:nvPicPr>
                <p:cNvPr id="3454" name="Ink 3453">
                  <a:extLst>
                    <a:ext uri="{FF2B5EF4-FFF2-40B4-BE49-F238E27FC236}">
                      <a16:creationId xmlns:a16="http://schemas.microsoft.com/office/drawing/2014/main" id="{85C3B5C2-1B19-56DE-9D36-98707CA6E3E6}"/>
                    </a:ext>
                  </a:extLst>
                </p:cNvPr>
                <p:cNvPicPr/>
                <p:nvPr/>
              </p:nvPicPr>
              <p:blipFill>
                <a:blip r:embed="rId5958"/>
                <a:stretch>
                  <a:fillRect/>
                </a:stretch>
              </p:blipFill>
              <p:spPr>
                <a:xfrm>
                  <a:off x="601402" y="4082026"/>
                  <a:ext cx="597240" cy="172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9">
              <p14:nvContentPartPr>
                <p14:cNvPr id="3456" name="Ink 3455">
                  <a:extLst>
                    <a:ext uri="{FF2B5EF4-FFF2-40B4-BE49-F238E27FC236}">
                      <a16:creationId xmlns:a16="http://schemas.microsoft.com/office/drawing/2014/main" id="{693B96FE-8C78-1A1C-AA8C-52BFC2B41E25}"/>
                    </a:ext>
                  </a:extLst>
                </p14:cNvPr>
                <p14:cNvContentPartPr/>
                <p14:nvPr/>
              </p14:nvContentPartPr>
              <p14:xfrm>
                <a:off x="688522" y="3971146"/>
                <a:ext cx="415080" cy="2206440"/>
              </p14:xfrm>
            </p:contentPart>
          </mc:Choice>
          <mc:Fallback xmlns="">
            <p:pic>
              <p:nvPicPr>
                <p:cNvPr id="3456" name="Ink 3455">
                  <a:extLst>
                    <a:ext uri="{FF2B5EF4-FFF2-40B4-BE49-F238E27FC236}">
                      <a16:creationId xmlns:a16="http://schemas.microsoft.com/office/drawing/2014/main" id="{693B96FE-8C78-1A1C-AA8C-52BFC2B41E25}"/>
                    </a:ext>
                  </a:extLst>
                </p:cNvPr>
                <p:cNvPicPr/>
                <p:nvPr/>
              </p:nvPicPr>
              <p:blipFill>
                <a:blip r:embed="rId5960"/>
                <a:stretch>
                  <a:fillRect/>
                </a:stretch>
              </p:blipFill>
              <p:spPr>
                <a:xfrm>
                  <a:off x="670882" y="3953146"/>
                  <a:ext cx="450720" cy="22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1">
              <p14:nvContentPartPr>
                <p14:cNvPr id="3458" name="Ink 3457">
                  <a:extLst>
                    <a:ext uri="{FF2B5EF4-FFF2-40B4-BE49-F238E27FC236}">
                      <a16:creationId xmlns:a16="http://schemas.microsoft.com/office/drawing/2014/main" id="{B5F6311A-4FC6-FA2C-24AD-D5D86FA794CD}"/>
                    </a:ext>
                  </a:extLst>
                </p14:cNvPr>
                <p14:cNvContentPartPr/>
                <p14:nvPr/>
              </p14:nvContentPartPr>
              <p14:xfrm>
                <a:off x="850882" y="4053946"/>
                <a:ext cx="441360" cy="2610000"/>
              </p14:xfrm>
            </p:contentPart>
          </mc:Choice>
          <mc:Fallback xmlns="">
            <p:pic>
              <p:nvPicPr>
                <p:cNvPr id="3458" name="Ink 3457">
                  <a:extLst>
                    <a:ext uri="{FF2B5EF4-FFF2-40B4-BE49-F238E27FC236}">
                      <a16:creationId xmlns:a16="http://schemas.microsoft.com/office/drawing/2014/main" id="{B5F6311A-4FC6-FA2C-24AD-D5D86FA794CD}"/>
                    </a:ext>
                  </a:extLst>
                </p:cNvPr>
                <p:cNvPicPr/>
                <p:nvPr/>
              </p:nvPicPr>
              <p:blipFill>
                <a:blip r:embed="rId5962"/>
                <a:stretch>
                  <a:fillRect/>
                </a:stretch>
              </p:blipFill>
              <p:spPr>
                <a:xfrm>
                  <a:off x="833242" y="4036306"/>
                  <a:ext cx="477000" cy="264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3">
              <p14:nvContentPartPr>
                <p14:cNvPr id="3460" name="Ink 3459">
                  <a:extLst>
                    <a:ext uri="{FF2B5EF4-FFF2-40B4-BE49-F238E27FC236}">
                      <a16:creationId xmlns:a16="http://schemas.microsoft.com/office/drawing/2014/main" id="{0C49B2BE-9A38-B460-691A-4450F492F030}"/>
                    </a:ext>
                  </a:extLst>
                </p14:cNvPr>
                <p14:cNvContentPartPr/>
                <p14:nvPr/>
              </p14:nvContentPartPr>
              <p14:xfrm>
                <a:off x="1047442" y="4025146"/>
                <a:ext cx="411840" cy="2482200"/>
              </p14:xfrm>
            </p:contentPart>
          </mc:Choice>
          <mc:Fallback xmlns="">
            <p:pic>
              <p:nvPicPr>
                <p:cNvPr id="3460" name="Ink 3459">
                  <a:extLst>
                    <a:ext uri="{FF2B5EF4-FFF2-40B4-BE49-F238E27FC236}">
                      <a16:creationId xmlns:a16="http://schemas.microsoft.com/office/drawing/2014/main" id="{0C49B2BE-9A38-B460-691A-4450F492F030}"/>
                    </a:ext>
                  </a:extLst>
                </p:cNvPr>
                <p:cNvPicPr/>
                <p:nvPr/>
              </p:nvPicPr>
              <p:blipFill>
                <a:blip r:embed="rId5964"/>
                <a:stretch>
                  <a:fillRect/>
                </a:stretch>
              </p:blipFill>
              <p:spPr>
                <a:xfrm>
                  <a:off x="1029802" y="4007146"/>
                  <a:ext cx="447480" cy="251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5">
              <p14:nvContentPartPr>
                <p14:cNvPr id="3462" name="Ink 3461">
                  <a:extLst>
                    <a:ext uri="{FF2B5EF4-FFF2-40B4-BE49-F238E27FC236}">
                      <a16:creationId xmlns:a16="http://schemas.microsoft.com/office/drawing/2014/main" id="{826C56F9-0E50-4CFB-17DC-85A9286B1699}"/>
                    </a:ext>
                  </a:extLst>
                </p14:cNvPr>
                <p14:cNvContentPartPr/>
                <p14:nvPr/>
              </p14:nvContentPartPr>
              <p14:xfrm>
                <a:off x="1233562" y="4156546"/>
                <a:ext cx="339840" cy="2418840"/>
              </p14:xfrm>
            </p:contentPart>
          </mc:Choice>
          <mc:Fallback xmlns="">
            <p:pic>
              <p:nvPicPr>
                <p:cNvPr id="3462" name="Ink 3461">
                  <a:extLst>
                    <a:ext uri="{FF2B5EF4-FFF2-40B4-BE49-F238E27FC236}">
                      <a16:creationId xmlns:a16="http://schemas.microsoft.com/office/drawing/2014/main" id="{826C56F9-0E50-4CFB-17DC-85A9286B1699}"/>
                    </a:ext>
                  </a:extLst>
                </p:cNvPr>
                <p:cNvPicPr/>
                <p:nvPr/>
              </p:nvPicPr>
              <p:blipFill>
                <a:blip r:embed="rId5966"/>
                <a:stretch>
                  <a:fillRect/>
                </a:stretch>
              </p:blipFill>
              <p:spPr>
                <a:xfrm>
                  <a:off x="1215562" y="4138906"/>
                  <a:ext cx="375480" cy="245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7">
              <p14:nvContentPartPr>
                <p14:cNvPr id="3464" name="Ink 3463">
                  <a:extLst>
                    <a:ext uri="{FF2B5EF4-FFF2-40B4-BE49-F238E27FC236}">
                      <a16:creationId xmlns:a16="http://schemas.microsoft.com/office/drawing/2014/main" id="{F2D1F097-6AC0-01D8-BCB6-B61F9F9DA6F7}"/>
                    </a:ext>
                  </a:extLst>
                </p14:cNvPr>
                <p14:cNvContentPartPr/>
                <p14:nvPr/>
              </p14:nvContentPartPr>
              <p14:xfrm>
                <a:off x="1574122" y="3955306"/>
                <a:ext cx="934920" cy="1963440"/>
              </p14:xfrm>
            </p:contentPart>
          </mc:Choice>
          <mc:Fallback xmlns="">
            <p:pic>
              <p:nvPicPr>
                <p:cNvPr id="3464" name="Ink 3463">
                  <a:extLst>
                    <a:ext uri="{FF2B5EF4-FFF2-40B4-BE49-F238E27FC236}">
                      <a16:creationId xmlns:a16="http://schemas.microsoft.com/office/drawing/2014/main" id="{F2D1F097-6AC0-01D8-BCB6-B61F9F9DA6F7}"/>
                    </a:ext>
                  </a:extLst>
                </p:cNvPr>
                <p:cNvPicPr/>
                <p:nvPr/>
              </p:nvPicPr>
              <p:blipFill>
                <a:blip r:embed="rId5968"/>
                <a:stretch>
                  <a:fillRect/>
                </a:stretch>
              </p:blipFill>
              <p:spPr>
                <a:xfrm>
                  <a:off x="1556482" y="3937666"/>
                  <a:ext cx="970560" cy="19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9">
              <p14:nvContentPartPr>
                <p14:cNvPr id="3466" name="Ink 3465">
                  <a:extLst>
                    <a:ext uri="{FF2B5EF4-FFF2-40B4-BE49-F238E27FC236}">
                      <a16:creationId xmlns:a16="http://schemas.microsoft.com/office/drawing/2014/main" id="{88652946-757E-5294-A2C7-05AB06CAAFD1}"/>
                    </a:ext>
                  </a:extLst>
                </p14:cNvPr>
                <p14:cNvContentPartPr/>
                <p14:nvPr/>
              </p14:nvContentPartPr>
              <p14:xfrm>
                <a:off x="2045722" y="4115506"/>
                <a:ext cx="736560" cy="2250000"/>
              </p14:xfrm>
            </p:contentPart>
          </mc:Choice>
          <mc:Fallback xmlns="">
            <p:pic>
              <p:nvPicPr>
                <p:cNvPr id="3466" name="Ink 3465">
                  <a:extLst>
                    <a:ext uri="{FF2B5EF4-FFF2-40B4-BE49-F238E27FC236}">
                      <a16:creationId xmlns:a16="http://schemas.microsoft.com/office/drawing/2014/main" id="{88652946-757E-5294-A2C7-05AB06CAAFD1}"/>
                    </a:ext>
                  </a:extLst>
                </p:cNvPr>
                <p:cNvPicPr/>
                <p:nvPr/>
              </p:nvPicPr>
              <p:blipFill>
                <a:blip r:embed="rId5970"/>
                <a:stretch>
                  <a:fillRect/>
                </a:stretch>
              </p:blipFill>
              <p:spPr>
                <a:xfrm>
                  <a:off x="2028082" y="4097506"/>
                  <a:ext cx="772200" cy="22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1">
              <p14:nvContentPartPr>
                <p14:cNvPr id="3468" name="Ink 3467">
                  <a:extLst>
                    <a:ext uri="{FF2B5EF4-FFF2-40B4-BE49-F238E27FC236}">
                      <a16:creationId xmlns:a16="http://schemas.microsoft.com/office/drawing/2014/main" id="{4D5C4309-6DD3-9AB1-1383-9217135BD44C}"/>
                    </a:ext>
                  </a:extLst>
                </p14:cNvPr>
                <p14:cNvContentPartPr/>
                <p14:nvPr/>
              </p14:nvContentPartPr>
              <p14:xfrm>
                <a:off x="2207002" y="4211266"/>
                <a:ext cx="590400" cy="2608920"/>
              </p14:xfrm>
            </p:contentPart>
          </mc:Choice>
          <mc:Fallback xmlns="">
            <p:pic>
              <p:nvPicPr>
                <p:cNvPr id="3468" name="Ink 3467">
                  <a:extLst>
                    <a:ext uri="{FF2B5EF4-FFF2-40B4-BE49-F238E27FC236}">
                      <a16:creationId xmlns:a16="http://schemas.microsoft.com/office/drawing/2014/main" id="{4D5C4309-6DD3-9AB1-1383-9217135BD44C}"/>
                    </a:ext>
                  </a:extLst>
                </p:cNvPr>
                <p:cNvPicPr/>
                <p:nvPr/>
              </p:nvPicPr>
              <p:blipFill>
                <a:blip r:embed="rId5972"/>
                <a:stretch>
                  <a:fillRect/>
                </a:stretch>
              </p:blipFill>
              <p:spPr>
                <a:xfrm>
                  <a:off x="2189362" y="4193626"/>
                  <a:ext cx="626040" cy="264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3">
              <p14:nvContentPartPr>
                <p14:cNvPr id="3470" name="Ink 3469">
                  <a:extLst>
                    <a:ext uri="{FF2B5EF4-FFF2-40B4-BE49-F238E27FC236}">
                      <a16:creationId xmlns:a16="http://schemas.microsoft.com/office/drawing/2014/main" id="{6829E745-D464-032A-9A29-09B4939C36F4}"/>
                    </a:ext>
                  </a:extLst>
                </p14:cNvPr>
                <p14:cNvContentPartPr/>
                <p14:nvPr/>
              </p14:nvContentPartPr>
              <p14:xfrm>
                <a:off x="1449922" y="3987706"/>
                <a:ext cx="1041480" cy="2367360"/>
              </p14:xfrm>
            </p:contentPart>
          </mc:Choice>
          <mc:Fallback xmlns="">
            <p:pic>
              <p:nvPicPr>
                <p:cNvPr id="3470" name="Ink 3469">
                  <a:extLst>
                    <a:ext uri="{FF2B5EF4-FFF2-40B4-BE49-F238E27FC236}">
                      <a16:creationId xmlns:a16="http://schemas.microsoft.com/office/drawing/2014/main" id="{6829E745-D464-032A-9A29-09B4939C36F4}"/>
                    </a:ext>
                  </a:extLst>
                </p:cNvPr>
                <p:cNvPicPr/>
                <p:nvPr/>
              </p:nvPicPr>
              <p:blipFill>
                <a:blip r:embed="rId5974"/>
                <a:stretch>
                  <a:fillRect/>
                </a:stretch>
              </p:blipFill>
              <p:spPr>
                <a:xfrm>
                  <a:off x="1431922" y="3970066"/>
                  <a:ext cx="1077120" cy="240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5">
              <p14:nvContentPartPr>
                <p14:cNvPr id="3472" name="Ink 3471">
                  <a:extLst>
                    <a:ext uri="{FF2B5EF4-FFF2-40B4-BE49-F238E27FC236}">
                      <a16:creationId xmlns:a16="http://schemas.microsoft.com/office/drawing/2014/main" id="{9820D1ED-5E35-5562-DBD1-7C5E9D1C3213}"/>
                    </a:ext>
                  </a:extLst>
                </p14:cNvPr>
                <p14:cNvContentPartPr/>
                <p14:nvPr/>
              </p14:nvContentPartPr>
              <p14:xfrm>
                <a:off x="2435242" y="4143226"/>
                <a:ext cx="518400" cy="2439720"/>
              </p14:xfrm>
            </p:contentPart>
          </mc:Choice>
          <mc:Fallback xmlns="">
            <p:pic>
              <p:nvPicPr>
                <p:cNvPr id="3472" name="Ink 3471">
                  <a:extLst>
                    <a:ext uri="{FF2B5EF4-FFF2-40B4-BE49-F238E27FC236}">
                      <a16:creationId xmlns:a16="http://schemas.microsoft.com/office/drawing/2014/main" id="{9820D1ED-5E35-5562-DBD1-7C5E9D1C3213}"/>
                    </a:ext>
                  </a:extLst>
                </p:cNvPr>
                <p:cNvPicPr/>
                <p:nvPr/>
              </p:nvPicPr>
              <p:blipFill>
                <a:blip r:embed="rId5976"/>
                <a:stretch>
                  <a:fillRect/>
                </a:stretch>
              </p:blipFill>
              <p:spPr>
                <a:xfrm>
                  <a:off x="2417242" y="4125586"/>
                  <a:ext cx="554040" cy="24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7">
              <p14:nvContentPartPr>
                <p14:cNvPr id="3474" name="Ink 3473">
                  <a:extLst>
                    <a:ext uri="{FF2B5EF4-FFF2-40B4-BE49-F238E27FC236}">
                      <a16:creationId xmlns:a16="http://schemas.microsoft.com/office/drawing/2014/main" id="{D947B9B4-8EA9-BA42-F0D5-D81AC51CBF0C}"/>
                    </a:ext>
                  </a:extLst>
                </p14:cNvPr>
                <p14:cNvContentPartPr/>
                <p14:nvPr/>
              </p14:nvContentPartPr>
              <p14:xfrm>
                <a:off x="2175682" y="4056826"/>
                <a:ext cx="345960" cy="1705680"/>
              </p14:xfrm>
            </p:contentPart>
          </mc:Choice>
          <mc:Fallback xmlns="">
            <p:pic>
              <p:nvPicPr>
                <p:cNvPr id="3474" name="Ink 3473">
                  <a:extLst>
                    <a:ext uri="{FF2B5EF4-FFF2-40B4-BE49-F238E27FC236}">
                      <a16:creationId xmlns:a16="http://schemas.microsoft.com/office/drawing/2014/main" id="{D947B9B4-8EA9-BA42-F0D5-D81AC51CBF0C}"/>
                    </a:ext>
                  </a:extLst>
                </p:cNvPr>
                <p:cNvPicPr/>
                <p:nvPr/>
              </p:nvPicPr>
              <p:blipFill>
                <a:blip r:embed="rId5978"/>
                <a:stretch>
                  <a:fillRect/>
                </a:stretch>
              </p:blipFill>
              <p:spPr>
                <a:xfrm>
                  <a:off x="2157682" y="4039186"/>
                  <a:ext cx="381600" cy="174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9">
              <p14:nvContentPartPr>
                <p14:cNvPr id="3476" name="Ink 3475">
                  <a:extLst>
                    <a:ext uri="{FF2B5EF4-FFF2-40B4-BE49-F238E27FC236}">
                      <a16:creationId xmlns:a16="http://schemas.microsoft.com/office/drawing/2014/main" id="{11DFF43E-89ED-1D6D-322F-F52CD17F0A6B}"/>
                    </a:ext>
                  </a:extLst>
                </p14:cNvPr>
                <p14:cNvContentPartPr/>
                <p14:nvPr/>
              </p14:nvContentPartPr>
              <p14:xfrm>
                <a:off x="1865002" y="3957826"/>
                <a:ext cx="1062720" cy="1276200"/>
              </p14:xfrm>
            </p:contentPart>
          </mc:Choice>
          <mc:Fallback xmlns="">
            <p:pic>
              <p:nvPicPr>
                <p:cNvPr id="3476" name="Ink 3475">
                  <a:extLst>
                    <a:ext uri="{FF2B5EF4-FFF2-40B4-BE49-F238E27FC236}">
                      <a16:creationId xmlns:a16="http://schemas.microsoft.com/office/drawing/2014/main" id="{11DFF43E-89ED-1D6D-322F-F52CD17F0A6B}"/>
                    </a:ext>
                  </a:extLst>
                </p:cNvPr>
                <p:cNvPicPr/>
                <p:nvPr/>
              </p:nvPicPr>
              <p:blipFill>
                <a:blip r:embed="rId5980"/>
                <a:stretch>
                  <a:fillRect/>
                </a:stretch>
              </p:blipFill>
              <p:spPr>
                <a:xfrm>
                  <a:off x="1847362" y="3939826"/>
                  <a:ext cx="1098360" cy="13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1">
              <p14:nvContentPartPr>
                <p14:cNvPr id="3478" name="Ink 3477">
                  <a:extLst>
                    <a:ext uri="{FF2B5EF4-FFF2-40B4-BE49-F238E27FC236}">
                      <a16:creationId xmlns:a16="http://schemas.microsoft.com/office/drawing/2014/main" id="{7D42CDB9-420B-56B6-A05F-3BE19F37B001}"/>
                    </a:ext>
                  </a:extLst>
                </p14:cNvPr>
                <p14:cNvContentPartPr/>
                <p14:nvPr/>
              </p14:nvContentPartPr>
              <p14:xfrm>
                <a:off x="791122" y="4063666"/>
                <a:ext cx="568080" cy="2194200"/>
              </p14:xfrm>
            </p:contentPart>
          </mc:Choice>
          <mc:Fallback xmlns="">
            <p:pic>
              <p:nvPicPr>
                <p:cNvPr id="3478" name="Ink 3477">
                  <a:extLst>
                    <a:ext uri="{FF2B5EF4-FFF2-40B4-BE49-F238E27FC236}">
                      <a16:creationId xmlns:a16="http://schemas.microsoft.com/office/drawing/2014/main" id="{7D42CDB9-420B-56B6-A05F-3BE19F37B001}"/>
                    </a:ext>
                  </a:extLst>
                </p:cNvPr>
                <p:cNvPicPr/>
                <p:nvPr/>
              </p:nvPicPr>
              <p:blipFill>
                <a:blip r:embed="rId5982"/>
                <a:stretch>
                  <a:fillRect/>
                </a:stretch>
              </p:blipFill>
              <p:spPr>
                <a:xfrm>
                  <a:off x="773122" y="4046026"/>
                  <a:ext cx="603720" cy="22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3">
              <p14:nvContentPartPr>
                <p14:cNvPr id="3480" name="Ink 3479">
                  <a:extLst>
                    <a:ext uri="{FF2B5EF4-FFF2-40B4-BE49-F238E27FC236}">
                      <a16:creationId xmlns:a16="http://schemas.microsoft.com/office/drawing/2014/main" id="{4FF6F146-B63F-7AE0-7FFE-4E0EE6DF8CA1}"/>
                    </a:ext>
                  </a:extLst>
                </p14:cNvPr>
                <p14:cNvContentPartPr/>
                <p14:nvPr/>
              </p14:nvContentPartPr>
              <p14:xfrm>
                <a:off x="674482" y="4086346"/>
                <a:ext cx="513360" cy="2315160"/>
              </p14:xfrm>
            </p:contentPart>
          </mc:Choice>
          <mc:Fallback xmlns="">
            <p:pic>
              <p:nvPicPr>
                <p:cNvPr id="3480" name="Ink 3479">
                  <a:extLst>
                    <a:ext uri="{FF2B5EF4-FFF2-40B4-BE49-F238E27FC236}">
                      <a16:creationId xmlns:a16="http://schemas.microsoft.com/office/drawing/2014/main" id="{4FF6F146-B63F-7AE0-7FFE-4E0EE6DF8CA1}"/>
                    </a:ext>
                  </a:extLst>
                </p:cNvPr>
                <p:cNvPicPr/>
                <p:nvPr/>
              </p:nvPicPr>
              <p:blipFill>
                <a:blip r:embed="rId5984"/>
                <a:stretch>
                  <a:fillRect/>
                </a:stretch>
              </p:blipFill>
              <p:spPr>
                <a:xfrm>
                  <a:off x="656482" y="4068706"/>
                  <a:ext cx="549000" cy="23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5">
              <p14:nvContentPartPr>
                <p14:cNvPr id="3482" name="Ink 3481">
                  <a:extLst>
                    <a:ext uri="{FF2B5EF4-FFF2-40B4-BE49-F238E27FC236}">
                      <a16:creationId xmlns:a16="http://schemas.microsoft.com/office/drawing/2014/main" id="{BBBFE1BA-8AFD-F1A8-69A2-6B65A61C33D1}"/>
                    </a:ext>
                  </a:extLst>
                </p14:cNvPr>
                <p14:cNvContentPartPr/>
                <p14:nvPr/>
              </p14:nvContentPartPr>
              <p14:xfrm>
                <a:off x="1845202" y="5794906"/>
                <a:ext cx="294840" cy="903600"/>
              </p14:xfrm>
            </p:contentPart>
          </mc:Choice>
          <mc:Fallback xmlns="">
            <p:pic>
              <p:nvPicPr>
                <p:cNvPr id="3482" name="Ink 3481">
                  <a:extLst>
                    <a:ext uri="{FF2B5EF4-FFF2-40B4-BE49-F238E27FC236}">
                      <a16:creationId xmlns:a16="http://schemas.microsoft.com/office/drawing/2014/main" id="{BBBFE1BA-8AFD-F1A8-69A2-6B65A61C33D1}"/>
                    </a:ext>
                  </a:extLst>
                </p:cNvPr>
                <p:cNvPicPr/>
                <p:nvPr/>
              </p:nvPicPr>
              <p:blipFill>
                <a:blip r:embed="rId5986"/>
                <a:stretch>
                  <a:fillRect/>
                </a:stretch>
              </p:blipFill>
              <p:spPr>
                <a:xfrm>
                  <a:off x="1827562" y="5777266"/>
                  <a:ext cx="330480" cy="93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987">
            <p14:nvContentPartPr>
              <p14:cNvPr id="3484" name="Ink 3483">
                <a:extLst>
                  <a:ext uri="{FF2B5EF4-FFF2-40B4-BE49-F238E27FC236}">
                    <a16:creationId xmlns:a16="http://schemas.microsoft.com/office/drawing/2014/main" id="{DDCCD4AE-B5A6-262D-78CB-51FBEFD52566}"/>
                  </a:ext>
                </a:extLst>
              </p14:cNvPr>
              <p14:cNvContentPartPr/>
              <p14:nvPr/>
            </p14:nvContentPartPr>
            <p14:xfrm>
              <a:off x="2165962" y="4070146"/>
              <a:ext cx="566640" cy="828000"/>
            </p14:xfrm>
          </p:contentPart>
        </mc:Choice>
        <mc:Fallback xmlns="">
          <p:pic>
            <p:nvPicPr>
              <p:cNvPr id="3484" name="Ink 3483">
                <a:extLst>
                  <a:ext uri="{FF2B5EF4-FFF2-40B4-BE49-F238E27FC236}">
                    <a16:creationId xmlns:a16="http://schemas.microsoft.com/office/drawing/2014/main" id="{DDCCD4AE-B5A6-262D-78CB-51FBEFD52566}"/>
                  </a:ext>
                </a:extLst>
              </p:cNvPr>
              <p:cNvPicPr/>
              <p:nvPr/>
            </p:nvPicPr>
            <p:blipFill>
              <a:blip r:embed="rId5988"/>
              <a:stretch>
                <a:fillRect/>
              </a:stretch>
            </p:blipFill>
            <p:spPr>
              <a:xfrm>
                <a:off x="2147962" y="4052506"/>
                <a:ext cx="602280" cy="86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89">
            <p14:nvContentPartPr>
              <p14:cNvPr id="3485" name="Ink 3484">
                <a:extLst>
                  <a:ext uri="{FF2B5EF4-FFF2-40B4-BE49-F238E27FC236}">
                    <a16:creationId xmlns:a16="http://schemas.microsoft.com/office/drawing/2014/main" id="{E1D37214-EAE6-A7E6-3997-A07630E2C017}"/>
                  </a:ext>
                </a:extLst>
              </p14:cNvPr>
              <p14:cNvContentPartPr/>
              <p14:nvPr/>
            </p14:nvContentPartPr>
            <p14:xfrm>
              <a:off x="939082" y="4037026"/>
              <a:ext cx="289440" cy="1554120"/>
            </p14:xfrm>
          </p:contentPart>
        </mc:Choice>
        <mc:Fallback xmlns="">
          <p:pic>
            <p:nvPicPr>
              <p:cNvPr id="3485" name="Ink 3484">
                <a:extLst>
                  <a:ext uri="{FF2B5EF4-FFF2-40B4-BE49-F238E27FC236}">
                    <a16:creationId xmlns:a16="http://schemas.microsoft.com/office/drawing/2014/main" id="{E1D37214-EAE6-A7E6-3997-A07630E2C017}"/>
                  </a:ext>
                </a:extLst>
              </p:cNvPr>
              <p:cNvPicPr/>
              <p:nvPr/>
            </p:nvPicPr>
            <p:blipFill>
              <a:blip r:embed="rId5990"/>
              <a:stretch>
                <a:fillRect/>
              </a:stretch>
            </p:blipFill>
            <p:spPr>
              <a:xfrm>
                <a:off x="921082" y="4019026"/>
                <a:ext cx="325080" cy="158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91">
            <p14:nvContentPartPr>
              <p14:cNvPr id="3489" name="Ink 3488">
                <a:extLst>
                  <a:ext uri="{FF2B5EF4-FFF2-40B4-BE49-F238E27FC236}">
                    <a16:creationId xmlns:a16="http://schemas.microsoft.com/office/drawing/2014/main" id="{CAB935E7-AA64-1825-7BC4-B1CE9FC0B22D}"/>
                  </a:ext>
                </a:extLst>
              </p14:cNvPr>
              <p14:cNvContentPartPr/>
              <p14:nvPr/>
            </p14:nvContentPartPr>
            <p14:xfrm>
              <a:off x="801562" y="4871506"/>
              <a:ext cx="115920" cy="1275480"/>
            </p14:xfrm>
          </p:contentPart>
        </mc:Choice>
        <mc:Fallback xmlns="">
          <p:pic>
            <p:nvPicPr>
              <p:cNvPr id="3489" name="Ink 3488">
                <a:extLst>
                  <a:ext uri="{FF2B5EF4-FFF2-40B4-BE49-F238E27FC236}">
                    <a16:creationId xmlns:a16="http://schemas.microsoft.com/office/drawing/2014/main" id="{CAB935E7-AA64-1825-7BC4-B1CE9FC0B22D}"/>
                  </a:ext>
                </a:extLst>
              </p:cNvPr>
              <p:cNvPicPr/>
              <p:nvPr/>
            </p:nvPicPr>
            <p:blipFill>
              <a:blip r:embed="rId5992"/>
              <a:stretch>
                <a:fillRect/>
              </a:stretch>
            </p:blipFill>
            <p:spPr>
              <a:xfrm>
                <a:off x="783562" y="4853866"/>
                <a:ext cx="151560" cy="13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93">
            <p14:nvContentPartPr>
              <p14:cNvPr id="3491" name="Ink 3490">
                <a:extLst>
                  <a:ext uri="{FF2B5EF4-FFF2-40B4-BE49-F238E27FC236}">
                    <a16:creationId xmlns:a16="http://schemas.microsoft.com/office/drawing/2014/main" id="{6DEC96BE-63C3-129D-DDA2-CAB6A686C15E}"/>
                  </a:ext>
                </a:extLst>
              </p14:cNvPr>
              <p14:cNvContentPartPr/>
              <p14:nvPr/>
            </p14:nvContentPartPr>
            <p14:xfrm>
              <a:off x="656842" y="3979786"/>
              <a:ext cx="291960" cy="402120"/>
            </p14:xfrm>
          </p:contentPart>
        </mc:Choice>
        <mc:Fallback xmlns="">
          <p:pic>
            <p:nvPicPr>
              <p:cNvPr id="3491" name="Ink 3490">
                <a:extLst>
                  <a:ext uri="{FF2B5EF4-FFF2-40B4-BE49-F238E27FC236}">
                    <a16:creationId xmlns:a16="http://schemas.microsoft.com/office/drawing/2014/main" id="{6DEC96BE-63C3-129D-DDA2-CAB6A686C15E}"/>
                  </a:ext>
                </a:extLst>
              </p:cNvPr>
              <p:cNvPicPr/>
              <p:nvPr/>
            </p:nvPicPr>
            <p:blipFill>
              <a:blip r:embed="rId5994"/>
              <a:stretch>
                <a:fillRect/>
              </a:stretch>
            </p:blipFill>
            <p:spPr>
              <a:xfrm>
                <a:off x="638842" y="3962146"/>
                <a:ext cx="32760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95">
            <p14:nvContentPartPr>
              <p14:cNvPr id="3492" name="Ink 3491">
                <a:extLst>
                  <a:ext uri="{FF2B5EF4-FFF2-40B4-BE49-F238E27FC236}">
                    <a16:creationId xmlns:a16="http://schemas.microsoft.com/office/drawing/2014/main" id="{70262940-1E69-81DE-C7B7-5CDC0EF349C5}"/>
                  </a:ext>
                </a:extLst>
              </p14:cNvPr>
              <p14:cNvContentPartPr/>
              <p14:nvPr/>
            </p14:nvContentPartPr>
            <p14:xfrm>
              <a:off x="1181002" y="4099666"/>
              <a:ext cx="446760" cy="2371320"/>
            </p14:xfrm>
          </p:contentPart>
        </mc:Choice>
        <mc:Fallback xmlns="">
          <p:pic>
            <p:nvPicPr>
              <p:cNvPr id="3492" name="Ink 3491">
                <a:extLst>
                  <a:ext uri="{FF2B5EF4-FFF2-40B4-BE49-F238E27FC236}">
                    <a16:creationId xmlns:a16="http://schemas.microsoft.com/office/drawing/2014/main" id="{70262940-1E69-81DE-C7B7-5CDC0EF349C5}"/>
                  </a:ext>
                </a:extLst>
              </p:cNvPr>
              <p:cNvPicPr/>
              <p:nvPr/>
            </p:nvPicPr>
            <p:blipFill>
              <a:blip r:embed="rId5996"/>
              <a:stretch>
                <a:fillRect/>
              </a:stretch>
            </p:blipFill>
            <p:spPr>
              <a:xfrm>
                <a:off x="1163002" y="4082026"/>
                <a:ext cx="482400" cy="24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97">
            <p14:nvContentPartPr>
              <p14:cNvPr id="3504" name="Ink 3503">
                <a:extLst>
                  <a:ext uri="{FF2B5EF4-FFF2-40B4-BE49-F238E27FC236}">
                    <a16:creationId xmlns:a16="http://schemas.microsoft.com/office/drawing/2014/main" id="{7C33D36F-0A96-330D-6DC2-D73588C2B63F}"/>
                  </a:ext>
                </a:extLst>
              </p14:cNvPr>
              <p14:cNvContentPartPr/>
              <p14:nvPr/>
            </p14:nvContentPartPr>
            <p14:xfrm>
              <a:off x="3781324" y="2662214"/>
              <a:ext cx="2310840" cy="3461400"/>
            </p14:xfrm>
          </p:contentPart>
        </mc:Choice>
        <mc:Fallback xmlns="">
          <p:pic>
            <p:nvPicPr>
              <p:cNvPr id="3504" name="Ink 3503">
                <a:extLst>
                  <a:ext uri="{FF2B5EF4-FFF2-40B4-BE49-F238E27FC236}">
                    <a16:creationId xmlns:a16="http://schemas.microsoft.com/office/drawing/2014/main" id="{7C33D36F-0A96-330D-6DC2-D73588C2B63F}"/>
                  </a:ext>
                </a:extLst>
              </p:cNvPr>
              <p:cNvPicPr/>
              <p:nvPr/>
            </p:nvPicPr>
            <p:blipFill>
              <a:blip r:embed="rId5998"/>
              <a:stretch>
                <a:fillRect/>
              </a:stretch>
            </p:blipFill>
            <p:spPr>
              <a:xfrm>
                <a:off x="3763324" y="2644574"/>
                <a:ext cx="2346480" cy="349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99">
            <p14:nvContentPartPr>
              <p14:cNvPr id="3507" name="Ink 3506">
                <a:extLst>
                  <a:ext uri="{FF2B5EF4-FFF2-40B4-BE49-F238E27FC236}">
                    <a16:creationId xmlns:a16="http://schemas.microsoft.com/office/drawing/2014/main" id="{EAC5C63D-07D4-414D-ECFF-C9EE56223801}"/>
                  </a:ext>
                </a:extLst>
              </p14:cNvPr>
              <p14:cNvContentPartPr/>
              <p14:nvPr/>
            </p14:nvContentPartPr>
            <p14:xfrm>
              <a:off x="3598444" y="2547255"/>
              <a:ext cx="342360" cy="1527840"/>
            </p14:xfrm>
          </p:contentPart>
        </mc:Choice>
        <mc:Fallback xmlns="">
          <p:pic>
            <p:nvPicPr>
              <p:cNvPr id="3507" name="Ink 3506">
                <a:extLst>
                  <a:ext uri="{FF2B5EF4-FFF2-40B4-BE49-F238E27FC236}">
                    <a16:creationId xmlns:a16="http://schemas.microsoft.com/office/drawing/2014/main" id="{EAC5C63D-07D4-414D-ECFF-C9EE56223801}"/>
                  </a:ext>
                </a:extLst>
              </p:cNvPr>
              <p:cNvPicPr/>
              <p:nvPr/>
            </p:nvPicPr>
            <p:blipFill>
              <a:blip r:embed="rId6000"/>
              <a:stretch>
                <a:fillRect/>
              </a:stretch>
            </p:blipFill>
            <p:spPr>
              <a:xfrm>
                <a:off x="3580804" y="2529255"/>
                <a:ext cx="378000" cy="156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01">
            <p14:nvContentPartPr>
              <p14:cNvPr id="3508" name="Ink 3507">
                <a:extLst>
                  <a:ext uri="{FF2B5EF4-FFF2-40B4-BE49-F238E27FC236}">
                    <a16:creationId xmlns:a16="http://schemas.microsoft.com/office/drawing/2014/main" id="{AB76BC07-550D-85A0-FC64-5A8E00DB128D}"/>
                  </a:ext>
                </a:extLst>
              </p14:cNvPr>
              <p14:cNvContentPartPr/>
              <p14:nvPr/>
            </p14:nvContentPartPr>
            <p14:xfrm>
              <a:off x="4136284" y="2448255"/>
              <a:ext cx="285840" cy="2724120"/>
            </p14:xfrm>
          </p:contentPart>
        </mc:Choice>
        <mc:Fallback xmlns="">
          <p:pic>
            <p:nvPicPr>
              <p:cNvPr id="3508" name="Ink 3507">
                <a:extLst>
                  <a:ext uri="{FF2B5EF4-FFF2-40B4-BE49-F238E27FC236}">
                    <a16:creationId xmlns:a16="http://schemas.microsoft.com/office/drawing/2014/main" id="{AB76BC07-550D-85A0-FC64-5A8E00DB128D}"/>
                  </a:ext>
                </a:extLst>
              </p:cNvPr>
              <p:cNvPicPr/>
              <p:nvPr/>
            </p:nvPicPr>
            <p:blipFill>
              <a:blip r:embed="rId6002"/>
              <a:stretch>
                <a:fillRect/>
              </a:stretch>
            </p:blipFill>
            <p:spPr>
              <a:xfrm>
                <a:off x="4118284" y="2430255"/>
                <a:ext cx="321480" cy="27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03">
            <p14:nvContentPartPr>
              <p14:cNvPr id="3509" name="Ink 3508">
                <a:extLst>
                  <a:ext uri="{FF2B5EF4-FFF2-40B4-BE49-F238E27FC236}">
                    <a16:creationId xmlns:a16="http://schemas.microsoft.com/office/drawing/2014/main" id="{9E0DBCAF-5E68-91FE-B75E-55B6163057A0}"/>
                  </a:ext>
                </a:extLst>
              </p14:cNvPr>
              <p14:cNvContentPartPr/>
              <p14:nvPr/>
            </p14:nvContentPartPr>
            <p14:xfrm>
              <a:off x="3332404" y="2639775"/>
              <a:ext cx="1496520" cy="4833360"/>
            </p14:xfrm>
          </p:contentPart>
        </mc:Choice>
        <mc:Fallback xmlns="">
          <p:pic>
            <p:nvPicPr>
              <p:cNvPr id="3509" name="Ink 3508">
                <a:extLst>
                  <a:ext uri="{FF2B5EF4-FFF2-40B4-BE49-F238E27FC236}">
                    <a16:creationId xmlns:a16="http://schemas.microsoft.com/office/drawing/2014/main" id="{9E0DBCAF-5E68-91FE-B75E-55B6163057A0}"/>
                  </a:ext>
                </a:extLst>
              </p:cNvPr>
              <p:cNvPicPr/>
              <p:nvPr/>
            </p:nvPicPr>
            <p:blipFill>
              <a:blip r:embed="rId6004"/>
              <a:stretch>
                <a:fillRect/>
              </a:stretch>
            </p:blipFill>
            <p:spPr>
              <a:xfrm>
                <a:off x="3314764" y="2621775"/>
                <a:ext cx="1532160" cy="48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05">
            <p14:nvContentPartPr>
              <p14:cNvPr id="3511" name="Ink 3510">
                <a:extLst>
                  <a:ext uri="{FF2B5EF4-FFF2-40B4-BE49-F238E27FC236}">
                    <a16:creationId xmlns:a16="http://schemas.microsoft.com/office/drawing/2014/main" id="{01B90AAD-5024-E56B-2071-623F4800E6C1}"/>
                  </a:ext>
                </a:extLst>
              </p14:cNvPr>
              <p14:cNvContentPartPr/>
              <p14:nvPr/>
            </p14:nvContentPartPr>
            <p14:xfrm>
              <a:off x="5386204" y="2827335"/>
              <a:ext cx="838440" cy="2596680"/>
            </p14:xfrm>
          </p:contentPart>
        </mc:Choice>
        <mc:Fallback xmlns="">
          <p:pic>
            <p:nvPicPr>
              <p:cNvPr id="3511" name="Ink 3510">
                <a:extLst>
                  <a:ext uri="{FF2B5EF4-FFF2-40B4-BE49-F238E27FC236}">
                    <a16:creationId xmlns:a16="http://schemas.microsoft.com/office/drawing/2014/main" id="{01B90AAD-5024-E56B-2071-623F4800E6C1}"/>
                  </a:ext>
                </a:extLst>
              </p:cNvPr>
              <p:cNvPicPr/>
              <p:nvPr/>
            </p:nvPicPr>
            <p:blipFill>
              <a:blip r:embed="rId6006"/>
              <a:stretch>
                <a:fillRect/>
              </a:stretch>
            </p:blipFill>
            <p:spPr>
              <a:xfrm>
                <a:off x="5368204" y="2809695"/>
                <a:ext cx="874080" cy="263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07">
            <p14:nvContentPartPr>
              <p14:cNvPr id="3512" name="Ink 3511">
                <a:extLst>
                  <a:ext uri="{FF2B5EF4-FFF2-40B4-BE49-F238E27FC236}">
                    <a16:creationId xmlns:a16="http://schemas.microsoft.com/office/drawing/2014/main" id="{77723D16-D704-1A9F-9FF7-8A961AB79AF5}"/>
                  </a:ext>
                </a:extLst>
              </p14:cNvPr>
              <p14:cNvContentPartPr/>
              <p14:nvPr/>
            </p14:nvContentPartPr>
            <p14:xfrm>
              <a:off x="4876444" y="2783055"/>
              <a:ext cx="1181880" cy="2944800"/>
            </p14:xfrm>
          </p:contentPart>
        </mc:Choice>
        <mc:Fallback xmlns="">
          <p:pic>
            <p:nvPicPr>
              <p:cNvPr id="3512" name="Ink 3511">
                <a:extLst>
                  <a:ext uri="{FF2B5EF4-FFF2-40B4-BE49-F238E27FC236}">
                    <a16:creationId xmlns:a16="http://schemas.microsoft.com/office/drawing/2014/main" id="{77723D16-D704-1A9F-9FF7-8A961AB79AF5}"/>
                  </a:ext>
                </a:extLst>
              </p:cNvPr>
              <p:cNvPicPr/>
              <p:nvPr/>
            </p:nvPicPr>
            <p:blipFill>
              <a:blip r:embed="rId6008"/>
              <a:stretch>
                <a:fillRect/>
              </a:stretch>
            </p:blipFill>
            <p:spPr>
              <a:xfrm>
                <a:off x="4858444" y="2765055"/>
                <a:ext cx="1217520" cy="29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09">
            <p14:nvContentPartPr>
              <p14:cNvPr id="3513" name="Ink 3512">
                <a:extLst>
                  <a:ext uri="{FF2B5EF4-FFF2-40B4-BE49-F238E27FC236}">
                    <a16:creationId xmlns:a16="http://schemas.microsoft.com/office/drawing/2014/main" id="{9E22634D-E9C6-BEB5-E236-5CB4B2BCA0B8}"/>
                  </a:ext>
                </a:extLst>
              </p14:cNvPr>
              <p14:cNvContentPartPr/>
              <p14:nvPr/>
            </p14:nvContentPartPr>
            <p14:xfrm>
              <a:off x="5294404" y="2836695"/>
              <a:ext cx="821520" cy="2599200"/>
            </p14:xfrm>
          </p:contentPart>
        </mc:Choice>
        <mc:Fallback xmlns="">
          <p:pic>
            <p:nvPicPr>
              <p:cNvPr id="3513" name="Ink 3512">
                <a:extLst>
                  <a:ext uri="{FF2B5EF4-FFF2-40B4-BE49-F238E27FC236}">
                    <a16:creationId xmlns:a16="http://schemas.microsoft.com/office/drawing/2014/main" id="{9E22634D-E9C6-BEB5-E236-5CB4B2BCA0B8}"/>
                  </a:ext>
                </a:extLst>
              </p:cNvPr>
              <p:cNvPicPr/>
              <p:nvPr/>
            </p:nvPicPr>
            <p:blipFill>
              <a:blip r:embed="rId6010"/>
              <a:stretch>
                <a:fillRect/>
              </a:stretch>
            </p:blipFill>
            <p:spPr>
              <a:xfrm>
                <a:off x="5276764" y="2818695"/>
                <a:ext cx="857160" cy="263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11">
            <p14:nvContentPartPr>
              <p14:cNvPr id="3515" name="Ink 3514">
                <a:extLst>
                  <a:ext uri="{FF2B5EF4-FFF2-40B4-BE49-F238E27FC236}">
                    <a16:creationId xmlns:a16="http://schemas.microsoft.com/office/drawing/2014/main" id="{3267D624-5E46-6D96-8DFC-81C8681FF2BC}"/>
                  </a:ext>
                </a:extLst>
              </p14:cNvPr>
              <p14:cNvContentPartPr/>
              <p14:nvPr/>
            </p14:nvContentPartPr>
            <p14:xfrm>
              <a:off x="4504204" y="2719335"/>
              <a:ext cx="882360" cy="2795760"/>
            </p14:xfrm>
          </p:contentPart>
        </mc:Choice>
        <mc:Fallback xmlns="">
          <p:pic>
            <p:nvPicPr>
              <p:cNvPr id="3515" name="Ink 3514">
                <a:extLst>
                  <a:ext uri="{FF2B5EF4-FFF2-40B4-BE49-F238E27FC236}">
                    <a16:creationId xmlns:a16="http://schemas.microsoft.com/office/drawing/2014/main" id="{3267D624-5E46-6D96-8DFC-81C8681FF2BC}"/>
                  </a:ext>
                </a:extLst>
              </p:cNvPr>
              <p:cNvPicPr/>
              <p:nvPr/>
            </p:nvPicPr>
            <p:blipFill>
              <a:blip r:embed="rId6012"/>
              <a:stretch>
                <a:fillRect/>
              </a:stretch>
            </p:blipFill>
            <p:spPr>
              <a:xfrm>
                <a:off x="4486204" y="2701335"/>
                <a:ext cx="918000" cy="28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13">
            <p14:nvContentPartPr>
              <p14:cNvPr id="3516" name="Ink 3515">
                <a:extLst>
                  <a:ext uri="{FF2B5EF4-FFF2-40B4-BE49-F238E27FC236}">
                    <a16:creationId xmlns:a16="http://schemas.microsoft.com/office/drawing/2014/main" id="{88C5B257-DED3-2DBC-51E8-92B27863AC0B}"/>
                  </a:ext>
                </a:extLst>
              </p14:cNvPr>
              <p14:cNvContentPartPr/>
              <p14:nvPr/>
            </p14:nvContentPartPr>
            <p14:xfrm>
              <a:off x="4555684" y="2750655"/>
              <a:ext cx="844200" cy="2394360"/>
            </p14:xfrm>
          </p:contentPart>
        </mc:Choice>
        <mc:Fallback xmlns="">
          <p:pic>
            <p:nvPicPr>
              <p:cNvPr id="3516" name="Ink 3515">
                <a:extLst>
                  <a:ext uri="{FF2B5EF4-FFF2-40B4-BE49-F238E27FC236}">
                    <a16:creationId xmlns:a16="http://schemas.microsoft.com/office/drawing/2014/main" id="{88C5B257-DED3-2DBC-51E8-92B27863AC0B}"/>
                  </a:ext>
                </a:extLst>
              </p:cNvPr>
              <p:cNvPicPr/>
              <p:nvPr/>
            </p:nvPicPr>
            <p:blipFill>
              <a:blip r:embed="rId6014"/>
              <a:stretch>
                <a:fillRect/>
              </a:stretch>
            </p:blipFill>
            <p:spPr>
              <a:xfrm>
                <a:off x="4537684" y="2733015"/>
                <a:ext cx="879840" cy="243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15">
            <p14:nvContentPartPr>
              <p14:cNvPr id="3518" name="Ink 3517">
                <a:extLst>
                  <a:ext uri="{FF2B5EF4-FFF2-40B4-BE49-F238E27FC236}">
                    <a16:creationId xmlns:a16="http://schemas.microsoft.com/office/drawing/2014/main" id="{FE2A6B95-A724-602A-E4A1-DBFA875D1477}"/>
                  </a:ext>
                </a:extLst>
              </p14:cNvPr>
              <p14:cNvContentPartPr/>
              <p14:nvPr/>
            </p14:nvContentPartPr>
            <p14:xfrm>
              <a:off x="4363084" y="2646975"/>
              <a:ext cx="531360" cy="2395440"/>
            </p14:xfrm>
          </p:contentPart>
        </mc:Choice>
        <mc:Fallback xmlns="">
          <p:pic>
            <p:nvPicPr>
              <p:cNvPr id="3518" name="Ink 3517">
                <a:extLst>
                  <a:ext uri="{FF2B5EF4-FFF2-40B4-BE49-F238E27FC236}">
                    <a16:creationId xmlns:a16="http://schemas.microsoft.com/office/drawing/2014/main" id="{FE2A6B95-A724-602A-E4A1-DBFA875D1477}"/>
                  </a:ext>
                </a:extLst>
              </p:cNvPr>
              <p:cNvPicPr/>
              <p:nvPr/>
            </p:nvPicPr>
            <p:blipFill>
              <a:blip r:embed="rId6016"/>
              <a:stretch>
                <a:fillRect/>
              </a:stretch>
            </p:blipFill>
            <p:spPr>
              <a:xfrm>
                <a:off x="4345084" y="2629335"/>
                <a:ext cx="567000" cy="24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17">
            <p14:nvContentPartPr>
              <p14:cNvPr id="3520" name="Ink 3519">
                <a:extLst>
                  <a:ext uri="{FF2B5EF4-FFF2-40B4-BE49-F238E27FC236}">
                    <a16:creationId xmlns:a16="http://schemas.microsoft.com/office/drawing/2014/main" id="{9E812875-0444-FC1F-2BF6-8A860CC2ACCC}"/>
                  </a:ext>
                </a:extLst>
              </p14:cNvPr>
              <p14:cNvContentPartPr/>
              <p14:nvPr/>
            </p14:nvContentPartPr>
            <p14:xfrm>
              <a:off x="4848004" y="2669295"/>
              <a:ext cx="606240" cy="2075040"/>
            </p14:xfrm>
          </p:contentPart>
        </mc:Choice>
        <mc:Fallback xmlns="">
          <p:pic>
            <p:nvPicPr>
              <p:cNvPr id="3520" name="Ink 3519">
                <a:extLst>
                  <a:ext uri="{FF2B5EF4-FFF2-40B4-BE49-F238E27FC236}">
                    <a16:creationId xmlns:a16="http://schemas.microsoft.com/office/drawing/2014/main" id="{9E812875-0444-FC1F-2BF6-8A860CC2ACCC}"/>
                  </a:ext>
                </a:extLst>
              </p:cNvPr>
              <p:cNvPicPr/>
              <p:nvPr/>
            </p:nvPicPr>
            <p:blipFill>
              <a:blip r:embed="rId6018"/>
              <a:stretch>
                <a:fillRect/>
              </a:stretch>
            </p:blipFill>
            <p:spPr>
              <a:xfrm>
                <a:off x="4830364" y="2651655"/>
                <a:ext cx="641880" cy="21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19">
            <p14:nvContentPartPr>
              <p14:cNvPr id="3522" name="Ink 3521">
                <a:extLst>
                  <a:ext uri="{FF2B5EF4-FFF2-40B4-BE49-F238E27FC236}">
                    <a16:creationId xmlns:a16="http://schemas.microsoft.com/office/drawing/2014/main" id="{BABC5571-3555-E03D-16FA-0512C0177117}"/>
                  </a:ext>
                </a:extLst>
              </p14:cNvPr>
              <p14:cNvContentPartPr/>
              <p14:nvPr/>
            </p14:nvContentPartPr>
            <p14:xfrm>
              <a:off x="3049444" y="2740935"/>
              <a:ext cx="1209600" cy="4393080"/>
            </p14:xfrm>
          </p:contentPart>
        </mc:Choice>
        <mc:Fallback xmlns="">
          <p:pic>
            <p:nvPicPr>
              <p:cNvPr id="3522" name="Ink 3521">
                <a:extLst>
                  <a:ext uri="{FF2B5EF4-FFF2-40B4-BE49-F238E27FC236}">
                    <a16:creationId xmlns:a16="http://schemas.microsoft.com/office/drawing/2014/main" id="{BABC5571-3555-E03D-16FA-0512C0177117}"/>
                  </a:ext>
                </a:extLst>
              </p:cNvPr>
              <p:cNvPicPr/>
              <p:nvPr/>
            </p:nvPicPr>
            <p:blipFill>
              <a:blip r:embed="rId6020"/>
              <a:stretch>
                <a:fillRect/>
              </a:stretch>
            </p:blipFill>
            <p:spPr>
              <a:xfrm>
                <a:off x="3031444" y="2723295"/>
                <a:ext cx="1245240" cy="442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27" name="Group 3526">
            <a:extLst>
              <a:ext uri="{FF2B5EF4-FFF2-40B4-BE49-F238E27FC236}">
                <a16:creationId xmlns:a16="http://schemas.microsoft.com/office/drawing/2014/main" id="{BC0093B4-F16F-5FF2-8E1E-7310A81455CF}"/>
              </a:ext>
            </a:extLst>
          </p:cNvPr>
          <p:cNvGrpSpPr/>
          <p:nvPr/>
        </p:nvGrpSpPr>
        <p:grpSpPr>
          <a:xfrm>
            <a:off x="1320364" y="3913546"/>
            <a:ext cx="1709238" cy="2731320"/>
            <a:chOff x="1320364" y="3913546"/>
            <a:chExt cx="1709238" cy="273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21">
              <p14:nvContentPartPr>
                <p14:cNvPr id="3486" name="Ink 3485">
                  <a:extLst>
                    <a:ext uri="{FF2B5EF4-FFF2-40B4-BE49-F238E27FC236}">
                      <a16:creationId xmlns:a16="http://schemas.microsoft.com/office/drawing/2014/main" id="{F7F31BFC-1942-9113-D194-9846FE904B0C}"/>
                    </a:ext>
                  </a:extLst>
                </p14:cNvPr>
                <p14:cNvContentPartPr/>
                <p14:nvPr/>
              </p14:nvContentPartPr>
              <p14:xfrm>
                <a:off x="1544602" y="3913546"/>
                <a:ext cx="448920" cy="1280880"/>
              </p14:xfrm>
            </p:contentPart>
          </mc:Choice>
          <mc:Fallback xmlns="">
            <p:pic>
              <p:nvPicPr>
                <p:cNvPr id="3486" name="Ink 3485">
                  <a:extLst>
                    <a:ext uri="{FF2B5EF4-FFF2-40B4-BE49-F238E27FC236}">
                      <a16:creationId xmlns:a16="http://schemas.microsoft.com/office/drawing/2014/main" id="{F7F31BFC-1942-9113-D194-9846FE904B0C}"/>
                    </a:ext>
                  </a:extLst>
                </p:cNvPr>
                <p:cNvPicPr/>
                <p:nvPr/>
              </p:nvPicPr>
              <p:blipFill>
                <a:blip r:embed="rId6022"/>
                <a:stretch>
                  <a:fillRect/>
                </a:stretch>
              </p:blipFill>
              <p:spPr>
                <a:xfrm>
                  <a:off x="1526602" y="3895906"/>
                  <a:ext cx="484560" cy="13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3">
              <p14:nvContentPartPr>
                <p14:cNvPr id="3487" name="Ink 3486">
                  <a:extLst>
                    <a:ext uri="{FF2B5EF4-FFF2-40B4-BE49-F238E27FC236}">
                      <a16:creationId xmlns:a16="http://schemas.microsoft.com/office/drawing/2014/main" id="{1EE54320-DD48-D6BB-D735-319EFCD89363}"/>
                    </a:ext>
                  </a:extLst>
                </p14:cNvPr>
                <p14:cNvContentPartPr/>
                <p14:nvPr/>
              </p14:nvContentPartPr>
              <p14:xfrm>
                <a:off x="1781122" y="4013626"/>
                <a:ext cx="636480" cy="1745280"/>
              </p14:xfrm>
            </p:contentPart>
          </mc:Choice>
          <mc:Fallback xmlns="">
            <p:pic>
              <p:nvPicPr>
                <p:cNvPr id="3487" name="Ink 3486">
                  <a:extLst>
                    <a:ext uri="{FF2B5EF4-FFF2-40B4-BE49-F238E27FC236}">
                      <a16:creationId xmlns:a16="http://schemas.microsoft.com/office/drawing/2014/main" id="{1EE54320-DD48-D6BB-D735-319EFCD89363}"/>
                    </a:ext>
                  </a:extLst>
                </p:cNvPr>
                <p:cNvPicPr/>
                <p:nvPr/>
              </p:nvPicPr>
              <p:blipFill>
                <a:blip r:embed="rId6024"/>
                <a:stretch>
                  <a:fillRect/>
                </a:stretch>
              </p:blipFill>
              <p:spPr>
                <a:xfrm>
                  <a:off x="1763482" y="3995986"/>
                  <a:ext cx="672120" cy="178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5">
              <p14:nvContentPartPr>
                <p14:cNvPr id="3495" name="Ink 3494">
                  <a:extLst>
                    <a:ext uri="{FF2B5EF4-FFF2-40B4-BE49-F238E27FC236}">
                      <a16:creationId xmlns:a16="http://schemas.microsoft.com/office/drawing/2014/main" id="{B10B2092-1A28-C4C5-5A4B-D9D95DB9CF2E}"/>
                    </a:ext>
                  </a:extLst>
                </p14:cNvPr>
                <p14:cNvContentPartPr/>
                <p14:nvPr/>
              </p14:nvContentPartPr>
              <p14:xfrm>
                <a:off x="2048962" y="4353466"/>
                <a:ext cx="610200" cy="1052640"/>
              </p14:xfrm>
            </p:contentPart>
          </mc:Choice>
          <mc:Fallback xmlns="">
            <p:pic>
              <p:nvPicPr>
                <p:cNvPr id="3495" name="Ink 3494">
                  <a:extLst>
                    <a:ext uri="{FF2B5EF4-FFF2-40B4-BE49-F238E27FC236}">
                      <a16:creationId xmlns:a16="http://schemas.microsoft.com/office/drawing/2014/main" id="{B10B2092-1A28-C4C5-5A4B-D9D95DB9CF2E}"/>
                    </a:ext>
                  </a:extLst>
                </p:cNvPr>
                <p:cNvPicPr/>
                <p:nvPr/>
              </p:nvPicPr>
              <p:blipFill>
                <a:blip r:embed="rId6026"/>
                <a:stretch>
                  <a:fillRect/>
                </a:stretch>
              </p:blipFill>
              <p:spPr>
                <a:xfrm>
                  <a:off x="2030962" y="4335466"/>
                  <a:ext cx="645840" cy="10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7">
              <p14:nvContentPartPr>
                <p14:cNvPr id="3497" name="Ink 3496">
                  <a:extLst>
                    <a:ext uri="{FF2B5EF4-FFF2-40B4-BE49-F238E27FC236}">
                      <a16:creationId xmlns:a16="http://schemas.microsoft.com/office/drawing/2014/main" id="{44C7A2F4-0812-A21D-F4AC-898B9B369D94}"/>
                    </a:ext>
                  </a:extLst>
                </p14:cNvPr>
                <p14:cNvContentPartPr/>
                <p14:nvPr/>
              </p14:nvContentPartPr>
              <p14:xfrm>
                <a:off x="2441002" y="4596106"/>
                <a:ext cx="5400" cy="720"/>
              </p14:xfrm>
            </p:contentPart>
          </mc:Choice>
          <mc:Fallback xmlns="">
            <p:pic>
              <p:nvPicPr>
                <p:cNvPr id="3497" name="Ink 3496">
                  <a:extLst>
                    <a:ext uri="{FF2B5EF4-FFF2-40B4-BE49-F238E27FC236}">
                      <a16:creationId xmlns:a16="http://schemas.microsoft.com/office/drawing/2014/main" id="{44C7A2F4-0812-A21D-F4AC-898B9B369D94}"/>
                    </a:ext>
                  </a:extLst>
                </p:cNvPr>
                <p:cNvPicPr/>
                <p:nvPr/>
              </p:nvPicPr>
              <p:blipFill>
                <a:blip r:embed="rId6028"/>
                <a:stretch>
                  <a:fillRect/>
                </a:stretch>
              </p:blipFill>
              <p:spPr>
                <a:xfrm>
                  <a:off x="2423362" y="4578106"/>
                  <a:ext cx="410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9">
              <p14:nvContentPartPr>
                <p14:cNvPr id="3498" name="Ink 3497">
                  <a:extLst>
                    <a:ext uri="{FF2B5EF4-FFF2-40B4-BE49-F238E27FC236}">
                      <a16:creationId xmlns:a16="http://schemas.microsoft.com/office/drawing/2014/main" id="{E4BF6C41-FC38-6707-3704-313DF90DF69F}"/>
                    </a:ext>
                  </a:extLst>
                </p14:cNvPr>
                <p14:cNvContentPartPr/>
                <p14:nvPr/>
              </p14:nvContentPartPr>
              <p14:xfrm>
                <a:off x="2451802" y="4600426"/>
                <a:ext cx="196920" cy="203040"/>
              </p14:xfrm>
            </p:contentPart>
          </mc:Choice>
          <mc:Fallback xmlns="">
            <p:pic>
              <p:nvPicPr>
                <p:cNvPr id="3498" name="Ink 3497">
                  <a:extLst>
                    <a:ext uri="{FF2B5EF4-FFF2-40B4-BE49-F238E27FC236}">
                      <a16:creationId xmlns:a16="http://schemas.microsoft.com/office/drawing/2014/main" id="{E4BF6C41-FC38-6707-3704-313DF90DF69F}"/>
                    </a:ext>
                  </a:extLst>
                </p:cNvPr>
                <p:cNvPicPr/>
                <p:nvPr/>
              </p:nvPicPr>
              <p:blipFill>
                <a:blip r:embed="rId6030"/>
                <a:stretch>
                  <a:fillRect/>
                </a:stretch>
              </p:blipFill>
              <p:spPr>
                <a:xfrm>
                  <a:off x="2434162" y="4582786"/>
                  <a:ext cx="2325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1">
              <p14:nvContentPartPr>
                <p14:cNvPr id="3500" name="Ink 3499">
                  <a:extLst>
                    <a:ext uri="{FF2B5EF4-FFF2-40B4-BE49-F238E27FC236}">
                      <a16:creationId xmlns:a16="http://schemas.microsoft.com/office/drawing/2014/main" id="{3E852575-C807-9448-4FC7-D30072F40DA0}"/>
                    </a:ext>
                  </a:extLst>
                </p14:cNvPr>
                <p14:cNvContentPartPr/>
                <p14:nvPr/>
              </p14:nvContentPartPr>
              <p14:xfrm>
                <a:off x="2268562" y="4975186"/>
                <a:ext cx="712800" cy="1669680"/>
              </p14:xfrm>
            </p:contentPart>
          </mc:Choice>
          <mc:Fallback xmlns="">
            <p:pic>
              <p:nvPicPr>
                <p:cNvPr id="3500" name="Ink 3499">
                  <a:extLst>
                    <a:ext uri="{FF2B5EF4-FFF2-40B4-BE49-F238E27FC236}">
                      <a16:creationId xmlns:a16="http://schemas.microsoft.com/office/drawing/2014/main" id="{3E852575-C807-9448-4FC7-D30072F40DA0}"/>
                    </a:ext>
                  </a:extLst>
                </p:cNvPr>
                <p:cNvPicPr/>
                <p:nvPr/>
              </p:nvPicPr>
              <p:blipFill>
                <a:blip r:embed="rId6032"/>
                <a:stretch>
                  <a:fillRect/>
                </a:stretch>
              </p:blipFill>
              <p:spPr>
                <a:xfrm>
                  <a:off x="2250922" y="4957186"/>
                  <a:ext cx="748440" cy="170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3">
              <p14:nvContentPartPr>
                <p14:cNvPr id="3502" name="Ink 3501">
                  <a:extLst>
                    <a:ext uri="{FF2B5EF4-FFF2-40B4-BE49-F238E27FC236}">
                      <a16:creationId xmlns:a16="http://schemas.microsoft.com/office/drawing/2014/main" id="{08ABC48A-BF53-F70D-14B9-C489F26746FE}"/>
                    </a:ext>
                  </a:extLst>
                </p14:cNvPr>
                <p14:cNvContentPartPr/>
                <p14:nvPr/>
              </p14:nvContentPartPr>
              <p14:xfrm>
                <a:off x="2551162" y="5495386"/>
                <a:ext cx="478440" cy="1002960"/>
              </p14:xfrm>
            </p:contentPart>
          </mc:Choice>
          <mc:Fallback xmlns="">
            <p:pic>
              <p:nvPicPr>
                <p:cNvPr id="3502" name="Ink 3501">
                  <a:extLst>
                    <a:ext uri="{FF2B5EF4-FFF2-40B4-BE49-F238E27FC236}">
                      <a16:creationId xmlns:a16="http://schemas.microsoft.com/office/drawing/2014/main" id="{08ABC48A-BF53-F70D-14B9-C489F26746FE}"/>
                    </a:ext>
                  </a:extLst>
                </p:cNvPr>
                <p:cNvPicPr/>
                <p:nvPr/>
              </p:nvPicPr>
              <p:blipFill>
                <a:blip r:embed="rId6034"/>
                <a:stretch>
                  <a:fillRect/>
                </a:stretch>
              </p:blipFill>
              <p:spPr>
                <a:xfrm>
                  <a:off x="2533162" y="5477746"/>
                  <a:ext cx="514080" cy="10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5">
              <p14:nvContentPartPr>
                <p14:cNvPr id="3524" name="Ink 3523">
                  <a:extLst>
                    <a:ext uri="{FF2B5EF4-FFF2-40B4-BE49-F238E27FC236}">
                      <a16:creationId xmlns:a16="http://schemas.microsoft.com/office/drawing/2014/main" id="{E4DDC79D-3FE4-8CF2-A316-30B43184163A}"/>
                    </a:ext>
                  </a:extLst>
                </p14:cNvPr>
                <p14:cNvContentPartPr/>
                <p14:nvPr/>
              </p14:nvContentPartPr>
              <p14:xfrm>
                <a:off x="1320364" y="4016415"/>
                <a:ext cx="524520" cy="2446200"/>
              </p14:xfrm>
            </p:contentPart>
          </mc:Choice>
          <mc:Fallback xmlns="">
            <p:pic>
              <p:nvPicPr>
                <p:cNvPr id="3524" name="Ink 3523">
                  <a:extLst>
                    <a:ext uri="{FF2B5EF4-FFF2-40B4-BE49-F238E27FC236}">
                      <a16:creationId xmlns:a16="http://schemas.microsoft.com/office/drawing/2014/main" id="{E4DDC79D-3FE4-8CF2-A316-30B43184163A}"/>
                    </a:ext>
                  </a:extLst>
                </p:cNvPr>
                <p:cNvPicPr/>
                <p:nvPr/>
              </p:nvPicPr>
              <p:blipFill>
                <a:blip r:embed="rId6036"/>
                <a:stretch>
                  <a:fillRect/>
                </a:stretch>
              </p:blipFill>
              <p:spPr>
                <a:xfrm>
                  <a:off x="1302364" y="3998775"/>
                  <a:ext cx="560160" cy="248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7">
              <p14:nvContentPartPr>
                <p14:cNvPr id="3526" name="Ink 3525">
                  <a:extLst>
                    <a:ext uri="{FF2B5EF4-FFF2-40B4-BE49-F238E27FC236}">
                      <a16:creationId xmlns:a16="http://schemas.microsoft.com/office/drawing/2014/main" id="{BB254B67-4627-69BC-4ECB-A64E0D53E0E7}"/>
                    </a:ext>
                  </a:extLst>
                </p14:cNvPr>
                <p14:cNvContentPartPr/>
                <p14:nvPr/>
              </p14:nvContentPartPr>
              <p14:xfrm>
                <a:off x="1413604" y="4112535"/>
                <a:ext cx="1425960" cy="2078640"/>
              </p14:xfrm>
            </p:contentPart>
          </mc:Choice>
          <mc:Fallback xmlns="">
            <p:pic>
              <p:nvPicPr>
                <p:cNvPr id="3526" name="Ink 3525">
                  <a:extLst>
                    <a:ext uri="{FF2B5EF4-FFF2-40B4-BE49-F238E27FC236}">
                      <a16:creationId xmlns:a16="http://schemas.microsoft.com/office/drawing/2014/main" id="{BB254B67-4627-69BC-4ECB-A64E0D53E0E7}"/>
                    </a:ext>
                  </a:extLst>
                </p:cNvPr>
                <p:cNvPicPr/>
                <p:nvPr/>
              </p:nvPicPr>
              <p:blipFill>
                <a:blip r:embed="rId6038"/>
                <a:stretch>
                  <a:fillRect/>
                </a:stretch>
              </p:blipFill>
              <p:spPr>
                <a:xfrm>
                  <a:off x="1395604" y="4094895"/>
                  <a:ext cx="1461600" cy="211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39">
            <p14:nvContentPartPr>
              <p14:cNvPr id="3534" name="Ink 3533">
                <a:extLst>
                  <a:ext uri="{FF2B5EF4-FFF2-40B4-BE49-F238E27FC236}">
                    <a16:creationId xmlns:a16="http://schemas.microsoft.com/office/drawing/2014/main" id="{3ADD4F30-0207-2BE3-160C-C6FD5EC54218}"/>
                  </a:ext>
                </a:extLst>
              </p14:cNvPr>
              <p14:cNvContentPartPr/>
              <p14:nvPr/>
            </p14:nvContentPartPr>
            <p14:xfrm>
              <a:off x="4931884" y="2633655"/>
              <a:ext cx="308520" cy="1834920"/>
            </p14:xfrm>
          </p:contentPart>
        </mc:Choice>
        <mc:Fallback xmlns="">
          <p:pic>
            <p:nvPicPr>
              <p:cNvPr id="3534" name="Ink 3533">
                <a:extLst>
                  <a:ext uri="{FF2B5EF4-FFF2-40B4-BE49-F238E27FC236}">
                    <a16:creationId xmlns:a16="http://schemas.microsoft.com/office/drawing/2014/main" id="{3ADD4F30-0207-2BE3-160C-C6FD5EC54218}"/>
                  </a:ext>
                </a:extLst>
              </p:cNvPr>
              <p:cNvPicPr/>
              <p:nvPr/>
            </p:nvPicPr>
            <p:blipFill>
              <a:blip r:embed="rId6040"/>
              <a:stretch>
                <a:fillRect/>
              </a:stretch>
            </p:blipFill>
            <p:spPr>
              <a:xfrm>
                <a:off x="4913884" y="2616015"/>
                <a:ext cx="344160" cy="18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41">
            <p14:nvContentPartPr>
              <p14:cNvPr id="3536" name="Ink 3535">
                <a:extLst>
                  <a:ext uri="{FF2B5EF4-FFF2-40B4-BE49-F238E27FC236}">
                    <a16:creationId xmlns:a16="http://schemas.microsoft.com/office/drawing/2014/main" id="{33114582-C6D0-9B14-BB52-9BC1A33DCE3F}"/>
                  </a:ext>
                </a:extLst>
              </p14:cNvPr>
              <p14:cNvContentPartPr/>
              <p14:nvPr/>
            </p14:nvContentPartPr>
            <p14:xfrm>
              <a:off x="2184364" y="4524015"/>
              <a:ext cx="346680" cy="840600"/>
            </p14:xfrm>
          </p:contentPart>
        </mc:Choice>
        <mc:Fallback xmlns="">
          <p:pic>
            <p:nvPicPr>
              <p:cNvPr id="3536" name="Ink 3535">
                <a:extLst>
                  <a:ext uri="{FF2B5EF4-FFF2-40B4-BE49-F238E27FC236}">
                    <a16:creationId xmlns:a16="http://schemas.microsoft.com/office/drawing/2014/main" id="{33114582-C6D0-9B14-BB52-9BC1A33DCE3F}"/>
                  </a:ext>
                </a:extLst>
              </p:cNvPr>
              <p:cNvPicPr/>
              <p:nvPr/>
            </p:nvPicPr>
            <p:blipFill>
              <a:blip r:embed="rId6042"/>
              <a:stretch>
                <a:fillRect/>
              </a:stretch>
            </p:blipFill>
            <p:spPr>
              <a:xfrm>
                <a:off x="2166724" y="4506015"/>
                <a:ext cx="382320" cy="87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39" name="Group 3538">
            <a:extLst>
              <a:ext uri="{FF2B5EF4-FFF2-40B4-BE49-F238E27FC236}">
                <a16:creationId xmlns:a16="http://schemas.microsoft.com/office/drawing/2014/main" id="{93A8845A-9213-0D97-3C8B-73D0FD3ECC6C}"/>
              </a:ext>
            </a:extLst>
          </p:cNvPr>
          <p:cNvGrpSpPr/>
          <p:nvPr/>
        </p:nvGrpSpPr>
        <p:grpSpPr>
          <a:xfrm>
            <a:off x="753364" y="4347615"/>
            <a:ext cx="939240" cy="1463400"/>
            <a:chOff x="753364" y="4347615"/>
            <a:chExt cx="939240" cy="146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43">
              <p14:nvContentPartPr>
                <p14:cNvPr id="3537" name="Ink 3536">
                  <a:extLst>
                    <a:ext uri="{FF2B5EF4-FFF2-40B4-BE49-F238E27FC236}">
                      <a16:creationId xmlns:a16="http://schemas.microsoft.com/office/drawing/2014/main" id="{78B505CC-BB24-8862-FBC5-F2BC0EC44669}"/>
                    </a:ext>
                  </a:extLst>
                </p14:cNvPr>
                <p14:cNvContentPartPr/>
                <p14:nvPr/>
              </p14:nvContentPartPr>
              <p14:xfrm>
                <a:off x="753364" y="4490175"/>
                <a:ext cx="197640" cy="1320840"/>
              </p14:xfrm>
            </p:contentPart>
          </mc:Choice>
          <mc:Fallback xmlns="">
            <p:pic>
              <p:nvPicPr>
                <p:cNvPr id="3537" name="Ink 3536">
                  <a:extLst>
                    <a:ext uri="{FF2B5EF4-FFF2-40B4-BE49-F238E27FC236}">
                      <a16:creationId xmlns:a16="http://schemas.microsoft.com/office/drawing/2014/main" id="{78B505CC-BB24-8862-FBC5-F2BC0EC44669}"/>
                    </a:ext>
                  </a:extLst>
                </p:cNvPr>
                <p:cNvPicPr/>
                <p:nvPr/>
              </p:nvPicPr>
              <p:blipFill>
                <a:blip r:embed="rId6044"/>
                <a:stretch>
                  <a:fillRect/>
                </a:stretch>
              </p:blipFill>
              <p:spPr>
                <a:xfrm>
                  <a:off x="735724" y="4472535"/>
                  <a:ext cx="233280" cy="13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5">
              <p14:nvContentPartPr>
                <p14:cNvPr id="3538" name="Ink 3537">
                  <a:extLst>
                    <a:ext uri="{FF2B5EF4-FFF2-40B4-BE49-F238E27FC236}">
                      <a16:creationId xmlns:a16="http://schemas.microsoft.com/office/drawing/2014/main" id="{7C0FB81A-6CCA-2D91-BA82-860EAF7CABE7}"/>
                    </a:ext>
                  </a:extLst>
                </p14:cNvPr>
                <p14:cNvContentPartPr/>
                <p14:nvPr/>
              </p14:nvContentPartPr>
              <p14:xfrm>
                <a:off x="1141084" y="4347615"/>
                <a:ext cx="551520" cy="1093320"/>
              </p14:xfrm>
            </p:contentPart>
          </mc:Choice>
          <mc:Fallback xmlns="">
            <p:pic>
              <p:nvPicPr>
                <p:cNvPr id="3538" name="Ink 3537">
                  <a:extLst>
                    <a:ext uri="{FF2B5EF4-FFF2-40B4-BE49-F238E27FC236}">
                      <a16:creationId xmlns:a16="http://schemas.microsoft.com/office/drawing/2014/main" id="{7C0FB81A-6CCA-2D91-BA82-860EAF7CABE7}"/>
                    </a:ext>
                  </a:extLst>
                </p:cNvPr>
                <p:cNvPicPr/>
                <p:nvPr/>
              </p:nvPicPr>
              <p:blipFill>
                <a:blip r:embed="rId6046"/>
                <a:stretch>
                  <a:fillRect/>
                </a:stretch>
              </p:blipFill>
              <p:spPr>
                <a:xfrm>
                  <a:off x="1123084" y="4329975"/>
                  <a:ext cx="587160" cy="112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9" name="Group 3548">
            <a:extLst>
              <a:ext uri="{FF2B5EF4-FFF2-40B4-BE49-F238E27FC236}">
                <a16:creationId xmlns:a16="http://schemas.microsoft.com/office/drawing/2014/main" id="{C266DFBA-E330-7C4A-E802-AAA27221A161}"/>
              </a:ext>
            </a:extLst>
          </p:cNvPr>
          <p:cNvGrpSpPr/>
          <p:nvPr/>
        </p:nvGrpSpPr>
        <p:grpSpPr>
          <a:xfrm>
            <a:off x="3575404" y="2591175"/>
            <a:ext cx="2756160" cy="2810160"/>
            <a:chOff x="3575404" y="2591175"/>
            <a:chExt cx="2756160" cy="281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47">
              <p14:nvContentPartPr>
                <p14:cNvPr id="3528" name="Ink 3527">
                  <a:extLst>
                    <a:ext uri="{FF2B5EF4-FFF2-40B4-BE49-F238E27FC236}">
                      <a16:creationId xmlns:a16="http://schemas.microsoft.com/office/drawing/2014/main" id="{E0A24C6B-5A43-A305-532E-96DC73876B9D}"/>
                    </a:ext>
                  </a:extLst>
                </p14:cNvPr>
                <p14:cNvContentPartPr/>
                <p14:nvPr/>
              </p14:nvContentPartPr>
              <p14:xfrm>
                <a:off x="6293044" y="2942895"/>
                <a:ext cx="720" cy="6840"/>
              </p14:xfrm>
            </p:contentPart>
          </mc:Choice>
          <mc:Fallback xmlns="">
            <p:pic>
              <p:nvPicPr>
                <p:cNvPr id="3528" name="Ink 3527">
                  <a:extLst>
                    <a:ext uri="{FF2B5EF4-FFF2-40B4-BE49-F238E27FC236}">
                      <a16:creationId xmlns:a16="http://schemas.microsoft.com/office/drawing/2014/main" id="{E0A24C6B-5A43-A305-532E-96DC73876B9D}"/>
                    </a:ext>
                  </a:extLst>
                </p:cNvPr>
                <p:cNvPicPr/>
                <p:nvPr/>
              </p:nvPicPr>
              <p:blipFill>
                <a:blip r:embed="rId6048"/>
                <a:stretch>
                  <a:fillRect/>
                </a:stretch>
              </p:blipFill>
              <p:spPr>
                <a:xfrm>
                  <a:off x="6275044" y="2925255"/>
                  <a:ext cx="363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9">
              <p14:nvContentPartPr>
                <p14:cNvPr id="3529" name="Ink 3528">
                  <a:extLst>
                    <a:ext uri="{FF2B5EF4-FFF2-40B4-BE49-F238E27FC236}">
                      <a16:creationId xmlns:a16="http://schemas.microsoft.com/office/drawing/2014/main" id="{809F7D72-077F-B74E-30D8-0A3C99B91121}"/>
                    </a:ext>
                  </a:extLst>
                </p14:cNvPr>
                <p14:cNvContentPartPr/>
                <p14:nvPr/>
              </p14:nvContentPartPr>
              <p14:xfrm>
                <a:off x="5744044" y="2894655"/>
                <a:ext cx="587520" cy="1849320"/>
              </p14:xfrm>
            </p:contentPart>
          </mc:Choice>
          <mc:Fallback xmlns="">
            <p:pic>
              <p:nvPicPr>
                <p:cNvPr id="3529" name="Ink 3528">
                  <a:extLst>
                    <a:ext uri="{FF2B5EF4-FFF2-40B4-BE49-F238E27FC236}">
                      <a16:creationId xmlns:a16="http://schemas.microsoft.com/office/drawing/2014/main" id="{809F7D72-077F-B74E-30D8-0A3C99B91121}"/>
                    </a:ext>
                  </a:extLst>
                </p:cNvPr>
                <p:cNvPicPr/>
                <p:nvPr/>
              </p:nvPicPr>
              <p:blipFill>
                <a:blip r:embed="rId6050"/>
                <a:stretch>
                  <a:fillRect/>
                </a:stretch>
              </p:blipFill>
              <p:spPr>
                <a:xfrm>
                  <a:off x="5726044" y="2876655"/>
                  <a:ext cx="623160" cy="18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1">
              <p14:nvContentPartPr>
                <p14:cNvPr id="3531" name="Ink 3530">
                  <a:extLst>
                    <a:ext uri="{FF2B5EF4-FFF2-40B4-BE49-F238E27FC236}">
                      <a16:creationId xmlns:a16="http://schemas.microsoft.com/office/drawing/2014/main" id="{B746F776-7528-9867-7855-B37FD4A3C257}"/>
                    </a:ext>
                  </a:extLst>
                </p14:cNvPr>
                <p14:cNvContentPartPr/>
                <p14:nvPr/>
              </p14:nvContentPartPr>
              <p14:xfrm>
                <a:off x="5289724" y="2910855"/>
                <a:ext cx="724320" cy="1850040"/>
              </p14:xfrm>
            </p:contentPart>
          </mc:Choice>
          <mc:Fallback xmlns="">
            <p:pic>
              <p:nvPicPr>
                <p:cNvPr id="3531" name="Ink 3530">
                  <a:extLst>
                    <a:ext uri="{FF2B5EF4-FFF2-40B4-BE49-F238E27FC236}">
                      <a16:creationId xmlns:a16="http://schemas.microsoft.com/office/drawing/2014/main" id="{B746F776-7528-9867-7855-B37FD4A3C257}"/>
                    </a:ext>
                  </a:extLst>
                </p:cNvPr>
                <p:cNvPicPr/>
                <p:nvPr/>
              </p:nvPicPr>
              <p:blipFill>
                <a:blip r:embed="rId6052"/>
                <a:stretch>
                  <a:fillRect/>
                </a:stretch>
              </p:blipFill>
              <p:spPr>
                <a:xfrm>
                  <a:off x="5271724" y="2893215"/>
                  <a:ext cx="759960" cy="18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3">
              <p14:nvContentPartPr>
                <p14:cNvPr id="3532" name="Ink 3531">
                  <a:extLst>
                    <a:ext uri="{FF2B5EF4-FFF2-40B4-BE49-F238E27FC236}">
                      <a16:creationId xmlns:a16="http://schemas.microsoft.com/office/drawing/2014/main" id="{69357B20-F0BA-3F6E-570B-C192275284BB}"/>
                    </a:ext>
                  </a:extLst>
                </p14:cNvPr>
                <p14:cNvContentPartPr/>
                <p14:nvPr/>
              </p14:nvContentPartPr>
              <p14:xfrm>
                <a:off x="5288644" y="3982935"/>
                <a:ext cx="386280" cy="1418400"/>
              </p14:xfrm>
            </p:contentPart>
          </mc:Choice>
          <mc:Fallback xmlns="">
            <p:pic>
              <p:nvPicPr>
                <p:cNvPr id="3532" name="Ink 3531">
                  <a:extLst>
                    <a:ext uri="{FF2B5EF4-FFF2-40B4-BE49-F238E27FC236}">
                      <a16:creationId xmlns:a16="http://schemas.microsoft.com/office/drawing/2014/main" id="{69357B20-F0BA-3F6E-570B-C192275284BB}"/>
                    </a:ext>
                  </a:extLst>
                </p:cNvPr>
                <p:cNvPicPr/>
                <p:nvPr/>
              </p:nvPicPr>
              <p:blipFill>
                <a:blip r:embed="rId6054"/>
                <a:stretch>
                  <a:fillRect/>
                </a:stretch>
              </p:blipFill>
              <p:spPr>
                <a:xfrm>
                  <a:off x="5270644" y="3964935"/>
                  <a:ext cx="421920" cy="145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5">
              <p14:nvContentPartPr>
                <p14:cNvPr id="3540" name="Ink 3539">
                  <a:extLst>
                    <a:ext uri="{FF2B5EF4-FFF2-40B4-BE49-F238E27FC236}">
                      <a16:creationId xmlns:a16="http://schemas.microsoft.com/office/drawing/2014/main" id="{660143E9-7AA7-0844-5281-648983371E87}"/>
                    </a:ext>
                  </a:extLst>
                </p14:cNvPr>
                <p14:cNvContentPartPr/>
                <p14:nvPr/>
              </p14:nvContentPartPr>
              <p14:xfrm>
                <a:off x="3575404" y="2591175"/>
                <a:ext cx="320760" cy="1126800"/>
              </p14:xfrm>
            </p:contentPart>
          </mc:Choice>
          <mc:Fallback xmlns="">
            <p:pic>
              <p:nvPicPr>
                <p:cNvPr id="3540" name="Ink 3539">
                  <a:extLst>
                    <a:ext uri="{FF2B5EF4-FFF2-40B4-BE49-F238E27FC236}">
                      <a16:creationId xmlns:a16="http://schemas.microsoft.com/office/drawing/2014/main" id="{660143E9-7AA7-0844-5281-648983371E87}"/>
                    </a:ext>
                  </a:extLst>
                </p:cNvPr>
                <p:cNvPicPr/>
                <p:nvPr/>
              </p:nvPicPr>
              <p:blipFill>
                <a:blip r:embed="rId6056"/>
                <a:stretch>
                  <a:fillRect/>
                </a:stretch>
              </p:blipFill>
              <p:spPr>
                <a:xfrm>
                  <a:off x="3557764" y="2573175"/>
                  <a:ext cx="356400" cy="11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7">
              <p14:nvContentPartPr>
                <p14:cNvPr id="3541" name="Ink 3540">
                  <a:extLst>
                    <a:ext uri="{FF2B5EF4-FFF2-40B4-BE49-F238E27FC236}">
                      <a16:creationId xmlns:a16="http://schemas.microsoft.com/office/drawing/2014/main" id="{E85E161E-0FFE-57A6-172C-AD47DABD4E48}"/>
                    </a:ext>
                  </a:extLst>
                </p14:cNvPr>
                <p14:cNvContentPartPr/>
                <p14:nvPr/>
              </p14:nvContentPartPr>
              <p14:xfrm>
                <a:off x="4064644" y="2689095"/>
                <a:ext cx="143640" cy="1208880"/>
              </p14:xfrm>
            </p:contentPart>
          </mc:Choice>
          <mc:Fallback xmlns="">
            <p:pic>
              <p:nvPicPr>
                <p:cNvPr id="3541" name="Ink 3540">
                  <a:extLst>
                    <a:ext uri="{FF2B5EF4-FFF2-40B4-BE49-F238E27FC236}">
                      <a16:creationId xmlns:a16="http://schemas.microsoft.com/office/drawing/2014/main" id="{E85E161E-0FFE-57A6-172C-AD47DABD4E48}"/>
                    </a:ext>
                  </a:extLst>
                </p:cNvPr>
                <p:cNvPicPr/>
                <p:nvPr/>
              </p:nvPicPr>
              <p:blipFill>
                <a:blip r:embed="rId6058"/>
                <a:stretch>
                  <a:fillRect/>
                </a:stretch>
              </p:blipFill>
              <p:spPr>
                <a:xfrm>
                  <a:off x="4046644" y="2671455"/>
                  <a:ext cx="179280" cy="12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9">
              <p14:nvContentPartPr>
                <p14:cNvPr id="3542" name="Ink 3541">
                  <a:extLst>
                    <a:ext uri="{FF2B5EF4-FFF2-40B4-BE49-F238E27FC236}">
                      <a16:creationId xmlns:a16="http://schemas.microsoft.com/office/drawing/2014/main" id="{5D9A243C-F1CA-7267-3E78-0B85B93ED448}"/>
                    </a:ext>
                  </a:extLst>
                </p14:cNvPr>
                <p14:cNvContentPartPr/>
                <p14:nvPr/>
              </p14:nvContentPartPr>
              <p14:xfrm>
                <a:off x="3855844" y="3437895"/>
                <a:ext cx="384480" cy="943200"/>
              </p14:xfrm>
            </p:contentPart>
          </mc:Choice>
          <mc:Fallback xmlns="">
            <p:pic>
              <p:nvPicPr>
                <p:cNvPr id="3542" name="Ink 3541">
                  <a:extLst>
                    <a:ext uri="{FF2B5EF4-FFF2-40B4-BE49-F238E27FC236}">
                      <a16:creationId xmlns:a16="http://schemas.microsoft.com/office/drawing/2014/main" id="{5D9A243C-F1CA-7267-3E78-0B85B93ED448}"/>
                    </a:ext>
                  </a:extLst>
                </p:cNvPr>
                <p:cNvPicPr/>
                <p:nvPr/>
              </p:nvPicPr>
              <p:blipFill>
                <a:blip r:embed="rId6060"/>
                <a:stretch>
                  <a:fillRect/>
                </a:stretch>
              </p:blipFill>
              <p:spPr>
                <a:xfrm>
                  <a:off x="3837844" y="3420255"/>
                  <a:ext cx="420120" cy="9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1">
              <p14:nvContentPartPr>
                <p14:cNvPr id="3543" name="Ink 3542">
                  <a:extLst>
                    <a:ext uri="{FF2B5EF4-FFF2-40B4-BE49-F238E27FC236}">
                      <a16:creationId xmlns:a16="http://schemas.microsoft.com/office/drawing/2014/main" id="{8AE62ABB-BEE3-F751-FDE4-9944FE863308}"/>
                    </a:ext>
                  </a:extLst>
                </p14:cNvPr>
                <p14:cNvContentPartPr/>
                <p14:nvPr/>
              </p14:nvContentPartPr>
              <p14:xfrm>
                <a:off x="4414924" y="2729055"/>
                <a:ext cx="191880" cy="1467000"/>
              </p14:xfrm>
            </p:contentPart>
          </mc:Choice>
          <mc:Fallback xmlns="">
            <p:pic>
              <p:nvPicPr>
                <p:cNvPr id="3543" name="Ink 3542">
                  <a:extLst>
                    <a:ext uri="{FF2B5EF4-FFF2-40B4-BE49-F238E27FC236}">
                      <a16:creationId xmlns:a16="http://schemas.microsoft.com/office/drawing/2014/main" id="{8AE62ABB-BEE3-F751-FDE4-9944FE863308}"/>
                    </a:ext>
                  </a:extLst>
                </p:cNvPr>
                <p:cNvPicPr/>
                <p:nvPr/>
              </p:nvPicPr>
              <p:blipFill>
                <a:blip r:embed="rId6062"/>
                <a:stretch>
                  <a:fillRect/>
                </a:stretch>
              </p:blipFill>
              <p:spPr>
                <a:xfrm>
                  <a:off x="4397284" y="2711415"/>
                  <a:ext cx="227520" cy="15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3">
              <p14:nvContentPartPr>
                <p14:cNvPr id="3545" name="Ink 3544">
                  <a:extLst>
                    <a:ext uri="{FF2B5EF4-FFF2-40B4-BE49-F238E27FC236}">
                      <a16:creationId xmlns:a16="http://schemas.microsoft.com/office/drawing/2014/main" id="{75683E94-2C92-C2E2-4849-322687512F48}"/>
                    </a:ext>
                  </a:extLst>
                </p14:cNvPr>
                <p14:cNvContentPartPr/>
                <p14:nvPr/>
              </p14:nvContentPartPr>
              <p14:xfrm>
                <a:off x="4747924" y="2823735"/>
                <a:ext cx="190800" cy="1320480"/>
              </p14:xfrm>
            </p:contentPart>
          </mc:Choice>
          <mc:Fallback xmlns="">
            <p:pic>
              <p:nvPicPr>
                <p:cNvPr id="3545" name="Ink 3544">
                  <a:extLst>
                    <a:ext uri="{FF2B5EF4-FFF2-40B4-BE49-F238E27FC236}">
                      <a16:creationId xmlns:a16="http://schemas.microsoft.com/office/drawing/2014/main" id="{75683E94-2C92-C2E2-4849-322687512F48}"/>
                    </a:ext>
                  </a:extLst>
                </p:cNvPr>
                <p:cNvPicPr/>
                <p:nvPr/>
              </p:nvPicPr>
              <p:blipFill>
                <a:blip r:embed="rId6064"/>
                <a:stretch>
                  <a:fillRect/>
                </a:stretch>
              </p:blipFill>
              <p:spPr>
                <a:xfrm>
                  <a:off x="4730284" y="2806095"/>
                  <a:ext cx="226440" cy="13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5">
              <p14:nvContentPartPr>
                <p14:cNvPr id="3547" name="Ink 3546">
                  <a:extLst>
                    <a:ext uri="{FF2B5EF4-FFF2-40B4-BE49-F238E27FC236}">
                      <a16:creationId xmlns:a16="http://schemas.microsoft.com/office/drawing/2014/main" id="{031BA9AC-1381-42BC-C364-A8B7D3B51F42}"/>
                    </a:ext>
                  </a:extLst>
                </p14:cNvPr>
                <p14:cNvContentPartPr/>
                <p14:nvPr/>
              </p14:nvContentPartPr>
              <p14:xfrm>
                <a:off x="4986604" y="2918055"/>
                <a:ext cx="857520" cy="1935720"/>
              </p14:xfrm>
            </p:contentPart>
          </mc:Choice>
          <mc:Fallback xmlns="">
            <p:pic>
              <p:nvPicPr>
                <p:cNvPr id="3547" name="Ink 3546">
                  <a:extLst>
                    <a:ext uri="{FF2B5EF4-FFF2-40B4-BE49-F238E27FC236}">
                      <a16:creationId xmlns:a16="http://schemas.microsoft.com/office/drawing/2014/main" id="{031BA9AC-1381-42BC-C364-A8B7D3B51F42}"/>
                    </a:ext>
                  </a:extLst>
                </p:cNvPr>
                <p:cNvPicPr/>
                <p:nvPr/>
              </p:nvPicPr>
              <p:blipFill>
                <a:blip r:embed="rId6066"/>
                <a:stretch>
                  <a:fillRect/>
                </a:stretch>
              </p:blipFill>
              <p:spPr>
                <a:xfrm>
                  <a:off x="4968964" y="2900415"/>
                  <a:ext cx="893160" cy="19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7">
              <p14:nvContentPartPr>
                <p14:cNvPr id="3548" name="Ink 3547">
                  <a:extLst>
                    <a:ext uri="{FF2B5EF4-FFF2-40B4-BE49-F238E27FC236}">
                      <a16:creationId xmlns:a16="http://schemas.microsoft.com/office/drawing/2014/main" id="{540D3AB2-65CC-4719-6832-C455B825962E}"/>
                    </a:ext>
                  </a:extLst>
                </p14:cNvPr>
                <p14:cNvContentPartPr/>
                <p14:nvPr/>
              </p14:nvContentPartPr>
              <p14:xfrm>
                <a:off x="5390524" y="2971335"/>
                <a:ext cx="444240" cy="1277280"/>
              </p14:xfrm>
            </p:contentPart>
          </mc:Choice>
          <mc:Fallback xmlns="">
            <p:pic>
              <p:nvPicPr>
                <p:cNvPr id="3548" name="Ink 3547">
                  <a:extLst>
                    <a:ext uri="{FF2B5EF4-FFF2-40B4-BE49-F238E27FC236}">
                      <a16:creationId xmlns:a16="http://schemas.microsoft.com/office/drawing/2014/main" id="{540D3AB2-65CC-4719-6832-C455B825962E}"/>
                    </a:ext>
                  </a:extLst>
                </p:cNvPr>
                <p:cNvPicPr/>
                <p:nvPr/>
              </p:nvPicPr>
              <p:blipFill>
                <a:blip r:embed="rId6068"/>
                <a:stretch>
                  <a:fillRect/>
                </a:stretch>
              </p:blipFill>
              <p:spPr>
                <a:xfrm>
                  <a:off x="5372884" y="2953335"/>
                  <a:ext cx="479880" cy="131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69">
            <p14:nvContentPartPr>
              <p14:cNvPr id="3550" name="Ink 3549">
                <a:extLst>
                  <a:ext uri="{FF2B5EF4-FFF2-40B4-BE49-F238E27FC236}">
                    <a16:creationId xmlns:a16="http://schemas.microsoft.com/office/drawing/2014/main" id="{981879CD-2339-28E8-18C1-0B26089C31F8}"/>
                  </a:ext>
                </a:extLst>
              </p14:cNvPr>
              <p14:cNvContentPartPr/>
              <p14:nvPr/>
            </p14:nvContentPartPr>
            <p14:xfrm>
              <a:off x="5234284" y="5399175"/>
              <a:ext cx="137520" cy="730080"/>
            </p14:xfrm>
          </p:contentPart>
        </mc:Choice>
        <mc:Fallback xmlns="">
          <p:pic>
            <p:nvPicPr>
              <p:cNvPr id="3550" name="Ink 3549">
                <a:extLst>
                  <a:ext uri="{FF2B5EF4-FFF2-40B4-BE49-F238E27FC236}">
                    <a16:creationId xmlns:a16="http://schemas.microsoft.com/office/drawing/2014/main" id="{981879CD-2339-28E8-18C1-0B26089C31F8}"/>
                  </a:ext>
                </a:extLst>
              </p:cNvPr>
              <p:cNvPicPr/>
              <p:nvPr/>
            </p:nvPicPr>
            <p:blipFill>
              <a:blip r:embed="rId6070"/>
              <a:stretch>
                <a:fillRect/>
              </a:stretch>
            </p:blipFill>
            <p:spPr>
              <a:xfrm>
                <a:off x="5216284" y="5381535"/>
                <a:ext cx="173160" cy="76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71">
            <p14:nvContentPartPr>
              <p14:cNvPr id="3570" name="Ink 3569">
                <a:extLst>
                  <a:ext uri="{FF2B5EF4-FFF2-40B4-BE49-F238E27FC236}">
                    <a16:creationId xmlns:a16="http://schemas.microsoft.com/office/drawing/2014/main" id="{3CCDE4CC-F1B5-7142-67C8-DA6CC40D3AB7}"/>
                  </a:ext>
                </a:extLst>
              </p14:cNvPr>
              <p14:cNvContentPartPr/>
              <p14:nvPr/>
            </p14:nvContentPartPr>
            <p14:xfrm>
              <a:off x="3757306" y="2739337"/>
              <a:ext cx="914040" cy="3256920"/>
            </p14:xfrm>
          </p:contentPart>
        </mc:Choice>
        <mc:Fallback xmlns="">
          <p:pic>
            <p:nvPicPr>
              <p:cNvPr id="3570" name="Ink 3569">
                <a:extLst>
                  <a:ext uri="{FF2B5EF4-FFF2-40B4-BE49-F238E27FC236}">
                    <a16:creationId xmlns:a16="http://schemas.microsoft.com/office/drawing/2014/main" id="{3CCDE4CC-F1B5-7142-67C8-DA6CC40D3AB7}"/>
                  </a:ext>
                </a:extLst>
              </p:cNvPr>
              <p:cNvPicPr/>
              <p:nvPr/>
            </p:nvPicPr>
            <p:blipFill>
              <a:blip r:embed="rId6072"/>
              <a:stretch>
                <a:fillRect/>
              </a:stretch>
            </p:blipFill>
            <p:spPr>
              <a:xfrm>
                <a:off x="3739666" y="2721697"/>
                <a:ext cx="949680" cy="329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73">
            <p14:nvContentPartPr>
              <p14:cNvPr id="3573" name="Ink 3572">
                <a:extLst>
                  <a:ext uri="{FF2B5EF4-FFF2-40B4-BE49-F238E27FC236}">
                    <a16:creationId xmlns:a16="http://schemas.microsoft.com/office/drawing/2014/main" id="{39F8DBEE-9633-6DBE-C028-9A205AE78642}"/>
                  </a:ext>
                </a:extLst>
              </p14:cNvPr>
              <p14:cNvContentPartPr/>
              <p14:nvPr/>
            </p14:nvContentPartPr>
            <p14:xfrm>
              <a:off x="3134866" y="3658777"/>
              <a:ext cx="264960" cy="1394280"/>
            </p14:xfrm>
          </p:contentPart>
        </mc:Choice>
        <mc:Fallback xmlns="">
          <p:pic>
            <p:nvPicPr>
              <p:cNvPr id="3573" name="Ink 3572">
                <a:extLst>
                  <a:ext uri="{FF2B5EF4-FFF2-40B4-BE49-F238E27FC236}">
                    <a16:creationId xmlns:a16="http://schemas.microsoft.com/office/drawing/2014/main" id="{39F8DBEE-9633-6DBE-C028-9A205AE78642}"/>
                  </a:ext>
                </a:extLst>
              </p:cNvPr>
              <p:cNvPicPr/>
              <p:nvPr/>
            </p:nvPicPr>
            <p:blipFill>
              <a:blip r:embed="rId6074"/>
              <a:stretch>
                <a:fillRect/>
              </a:stretch>
            </p:blipFill>
            <p:spPr>
              <a:xfrm>
                <a:off x="3117226" y="3641137"/>
                <a:ext cx="300600" cy="142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75">
            <p14:nvContentPartPr>
              <p14:cNvPr id="3576" name="Ink 3575">
                <a:extLst>
                  <a:ext uri="{FF2B5EF4-FFF2-40B4-BE49-F238E27FC236}">
                    <a16:creationId xmlns:a16="http://schemas.microsoft.com/office/drawing/2014/main" id="{0B5E87EC-BC72-8B8B-3D53-9F0BA138DE8F}"/>
                  </a:ext>
                </a:extLst>
              </p14:cNvPr>
              <p14:cNvContentPartPr/>
              <p14:nvPr/>
            </p14:nvContentPartPr>
            <p14:xfrm>
              <a:off x="449626" y="4349617"/>
              <a:ext cx="266400" cy="576720"/>
            </p14:xfrm>
          </p:contentPart>
        </mc:Choice>
        <mc:Fallback xmlns="">
          <p:pic>
            <p:nvPicPr>
              <p:cNvPr id="3576" name="Ink 3575">
                <a:extLst>
                  <a:ext uri="{FF2B5EF4-FFF2-40B4-BE49-F238E27FC236}">
                    <a16:creationId xmlns:a16="http://schemas.microsoft.com/office/drawing/2014/main" id="{0B5E87EC-BC72-8B8B-3D53-9F0BA138DE8F}"/>
                  </a:ext>
                </a:extLst>
              </p:cNvPr>
              <p:cNvPicPr/>
              <p:nvPr/>
            </p:nvPicPr>
            <p:blipFill>
              <a:blip r:embed="rId6076"/>
              <a:stretch>
                <a:fillRect/>
              </a:stretch>
            </p:blipFill>
            <p:spPr>
              <a:xfrm>
                <a:off x="431626" y="4331977"/>
                <a:ext cx="302040" cy="61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77">
            <p14:nvContentPartPr>
              <p14:cNvPr id="3578" name="Ink 3577">
                <a:extLst>
                  <a:ext uri="{FF2B5EF4-FFF2-40B4-BE49-F238E27FC236}">
                    <a16:creationId xmlns:a16="http://schemas.microsoft.com/office/drawing/2014/main" id="{554C55B2-B255-F07A-1119-864E9EFF71EA}"/>
                  </a:ext>
                </a:extLst>
              </p14:cNvPr>
              <p14:cNvContentPartPr/>
              <p14:nvPr/>
            </p14:nvContentPartPr>
            <p14:xfrm>
              <a:off x="4812826" y="2706577"/>
              <a:ext cx="238320" cy="1287360"/>
            </p14:xfrm>
          </p:contentPart>
        </mc:Choice>
        <mc:Fallback xmlns="">
          <p:pic>
            <p:nvPicPr>
              <p:cNvPr id="3578" name="Ink 3577">
                <a:extLst>
                  <a:ext uri="{FF2B5EF4-FFF2-40B4-BE49-F238E27FC236}">
                    <a16:creationId xmlns:a16="http://schemas.microsoft.com/office/drawing/2014/main" id="{554C55B2-B255-F07A-1119-864E9EFF71EA}"/>
                  </a:ext>
                </a:extLst>
              </p:cNvPr>
              <p:cNvPicPr/>
              <p:nvPr/>
            </p:nvPicPr>
            <p:blipFill>
              <a:blip r:embed="rId6078"/>
              <a:stretch>
                <a:fillRect/>
              </a:stretch>
            </p:blipFill>
            <p:spPr>
              <a:xfrm>
                <a:off x="4795186" y="2688937"/>
                <a:ext cx="273960" cy="132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00" name="Group 3599">
            <a:extLst>
              <a:ext uri="{FF2B5EF4-FFF2-40B4-BE49-F238E27FC236}">
                <a16:creationId xmlns:a16="http://schemas.microsoft.com/office/drawing/2014/main" id="{C3030E15-0E1F-6877-F4AA-95F539EB06C0}"/>
              </a:ext>
            </a:extLst>
          </p:cNvPr>
          <p:cNvGrpSpPr/>
          <p:nvPr/>
        </p:nvGrpSpPr>
        <p:grpSpPr>
          <a:xfrm>
            <a:off x="1127146" y="3277177"/>
            <a:ext cx="1373760" cy="814680"/>
            <a:chOff x="1127146" y="3277177"/>
            <a:chExt cx="1373760" cy="8146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79">
              <p14:nvContentPartPr>
                <p14:cNvPr id="3581" name="Ink 3580">
                  <a:extLst>
                    <a:ext uri="{FF2B5EF4-FFF2-40B4-BE49-F238E27FC236}">
                      <a16:creationId xmlns:a16="http://schemas.microsoft.com/office/drawing/2014/main" id="{C20A4233-237F-E380-F1C9-3DE2D71703BA}"/>
                    </a:ext>
                  </a:extLst>
                </p14:cNvPr>
                <p14:cNvContentPartPr/>
                <p14:nvPr/>
              </p14:nvContentPartPr>
              <p14:xfrm>
                <a:off x="1618186" y="3296977"/>
                <a:ext cx="175680" cy="420840"/>
              </p14:xfrm>
            </p:contentPart>
          </mc:Choice>
          <mc:Fallback xmlns="">
            <p:pic>
              <p:nvPicPr>
                <p:cNvPr id="3581" name="Ink 3580">
                  <a:extLst>
                    <a:ext uri="{FF2B5EF4-FFF2-40B4-BE49-F238E27FC236}">
                      <a16:creationId xmlns:a16="http://schemas.microsoft.com/office/drawing/2014/main" id="{C20A4233-237F-E380-F1C9-3DE2D71703BA}"/>
                    </a:ext>
                  </a:extLst>
                </p:cNvPr>
                <p:cNvPicPr/>
                <p:nvPr/>
              </p:nvPicPr>
              <p:blipFill>
                <a:blip r:embed="rId6080"/>
                <a:stretch>
                  <a:fillRect/>
                </a:stretch>
              </p:blipFill>
              <p:spPr>
                <a:xfrm>
                  <a:off x="1555546" y="2919337"/>
                  <a:ext cx="301320" cy="11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81">
              <p14:nvContentPartPr>
                <p14:cNvPr id="3582" name="Ink 3581">
                  <a:extLst>
                    <a:ext uri="{FF2B5EF4-FFF2-40B4-BE49-F238E27FC236}">
                      <a16:creationId xmlns:a16="http://schemas.microsoft.com/office/drawing/2014/main" id="{6B0AAA6B-A35E-8CDA-12BA-76D835854E57}"/>
                    </a:ext>
                  </a:extLst>
                </p14:cNvPr>
                <p14:cNvContentPartPr/>
                <p14:nvPr/>
              </p14:nvContentPartPr>
              <p14:xfrm>
                <a:off x="1425946" y="3335137"/>
                <a:ext cx="264600" cy="577800"/>
              </p14:xfrm>
            </p:contentPart>
          </mc:Choice>
          <mc:Fallback xmlns="">
            <p:pic>
              <p:nvPicPr>
                <p:cNvPr id="3582" name="Ink 3581">
                  <a:extLst>
                    <a:ext uri="{FF2B5EF4-FFF2-40B4-BE49-F238E27FC236}">
                      <a16:creationId xmlns:a16="http://schemas.microsoft.com/office/drawing/2014/main" id="{6B0AAA6B-A35E-8CDA-12BA-76D835854E57}"/>
                    </a:ext>
                  </a:extLst>
                </p:cNvPr>
                <p:cNvPicPr/>
                <p:nvPr/>
              </p:nvPicPr>
              <p:blipFill>
                <a:blip r:embed="rId6082"/>
                <a:stretch>
                  <a:fillRect/>
                </a:stretch>
              </p:blipFill>
              <p:spPr>
                <a:xfrm>
                  <a:off x="1362946" y="2957137"/>
                  <a:ext cx="390240" cy="13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83">
              <p14:nvContentPartPr>
                <p14:cNvPr id="3583" name="Ink 3582">
                  <a:extLst>
                    <a:ext uri="{FF2B5EF4-FFF2-40B4-BE49-F238E27FC236}">
                      <a16:creationId xmlns:a16="http://schemas.microsoft.com/office/drawing/2014/main" id="{F3BC201E-F189-81A3-9E8F-B221DFA1E942}"/>
                    </a:ext>
                  </a:extLst>
                </p14:cNvPr>
                <p14:cNvContentPartPr/>
                <p14:nvPr/>
              </p14:nvContentPartPr>
              <p14:xfrm>
                <a:off x="1257106" y="3353137"/>
                <a:ext cx="272880" cy="463320"/>
              </p14:xfrm>
            </p:contentPart>
          </mc:Choice>
          <mc:Fallback xmlns="">
            <p:pic>
              <p:nvPicPr>
                <p:cNvPr id="3583" name="Ink 3582">
                  <a:extLst>
                    <a:ext uri="{FF2B5EF4-FFF2-40B4-BE49-F238E27FC236}">
                      <a16:creationId xmlns:a16="http://schemas.microsoft.com/office/drawing/2014/main" id="{F3BC201E-F189-81A3-9E8F-B221DFA1E942}"/>
                    </a:ext>
                  </a:extLst>
                </p:cNvPr>
                <p:cNvPicPr/>
                <p:nvPr/>
              </p:nvPicPr>
              <p:blipFill>
                <a:blip r:embed="rId6084"/>
                <a:stretch>
                  <a:fillRect/>
                </a:stretch>
              </p:blipFill>
              <p:spPr>
                <a:xfrm>
                  <a:off x="1194106" y="2975497"/>
                  <a:ext cx="398520" cy="12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85">
              <p14:nvContentPartPr>
                <p14:cNvPr id="3585" name="Ink 3584">
                  <a:extLst>
                    <a:ext uri="{FF2B5EF4-FFF2-40B4-BE49-F238E27FC236}">
                      <a16:creationId xmlns:a16="http://schemas.microsoft.com/office/drawing/2014/main" id="{F54243E8-5D10-19A3-CC6C-8EC8BC893A67}"/>
                    </a:ext>
                  </a:extLst>
                </p14:cNvPr>
                <p14:cNvContentPartPr/>
                <p14:nvPr/>
              </p14:nvContentPartPr>
              <p14:xfrm>
                <a:off x="1663546" y="3297337"/>
                <a:ext cx="165960" cy="696240"/>
              </p14:xfrm>
            </p:contentPart>
          </mc:Choice>
          <mc:Fallback xmlns="">
            <p:pic>
              <p:nvPicPr>
                <p:cNvPr id="3585" name="Ink 3584">
                  <a:extLst>
                    <a:ext uri="{FF2B5EF4-FFF2-40B4-BE49-F238E27FC236}">
                      <a16:creationId xmlns:a16="http://schemas.microsoft.com/office/drawing/2014/main" id="{F54243E8-5D10-19A3-CC6C-8EC8BC893A67}"/>
                    </a:ext>
                  </a:extLst>
                </p:cNvPr>
                <p:cNvPicPr/>
                <p:nvPr/>
              </p:nvPicPr>
              <p:blipFill>
                <a:blip r:embed="rId6086"/>
                <a:stretch>
                  <a:fillRect/>
                </a:stretch>
              </p:blipFill>
              <p:spPr>
                <a:xfrm>
                  <a:off x="1600546" y="2919337"/>
                  <a:ext cx="291600" cy="14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87">
              <p14:nvContentPartPr>
                <p14:cNvPr id="3586" name="Ink 3585">
                  <a:extLst>
                    <a:ext uri="{FF2B5EF4-FFF2-40B4-BE49-F238E27FC236}">
                      <a16:creationId xmlns:a16="http://schemas.microsoft.com/office/drawing/2014/main" id="{4CB0BA53-DEE9-971F-E2D0-82AFF292F17A}"/>
                    </a:ext>
                  </a:extLst>
                </p14:cNvPr>
                <p14:cNvContentPartPr/>
                <p14:nvPr/>
              </p14:nvContentPartPr>
              <p14:xfrm>
                <a:off x="1794946" y="3277177"/>
                <a:ext cx="137160" cy="637560"/>
              </p14:xfrm>
            </p:contentPart>
          </mc:Choice>
          <mc:Fallback xmlns="">
            <p:pic>
              <p:nvPicPr>
                <p:cNvPr id="3586" name="Ink 3585">
                  <a:extLst>
                    <a:ext uri="{FF2B5EF4-FFF2-40B4-BE49-F238E27FC236}">
                      <a16:creationId xmlns:a16="http://schemas.microsoft.com/office/drawing/2014/main" id="{4CB0BA53-DEE9-971F-E2D0-82AFF292F17A}"/>
                    </a:ext>
                  </a:extLst>
                </p:cNvPr>
                <p:cNvPicPr/>
                <p:nvPr/>
              </p:nvPicPr>
              <p:blipFill>
                <a:blip r:embed="rId6088"/>
                <a:stretch>
                  <a:fillRect/>
                </a:stretch>
              </p:blipFill>
              <p:spPr>
                <a:xfrm>
                  <a:off x="1731946" y="2899537"/>
                  <a:ext cx="262800" cy="13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89">
              <p14:nvContentPartPr>
                <p14:cNvPr id="3588" name="Ink 3587">
                  <a:extLst>
                    <a:ext uri="{FF2B5EF4-FFF2-40B4-BE49-F238E27FC236}">
                      <a16:creationId xmlns:a16="http://schemas.microsoft.com/office/drawing/2014/main" id="{A9986D10-86E4-5DD6-07C2-8E0043534B19}"/>
                    </a:ext>
                  </a:extLst>
                </p14:cNvPr>
                <p14:cNvContentPartPr/>
                <p14:nvPr/>
              </p14:nvContentPartPr>
              <p14:xfrm>
                <a:off x="1912666" y="3325057"/>
                <a:ext cx="148320" cy="657720"/>
              </p14:xfrm>
            </p:contentPart>
          </mc:Choice>
          <mc:Fallback xmlns="">
            <p:pic>
              <p:nvPicPr>
                <p:cNvPr id="3588" name="Ink 3587">
                  <a:extLst>
                    <a:ext uri="{FF2B5EF4-FFF2-40B4-BE49-F238E27FC236}">
                      <a16:creationId xmlns:a16="http://schemas.microsoft.com/office/drawing/2014/main" id="{A9986D10-86E4-5DD6-07C2-8E0043534B19}"/>
                    </a:ext>
                  </a:extLst>
                </p:cNvPr>
                <p:cNvPicPr/>
                <p:nvPr/>
              </p:nvPicPr>
              <p:blipFill>
                <a:blip r:embed="rId6090"/>
                <a:stretch>
                  <a:fillRect/>
                </a:stretch>
              </p:blipFill>
              <p:spPr>
                <a:xfrm>
                  <a:off x="1849666" y="2947057"/>
                  <a:ext cx="273960" cy="14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91">
              <p14:nvContentPartPr>
                <p14:cNvPr id="3589" name="Ink 3588">
                  <a:extLst>
                    <a:ext uri="{FF2B5EF4-FFF2-40B4-BE49-F238E27FC236}">
                      <a16:creationId xmlns:a16="http://schemas.microsoft.com/office/drawing/2014/main" id="{AC3719AA-EDC9-974C-60C6-534EC1168E71}"/>
                    </a:ext>
                  </a:extLst>
                </p14:cNvPr>
                <p14:cNvContentPartPr/>
                <p14:nvPr/>
              </p14:nvContentPartPr>
              <p14:xfrm>
                <a:off x="2050546" y="3342697"/>
                <a:ext cx="142200" cy="567360"/>
              </p14:xfrm>
            </p:contentPart>
          </mc:Choice>
          <mc:Fallback xmlns="">
            <p:pic>
              <p:nvPicPr>
                <p:cNvPr id="3589" name="Ink 3588">
                  <a:extLst>
                    <a:ext uri="{FF2B5EF4-FFF2-40B4-BE49-F238E27FC236}">
                      <a16:creationId xmlns:a16="http://schemas.microsoft.com/office/drawing/2014/main" id="{AC3719AA-EDC9-974C-60C6-534EC1168E71}"/>
                    </a:ext>
                  </a:extLst>
                </p:cNvPr>
                <p:cNvPicPr/>
                <p:nvPr/>
              </p:nvPicPr>
              <p:blipFill>
                <a:blip r:embed="rId6092"/>
                <a:stretch>
                  <a:fillRect/>
                </a:stretch>
              </p:blipFill>
              <p:spPr>
                <a:xfrm>
                  <a:off x="1987906" y="2965057"/>
                  <a:ext cx="267840" cy="13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93">
              <p14:nvContentPartPr>
                <p14:cNvPr id="3591" name="Ink 3590">
                  <a:extLst>
                    <a:ext uri="{FF2B5EF4-FFF2-40B4-BE49-F238E27FC236}">
                      <a16:creationId xmlns:a16="http://schemas.microsoft.com/office/drawing/2014/main" id="{D8B53FFE-16E2-2661-E10B-FB9AEEAE30E8}"/>
                    </a:ext>
                  </a:extLst>
                </p14:cNvPr>
                <p14:cNvContentPartPr/>
                <p14:nvPr/>
              </p14:nvContentPartPr>
              <p14:xfrm>
                <a:off x="2164666" y="3402817"/>
                <a:ext cx="112320" cy="471960"/>
              </p14:xfrm>
            </p:contentPart>
          </mc:Choice>
          <mc:Fallback xmlns="">
            <p:pic>
              <p:nvPicPr>
                <p:cNvPr id="3591" name="Ink 3590">
                  <a:extLst>
                    <a:ext uri="{FF2B5EF4-FFF2-40B4-BE49-F238E27FC236}">
                      <a16:creationId xmlns:a16="http://schemas.microsoft.com/office/drawing/2014/main" id="{D8B53FFE-16E2-2661-E10B-FB9AEEAE30E8}"/>
                    </a:ext>
                  </a:extLst>
                </p:cNvPr>
                <p:cNvPicPr/>
                <p:nvPr/>
              </p:nvPicPr>
              <p:blipFill>
                <a:blip r:embed="rId6094"/>
                <a:stretch>
                  <a:fillRect/>
                </a:stretch>
              </p:blipFill>
              <p:spPr>
                <a:xfrm>
                  <a:off x="2101666" y="3024817"/>
                  <a:ext cx="237960" cy="12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95">
              <p14:nvContentPartPr>
                <p14:cNvPr id="3593" name="Ink 3592">
                  <a:extLst>
                    <a:ext uri="{FF2B5EF4-FFF2-40B4-BE49-F238E27FC236}">
                      <a16:creationId xmlns:a16="http://schemas.microsoft.com/office/drawing/2014/main" id="{E78F3E5C-9A91-D51F-EFDA-52D30FC4CF2E}"/>
                    </a:ext>
                  </a:extLst>
                </p14:cNvPr>
                <p14:cNvContentPartPr/>
                <p14:nvPr/>
              </p14:nvContentPartPr>
              <p14:xfrm>
                <a:off x="2221186" y="3436297"/>
                <a:ext cx="155880" cy="627120"/>
              </p14:xfrm>
            </p:contentPart>
          </mc:Choice>
          <mc:Fallback xmlns="">
            <p:pic>
              <p:nvPicPr>
                <p:cNvPr id="3593" name="Ink 3592">
                  <a:extLst>
                    <a:ext uri="{FF2B5EF4-FFF2-40B4-BE49-F238E27FC236}">
                      <a16:creationId xmlns:a16="http://schemas.microsoft.com/office/drawing/2014/main" id="{E78F3E5C-9A91-D51F-EFDA-52D30FC4CF2E}"/>
                    </a:ext>
                  </a:extLst>
                </p:cNvPr>
                <p:cNvPicPr/>
                <p:nvPr/>
              </p:nvPicPr>
              <p:blipFill>
                <a:blip r:embed="rId6096"/>
                <a:stretch>
                  <a:fillRect/>
                </a:stretch>
              </p:blipFill>
              <p:spPr>
                <a:xfrm>
                  <a:off x="2158546" y="3058297"/>
                  <a:ext cx="281520" cy="13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97">
              <p14:nvContentPartPr>
                <p14:cNvPr id="3595" name="Ink 3594">
                  <a:extLst>
                    <a:ext uri="{FF2B5EF4-FFF2-40B4-BE49-F238E27FC236}">
                      <a16:creationId xmlns:a16="http://schemas.microsoft.com/office/drawing/2014/main" id="{52C21402-70A6-E489-EDDF-CAE0A02E63CA}"/>
                    </a:ext>
                  </a:extLst>
                </p14:cNvPr>
                <p14:cNvContentPartPr/>
                <p14:nvPr/>
              </p14:nvContentPartPr>
              <p14:xfrm>
                <a:off x="2284186" y="3436297"/>
                <a:ext cx="216720" cy="655560"/>
              </p14:xfrm>
            </p:contentPart>
          </mc:Choice>
          <mc:Fallback xmlns="">
            <p:pic>
              <p:nvPicPr>
                <p:cNvPr id="3595" name="Ink 3594">
                  <a:extLst>
                    <a:ext uri="{FF2B5EF4-FFF2-40B4-BE49-F238E27FC236}">
                      <a16:creationId xmlns:a16="http://schemas.microsoft.com/office/drawing/2014/main" id="{52C21402-70A6-E489-EDDF-CAE0A02E63CA}"/>
                    </a:ext>
                  </a:extLst>
                </p:cNvPr>
                <p:cNvPicPr/>
                <p:nvPr/>
              </p:nvPicPr>
              <p:blipFill>
                <a:blip r:embed="rId6098"/>
                <a:stretch>
                  <a:fillRect/>
                </a:stretch>
              </p:blipFill>
              <p:spPr>
                <a:xfrm>
                  <a:off x="2221546" y="3058297"/>
                  <a:ext cx="342360" cy="14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99">
              <p14:nvContentPartPr>
                <p14:cNvPr id="3599" name="Ink 3598">
                  <a:extLst>
                    <a:ext uri="{FF2B5EF4-FFF2-40B4-BE49-F238E27FC236}">
                      <a16:creationId xmlns:a16="http://schemas.microsoft.com/office/drawing/2014/main" id="{A77E8926-28FA-61E6-0683-6E59F9E45F17}"/>
                    </a:ext>
                  </a:extLst>
                </p14:cNvPr>
                <p14:cNvContentPartPr/>
                <p14:nvPr/>
              </p14:nvContentPartPr>
              <p14:xfrm>
                <a:off x="1127146" y="3424777"/>
                <a:ext cx="198360" cy="377280"/>
              </p14:xfrm>
            </p:contentPart>
          </mc:Choice>
          <mc:Fallback xmlns="">
            <p:pic>
              <p:nvPicPr>
                <p:cNvPr id="3599" name="Ink 3598">
                  <a:extLst>
                    <a:ext uri="{FF2B5EF4-FFF2-40B4-BE49-F238E27FC236}">
                      <a16:creationId xmlns:a16="http://schemas.microsoft.com/office/drawing/2014/main" id="{A77E8926-28FA-61E6-0683-6E59F9E45F17}"/>
                    </a:ext>
                  </a:extLst>
                </p:cNvPr>
                <p:cNvPicPr/>
                <p:nvPr/>
              </p:nvPicPr>
              <p:blipFill>
                <a:blip r:embed="rId6100"/>
                <a:stretch>
                  <a:fillRect/>
                </a:stretch>
              </p:blipFill>
              <p:spPr>
                <a:xfrm>
                  <a:off x="1064506" y="3046777"/>
                  <a:ext cx="324000" cy="113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101">
            <p14:nvContentPartPr>
              <p14:cNvPr id="3601" name="Ink 3600">
                <a:extLst>
                  <a:ext uri="{FF2B5EF4-FFF2-40B4-BE49-F238E27FC236}">
                    <a16:creationId xmlns:a16="http://schemas.microsoft.com/office/drawing/2014/main" id="{B121377D-49E7-D3FA-7638-201AB5108B5B}"/>
                  </a:ext>
                </a:extLst>
              </p14:cNvPr>
              <p14:cNvContentPartPr/>
              <p14:nvPr/>
            </p14:nvContentPartPr>
            <p14:xfrm>
              <a:off x="5190466" y="1867500"/>
              <a:ext cx="245160" cy="662760"/>
            </p14:xfrm>
          </p:contentPart>
        </mc:Choice>
        <mc:Fallback xmlns="">
          <p:pic>
            <p:nvPicPr>
              <p:cNvPr id="3601" name="Ink 3600">
                <a:extLst>
                  <a:ext uri="{FF2B5EF4-FFF2-40B4-BE49-F238E27FC236}">
                    <a16:creationId xmlns:a16="http://schemas.microsoft.com/office/drawing/2014/main" id="{B121377D-49E7-D3FA-7638-201AB5108B5B}"/>
                  </a:ext>
                </a:extLst>
              </p:cNvPr>
              <p:cNvPicPr/>
              <p:nvPr/>
            </p:nvPicPr>
            <p:blipFill>
              <a:blip r:embed="rId6102"/>
              <a:stretch>
                <a:fillRect/>
              </a:stretch>
            </p:blipFill>
            <p:spPr>
              <a:xfrm>
                <a:off x="5127466" y="1489500"/>
                <a:ext cx="370800" cy="141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47" name="Group 3646">
            <a:extLst>
              <a:ext uri="{FF2B5EF4-FFF2-40B4-BE49-F238E27FC236}">
                <a16:creationId xmlns:a16="http://schemas.microsoft.com/office/drawing/2014/main" id="{941086F0-4F4E-C6AB-CEE2-3AC8343B9DDF}"/>
              </a:ext>
            </a:extLst>
          </p:cNvPr>
          <p:cNvGrpSpPr/>
          <p:nvPr/>
        </p:nvGrpSpPr>
        <p:grpSpPr>
          <a:xfrm>
            <a:off x="4040266" y="1809900"/>
            <a:ext cx="2338560" cy="988920"/>
            <a:chOff x="4040266" y="1809900"/>
            <a:chExt cx="2338560" cy="988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03">
              <p14:nvContentPartPr>
                <p14:cNvPr id="3603" name="Ink 3602">
                  <a:extLst>
                    <a:ext uri="{FF2B5EF4-FFF2-40B4-BE49-F238E27FC236}">
                      <a16:creationId xmlns:a16="http://schemas.microsoft.com/office/drawing/2014/main" id="{8DE3C097-D03D-592D-9E1A-C5F9C5F114C5}"/>
                    </a:ext>
                  </a:extLst>
                </p14:cNvPr>
                <p14:cNvContentPartPr/>
                <p14:nvPr/>
              </p14:nvContentPartPr>
              <p14:xfrm>
                <a:off x="4040266" y="1864260"/>
                <a:ext cx="862560" cy="557640"/>
              </p14:xfrm>
            </p:contentPart>
          </mc:Choice>
          <mc:Fallback xmlns="">
            <p:pic>
              <p:nvPicPr>
                <p:cNvPr id="3603" name="Ink 3602">
                  <a:extLst>
                    <a:ext uri="{FF2B5EF4-FFF2-40B4-BE49-F238E27FC236}">
                      <a16:creationId xmlns:a16="http://schemas.microsoft.com/office/drawing/2014/main" id="{8DE3C097-D03D-592D-9E1A-C5F9C5F114C5}"/>
                    </a:ext>
                  </a:extLst>
                </p:cNvPr>
                <p:cNvPicPr/>
                <p:nvPr/>
              </p:nvPicPr>
              <p:blipFill>
                <a:blip r:embed="rId6104"/>
                <a:stretch>
                  <a:fillRect/>
                </a:stretch>
              </p:blipFill>
              <p:spPr>
                <a:xfrm>
                  <a:off x="3977266" y="1486620"/>
                  <a:ext cx="988200" cy="13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05">
              <p14:nvContentPartPr>
                <p14:cNvPr id="3604" name="Ink 3603">
                  <a:extLst>
                    <a:ext uri="{FF2B5EF4-FFF2-40B4-BE49-F238E27FC236}">
                      <a16:creationId xmlns:a16="http://schemas.microsoft.com/office/drawing/2014/main" id="{3889A085-0948-50D6-8E13-67FDAD7DD001}"/>
                    </a:ext>
                  </a:extLst>
                </p14:cNvPr>
                <p14:cNvContentPartPr/>
                <p14:nvPr/>
              </p14:nvContentPartPr>
              <p14:xfrm>
                <a:off x="4350946" y="1825740"/>
                <a:ext cx="690840" cy="550800"/>
              </p14:xfrm>
            </p:contentPart>
          </mc:Choice>
          <mc:Fallback xmlns="">
            <p:pic>
              <p:nvPicPr>
                <p:cNvPr id="3604" name="Ink 3603">
                  <a:extLst>
                    <a:ext uri="{FF2B5EF4-FFF2-40B4-BE49-F238E27FC236}">
                      <a16:creationId xmlns:a16="http://schemas.microsoft.com/office/drawing/2014/main" id="{3889A085-0948-50D6-8E13-67FDAD7DD001}"/>
                    </a:ext>
                  </a:extLst>
                </p:cNvPr>
                <p:cNvPicPr/>
                <p:nvPr/>
              </p:nvPicPr>
              <p:blipFill>
                <a:blip r:embed="rId6106"/>
                <a:stretch>
                  <a:fillRect/>
                </a:stretch>
              </p:blipFill>
              <p:spPr>
                <a:xfrm>
                  <a:off x="4288306" y="1447740"/>
                  <a:ext cx="816480" cy="13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07">
              <p14:nvContentPartPr>
                <p14:cNvPr id="3606" name="Ink 3605">
                  <a:extLst>
                    <a:ext uri="{FF2B5EF4-FFF2-40B4-BE49-F238E27FC236}">
                      <a16:creationId xmlns:a16="http://schemas.microsoft.com/office/drawing/2014/main" id="{F62B947A-2142-0B85-6445-8755DFAF43C1}"/>
                    </a:ext>
                  </a:extLst>
                </p14:cNvPr>
                <p14:cNvContentPartPr/>
                <p14:nvPr/>
              </p14:nvContentPartPr>
              <p14:xfrm>
                <a:off x="4663426" y="1852020"/>
                <a:ext cx="493920" cy="612000"/>
              </p14:xfrm>
            </p:contentPart>
          </mc:Choice>
          <mc:Fallback xmlns="">
            <p:pic>
              <p:nvPicPr>
                <p:cNvPr id="3606" name="Ink 3605">
                  <a:extLst>
                    <a:ext uri="{FF2B5EF4-FFF2-40B4-BE49-F238E27FC236}">
                      <a16:creationId xmlns:a16="http://schemas.microsoft.com/office/drawing/2014/main" id="{F62B947A-2142-0B85-6445-8755DFAF43C1}"/>
                    </a:ext>
                  </a:extLst>
                </p:cNvPr>
                <p:cNvPicPr/>
                <p:nvPr/>
              </p:nvPicPr>
              <p:blipFill>
                <a:blip r:embed="rId6108"/>
                <a:stretch>
                  <a:fillRect/>
                </a:stretch>
              </p:blipFill>
              <p:spPr>
                <a:xfrm>
                  <a:off x="4600426" y="1474020"/>
                  <a:ext cx="619560" cy="13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09">
              <p14:nvContentPartPr>
                <p14:cNvPr id="3608" name="Ink 3607">
                  <a:extLst>
                    <a:ext uri="{FF2B5EF4-FFF2-40B4-BE49-F238E27FC236}">
                      <a16:creationId xmlns:a16="http://schemas.microsoft.com/office/drawing/2014/main" id="{55BFC861-56A7-70ED-1C6A-07AEDD8E17D8}"/>
                    </a:ext>
                  </a:extLst>
                </p14:cNvPr>
                <p14:cNvContentPartPr/>
                <p14:nvPr/>
              </p14:nvContentPartPr>
              <p14:xfrm>
                <a:off x="4855306" y="1836900"/>
                <a:ext cx="455400" cy="775440"/>
              </p14:xfrm>
            </p:contentPart>
          </mc:Choice>
          <mc:Fallback xmlns="">
            <p:pic>
              <p:nvPicPr>
                <p:cNvPr id="3608" name="Ink 3607">
                  <a:extLst>
                    <a:ext uri="{FF2B5EF4-FFF2-40B4-BE49-F238E27FC236}">
                      <a16:creationId xmlns:a16="http://schemas.microsoft.com/office/drawing/2014/main" id="{55BFC861-56A7-70ED-1C6A-07AEDD8E17D8}"/>
                    </a:ext>
                  </a:extLst>
                </p:cNvPr>
                <p:cNvPicPr/>
                <p:nvPr/>
              </p:nvPicPr>
              <p:blipFill>
                <a:blip r:embed="rId6110"/>
                <a:stretch>
                  <a:fillRect/>
                </a:stretch>
              </p:blipFill>
              <p:spPr>
                <a:xfrm>
                  <a:off x="4792306" y="1458900"/>
                  <a:ext cx="581040" cy="15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11">
              <p14:nvContentPartPr>
                <p14:cNvPr id="3610" name="Ink 3609">
                  <a:extLst>
                    <a:ext uri="{FF2B5EF4-FFF2-40B4-BE49-F238E27FC236}">
                      <a16:creationId xmlns:a16="http://schemas.microsoft.com/office/drawing/2014/main" id="{3065CC09-568D-337F-79EA-C5FC67739825}"/>
                    </a:ext>
                  </a:extLst>
                </p14:cNvPr>
                <p14:cNvContentPartPr/>
                <p14:nvPr/>
              </p14:nvContentPartPr>
              <p14:xfrm>
                <a:off x="5389906" y="1875060"/>
                <a:ext cx="737640" cy="833400"/>
              </p14:xfrm>
            </p:contentPart>
          </mc:Choice>
          <mc:Fallback xmlns="">
            <p:pic>
              <p:nvPicPr>
                <p:cNvPr id="3610" name="Ink 3609">
                  <a:extLst>
                    <a:ext uri="{FF2B5EF4-FFF2-40B4-BE49-F238E27FC236}">
                      <a16:creationId xmlns:a16="http://schemas.microsoft.com/office/drawing/2014/main" id="{3065CC09-568D-337F-79EA-C5FC67739825}"/>
                    </a:ext>
                  </a:extLst>
                </p:cNvPr>
                <p:cNvPicPr/>
                <p:nvPr/>
              </p:nvPicPr>
              <p:blipFill>
                <a:blip r:embed="rId6112"/>
                <a:stretch>
                  <a:fillRect/>
                </a:stretch>
              </p:blipFill>
              <p:spPr>
                <a:xfrm>
                  <a:off x="5327266" y="1497420"/>
                  <a:ext cx="863280" cy="158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13">
              <p14:nvContentPartPr>
                <p14:cNvPr id="3612" name="Ink 3611">
                  <a:extLst>
                    <a:ext uri="{FF2B5EF4-FFF2-40B4-BE49-F238E27FC236}">
                      <a16:creationId xmlns:a16="http://schemas.microsoft.com/office/drawing/2014/main" id="{8FAFE600-74BD-41E3-7881-D8C06830C6A5}"/>
                    </a:ext>
                  </a:extLst>
                </p14:cNvPr>
                <p14:cNvContentPartPr/>
                <p14:nvPr/>
              </p14:nvContentPartPr>
              <p14:xfrm>
                <a:off x="5574226" y="1910340"/>
                <a:ext cx="804600" cy="888480"/>
              </p14:xfrm>
            </p:contentPart>
          </mc:Choice>
          <mc:Fallback xmlns="">
            <p:pic>
              <p:nvPicPr>
                <p:cNvPr id="3612" name="Ink 3611">
                  <a:extLst>
                    <a:ext uri="{FF2B5EF4-FFF2-40B4-BE49-F238E27FC236}">
                      <a16:creationId xmlns:a16="http://schemas.microsoft.com/office/drawing/2014/main" id="{8FAFE600-74BD-41E3-7881-D8C06830C6A5}"/>
                    </a:ext>
                  </a:extLst>
                </p:cNvPr>
                <p:cNvPicPr/>
                <p:nvPr/>
              </p:nvPicPr>
              <p:blipFill>
                <a:blip r:embed="rId6114"/>
                <a:stretch>
                  <a:fillRect/>
                </a:stretch>
              </p:blipFill>
              <p:spPr>
                <a:xfrm>
                  <a:off x="5511586" y="1532340"/>
                  <a:ext cx="930240" cy="164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15">
              <p14:nvContentPartPr>
                <p14:cNvPr id="3614" name="Ink 3613">
                  <a:extLst>
                    <a:ext uri="{FF2B5EF4-FFF2-40B4-BE49-F238E27FC236}">
                      <a16:creationId xmlns:a16="http://schemas.microsoft.com/office/drawing/2014/main" id="{91517983-01A8-C51A-87AD-68DF943067D1}"/>
                    </a:ext>
                  </a:extLst>
                </p14:cNvPr>
                <p14:cNvContentPartPr/>
                <p14:nvPr/>
              </p14:nvContentPartPr>
              <p14:xfrm>
                <a:off x="5513026" y="1912140"/>
                <a:ext cx="330480" cy="744120"/>
              </p14:xfrm>
            </p:contentPart>
          </mc:Choice>
          <mc:Fallback xmlns="">
            <p:pic>
              <p:nvPicPr>
                <p:cNvPr id="3614" name="Ink 3613">
                  <a:extLst>
                    <a:ext uri="{FF2B5EF4-FFF2-40B4-BE49-F238E27FC236}">
                      <a16:creationId xmlns:a16="http://schemas.microsoft.com/office/drawing/2014/main" id="{91517983-01A8-C51A-87AD-68DF943067D1}"/>
                    </a:ext>
                  </a:extLst>
                </p:cNvPr>
                <p:cNvPicPr/>
                <p:nvPr/>
              </p:nvPicPr>
              <p:blipFill>
                <a:blip r:embed="rId6116"/>
                <a:stretch>
                  <a:fillRect/>
                </a:stretch>
              </p:blipFill>
              <p:spPr>
                <a:xfrm>
                  <a:off x="5450026" y="1534140"/>
                  <a:ext cx="456120" cy="14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17">
              <p14:nvContentPartPr>
                <p14:cNvPr id="3615" name="Ink 3614">
                  <a:extLst>
                    <a:ext uri="{FF2B5EF4-FFF2-40B4-BE49-F238E27FC236}">
                      <a16:creationId xmlns:a16="http://schemas.microsoft.com/office/drawing/2014/main" id="{B7761B00-9C46-5016-DEA4-B5950E40E656}"/>
                    </a:ext>
                  </a:extLst>
                </p14:cNvPr>
                <p14:cNvContentPartPr/>
                <p14:nvPr/>
              </p14:nvContentPartPr>
              <p14:xfrm>
                <a:off x="5435626" y="1912860"/>
                <a:ext cx="167760" cy="690120"/>
              </p14:xfrm>
            </p:contentPart>
          </mc:Choice>
          <mc:Fallback xmlns="">
            <p:pic>
              <p:nvPicPr>
                <p:cNvPr id="3615" name="Ink 3614">
                  <a:extLst>
                    <a:ext uri="{FF2B5EF4-FFF2-40B4-BE49-F238E27FC236}">
                      <a16:creationId xmlns:a16="http://schemas.microsoft.com/office/drawing/2014/main" id="{B7761B00-9C46-5016-DEA4-B5950E40E656}"/>
                    </a:ext>
                  </a:extLst>
                </p:cNvPr>
                <p:cNvPicPr/>
                <p:nvPr/>
              </p:nvPicPr>
              <p:blipFill>
                <a:blip r:embed="rId6118"/>
                <a:stretch>
                  <a:fillRect/>
                </a:stretch>
              </p:blipFill>
              <p:spPr>
                <a:xfrm>
                  <a:off x="5372986" y="1534860"/>
                  <a:ext cx="293400" cy="14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19">
              <p14:nvContentPartPr>
                <p14:cNvPr id="3617" name="Ink 3616">
                  <a:extLst>
                    <a:ext uri="{FF2B5EF4-FFF2-40B4-BE49-F238E27FC236}">
                      <a16:creationId xmlns:a16="http://schemas.microsoft.com/office/drawing/2014/main" id="{00AFCE2B-62E2-EAA0-CD46-4BD03FCA1720}"/>
                    </a:ext>
                  </a:extLst>
                </p14:cNvPr>
                <p14:cNvContentPartPr/>
                <p14:nvPr/>
              </p14:nvContentPartPr>
              <p14:xfrm>
                <a:off x="4852426" y="1831140"/>
                <a:ext cx="704880" cy="48960"/>
              </p14:xfrm>
            </p:contentPart>
          </mc:Choice>
          <mc:Fallback xmlns="">
            <p:pic>
              <p:nvPicPr>
                <p:cNvPr id="3617" name="Ink 3616">
                  <a:extLst>
                    <a:ext uri="{FF2B5EF4-FFF2-40B4-BE49-F238E27FC236}">
                      <a16:creationId xmlns:a16="http://schemas.microsoft.com/office/drawing/2014/main" id="{00AFCE2B-62E2-EAA0-CD46-4BD03FCA1720}"/>
                    </a:ext>
                  </a:extLst>
                </p:cNvPr>
                <p:cNvPicPr/>
                <p:nvPr/>
              </p:nvPicPr>
              <p:blipFill>
                <a:blip r:embed="rId6120"/>
                <a:stretch>
                  <a:fillRect/>
                </a:stretch>
              </p:blipFill>
              <p:spPr>
                <a:xfrm>
                  <a:off x="4789426" y="1453500"/>
                  <a:ext cx="830520" cy="80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21">
              <p14:nvContentPartPr>
                <p14:cNvPr id="3618" name="Ink 3617">
                  <a:extLst>
                    <a:ext uri="{FF2B5EF4-FFF2-40B4-BE49-F238E27FC236}">
                      <a16:creationId xmlns:a16="http://schemas.microsoft.com/office/drawing/2014/main" id="{F12D764D-5D00-55CD-5366-FFC0A3F6037D}"/>
                    </a:ext>
                  </a:extLst>
                </p14:cNvPr>
                <p14:cNvContentPartPr/>
                <p14:nvPr/>
              </p14:nvContentPartPr>
              <p14:xfrm>
                <a:off x="4749466" y="1846980"/>
                <a:ext cx="880200" cy="90000"/>
              </p14:xfrm>
            </p:contentPart>
          </mc:Choice>
          <mc:Fallback xmlns="">
            <p:pic>
              <p:nvPicPr>
                <p:cNvPr id="3618" name="Ink 3617">
                  <a:extLst>
                    <a:ext uri="{FF2B5EF4-FFF2-40B4-BE49-F238E27FC236}">
                      <a16:creationId xmlns:a16="http://schemas.microsoft.com/office/drawing/2014/main" id="{F12D764D-5D00-55CD-5366-FFC0A3F6037D}"/>
                    </a:ext>
                  </a:extLst>
                </p:cNvPr>
                <p:cNvPicPr/>
                <p:nvPr/>
              </p:nvPicPr>
              <p:blipFill>
                <a:blip r:embed="rId6122"/>
                <a:stretch>
                  <a:fillRect/>
                </a:stretch>
              </p:blipFill>
              <p:spPr>
                <a:xfrm>
                  <a:off x="4686826" y="1469340"/>
                  <a:ext cx="1005840" cy="84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23">
              <p14:nvContentPartPr>
                <p14:cNvPr id="3619" name="Ink 3618">
                  <a:extLst>
                    <a:ext uri="{FF2B5EF4-FFF2-40B4-BE49-F238E27FC236}">
                      <a16:creationId xmlns:a16="http://schemas.microsoft.com/office/drawing/2014/main" id="{CC6994CA-29CE-54FB-8D49-ED40CBC1CB82}"/>
                    </a:ext>
                  </a:extLst>
                </p14:cNvPr>
                <p14:cNvContentPartPr/>
                <p14:nvPr/>
              </p14:nvContentPartPr>
              <p14:xfrm>
                <a:off x="4740826" y="1844820"/>
                <a:ext cx="1019160" cy="112320"/>
              </p14:xfrm>
            </p:contentPart>
          </mc:Choice>
          <mc:Fallback xmlns="">
            <p:pic>
              <p:nvPicPr>
                <p:cNvPr id="3619" name="Ink 3618">
                  <a:extLst>
                    <a:ext uri="{FF2B5EF4-FFF2-40B4-BE49-F238E27FC236}">
                      <a16:creationId xmlns:a16="http://schemas.microsoft.com/office/drawing/2014/main" id="{CC6994CA-29CE-54FB-8D49-ED40CBC1CB82}"/>
                    </a:ext>
                  </a:extLst>
                </p:cNvPr>
                <p:cNvPicPr/>
                <p:nvPr/>
              </p:nvPicPr>
              <p:blipFill>
                <a:blip r:embed="rId6124"/>
                <a:stretch>
                  <a:fillRect/>
                </a:stretch>
              </p:blipFill>
              <p:spPr>
                <a:xfrm>
                  <a:off x="4677826" y="1467180"/>
                  <a:ext cx="1144800" cy="86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25">
              <p14:nvContentPartPr>
                <p14:cNvPr id="3620" name="Ink 3619">
                  <a:extLst>
                    <a:ext uri="{FF2B5EF4-FFF2-40B4-BE49-F238E27FC236}">
                      <a16:creationId xmlns:a16="http://schemas.microsoft.com/office/drawing/2014/main" id="{87D5CE29-1568-4263-533C-40510877582E}"/>
                    </a:ext>
                  </a:extLst>
                </p14:cNvPr>
                <p14:cNvContentPartPr/>
                <p14:nvPr/>
              </p14:nvContentPartPr>
              <p14:xfrm>
                <a:off x="4789066" y="1834020"/>
                <a:ext cx="1045800" cy="151200"/>
              </p14:xfrm>
            </p:contentPart>
          </mc:Choice>
          <mc:Fallback xmlns="">
            <p:pic>
              <p:nvPicPr>
                <p:cNvPr id="3620" name="Ink 3619">
                  <a:extLst>
                    <a:ext uri="{FF2B5EF4-FFF2-40B4-BE49-F238E27FC236}">
                      <a16:creationId xmlns:a16="http://schemas.microsoft.com/office/drawing/2014/main" id="{87D5CE29-1568-4263-533C-40510877582E}"/>
                    </a:ext>
                  </a:extLst>
                </p:cNvPr>
                <p:cNvPicPr/>
                <p:nvPr/>
              </p:nvPicPr>
              <p:blipFill>
                <a:blip r:embed="rId6126"/>
                <a:stretch>
                  <a:fillRect/>
                </a:stretch>
              </p:blipFill>
              <p:spPr>
                <a:xfrm>
                  <a:off x="4726426" y="1456380"/>
                  <a:ext cx="1171440" cy="90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27">
              <p14:nvContentPartPr>
                <p14:cNvPr id="3621" name="Ink 3620">
                  <a:extLst>
                    <a:ext uri="{FF2B5EF4-FFF2-40B4-BE49-F238E27FC236}">
                      <a16:creationId xmlns:a16="http://schemas.microsoft.com/office/drawing/2014/main" id="{E91EBEE7-11CC-E6B3-CDC1-23149F469AE3}"/>
                    </a:ext>
                  </a:extLst>
                </p14:cNvPr>
                <p14:cNvContentPartPr/>
                <p14:nvPr/>
              </p14:nvContentPartPr>
              <p14:xfrm>
                <a:off x="4940266" y="1809900"/>
                <a:ext cx="754920" cy="157320"/>
              </p14:xfrm>
            </p:contentPart>
          </mc:Choice>
          <mc:Fallback xmlns="">
            <p:pic>
              <p:nvPicPr>
                <p:cNvPr id="3621" name="Ink 3620">
                  <a:extLst>
                    <a:ext uri="{FF2B5EF4-FFF2-40B4-BE49-F238E27FC236}">
                      <a16:creationId xmlns:a16="http://schemas.microsoft.com/office/drawing/2014/main" id="{E91EBEE7-11CC-E6B3-CDC1-23149F469AE3}"/>
                    </a:ext>
                  </a:extLst>
                </p:cNvPr>
                <p:cNvPicPr/>
                <p:nvPr/>
              </p:nvPicPr>
              <p:blipFill>
                <a:blip r:embed="rId6128"/>
                <a:stretch>
                  <a:fillRect/>
                </a:stretch>
              </p:blipFill>
              <p:spPr>
                <a:xfrm>
                  <a:off x="4877626" y="1432260"/>
                  <a:ext cx="880560" cy="9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29">
              <p14:nvContentPartPr>
                <p14:cNvPr id="3623" name="Ink 3622">
                  <a:extLst>
                    <a:ext uri="{FF2B5EF4-FFF2-40B4-BE49-F238E27FC236}">
                      <a16:creationId xmlns:a16="http://schemas.microsoft.com/office/drawing/2014/main" id="{05584861-ED17-8B3A-A42D-15E19CB3A349}"/>
                    </a:ext>
                  </a:extLst>
                </p14:cNvPr>
                <p14:cNvContentPartPr/>
                <p14:nvPr/>
              </p14:nvContentPartPr>
              <p14:xfrm>
                <a:off x="5047546" y="1813860"/>
                <a:ext cx="748080" cy="146520"/>
              </p14:xfrm>
            </p:contentPart>
          </mc:Choice>
          <mc:Fallback xmlns="">
            <p:pic>
              <p:nvPicPr>
                <p:cNvPr id="3623" name="Ink 3622">
                  <a:extLst>
                    <a:ext uri="{FF2B5EF4-FFF2-40B4-BE49-F238E27FC236}">
                      <a16:creationId xmlns:a16="http://schemas.microsoft.com/office/drawing/2014/main" id="{05584861-ED17-8B3A-A42D-15E19CB3A349}"/>
                    </a:ext>
                  </a:extLst>
                </p:cNvPr>
                <p:cNvPicPr/>
                <p:nvPr/>
              </p:nvPicPr>
              <p:blipFill>
                <a:blip r:embed="rId6130"/>
                <a:stretch>
                  <a:fillRect/>
                </a:stretch>
              </p:blipFill>
              <p:spPr>
                <a:xfrm>
                  <a:off x="4984906" y="1436220"/>
                  <a:ext cx="873720" cy="90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31">
              <p14:nvContentPartPr>
                <p14:cNvPr id="3624" name="Ink 3623">
                  <a:extLst>
                    <a:ext uri="{FF2B5EF4-FFF2-40B4-BE49-F238E27FC236}">
                      <a16:creationId xmlns:a16="http://schemas.microsoft.com/office/drawing/2014/main" id="{F50F7F97-E01C-8F03-57D8-CA796D4CE83D}"/>
                    </a:ext>
                  </a:extLst>
                </p14:cNvPr>
                <p14:cNvContentPartPr/>
                <p14:nvPr/>
              </p14:nvContentPartPr>
              <p14:xfrm>
                <a:off x="5056546" y="1837260"/>
                <a:ext cx="429480" cy="182520"/>
              </p14:xfrm>
            </p:contentPart>
          </mc:Choice>
          <mc:Fallback xmlns="">
            <p:pic>
              <p:nvPicPr>
                <p:cNvPr id="3624" name="Ink 3623">
                  <a:extLst>
                    <a:ext uri="{FF2B5EF4-FFF2-40B4-BE49-F238E27FC236}">
                      <a16:creationId xmlns:a16="http://schemas.microsoft.com/office/drawing/2014/main" id="{F50F7F97-E01C-8F03-57D8-CA796D4CE83D}"/>
                    </a:ext>
                  </a:extLst>
                </p:cNvPr>
                <p:cNvPicPr/>
                <p:nvPr/>
              </p:nvPicPr>
              <p:blipFill>
                <a:blip r:embed="rId6132"/>
                <a:stretch>
                  <a:fillRect/>
                </a:stretch>
              </p:blipFill>
              <p:spPr>
                <a:xfrm>
                  <a:off x="4993906" y="1459260"/>
                  <a:ext cx="555120" cy="9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33">
              <p14:nvContentPartPr>
                <p14:cNvPr id="3626" name="Ink 3625">
                  <a:extLst>
                    <a:ext uri="{FF2B5EF4-FFF2-40B4-BE49-F238E27FC236}">
                      <a16:creationId xmlns:a16="http://schemas.microsoft.com/office/drawing/2014/main" id="{2505661E-35EC-6064-D66A-5F66D209047A}"/>
                    </a:ext>
                  </a:extLst>
                </p14:cNvPr>
                <p14:cNvContentPartPr/>
                <p14:nvPr/>
              </p14:nvContentPartPr>
              <p14:xfrm>
                <a:off x="5543626" y="1916820"/>
                <a:ext cx="472680" cy="164160"/>
              </p14:xfrm>
            </p:contentPart>
          </mc:Choice>
          <mc:Fallback xmlns="">
            <p:pic>
              <p:nvPicPr>
                <p:cNvPr id="3626" name="Ink 3625">
                  <a:extLst>
                    <a:ext uri="{FF2B5EF4-FFF2-40B4-BE49-F238E27FC236}">
                      <a16:creationId xmlns:a16="http://schemas.microsoft.com/office/drawing/2014/main" id="{2505661E-35EC-6064-D66A-5F66D209047A}"/>
                    </a:ext>
                  </a:extLst>
                </p:cNvPr>
                <p:cNvPicPr/>
                <p:nvPr/>
              </p:nvPicPr>
              <p:blipFill>
                <a:blip r:embed="rId6134"/>
                <a:stretch>
                  <a:fillRect/>
                </a:stretch>
              </p:blipFill>
              <p:spPr>
                <a:xfrm>
                  <a:off x="5480986" y="1538820"/>
                  <a:ext cx="598320" cy="9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35">
              <p14:nvContentPartPr>
                <p14:cNvPr id="3627" name="Ink 3626">
                  <a:extLst>
                    <a:ext uri="{FF2B5EF4-FFF2-40B4-BE49-F238E27FC236}">
                      <a16:creationId xmlns:a16="http://schemas.microsoft.com/office/drawing/2014/main" id="{7F057977-2D42-D519-3128-C54469762C1D}"/>
                    </a:ext>
                  </a:extLst>
                </p14:cNvPr>
                <p14:cNvContentPartPr/>
                <p14:nvPr/>
              </p14:nvContentPartPr>
              <p14:xfrm>
                <a:off x="5570266" y="1963260"/>
                <a:ext cx="471600" cy="185040"/>
              </p14:xfrm>
            </p:contentPart>
          </mc:Choice>
          <mc:Fallback xmlns="">
            <p:pic>
              <p:nvPicPr>
                <p:cNvPr id="3627" name="Ink 3626">
                  <a:extLst>
                    <a:ext uri="{FF2B5EF4-FFF2-40B4-BE49-F238E27FC236}">
                      <a16:creationId xmlns:a16="http://schemas.microsoft.com/office/drawing/2014/main" id="{7F057977-2D42-D519-3128-C54469762C1D}"/>
                    </a:ext>
                  </a:extLst>
                </p:cNvPr>
                <p:cNvPicPr/>
                <p:nvPr/>
              </p:nvPicPr>
              <p:blipFill>
                <a:blip r:embed="rId6136"/>
                <a:stretch>
                  <a:fillRect/>
                </a:stretch>
              </p:blipFill>
              <p:spPr>
                <a:xfrm>
                  <a:off x="5507626" y="1585620"/>
                  <a:ext cx="597240" cy="9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37">
              <p14:nvContentPartPr>
                <p14:cNvPr id="3628" name="Ink 3627">
                  <a:extLst>
                    <a:ext uri="{FF2B5EF4-FFF2-40B4-BE49-F238E27FC236}">
                      <a16:creationId xmlns:a16="http://schemas.microsoft.com/office/drawing/2014/main" id="{479DAC0F-52AA-759C-21D5-5E5C6B7FC347}"/>
                    </a:ext>
                  </a:extLst>
                </p14:cNvPr>
                <p14:cNvContentPartPr/>
                <p14:nvPr/>
              </p14:nvContentPartPr>
              <p14:xfrm>
                <a:off x="5553346" y="1930140"/>
                <a:ext cx="487080" cy="169200"/>
              </p14:xfrm>
            </p:contentPart>
          </mc:Choice>
          <mc:Fallback xmlns="">
            <p:pic>
              <p:nvPicPr>
                <p:cNvPr id="3628" name="Ink 3627">
                  <a:extLst>
                    <a:ext uri="{FF2B5EF4-FFF2-40B4-BE49-F238E27FC236}">
                      <a16:creationId xmlns:a16="http://schemas.microsoft.com/office/drawing/2014/main" id="{479DAC0F-52AA-759C-21D5-5E5C6B7FC347}"/>
                    </a:ext>
                  </a:extLst>
                </p:cNvPr>
                <p:cNvPicPr/>
                <p:nvPr/>
              </p:nvPicPr>
              <p:blipFill>
                <a:blip r:embed="rId6138"/>
                <a:stretch>
                  <a:fillRect/>
                </a:stretch>
              </p:blipFill>
              <p:spPr>
                <a:xfrm>
                  <a:off x="5490346" y="1552140"/>
                  <a:ext cx="612720" cy="9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39">
              <p14:nvContentPartPr>
                <p14:cNvPr id="3629" name="Ink 3628">
                  <a:extLst>
                    <a:ext uri="{FF2B5EF4-FFF2-40B4-BE49-F238E27FC236}">
                      <a16:creationId xmlns:a16="http://schemas.microsoft.com/office/drawing/2014/main" id="{7C911419-33E9-9428-B8D5-1BE77BF389A7}"/>
                    </a:ext>
                  </a:extLst>
                </p14:cNvPr>
                <p14:cNvContentPartPr/>
                <p14:nvPr/>
              </p14:nvContentPartPr>
              <p14:xfrm>
                <a:off x="5583946" y="1971180"/>
                <a:ext cx="307440" cy="294480"/>
              </p14:xfrm>
            </p:contentPart>
          </mc:Choice>
          <mc:Fallback xmlns="">
            <p:pic>
              <p:nvPicPr>
                <p:cNvPr id="3629" name="Ink 3628">
                  <a:extLst>
                    <a:ext uri="{FF2B5EF4-FFF2-40B4-BE49-F238E27FC236}">
                      <a16:creationId xmlns:a16="http://schemas.microsoft.com/office/drawing/2014/main" id="{7C911419-33E9-9428-B8D5-1BE77BF389A7}"/>
                    </a:ext>
                  </a:extLst>
                </p:cNvPr>
                <p:cNvPicPr/>
                <p:nvPr/>
              </p:nvPicPr>
              <p:blipFill>
                <a:blip r:embed="rId6140"/>
                <a:stretch>
                  <a:fillRect/>
                </a:stretch>
              </p:blipFill>
              <p:spPr>
                <a:xfrm>
                  <a:off x="5521306" y="1593180"/>
                  <a:ext cx="433080" cy="10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41">
              <p14:nvContentPartPr>
                <p14:cNvPr id="3630" name="Ink 3629">
                  <a:extLst>
                    <a:ext uri="{FF2B5EF4-FFF2-40B4-BE49-F238E27FC236}">
                      <a16:creationId xmlns:a16="http://schemas.microsoft.com/office/drawing/2014/main" id="{A73E7656-FEB1-CD76-864A-C260B8CCBC6C}"/>
                    </a:ext>
                  </a:extLst>
                </p14:cNvPr>
                <p14:cNvContentPartPr/>
                <p14:nvPr/>
              </p14:nvContentPartPr>
              <p14:xfrm>
                <a:off x="5672146" y="2007900"/>
                <a:ext cx="260640" cy="427680"/>
              </p14:xfrm>
            </p:contentPart>
          </mc:Choice>
          <mc:Fallback xmlns="">
            <p:pic>
              <p:nvPicPr>
                <p:cNvPr id="3630" name="Ink 3629">
                  <a:extLst>
                    <a:ext uri="{FF2B5EF4-FFF2-40B4-BE49-F238E27FC236}">
                      <a16:creationId xmlns:a16="http://schemas.microsoft.com/office/drawing/2014/main" id="{A73E7656-FEB1-CD76-864A-C260B8CCBC6C}"/>
                    </a:ext>
                  </a:extLst>
                </p:cNvPr>
                <p:cNvPicPr/>
                <p:nvPr/>
              </p:nvPicPr>
              <p:blipFill>
                <a:blip r:embed="rId6142"/>
                <a:stretch>
                  <a:fillRect/>
                </a:stretch>
              </p:blipFill>
              <p:spPr>
                <a:xfrm>
                  <a:off x="5609146" y="1630260"/>
                  <a:ext cx="386280" cy="11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43">
              <p14:nvContentPartPr>
                <p14:cNvPr id="3631" name="Ink 3630">
                  <a:extLst>
                    <a:ext uri="{FF2B5EF4-FFF2-40B4-BE49-F238E27FC236}">
                      <a16:creationId xmlns:a16="http://schemas.microsoft.com/office/drawing/2014/main" id="{42398598-FDBE-2B27-680D-B4042914CAE2}"/>
                    </a:ext>
                  </a:extLst>
                </p14:cNvPr>
                <p14:cNvContentPartPr/>
                <p14:nvPr/>
              </p14:nvContentPartPr>
              <p14:xfrm>
                <a:off x="5490346" y="1893420"/>
                <a:ext cx="129960" cy="337680"/>
              </p14:xfrm>
            </p:contentPart>
          </mc:Choice>
          <mc:Fallback xmlns="">
            <p:pic>
              <p:nvPicPr>
                <p:cNvPr id="3631" name="Ink 3630">
                  <a:extLst>
                    <a:ext uri="{FF2B5EF4-FFF2-40B4-BE49-F238E27FC236}">
                      <a16:creationId xmlns:a16="http://schemas.microsoft.com/office/drawing/2014/main" id="{42398598-FDBE-2B27-680D-B4042914CAE2}"/>
                    </a:ext>
                  </a:extLst>
                </p:cNvPr>
                <p:cNvPicPr/>
                <p:nvPr/>
              </p:nvPicPr>
              <p:blipFill>
                <a:blip r:embed="rId6144"/>
                <a:stretch>
                  <a:fillRect/>
                </a:stretch>
              </p:blipFill>
              <p:spPr>
                <a:xfrm>
                  <a:off x="5427346" y="1515780"/>
                  <a:ext cx="255600" cy="10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45">
              <p14:nvContentPartPr>
                <p14:cNvPr id="3632" name="Ink 3631">
                  <a:extLst>
                    <a:ext uri="{FF2B5EF4-FFF2-40B4-BE49-F238E27FC236}">
                      <a16:creationId xmlns:a16="http://schemas.microsoft.com/office/drawing/2014/main" id="{7ED152A4-6E7A-4E59-959F-A2EC804C8C73}"/>
                    </a:ext>
                  </a:extLst>
                </p14:cNvPr>
                <p14:cNvContentPartPr/>
                <p14:nvPr/>
              </p14:nvContentPartPr>
              <p14:xfrm>
                <a:off x="5188306" y="1885860"/>
                <a:ext cx="259560" cy="100800"/>
              </p14:xfrm>
            </p:contentPart>
          </mc:Choice>
          <mc:Fallback xmlns="">
            <p:pic>
              <p:nvPicPr>
                <p:cNvPr id="3632" name="Ink 3631">
                  <a:extLst>
                    <a:ext uri="{FF2B5EF4-FFF2-40B4-BE49-F238E27FC236}">
                      <a16:creationId xmlns:a16="http://schemas.microsoft.com/office/drawing/2014/main" id="{7ED152A4-6E7A-4E59-959F-A2EC804C8C73}"/>
                    </a:ext>
                  </a:extLst>
                </p:cNvPr>
                <p:cNvPicPr/>
                <p:nvPr/>
              </p:nvPicPr>
              <p:blipFill>
                <a:blip r:embed="rId6146"/>
                <a:stretch>
                  <a:fillRect/>
                </a:stretch>
              </p:blipFill>
              <p:spPr>
                <a:xfrm>
                  <a:off x="5125666" y="1507860"/>
                  <a:ext cx="385200" cy="85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47">
              <p14:nvContentPartPr>
                <p14:cNvPr id="3633" name="Ink 3632">
                  <a:extLst>
                    <a:ext uri="{FF2B5EF4-FFF2-40B4-BE49-F238E27FC236}">
                      <a16:creationId xmlns:a16="http://schemas.microsoft.com/office/drawing/2014/main" id="{9B820D31-B4CC-D5E4-9CA1-C81CB5D82C19}"/>
                    </a:ext>
                  </a:extLst>
                </p14:cNvPr>
                <p14:cNvContentPartPr/>
                <p14:nvPr/>
              </p14:nvContentPartPr>
              <p14:xfrm>
                <a:off x="4994266" y="1897380"/>
                <a:ext cx="406080" cy="170640"/>
              </p14:xfrm>
            </p:contentPart>
          </mc:Choice>
          <mc:Fallback xmlns="">
            <p:pic>
              <p:nvPicPr>
                <p:cNvPr id="3633" name="Ink 3632">
                  <a:extLst>
                    <a:ext uri="{FF2B5EF4-FFF2-40B4-BE49-F238E27FC236}">
                      <a16:creationId xmlns:a16="http://schemas.microsoft.com/office/drawing/2014/main" id="{9B820D31-B4CC-D5E4-9CA1-C81CB5D82C19}"/>
                    </a:ext>
                  </a:extLst>
                </p:cNvPr>
                <p:cNvPicPr/>
                <p:nvPr/>
              </p:nvPicPr>
              <p:blipFill>
                <a:blip r:embed="rId6148"/>
                <a:stretch>
                  <a:fillRect/>
                </a:stretch>
              </p:blipFill>
              <p:spPr>
                <a:xfrm>
                  <a:off x="4931626" y="1519740"/>
                  <a:ext cx="531720" cy="9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49">
              <p14:nvContentPartPr>
                <p14:cNvPr id="3635" name="Ink 3634">
                  <a:extLst>
                    <a:ext uri="{FF2B5EF4-FFF2-40B4-BE49-F238E27FC236}">
                      <a16:creationId xmlns:a16="http://schemas.microsoft.com/office/drawing/2014/main" id="{A85DE4E5-9646-6D44-EDA8-718AB090E2A2}"/>
                    </a:ext>
                  </a:extLst>
                </p14:cNvPr>
                <p14:cNvContentPartPr/>
                <p14:nvPr/>
              </p14:nvContentPartPr>
              <p14:xfrm>
                <a:off x="4967626" y="1923660"/>
                <a:ext cx="387720" cy="240480"/>
              </p14:xfrm>
            </p:contentPart>
          </mc:Choice>
          <mc:Fallback xmlns="">
            <p:pic>
              <p:nvPicPr>
                <p:cNvPr id="3635" name="Ink 3634">
                  <a:extLst>
                    <a:ext uri="{FF2B5EF4-FFF2-40B4-BE49-F238E27FC236}">
                      <a16:creationId xmlns:a16="http://schemas.microsoft.com/office/drawing/2014/main" id="{A85DE4E5-9646-6D44-EDA8-718AB090E2A2}"/>
                    </a:ext>
                  </a:extLst>
                </p:cNvPr>
                <p:cNvPicPr/>
                <p:nvPr/>
              </p:nvPicPr>
              <p:blipFill>
                <a:blip r:embed="rId6150"/>
                <a:stretch>
                  <a:fillRect/>
                </a:stretch>
              </p:blipFill>
              <p:spPr>
                <a:xfrm>
                  <a:off x="4904626" y="1546020"/>
                  <a:ext cx="513360" cy="9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51">
              <p14:nvContentPartPr>
                <p14:cNvPr id="3636" name="Ink 3635">
                  <a:extLst>
                    <a:ext uri="{FF2B5EF4-FFF2-40B4-BE49-F238E27FC236}">
                      <a16:creationId xmlns:a16="http://schemas.microsoft.com/office/drawing/2014/main" id="{A590D5E1-5458-A92D-7ABB-FAA1BB8FC9D5}"/>
                    </a:ext>
                  </a:extLst>
                </p14:cNvPr>
                <p14:cNvContentPartPr/>
                <p14:nvPr/>
              </p14:nvContentPartPr>
              <p14:xfrm>
                <a:off x="4914346" y="1894860"/>
                <a:ext cx="515520" cy="365400"/>
              </p14:xfrm>
            </p:contentPart>
          </mc:Choice>
          <mc:Fallback xmlns="">
            <p:pic>
              <p:nvPicPr>
                <p:cNvPr id="3636" name="Ink 3635">
                  <a:extLst>
                    <a:ext uri="{FF2B5EF4-FFF2-40B4-BE49-F238E27FC236}">
                      <a16:creationId xmlns:a16="http://schemas.microsoft.com/office/drawing/2014/main" id="{A590D5E1-5458-A92D-7ABB-FAA1BB8FC9D5}"/>
                    </a:ext>
                  </a:extLst>
                </p:cNvPr>
                <p:cNvPicPr/>
                <p:nvPr/>
              </p:nvPicPr>
              <p:blipFill>
                <a:blip r:embed="rId6152"/>
                <a:stretch>
                  <a:fillRect/>
                </a:stretch>
              </p:blipFill>
              <p:spPr>
                <a:xfrm>
                  <a:off x="4851706" y="1517220"/>
                  <a:ext cx="641160" cy="11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53">
              <p14:nvContentPartPr>
                <p14:cNvPr id="3637" name="Ink 3636">
                  <a:extLst>
                    <a:ext uri="{FF2B5EF4-FFF2-40B4-BE49-F238E27FC236}">
                      <a16:creationId xmlns:a16="http://schemas.microsoft.com/office/drawing/2014/main" id="{67B3055B-F4A4-9569-285F-2280EED5B240}"/>
                    </a:ext>
                  </a:extLst>
                </p14:cNvPr>
                <p14:cNvContentPartPr/>
                <p14:nvPr/>
              </p14:nvContentPartPr>
              <p14:xfrm>
                <a:off x="4688626" y="1847700"/>
                <a:ext cx="619560" cy="355320"/>
              </p14:xfrm>
            </p:contentPart>
          </mc:Choice>
          <mc:Fallback xmlns="">
            <p:pic>
              <p:nvPicPr>
                <p:cNvPr id="3637" name="Ink 3636">
                  <a:extLst>
                    <a:ext uri="{FF2B5EF4-FFF2-40B4-BE49-F238E27FC236}">
                      <a16:creationId xmlns:a16="http://schemas.microsoft.com/office/drawing/2014/main" id="{67B3055B-F4A4-9569-285F-2280EED5B240}"/>
                    </a:ext>
                  </a:extLst>
                </p:cNvPr>
                <p:cNvPicPr/>
                <p:nvPr/>
              </p:nvPicPr>
              <p:blipFill>
                <a:blip r:embed="rId6154"/>
                <a:stretch>
                  <a:fillRect/>
                </a:stretch>
              </p:blipFill>
              <p:spPr>
                <a:xfrm>
                  <a:off x="4625986" y="1470060"/>
                  <a:ext cx="745200" cy="11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55">
              <p14:nvContentPartPr>
                <p14:cNvPr id="3638" name="Ink 3637">
                  <a:extLst>
                    <a:ext uri="{FF2B5EF4-FFF2-40B4-BE49-F238E27FC236}">
                      <a16:creationId xmlns:a16="http://schemas.microsoft.com/office/drawing/2014/main" id="{9339430F-C1EE-54F2-DBDF-D2BE8D72D667}"/>
                    </a:ext>
                  </a:extLst>
                </p14:cNvPr>
                <p14:cNvContentPartPr/>
                <p14:nvPr/>
              </p14:nvContentPartPr>
              <p14:xfrm>
                <a:off x="4417546" y="1850220"/>
                <a:ext cx="831600" cy="282600"/>
              </p14:xfrm>
            </p:contentPart>
          </mc:Choice>
          <mc:Fallback xmlns="">
            <p:pic>
              <p:nvPicPr>
                <p:cNvPr id="3638" name="Ink 3637">
                  <a:extLst>
                    <a:ext uri="{FF2B5EF4-FFF2-40B4-BE49-F238E27FC236}">
                      <a16:creationId xmlns:a16="http://schemas.microsoft.com/office/drawing/2014/main" id="{9339430F-C1EE-54F2-DBDF-D2BE8D72D667}"/>
                    </a:ext>
                  </a:extLst>
                </p:cNvPr>
                <p:cNvPicPr/>
                <p:nvPr/>
              </p:nvPicPr>
              <p:blipFill>
                <a:blip r:embed="rId6156"/>
                <a:stretch>
                  <a:fillRect/>
                </a:stretch>
              </p:blipFill>
              <p:spPr>
                <a:xfrm>
                  <a:off x="4354906" y="1472220"/>
                  <a:ext cx="957240" cy="10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57">
              <p14:nvContentPartPr>
                <p14:cNvPr id="3640" name="Ink 3639">
                  <a:extLst>
                    <a:ext uri="{FF2B5EF4-FFF2-40B4-BE49-F238E27FC236}">
                      <a16:creationId xmlns:a16="http://schemas.microsoft.com/office/drawing/2014/main" id="{1BBE4844-292A-E91E-DF0C-9FCAD4FBE94E}"/>
                    </a:ext>
                  </a:extLst>
                </p14:cNvPr>
                <p14:cNvContentPartPr/>
                <p14:nvPr/>
              </p14:nvContentPartPr>
              <p14:xfrm>
                <a:off x="5237986" y="1831500"/>
                <a:ext cx="173880" cy="515160"/>
              </p14:xfrm>
            </p:contentPart>
          </mc:Choice>
          <mc:Fallback xmlns="">
            <p:pic>
              <p:nvPicPr>
                <p:cNvPr id="3640" name="Ink 3639">
                  <a:extLst>
                    <a:ext uri="{FF2B5EF4-FFF2-40B4-BE49-F238E27FC236}">
                      <a16:creationId xmlns:a16="http://schemas.microsoft.com/office/drawing/2014/main" id="{1BBE4844-292A-E91E-DF0C-9FCAD4FBE94E}"/>
                    </a:ext>
                  </a:extLst>
                </p:cNvPr>
                <p:cNvPicPr/>
                <p:nvPr/>
              </p:nvPicPr>
              <p:blipFill>
                <a:blip r:embed="rId6158"/>
                <a:stretch>
                  <a:fillRect/>
                </a:stretch>
              </p:blipFill>
              <p:spPr>
                <a:xfrm>
                  <a:off x="5175346" y="1453860"/>
                  <a:ext cx="299520" cy="12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59">
              <p14:nvContentPartPr>
                <p14:cNvPr id="3641" name="Ink 3640">
                  <a:extLst>
                    <a:ext uri="{FF2B5EF4-FFF2-40B4-BE49-F238E27FC236}">
                      <a16:creationId xmlns:a16="http://schemas.microsoft.com/office/drawing/2014/main" id="{79B170F2-826F-0D26-C9C1-3419A788E559}"/>
                    </a:ext>
                  </a:extLst>
                </p14:cNvPr>
                <p14:cNvContentPartPr/>
                <p14:nvPr/>
              </p14:nvContentPartPr>
              <p14:xfrm>
                <a:off x="5300626" y="1922220"/>
                <a:ext cx="60120" cy="458280"/>
              </p14:xfrm>
            </p:contentPart>
          </mc:Choice>
          <mc:Fallback xmlns="">
            <p:pic>
              <p:nvPicPr>
                <p:cNvPr id="3641" name="Ink 3640">
                  <a:extLst>
                    <a:ext uri="{FF2B5EF4-FFF2-40B4-BE49-F238E27FC236}">
                      <a16:creationId xmlns:a16="http://schemas.microsoft.com/office/drawing/2014/main" id="{79B170F2-826F-0D26-C9C1-3419A788E559}"/>
                    </a:ext>
                  </a:extLst>
                </p:cNvPr>
                <p:cNvPicPr/>
                <p:nvPr/>
              </p:nvPicPr>
              <p:blipFill>
                <a:blip r:embed="rId6160"/>
                <a:stretch>
                  <a:fillRect/>
                </a:stretch>
              </p:blipFill>
              <p:spPr>
                <a:xfrm>
                  <a:off x="5237986" y="1544580"/>
                  <a:ext cx="185760" cy="12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61">
              <p14:nvContentPartPr>
                <p14:cNvPr id="3643" name="Ink 3642">
                  <a:extLst>
                    <a:ext uri="{FF2B5EF4-FFF2-40B4-BE49-F238E27FC236}">
                      <a16:creationId xmlns:a16="http://schemas.microsoft.com/office/drawing/2014/main" id="{EFF5D8FA-7CD9-6E95-C676-1148DA8AA701}"/>
                    </a:ext>
                  </a:extLst>
                </p14:cNvPr>
                <p14:cNvContentPartPr/>
                <p14:nvPr/>
              </p14:nvContentPartPr>
              <p14:xfrm>
                <a:off x="5334466" y="1915740"/>
                <a:ext cx="55080" cy="484560"/>
              </p14:xfrm>
            </p:contentPart>
          </mc:Choice>
          <mc:Fallback xmlns="">
            <p:pic>
              <p:nvPicPr>
                <p:cNvPr id="3643" name="Ink 3642">
                  <a:extLst>
                    <a:ext uri="{FF2B5EF4-FFF2-40B4-BE49-F238E27FC236}">
                      <a16:creationId xmlns:a16="http://schemas.microsoft.com/office/drawing/2014/main" id="{EFF5D8FA-7CD9-6E95-C676-1148DA8AA701}"/>
                    </a:ext>
                  </a:extLst>
                </p:cNvPr>
                <p:cNvPicPr/>
                <p:nvPr/>
              </p:nvPicPr>
              <p:blipFill>
                <a:blip r:embed="rId6162"/>
                <a:stretch>
                  <a:fillRect/>
                </a:stretch>
              </p:blipFill>
              <p:spPr>
                <a:xfrm>
                  <a:off x="5271826" y="1538100"/>
                  <a:ext cx="180720" cy="12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63">
              <p14:nvContentPartPr>
                <p14:cNvPr id="3645" name="Ink 3644">
                  <a:extLst>
                    <a:ext uri="{FF2B5EF4-FFF2-40B4-BE49-F238E27FC236}">
                      <a16:creationId xmlns:a16="http://schemas.microsoft.com/office/drawing/2014/main" id="{E1920F84-D60E-41C9-8D6E-A9F2DBB2C894}"/>
                    </a:ext>
                  </a:extLst>
                </p14:cNvPr>
                <p14:cNvContentPartPr/>
                <p14:nvPr/>
              </p14:nvContentPartPr>
              <p14:xfrm>
                <a:off x="5879506" y="2043900"/>
                <a:ext cx="428760" cy="405720"/>
              </p14:xfrm>
            </p:contentPart>
          </mc:Choice>
          <mc:Fallback xmlns="">
            <p:pic>
              <p:nvPicPr>
                <p:cNvPr id="3645" name="Ink 3644">
                  <a:extLst>
                    <a:ext uri="{FF2B5EF4-FFF2-40B4-BE49-F238E27FC236}">
                      <a16:creationId xmlns:a16="http://schemas.microsoft.com/office/drawing/2014/main" id="{E1920F84-D60E-41C9-8D6E-A9F2DBB2C894}"/>
                    </a:ext>
                  </a:extLst>
                </p:cNvPr>
                <p:cNvPicPr/>
                <p:nvPr/>
              </p:nvPicPr>
              <p:blipFill>
                <a:blip r:embed="rId6164"/>
                <a:stretch>
                  <a:fillRect/>
                </a:stretch>
              </p:blipFill>
              <p:spPr>
                <a:xfrm>
                  <a:off x="5816506" y="1665900"/>
                  <a:ext cx="554400" cy="11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65">
              <p14:nvContentPartPr>
                <p14:cNvPr id="3646" name="Ink 3645">
                  <a:extLst>
                    <a:ext uri="{FF2B5EF4-FFF2-40B4-BE49-F238E27FC236}">
                      <a16:creationId xmlns:a16="http://schemas.microsoft.com/office/drawing/2014/main" id="{7B84E14A-378E-C42A-75DB-C9DD06CEAD68}"/>
                    </a:ext>
                  </a:extLst>
                </p14:cNvPr>
                <p14:cNvContentPartPr/>
                <p14:nvPr/>
              </p14:nvContentPartPr>
              <p14:xfrm>
                <a:off x="6007306" y="2066940"/>
                <a:ext cx="253080" cy="696600"/>
              </p14:xfrm>
            </p:contentPart>
          </mc:Choice>
          <mc:Fallback xmlns="">
            <p:pic>
              <p:nvPicPr>
                <p:cNvPr id="3646" name="Ink 3645">
                  <a:extLst>
                    <a:ext uri="{FF2B5EF4-FFF2-40B4-BE49-F238E27FC236}">
                      <a16:creationId xmlns:a16="http://schemas.microsoft.com/office/drawing/2014/main" id="{7B84E14A-378E-C42A-75DB-C9DD06CEAD68}"/>
                    </a:ext>
                  </a:extLst>
                </p:cNvPr>
                <p:cNvPicPr/>
                <p:nvPr/>
              </p:nvPicPr>
              <p:blipFill>
                <a:blip r:embed="rId6166"/>
                <a:stretch>
                  <a:fillRect/>
                </a:stretch>
              </p:blipFill>
              <p:spPr>
                <a:xfrm>
                  <a:off x="5944666" y="1689300"/>
                  <a:ext cx="378720" cy="145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67">
            <p14:nvContentPartPr>
              <p14:cNvPr id="3648" name="Ink 3647">
                <a:extLst>
                  <a:ext uri="{FF2B5EF4-FFF2-40B4-BE49-F238E27FC236}">
                    <a16:creationId xmlns:a16="http://schemas.microsoft.com/office/drawing/2014/main" id="{FBDEFC36-FFAC-7FE3-D343-3F7B11BFE924}"/>
                  </a:ext>
                </a:extLst>
              </p14:cNvPr>
              <p14:cNvContentPartPr/>
              <p14:nvPr/>
            </p14:nvContentPartPr>
            <p14:xfrm>
              <a:off x="1706061" y="5929449"/>
              <a:ext cx="84240" cy="278640"/>
            </p14:xfrm>
          </p:contentPart>
        </mc:Choice>
        <mc:Fallback xmlns="">
          <p:pic>
            <p:nvPicPr>
              <p:cNvPr id="3648" name="Ink 3647">
                <a:extLst>
                  <a:ext uri="{FF2B5EF4-FFF2-40B4-BE49-F238E27FC236}">
                    <a16:creationId xmlns:a16="http://schemas.microsoft.com/office/drawing/2014/main" id="{FBDEFC36-FFAC-7FE3-D343-3F7B11BFE924}"/>
                  </a:ext>
                </a:extLst>
              </p:cNvPr>
              <p:cNvPicPr/>
              <p:nvPr/>
            </p:nvPicPr>
            <p:blipFill>
              <a:blip r:embed="rId6168"/>
              <a:stretch>
                <a:fillRect/>
              </a:stretch>
            </p:blipFill>
            <p:spPr>
              <a:xfrm>
                <a:off x="1688061" y="5911809"/>
                <a:ext cx="11988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69">
            <p14:nvContentPartPr>
              <p14:cNvPr id="3649" name="Ink 3648">
                <a:extLst>
                  <a:ext uri="{FF2B5EF4-FFF2-40B4-BE49-F238E27FC236}">
                    <a16:creationId xmlns:a16="http://schemas.microsoft.com/office/drawing/2014/main" id="{5B8BE6BC-49DA-50FA-7082-89B5739713B3}"/>
                  </a:ext>
                </a:extLst>
              </p14:cNvPr>
              <p14:cNvContentPartPr/>
              <p14:nvPr/>
            </p14:nvContentPartPr>
            <p14:xfrm>
              <a:off x="604101" y="5340489"/>
              <a:ext cx="1632600" cy="1433160"/>
            </p14:xfrm>
          </p:contentPart>
        </mc:Choice>
        <mc:Fallback xmlns="">
          <p:pic>
            <p:nvPicPr>
              <p:cNvPr id="3649" name="Ink 3648">
                <a:extLst>
                  <a:ext uri="{FF2B5EF4-FFF2-40B4-BE49-F238E27FC236}">
                    <a16:creationId xmlns:a16="http://schemas.microsoft.com/office/drawing/2014/main" id="{5B8BE6BC-49DA-50FA-7082-89B5739713B3}"/>
                  </a:ext>
                </a:extLst>
              </p:cNvPr>
              <p:cNvPicPr/>
              <p:nvPr/>
            </p:nvPicPr>
            <p:blipFill>
              <a:blip r:embed="rId6170"/>
              <a:stretch>
                <a:fillRect/>
              </a:stretch>
            </p:blipFill>
            <p:spPr>
              <a:xfrm>
                <a:off x="586461" y="5322489"/>
                <a:ext cx="1668240" cy="146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1">
            <p14:nvContentPartPr>
              <p14:cNvPr id="3660" name="Ink 3659">
                <a:extLst>
                  <a:ext uri="{FF2B5EF4-FFF2-40B4-BE49-F238E27FC236}">
                    <a16:creationId xmlns:a16="http://schemas.microsoft.com/office/drawing/2014/main" id="{8E30B818-E7CD-8B3E-E337-27389925C966}"/>
                  </a:ext>
                </a:extLst>
              </p14:cNvPr>
              <p14:cNvContentPartPr/>
              <p14:nvPr/>
            </p14:nvContentPartPr>
            <p14:xfrm>
              <a:off x="1514541" y="6359649"/>
              <a:ext cx="218520" cy="308880"/>
            </p14:xfrm>
          </p:contentPart>
        </mc:Choice>
        <mc:Fallback xmlns="">
          <p:pic>
            <p:nvPicPr>
              <p:cNvPr id="3660" name="Ink 3659">
                <a:extLst>
                  <a:ext uri="{FF2B5EF4-FFF2-40B4-BE49-F238E27FC236}">
                    <a16:creationId xmlns:a16="http://schemas.microsoft.com/office/drawing/2014/main" id="{8E30B818-E7CD-8B3E-E337-27389925C966}"/>
                  </a:ext>
                </a:extLst>
              </p:cNvPr>
              <p:cNvPicPr/>
              <p:nvPr/>
            </p:nvPicPr>
            <p:blipFill>
              <a:blip r:embed="rId6172"/>
              <a:stretch>
                <a:fillRect/>
              </a:stretch>
            </p:blipFill>
            <p:spPr>
              <a:xfrm>
                <a:off x="1496901" y="6342009"/>
                <a:ext cx="25416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3">
            <p14:nvContentPartPr>
              <p14:cNvPr id="3662" name="Ink 3661">
                <a:extLst>
                  <a:ext uri="{FF2B5EF4-FFF2-40B4-BE49-F238E27FC236}">
                    <a16:creationId xmlns:a16="http://schemas.microsoft.com/office/drawing/2014/main" id="{6A819780-6A45-DDF3-3D96-F62807CAF221}"/>
                  </a:ext>
                </a:extLst>
              </p14:cNvPr>
              <p14:cNvContentPartPr/>
              <p14:nvPr/>
            </p14:nvContentPartPr>
            <p14:xfrm>
              <a:off x="1770141" y="4389009"/>
              <a:ext cx="142560" cy="284040"/>
            </p14:xfrm>
          </p:contentPart>
        </mc:Choice>
        <mc:Fallback xmlns="">
          <p:pic>
            <p:nvPicPr>
              <p:cNvPr id="3662" name="Ink 3661">
                <a:extLst>
                  <a:ext uri="{FF2B5EF4-FFF2-40B4-BE49-F238E27FC236}">
                    <a16:creationId xmlns:a16="http://schemas.microsoft.com/office/drawing/2014/main" id="{6A819780-6A45-DDF3-3D96-F62807CAF221}"/>
                  </a:ext>
                </a:extLst>
              </p:cNvPr>
              <p:cNvPicPr/>
              <p:nvPr/>
            </p:nvPicPr>
            <p:blipFill>
              <a:blip r:embed="rId6174"/>
              <a:stretch>
                <a:fillRect/>
              </a:stretch>
            </p:blipFill>
            <p:spPr>
              <a:xfrm>
                <a:off x="1752141" y="4371369"/>
                <a:ext cx="17820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5">
            <p14:nvContentPartPr>
              <p14:cNvPr id="3669" name="Ink 3668">
                <a:extLst>
                  <a:ext uri="{FF2B5EF4-FFF2-40B4-BE49-F238E27FC236}">
                    <a16:creationId xmlns:a16="http://schemas.microsoft.com/office/drawing/2014/main" id="{F41FB97B-BEDC-1428-6CD2-7E8B877AB542}"/>
                  </a:ext>
                </a:extLst>
              </p14:cNvPr>
              <p14:cNvContentPartPr/>
              <p14:nvPr/>
            </p14:nvContentPartPr>
            <p14:xfrm>
              <a:off x="4228131" y="5929878"/>
              <a:ext cx="464400" cy="747000"/>
            </p14:xfrm>
          </p:contentPart>
        </mc:Choice>
        <mc:Fallback xmlns="">
          <p:pic>
            <p:nvPicPr>
              <p:cNvPr id="3669" name="Ink 3668">
                <a:extLst>
                  <a:ext uri="{FF2B5EF4-FFF2-40B4-BE49-F238E27FC236}">
                    <a16:creationId xmlns:a16="http://schemas.microsoft.com/office/drawing/2014/main" id="{F41FB97B-BEDC-1428-6CD2-7E8B877AB542}"/>
                  </a:ext>
                </a:extLst>
              </p:cNvPr>
              <p:cNvPicPr/>
              <p:nvPr/>
            </p:nvPicPr>
            <p:blipFill>
              <a:blip r:embed="rId6176"/>
              <a:stretch>
                <a:fillRect/>
              </a:stretch>
            </p:blipFill>
            <p:spPr>
              <a:xfrm>
                <a:off x="4210131" y="5911878"/>
                <a:ext cx="500040" cy="78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7">
            <p14:nvContentPartPr>
              <p14:cNvPr id="3670" name="Ink 3669">
                <a:extLst>
                  <a:ext uri="{FF2B5EF4-FFF2-40B4-BE49-F238E27FC236}">
                    <a16:creationId xmlns:a16="http://schemas.microsoft.com/office/drawing/2014/main" id="{28226646-38AE-6537-477F-0CF38CD96BE1}"/>
                  </a:ext>
                </a:extLst>
              </p14:cNvPr>
              <p14:cNvContentPartPr/>
              <p14:nvPr/>
            </p14:nvContentPartPr>
            <p14:xfrm>
              <a:off x="771051" y="7948038"/>
              <a:ext cx="1801080" cy="483120"/>
            </p14:xfrm>
          </p:contentPart>
        </mc:Choice>
        <mc:Fallback xmlns="">
          <p:pic>
            <p:nvPicPr>
              <p:cNvPr id="3670" name="Ink 3669">
                <a:extLst>
                  <a:ext uri="{FF2B5EF4-FFF2-40B4-BE49-F238E27FC236}">
                    <a16:creationId xmlns:a16="http://schemas.microsoft.com/office/drawing/2014/main" id="{28226646-38AE-6537-477F-0CF38CD96BE1}"/>
                  </a:ext>
                </a:extLst>
              </p:cNvPr>
              <p:cNvPicPr/>
              <p:nvPr/>
            </p:nvPicPr>
            <p:blipFill>
              <a:blip r:embed="rId6178"/>
              <a:stretch>
                <a:fillRect/>
              </a:stretch>
            </p:blipFill>
            <p:spPr>
              <a:xfrm>
                <a:off x="753051" y="7930038"/>
                <a:ext cx="1836720" cy="51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9">
            <p14:nvContentPartPr>
              <p14:cNvPr id="3671" name="Ink 3670">
                <a:extLst>
                  <a:ext uri="{FF2B5EF4-FFF2-40B4-BE49-F238E27FC236}">
                    <a16:creationId xmlns:a16="http://schemas.microsoft.com/office/drawing/2014/main" id="{283BC669-3ADD-F546-CD40-645BC6836FC2}"/>
                  </a:ext>
                </a:extLst>
              </p14:cNvPr>
              <p14:cNvContentPartPr/>
              <p14:nvPr/>
            </p14:nvContentPartPr>
            <p14:xfrm>
              <a:off x="592491" y="7321998"/>
              <a:ext cx="2334600" cy="558720"/>
            </p14:xfrm>
          </p:contentPart>
        </mc:Choice>
        <mc:Fallback xmlns="">
          <p:pic>
            <p:nvPicPr>
              <p:cNvPr id="3671" name="Ink 3670">
                <a:extLst>
                  <a:ext uri="{FF2B5EF4-FFF2-40B4-BE49-F238E27FC236}">
                    <a16:creationId xmlns:a16="http://schemas.microsoft.com/office/drawing/2014/main" id="{283BC669-3ADD-F546-CD40-645BC6836FC2}"/>
                  </a:ext>
                </a:extLst>
              </p:cNvPr>
              <p:cNvPicPr/>
              <p:nvPr/>
            </p:nvPicPr>
            <p:blipFill>
              <a:blip r:embed="rId6180"/>
              <a:stretch>
                <a:fillRect/>
              </a:stretch>
            </p:blipFill>
            <p:spPr>
              <a:xfrm>
                <a:off x="574491" y="7303998"/>
                <a:ext cx="237024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81">
            <p14:nvContentPartPr>
              <p14:cNvPr id="3672" name="Ink 3671">
                <a:extLst>
                  <a:ext uri="{FF2B5EF4-FFF2-40B4-BE49-F238E27FC236}">
                    <a16:creationId xmlns:a16="http://schemas.microsoft.com/office/drawing/2014/main" id="{759DA791-75D6-C2FA-97BE-E76D85BBB5BF}"/>
                  </a:ext>
                </a:extLst>
              </p14:cNvPr>
              <p14:cNvContentPartPr/>
              <p14:nvPr/>
            </p14:nvContentPartPr>
            <p14:xfrm>
              <a:off x="128451" y="6617478"/>
              <a:ext cx="2940120" cy="405000"/>
            </p14:xfrm>
          </p:contentPart>
        </mc:Choice>
        <mc:Fallback xmlns="">
          <p:pic>
            <p:nvPicPr>
              <p:cNvPr id="3672" name="Ink 3671">
                <a:extLst>
                  <a:ext uri="{FF2B5EF4-FFF2-40B4-BE49-F238E27FC236}">
                    <a16:creationId xmlns:a16="http://schemas.microsoft.com/office/drawing/2014/main" id="{759DA791-75D6-C2FA-97BE-E76D85BBB5BF}"/>
                  </a:ext>
                </a:extLst>
              </p:cNvPr>
              <p:cNvPicPr/>
              <p:nvPr/>
            </p:nvPicPr>
            <p:blipFill>
              <a:blip r:embed="rId6182"/>
              <a:stretch>
                <a:fillRect/>
              </a:stretch>
            </p:blipFill>
            <p:spPr>
              <a:xfrm>
                <a:off x="110811" y="6599838"/>
                <a:ext cx="2975760" cy="44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748" name="Group 3747">
            <a:extLst>
              <a:ext uri="{FF2B5EF4-FFF2-40B4-BE49-F238E27FC236}">
                <a16:creationId xmlns:a16="http://schemas.microsoft.com/office/drawing/2014/main" id="{BEAEDE63-E003-1D03-570A-37CAF16AD41C}"/>
              </a:ext>
            </a:extLst>
          </p:cNvPr>
          <p:cNvGrpSpPr/>
          <p:nvPr/>
        </p:nvGrpSpPr>
        <p:grpSpPr>
          <a:xfrm>
            <a:off x="-11589" y="2733577"/>
            <a:ext cx="5892535" cy="5914301"/>
            <a:chOff x="-11589" y="2733577"/>
            <a:chExt cx="5892535" cy="591430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83">
              <p14:nvContentPartPr>
                <p14:cNvPr id="3684" name="Ink 3683">
                  <a:extLst>
                    <a:ext uri="{FF2B5EF4-FFF2-40B4-BE49-F238E27FC236}">
                      <a16:creationId xmlns:a16="http://schemas.microsoft.com/office/drawing/2014/main" id="{A8DF726B-1D80-28E7-4D9C-BC3B537F8B0C}"/>
                    </a:ext>
                  </a:extLst>
                </p14:cNvPr>
                <p14:cNvContentPartPr/>
                <p14:nvPr/>
              </p14:nvContentPartPr>
              <p14:xfrm>
                <a:off x="10011" y="7995198"/>
                <a:ext cx="759600" cy="164880"/>
              </p14:xfrm>
            </p:contentPart>
          </mc:Choice>
          <mc:Fallback xmlns="">
            <p:pic>
              <p:nvPicPr>
                <p:cNvPr id="3684" name="Ink 3683">
                  <a:extLst>
                    <a:ext uri="{FF2B5EF4-FFF2-40B4-BE49-F238E27FC236}">
                      <a16:creationId xmlns:a16="http://schemas.microsoft.com/office/drawing/2014/main" id="{A8DF726B-1D80-28E7-4D9C-BC3B537F8B0C}"/>
                    </a:ext>
                  </a:extLst>
                </p:cNvPr>
                <p:cNvPicPr/>
                <p:nvPr/>
              </p:nvPicPr>
              <p:blipFill>
                <a:blip r:embed="rId6184"/>
                <a:stretch>
                  <a:fillRect/>
                </a:stretch>
              </p:blipFill>
              <p:spPr>
                <a:xfrm>
                  <a:off x="-7989" y="7977198"/>
                  <a:ext cx="7952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5">
              <p14:nvContentPartPr>
                <p14:cNvPr id="3685" name="Ink 3684">
                  <a:extLst>
                    <a:ext uri="{FF2B5EF4-FFF2-40B4-BE49-F238E27FC236}">
                      <a16:creationId xmlns:a16="http://schemas.microsoft.com/office/drawing/2014/main" id="{36A5B43C-2A19-317B-D227-8A048BBE5EA0}"/>
                    </a:ext>
                  </a:extLst>
                </p14:cNvPr>
                <p14:cNvContentPartPr/>
                <p14:nvPr/>
              </p14:nvContentPartPr>
              <p14:xfrm>
                <a:off x="297651" y="8066838"/>
                <a:ext cx="612720" cy="151200"/>
              </p14:xfrm>
            </p:contentPart>
          </mc:Choice>
          <mc:Fallback xmlns="">
            <p:pic>
              <p:nvPicPr>
                <p:cNvPr id="3685" name="Ink 3684">
                  <a:extLst>
                    <a:ext uri="{FF2B5EF4-FFF2-40B4-BE49-F238E27FC236}">
                      <a16:creationId xmlns:a16="http://schemas.microsoft.com/office/drawing/2014/main" id="{36A5B43C-2A19-317B-D227-8A048BBE5EA0}"/>
                    </a:ext>
                  </a:extLst>
                </p:cNvPr>
                <p:cNvPicPr/>
                <p:nvPr/>
              </p:nvPicPr>
              <p:blipFill>
                <a:blip r:embed="rId6186"/>
                <a:stretch>
                  <a:fillRect/>
                </a:stretch>
              </p:blipFill>
              <p:spPr>
                <a:xfrm>
                  <a:off x="280011" y="8049198"/>
                  <a:ext cx="6483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7">
              <p14:nvContentPartPr>
                <p14:cNvPr id="3686" name="Ink 3685">
                  <a:extLst>
                    <a:ext uri="{FF2B5EF4-FFF2-40B4-BE49-F238E27FC236}">
                      <a16:creationId xmlns:a16="http://schemas.microsoft.com/office/drawing/2014/main" id="{304F73E7-F538-6404-0AC5-819C90691623}"/>
                    </a:ext>
                  </a:extLst>
                </p14:cNvPr>
                <p14:cNvContentPartPr/>
                <p14:nvPr/>
              </p14:nvContentPartPr>
              <p14:xfrm>
                <a:off x="1009011" y="7882518"/>
                <a:ext cx="574200" cy="170280"/>
              </p14:xfrm>
            </p:contentPart>
          </mc:Choice>
          <mc:Fallback xmlns="">
            <p:pic>
              <p:nvPicPr>
                <p:cNvPr id="3686" name="Ink 3685">
                  <a:extLst>
                    <a:ext uri="{FF2B5EF4-FFF2-40B4-BE49-F238E27FC236}">
                      <a16:creationId xmlns:a16="http://schemas.microsoft.com/office/drawing/2014/main" id="{304F73E7-F538-6404-0AC5-819C90691623}"/>
                    </a:ext>
                  </a:extLst>
                </p:cNvPr>
                <p:cNvPicPr/>
                <p:nvPr/>
              </p:nvPicPr>
              <p:blipFill>
                <a:blip r:embed="rId6188"/>
                <a:stretch>
                  <a:fillRect/>
                </a:stretch>
              </p:blipFill>
              <p:spPr>
                <a:xfrm>
                  <a:off x="991371" y="7864518"/>
                  <a:ext cx="6098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9">
              <p14:nvContentPartPr>
                <p14:cNvPr id="3688" name="Ink 3687">
                  <a:extLst>
                    <a:ext uri="{FF2B5EF4-FFF2-40B4-BE49-F238E27FC236}">
                      <a16:creationId xmlns:a16="http://schemas.microsoft.com/office/drawing/2014/main" id="{75CEFFC7-BF02-66DA-BA7A-5753F99D9BF2}"/>
                    </a:ext>
                  </a:extLst>
                </p14:cNvPr>
                <p14:cNvContentPartPr/>
                <p14:nvPr/>
              </p14:nvContentPartPr>
              <p14:xfrm>
                <a:off x="51771" y="8377518"/>
                <a:ext cx="921240" cy="270360"/>
              </p14:xfrm>
            </p:contentPart>
          </mc:Choice>
          <mc:Fallback xmlns="">
            <p:pic>
              <p:nvPicPr>
                <p:cNvPr id="3688" name="Ink 3687">
                  <a:extLst>
                    <a:ext uri="{FF2B5EF4-FFF2-40B4-BE49-F238E27FC236}">
                      <a16:creationId xmlns:a16="http://schemas.microsoft.com/office/drawing/2014/main" id="{75CEFFC7-BF02-66DA-BA7A-5753F99D9BF2}"/>
                    </a:ext>
                  </a:extLst>
                </p:cNvPr>
                <p:cNvPicPr/>
                <p:nvPr/>
              </p:nvPicPr>
              <p:blipFill>
                <a:blip r:embed="rId6190"/>
                <a:stretch>
                  <a:fillRect/>
                </a:stretch>
              </p:blipFill>
              <p:spPr>
                <a:xfrm>
                  <a:off x="34131" y="8359878"/>
                  <a:ext cx="9568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1">
              <p14:nvContentPartPr>
                <p14:cNvPr id="3689" name="Ink 3688">
                  <a:extLst>
                    <a:ext uri="{FF2B5EF4-FFF2-40B4-BE49-F238E27FC236}">
                      <a16:creationId xmlns:a16="http://schemas.microsoft.com/office/drawing/2014/main" id="{42090B8C-7516-08BA-6F85-C7D2F02A1389}"/>
                    </a:ext>
                  </a:extLst>
                </p14:cNvPr>
                <p14:cNvContentPartPr/>
                <p14:nvPr/>
              </p14:nvContentPartPr>
              <p14:xfrm>
                <a:off x="681411" y="8506398"/>
                <a:ext cx="699120" cy="77400"/>
              </p14:xfrm>
            </p:contentPart>
          </mc:Choice>
          <mc:Fallback xmlns="">
            <p:pic>
              <p:nvPicPr>
                <p:cNvPr id="3689" name="Ink 3688">
                  <a:extLst>
                    <a:ext uri="{FF2B5EF4-FFF2-40B4-BE49-F238E27FC236}">
                      <a16:creationId xmlns:a16="http://schemas.microsoft.com/office/drawing/2014/main" id="{42090B8C-7516-08BA-6F85-C7D2F02A1389}"/>
                    </a:ext>
                  </a:extLst>
                </p:cNvPr>
                <p:cNvPicPr/>
                <p:nvPr/>
              </p:nvPicPr>
              <p:blipFill>
                <a:blip r:embed="rId6192"/>
                <a:stretch>
                  <a:fillRect/>
                </a:stretch>
              </p:blipFill>
              <p:spPr>
                <a:xfrm>
                  <a:off x="663411" y="8488758"/>
                  <a:ext cx="7347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3">
              <p14:nvContentPartPr>
                <p14:cNvPr id="3690" name="Ink 3689">
                  <a:extLst>
                    <a:ext uri="{FF2B5EF4-FFF2-40B4-BE49-F238E27FC236}">
                      <a16:creationId xmlns:a16="http://schemas.microsoft.com/office/drawing/2014/main" id="{24B702C6-6ECD-7E1F-3F26-E9363CBF7B61}"/>
                    </a:ext>
                  </a:extLst>
                </p14:cNvPr>
                <p14:cNvContentPartPr/>
                <p14:nvPr/>
              </p14:nvContentPartPr>
              <p14:xfrm>
                <a:off x="1478451" y="8484798"/>
                <a:ext cx="127080" cy="54360"/>
              </p14:xfrm>
            </p:contentPart>
          </mc:Choice>
          <mc:Fallback xmlns="">
            <p:pic>
              <p:nvPicPr>
                <p:cNvPr id="3690" name="Ink 3689">
                  <a:extLst>
                    <a:ext uri="{FF2B5EF4-FFF2-40B4-BE49-F238E27FC236}">
                      <a16:creationId xmlns:a16="http://schemas.microsoft.com/office/drawing/2014/main" id="{24B702C6-6ECD-7E1F-3F26-E9363CBF7B61}"/>
                    </a:ext>
                  </a:extLst>
                </p:cNvPr>
                <p:cNvPicPr/>
                <p:nvPr/>
              </p:nvPicPr>
              <p:blipFill>
                <a:blip r:embed="rId6194"/>
                <a:stretch>
                  <a:fillRect/>
                </a:stretch>
              </p:blipFill>
              <p:spPr>
                <a:xfrm>
                  <a:off x="1460811" y="8467158"/>
                  <a:ext cx="1627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5">
              <p14:nvContentPartPr>
                <p14:cNvPr id="3691" name="Ink 3690">
                  <a:extLst>
                    <a:ext uri="{FF2B5EF4-FFF2-40B4-BE49-F238E27FC236}">
                      <a16:creationId xmlns:a16="http://schemas.microsoft.com/office/drawing/2014/main" id="{431E4385-93D6-030E-9DD5-253FEAEB7FAD}"/>
                    </a:ext>
                  </a:extLst>
                </p14:cNvPr>
                <p14:cNvContentPartPr/>
                <p14:nvPr/>
              </p14:nvContentPartPr>
              <p14:xfrm>
                <a:off x="1693011" y="8470758"/>
                <a:ext cx="106920" cy="24120"/>
              </p14:xfrm>
            </p:contentPart>
          </mc:Choice>
          <mc:Fallback xmlns="">
            <p:pic>
              <p:nvPicPr>
                <p:cNvPr id="3691" name="Ink 3690">
                  <a:extLst>
                    <a:ext uri="{FF2B5EF4-FFF2-40B4-BE49-F238E27FC236}">
                      <a16:creationId xmlns:a16="http://schemas.microsoft.com/office/drawing/2014/main" id="{431E4385-93D6-030E-9DD5-253FEAEB7FAD}"/>
                    </a:ext>
                  </a:extLst>
                </p:cNvPr>
                <p:cNvPicPr/>
                <p:nvPr/>
              </p:nvPicPr>
              <p:blipFill>
                <a:blip r:embed="rId6196"/>
                <a:stretch>
                  <a:fillRect/>
                </a:stretch>
              </p:blipFill>
              <p:spPr>
                <a:xfrm>
                  <a:off x="1675371" y="8453118"/>
                  <a:ext cx="1425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7">
              <p14:nvContentPartPr>
                <p14:cNvPr id="3692" name="Ink 3691">
                  <a:extLst>
                    <a:ext uri="{FF2B5EF4-FFF2-40B4-BE49-F238E27FC236}">
                      <a16:creationId xmlns:a16="http://schemas.microsoft.com/office/drawing/2014/main" id="{BCBECC4F-87F3-9508-858A-9357738B933F}"/>
                    </a:ext>
                  </a:extLst>
                </p14:cNvPr>
                <p14:cNvContentPartPr/>
                <p14:nvPr/>
              </p14:nvContentPartPr>
              <p14:xfrm>
                <a:off x="1939251" y="8408118"/>
                <a:ext cx="104400" cy="12960"/>
              </p14:xfrm>
            </p:contentPart>
          </mc:Choice>
          <mc:Fallback xmlns="">
            <p:pic>
              <p:nvPicPr>
                <p:cNvPr id="3692" name="Ink 3691">
                  <a:extLst>
                    <a:ext uri="{FF2B5EF4-FFF2-40B4-BE49-F238E27FC236}">
                      <a16:creationId xmlns:a16="http://schemas.microsoft.com/office/drawing/2014/main" id="{BCBECC4F-87F3-9508-858A-9357738B933F}"/>
                    </a:ext>
                  </a:extLst>
                </p:cNvPr>
                <p:cNvPicPr/>
                <p:nvPr/>
              </p:nvPicPr>
              <p:blipFill>
                <a:blip r:embed="rId6198"/>
                <a:stretch>
                  <a:fillRect/>
                </a:stretch>
              </p:blipFill>
              <p:spPr>
                <a:xfrm>
                  <a:off x="1921251" y="8390478"/>
                  <a:ext cx="1400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9">
              <p14:nvContentPartPr>
                <p14:cNvPr id="3693" name="Ink 3692">
                  <a:extLst>
                    <a:ext uri="{FF2B5EF4-FFF2-40B4-BE49-F238E27FC236}">
                      <a16:creationId xmlns:a16="http://schemas.microsoft.com/office/drawing/2014/main" id="{EC18DA7F-5909-48CA-6B11-AEF48E60DF12}"/>
                    </a:ext>
                  </a:extLst>
                </p14:cNvPr>
                <p14:cNvContentPartPr/>
                <p14:nvPr/>
              </p14:nvContentPartPr>
              <p14:xfrm>
                <a:off x="2091531" y="8230638"/>
                <a:ext cx="657000" cy="165240"/>
              </p14:xfrm>
            </p:contentPart>
          </mc:Choice>
          <mc:Fallback xmlns="">
            <p:pic>
              <p:nvPicPr>
                <p:cNvPr id="3693" name="Ink 3692">
                  <a:extLst>
                    <a:ext uri="{FF2B5EF4-FFF2-40B4-BE49-F238E27FC236}">
                      <a16:creationId xmlns:a16="http://schemas.microsoft.com/office/drawing/2014/main" id="{EC18DA7F-5909-48CA-6B11-AEF48E60DF12}"/>
                    </a:ext>
                  </a:extLst>
                </p:cNvPr>
                <p:cNvPicPr/>
                <p:nvPr/>
              </p:nvPicPr>
              <p:blipFill>
                <a:blip r:embed="rId6200"/>
                <a:stretch>
                  <a:fillRect/>
                </a:stretch>
              </p:blipFill>
              <p:spPr>
                <a:xfrm>
                  <a:off x="2073891" y="8212638"/>
                  <a:ext cx="6926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1">
              <p14:nvContentPartPr>
                <p14:cNvPr id="3678" name="Ink 3677">
                  <a:extLst>
                    <a:ext uri="{FF2B5EF4-FFF2-40B4-BE49-F238E27FC236}">
                      <a16:creationId xmlns:a16="http://schemas.microsoft.com/office/drawing/2014/main" id="{227F1BF1-6706-E810-076A-29539F129B3E}"/>
                    </a:ext>
                  </a:extLst>
                </p14:cNvPr>
                <p14:cNvContentPartPr/>
                <p14:nvPr/>
              </p14:nvContentPartPr>
              <p14:xfrm>
                <a:off x="1525251" y="7836078"/>
                <a:ext cx="39960" cy="28440"/>
              </p14:xfrm>
            </p:contentPart>
          </mc:Choice>
          <mc:Fallback xmlns="">
            <p:pic>
              <p:nvPicPr>
                <p:cNvPr id="3678" name="Ink 3677">
                  <a:extLst>
                    <a:ext uri="{FF2B5EF4-FFF2-40B4-BE49-F238E27FC236}">
                      <a16:creationId xmlns:a16="http://schemas.microsoft.com/office/drawing/2014/main" id="{227F1BF1-6706-E810-076A-29539F129B3E}"/>
                    </a:ext>
                  </a:extLst>
                </p:cNvPr>
                <p:cNvPicPr/>
                <p:nvPr/>
              </p:nvPicPr>
              <p:blipFill>
                <a:blip r:embed="rId6202"/>
                <a:stretch>
                  <a:fillRect/>
                </a:stretch>
              </p:blipFill>
              <p:spPr>
                <a:xfrm>
                  <a:off x="1507611" y="7818438"/>
                  <a:ext cx="756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3">
              <p14:nvContentPartPr>
                <p14:cNvPr id="3679" name="Ink 3678">
                  <a:extLst>
                    <a:ext uri="{FF2B5EF4-FFF2-40B4-BE49-F238E27FC236}">
                      <a16:creationId xmlns:a16="http://schemas.microsoft.com/office/drawing/2014/main" id="{E192AD08-F542-61A0-F09D-8AA2280E9997}"/>
                    </a:ext>
                  </a:extLst>
                </p14:cNvPr>
                <p14:cNvContentPartPr/>
                <p14:nvPr/>
              </p14:nvContentPartPr>
              <p14:xfrm>
                <a:off x="1550091" y="7669038"/>
                <a:ext cx="1411560" cy="199080"/>
              </p14:xfrm>
            </p:contentPart>
          </mc:Choice>
          <mc:Fallback xmlns="">
            <p:pic>
              <p:nvPicPr>
                <p:cNvPr id="3679" name="Ink 3678">
                  <a:extLst>
                    <a:ext uri="{FF2B5EF4-FFF2-40B4-BE49-F238E27FC236}">
                      <a16:creationId xmlns:a16="http://schemas.microsoft.com/office/drawing/2014/main" id="{E192AD08-F542-61A0-F09D-8AA2280E9997}"/>
                    </a:ext>
                  </a:extLst>
                </p:cNvPr>
                <p:cNvPicPr/>
                <p:nvPr/>
              </p:nvPicPr>
              <p:blipFill>
                <a:blip r:embed="rId6204"/>
                <a:stretch>
                  <a:fillRect/>
                </a:stretch>
              </p:blipFill>
              <p:spPr>
                <a:xfrm>
                  <a:off x="1532451" y="7651038"/>
                  <a:ext cx="14472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5">
              <p14:nvContentPartPr>
                <p14:cNvPr id="3680" name="Ink 3679">
                  <a:extLst>
                    <a:ext uri="{FF2B5EF4-FFF2-40B4-BE49-F238E27FC236}">
                      <a16:creationId xmlns:a16="http://schemas.microsoft.com/office/drawing/2014/main" id="{A42FD0FD-C62B-ACB4-F707-5F74B4C11EDD}"/>
                    </a:ext>
                  </a:extLst>
                </p14:cNvPr>
                <p14:cNvContentPartPr/>
                <p14:nvPr/>
              </p14:nvContentPartPr>
              <p14:xfrm>
                <a:off x="2206731" y="7604958"/>
                <a:ext cx="84960" cy="10800"/>
              </p14:xfrm>
            </p:contentPart>
          </mc:Choice>
          <mc:Fallback xmlns="">
            <p:pic>
              <p:nvPicPr>
                <p:cNvPr id="3680" name="Ink 3679">
                  <a:extLst>
                    <a:ext uri="{FF2B5EF4-FFF2-40B4-BE49-F238E27FC236}">
                      <a16:creationId xmlns:a16="http://schemas.microsoft.com/office/drawing/2014/main" id="{A42FD0FD-C62B-ACB4-F707-5F74B4C11EDD}"/>
                    </a:ext>
                  </a:extLst>
                </p:cNvPr>
                <p:cNvPicPr/>
                <p:nvPr/>
              </p:nvPicPr>
              <p:blipFill>
                <a:blip r:embed="rId6206"/>
                <a:stretch>
                  <a:fillRect/>
                </a:stretch>
              </p:blipFill>
              <p:spPr>
                <a:xfrm>
                  <a:off x="2189091" y="7587318"/>
                  <a:ext cx="120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7">
              <p14:nvContentPartPr>
                <p14:cNvPr id="3681" name="Ink 3680">
                  <a:extLst>
                    <a:ext uri="{FF2B5EF4-FFF2-40B4-BE49-F238E27FC236}">
                      <a16:creationId xmlns:a16="http://schemas.microsoft.com/office/drawing/2014/main" id="{58BCB092-1E55-1A90-4D9E-5F22330AAAD7}"/>
                    </a:ext>
                  </a:extLst>
                </p14:cNvPr>
                <p14:cNvContentPartPr/>
                <p14:nvPr/>
              </p14:nvContentPartPr>
              <p14:xfrm>
                <a:off x="2385651" y="7576518"/>
                <a:ext cx="768240" cy="85680"/>
              </p14:xfrm>
            </p:contentPart>
          </mc:Choice>
          <mc:Fallback xmlns="">
            <p:pic>
              <p:nvPicPr>
                <p:cNvPr id="3681" name="Ink 3680">
                  <a:extLst>
                    <a:ext uri="{FF2B5EF4-FFF2-40B4-BE49-F238E27FC236}">
                      <a16:creationId xmlns:a16="http://schemas.microsoft.com/office/drawing/2014/main" id="{58BCB092-1E55-1A90-4D9E-5F22330AAAD7}"/>
                    </a:ext>
                  </a:extLst>
                </p:cNvPr>
                <p:cNvPicPr/>
                <p:nvPr/>
              </p:nvPicPr>
              <p:blipFill>
                <a:blip r:embed="rId6208"/>
                <a:stretch>
                  <a:fillRect/>
                </a:stretch>
              </p:blipFill>
              <p:spPr>
                <a:xfrm>
                  <a:off x="2367651" y="7558518"/>
                  <a:ext cx="8038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9">
              <p14:nvContentPartPr>
                <p14:cNvPr id="3682" name="Ink 3681">
                  <a:extLst>
                    <a:ext uri="{FF2B5EF4-FFF2-40B4-BE49-F238E27FC236}">
                      <a16:creationId xmlns:a16="http://schemas.microsoft.com/office/drawing/2014/main" id="{24B7E60A-7AEB-45DF-DAA7-3FC473F8634E}"/>
                    </a:ext>
                  </a:extLst>
                </p14:cNvPr>
                <p14:cNvContentPartPr/>
                <p14:nvPr/>
              </p14:nvContentPartPr>
              <p14:xfrm>
                <a:off x="2899011" y="7539438"/>
                <a:ext cx="398160" cy="144000"/>
              </p14:xfrm>
            </p:contentPart>
          </mc:Choice>
          <mc:Fallback xmlns="">
            <p:pic>
              <p:nvPicPr>
                <p:cNvPr id="3682" name="Ink 3681">
                  <a:extLst>
                    <a:ext uri="{FF2B5EF4-FFF2-40B4-BE49-F238E27FC236}">
                      <a16:creationId xmlns:a16="http://schemas.microsoft.com/office/drawing/2014/main" id="{24B7E60A-7AEB-45DF-DAA7-3FC473F8634E}"/>
                    </a:ext>
                  </a:extLst>
                </p:cNvPr>
                <p:cNvPicPr/>
                <p:nvPr/>
              </p:nvPicPr>
              <p:blipFill>
                <a:blip r:embed="rId6210"/>
                <a:stretch>
                  <a:fillRect/>
                </a:stretch>
              </p:blipFill>
              <p:spPr>
                <a:xfrm>
                  <a:off x="2881371" y="7521798"/>
                  <a:ext cx="4338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1">
              <p14:nvContentPartPr>
                <p14:cNvPr id="3695" name="Ink 3694">
                  <a:extLst>
                    <a:ext uri="{FF2B5EF4-FFF2-40B4-BE49-F238E27FC236}">
                      <a16:creationId xmlns:a16="http://schemas.microsoft.com/office/drawing/2014/main" id="{21543686-EF6B-2FDC-1931-397AD5368A72}"/>
                    </a:ext>
                  </a:extLst>
                </p14:cNvPr>
                <p14:cNvContentPartPr/>
                <p14:nvPr/>
              </p14:nvContentPartPr>
              <p14:xfrm>
                <a:off x="2873091" y="7886478"/>
                <a:ext cx="639360" cy="218520"/>
              </p14:xfrm>
            </p:contentPart>
          </mc:Choice>
          <mc:Fallback xmlns="">
            <p:pic>
              <p:nvPicPr>
                <p:cNvPr id="3695" name="Ink 3694">
                  <a:extLst>
                    <a:ext uri="{FF2B5EF4-FFF2-40B4-BE49-F238E27FC236}">
                      <a16:creationId xmlns:a16="http://schemas.microsoft.com/office/drawing/2014/main" id="{21543686-EF6B-2FDC-1931-397AD5368A72}"/>
                    </a:ext>
                  </a:extLst>
                </p:cNvPr>
                <p:cNvPicPr/>
                <p:nvPr/>
              </p:nvPicPr>
              <p:blipFill>
                <a:blip r:embed="rId6212"/>
                <a:stretch>
                  <a:fillRect/>
                </a:stretch>
              </p:blipFill>
              <p:spPr>
                <a:xfrm>
                  <a:off x="2855091" y="7868838"/>
                  <a:ext cx="6750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3">
              <p14:nvContentPartPr>
                <p14:cNvPr id="3697" name="Ink 3696">
                  <a:extLst>
                    <a:ext uri="{FF2B5EF4-FFF2-40B4-BE49-F238E27FC236}">
                      <a16:creationId xmlns:a16="http://schemas.microsoft.com/office/drawing/2014/main" id="{06A7FF15-A4D6-82A0-8060-6FD679768D4D}"/>
                    </a:ext>
                  </a:extLst>
                </p14:cNvPr>
                <p14:cNvContentPartPr/>
                <p14:nvPr/>
              </p14:nvContentPartPr>
              <p14:xfrm>
                <a:off x="3205371" y="7531878"/>
                <a:ext cx="678600" cy="390960"/>
              </p14:xfrm>
            </p:contentPart>
          </mc:Choice>
          <mc:Fallback xmlns="">
            <p:pic>
              <p:nvPicPr>
                <p:cNvPr id="3697" name="Ink 3696">
                  <a:extLst>
                    <a:ext uri="{FF2B5EF4-FFF2-40B4-BE49-F238E27FC236}">
                      <a16:creationId xmlns:a16="http://schemas.microsoft.com/office/drawing/2014/main" id="{06A7FF15-A4D6-82A0-8060-6FD679768D4D}"/>
                    </a:ext>
                  </a:extLst>
                </p:cNvPr>
                <p:cNvPicPr/>
                <p:nvPr/>
              </p:nvPicPr>
              <p:blipFill>
                <a:blip r:embed="rId6214"/>
                <a:stretch>
                  <a:fillRect/>
                </a:stretch>
              </p:blipFill>
              <p:spPr>
                <a:xfrm>
                  <a:off x="3187371" y="7514238"/>
                  <a:ext cx="71424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5">
              <p14:nvContentPartPr>
                <p14:cNvPr id="3699" name="Ink 3698">
                  <a:extLst>
                    <a:ext uri="{FF2B5EF4-FFF2-40B4-BE49-F238E27FC236}">
                      <a16:creationId xmlns:a16="http://schemas.microsoft.com/office/drawing/2014/main" id="{592B4A7B-CFE0-BFD9-4F26-2537A2AAC219}"/>
                    </a:ext>
                  </a:extLst>
                </p14:cNvPr>
                <p14:cNvContentPartPr/>
                <p14:nvPr/>
              </p14:nvContentPartPr>
              <p14:xfrm>
                <a:off x="3992331" y="6788838"/>
                <a:ext cx="671400" cy="753480"/>
              </p14:xfrm>
            </p:contentPart>
          </mc:Choice>
          <mc:Fallback xmlns="">
            <p:pic>
              <p:nvPicPr>
                <p:cNvPr id="3699" name="Ink 3698">
                  <a:extLst>
                    <a:ext uri="{FF2B5EF4-FFF2-40B4-BE49-F238E27FC236}">
                      <a16:creationId xmlns:a16="http://schemas.microsoft.com/office/drawing/2014/main" id="{592B4A7B-CFE0-BFD9-4F26-2537A2AAC219}"/>
                    </a:ext>
                  </a:extLst>
                </p:cNvPr>
                <p:cNvPicPr/>
                <p:nvPr/>
              </p:nvPicPr>
              <p:blipFill>
                <a:blip r:embed="rId6216"/>
                <a:stretch>
                  <a:fillRect/>
                </a:stretch>
              </p:blipFill>
              <p:spPr>
                <a:xfrm>
                  <a:off x="3974331" y="6770838"/>
                  <a:ext cx="707040" cy="78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7">
              <p14:nvContentPartPr>
                <p14:cNvPr id="3700" name="Ink 3699">
                  <a:extLst>
                    <a:ext uri="{FF2B5EF4-FFF2-40B4-BE49-F238E27FC236}">
                      <a16:creationId xmlns:a16="http://schemas.microsoft.com/office/drawing/2014/main" id="{3B0A690E-34C9-0572-9C05-B4FC801E7EFA}"/>
                    </a:ext>
                  </a:extLst>
                </p14:cNvPr>
                <p14:cNvContentPartPr/>
                <p14:nvPr/>
              </p14:nvContentPartPr>
              <p14:xfrm>
                <a:off x="4130211" y="7065678"/>
                <a:ext cx="321840" cy="266040"/>
              </p14:xfrm>
            </p:contentPart>
          </mc:Choice>
          <mc:Fallback xmlns="">
            <p:pic>
              <p:nvPicPr>
                <p:cNvPr id="3700" name="Ink 3699">
                  <a:extLst>
                    <a:ext uri="{FF2B5EF4-FFF2-40B4-BE49-F238E27FC236}">
                      <a16:creationId xmlns:a16="http://schemas.microsoft.com/office/drawing/2014/main" id="{3B0A690E-34C9-0572-9C05-B4FC801E7EFA}"/>
                    </a:ext>
                  </a:extLst>
                </p:cNvPr>
                <p:cNvPicPr/>
                <p:nvPr/>
              </p:nvPicPr>
              <p:blipFill>
                <a:blip r:embed="rId6218"/>
                <a:stretch>
                  <a:fillRect/>
                </a:stretch>
              </p:blipFill>
              <p:spPr>
                <a:xfrm>
                  <a:off x="4112571" y="7048038"/>
                  <a:ext cx="3574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9">
              <p14:nvContentPartPr>
                <p14:cNvPr id="3702" name="Ink 3701">
                  <a:extLst>
                    <a:ext uri="{FF2B5EF4-FFF2-40B4-BE49-F238E27FC236}">
                      <a16:creationId xmlns:a16="http://schemas.microsoft.com/office/drawing/2014/main" id="{EDC1569E-0F1D-CB05-A121-D49FCF4A1D88}"/>
                    </a:ext>
                  </a:extLst>
                </p14:cNvPr>
                <p14:cNvContentPartPr/>
                <p14:nvPr/>
              </p14:nvContentPartPr>
              <p14:xfrm>
                <a:off x="3790371" y="6964878"/>
                <a:ext cx="282960" cy="161640"/>
              </p14:xfrm>
            </p:contentPart>
          </mc:Choice>
          <mc:Fallback xmlns="">
            <p:pic>
              <p:nvPicPr>
                <p:cNvPr id="3702" name="Ink 3701">
                  <a:extLst>
                    <a:ext uri="{FF2B5EF4-FFF2-40B4-BE49-F238E27FC236}">
                      <a16:creationId xmlns:a16="http://schemas.microsoft.com/office/drawing/2014/main" id="{EDC1569E-0F1D-CB05-A121-D49FCF4A1D88}"/>
                    </a:ext>
                  </a:extLst>
                </p:cNvPr>
                <p:cNvPicPr/>
                <p:nvPr/>
              </p:nvPicPr>
              <p:blipFill>
                <a:blip r:embed="rId6220"/>
                <a:stretch>
                  <a:fillRect/>
                </a:stretch>
              </p:blipFill>
              <p:spPr>
                <a:xfrm>
                  <a:off x="3772371" y="6946878"/>
                  <a:ext cx="3186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1">
              <p14:nvContentPartPr>
                <p14:cNvPr id="3703" name="Ink 3702">
                  <a:extLst>
                    <a:ext uri="{FF2B5EF4-FFF2-40B4-BE49-F238E27FC236}">
                      <a16:creationId xmlns:a16="http://schemas.microsoft.com/office/drawing/2014/main" id="{B0BB8CDF-83A6-5103-1D9A-A7475D0881DA}"/>
                    </a:ext>
                  </a:extLst>
                </p14:cNvPr>
                <p14:cNvContentPartPr/>
                <p14:nvPr/>
              </p14:nvContentPartPr>
              <p14:xfrm>
                <a:off x="4292211" y="6342078"/>
                <a:ext cx="454320" cy="484920"/>
              </p14:xfrm>
            </p:contentPart>
          </mc:Choice>
          <mc:Fallback xmlns="">
            <p:pic>
              <p:nvPicPr>
                <p:cNvPr id="3703" name="Ink 3702">
                  <a:extLst>
                    <a:ext uri="{FF2B5EF4-FFF2-40B4-BE49-F238E27FC236}">
                      <a16:creationId xmlns:a16="http://schemas.microsoft.com/office/drawing/2014/main" id="{B0BB8CDF-83A6-5103-1D9A-A7475D0881DA}"/>
                    </a:ext>
                  </a:extLst>
                </p:cNvPr>
                <p:cNvPicPr/>
                <p:nvPr/>
              </p:nvPicPr>
              <p:blipFill>
                <a:blip r:embed="rId6222"/>
                <a:stretch>
                  <a:fillRect/>
                </a:stretch>
              </p:blipFill>
              <p:spPr>
                <a:xfrm>
                  <a:off x="4274571" y="6324078"/>
                  <a:ext cx="48996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3">
              <p14:nvContentPartPr>
                <p14:cNvPr id="3656" name="Ink 3655">
                  <a:extLst>
                    <a:ext uri="{FF2B5EF4-FFF2-40B4-BE49-F238E27FC236}">
                      <a16:creationId xmlns:a16="http://schemas.microsoft.com/office/drawing/2014/main" id="{EAEC34B3-0A00-7039-1401-DE362891AC65}"/>
                    </a:ext>
                  </a:extLst>
                </p14:cNvPr>
                <p14:cNvContentPartPr/>
                <p14:nvPr/>
              </p14:nvContentPartPr>
              <p14:xfrm>
                <a:off x="2417061" y="5915049"/>
                <a:ext cx="168120" cy="564480"/>
              </p14:xfrm>
            </p:contentPart>
          </mc:Choice>
          <mc:Fallback xmlns="">
            <p:pic>
              <p:nvPicPr>
                <p:cNvPr id="3656" name="Ink 3655">
                  <a:extLst>
                    <a:ext uri="{FF2B5EF4-FFF2-40B4-BE49-F238E27FC236}">
                      <a16:creationId xmlns:a16="http://schemas.microsoft.com/office/drawing/2014/main" id="{EAEC34B3-0A00-7039-1401-DE362891AC65}"/>
                    </a:ext>
                  </a:extLst>
                </p:cNvPr>
                <p:cNvPicPr/>
                <p:nvPr/>
              </p:nvPicPr>
              <p:blipFill>
                <a:blip r:embed="rId6224"/>
                <a:stretch>
                  <a:fillRect/>
                </a:stretch>
              </p:blipFill>
              <p:spPr>
                <a:xfrm>
                  <a:off x="2399061" y="5897409"/>
                  <a:ext cx="203760" cy="60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5">
              <p14:nvContentPartPr>
                <p14:cNvPr id="3658" name="Ink 3657">
                  <a:extLst>
                    <a:ext uri="{FF2B5EF4-FFF2-40B4-BE49-F238E27FC236}">
                      <a16:creationId xmlns:a16="http://schemas.microsoft.com/office/drawing/2014/main" id="{8B8E2629-9E6B-A698-6A42-32899083E637}"/>
                    </a:ext>
                  </a:extLst>
                </p14:cNvPr>
                <p14:cNvContentPartPr/>
                <p14:nvPr/>
              </p14:nvContentPartPr>
              <p14:xfrm>
                <a:off x="2151021" y="6274689"/>
                <a:ext cx="86400" cy="407160"/>
              </p14:xfrm>
            </p:contentPart>
          </mc:Choice>
          <mc:Fallback xmlns="">
            <p:pic>
              <p:nvPicPr>
                <p:cNvPr id="3658" name="Ink 3657">
                  <a:extLst>
                    <a:ext uri="{FF2B5EF4-FFF2-40B4-BE49-F238E27FC236}">
                      <a16:creationId xmlns:a16="http://schemas.microsoft.com/office/drawing/2014/main" id="{8B8E2629-9E6B-A698-6A42-32899083E637}"/>
                    </a:ext>
                  </a:extLst>
                </p:cNvPr>
                <p:cNvPicPr/>
                <p:nvPr/>
              </p:nvPicPr>
              <p:blipFill>
                <a:blip r:embed="rId6226"/>
                <a:stretch>
                  <a:fillRect/>
                </a:stretch>
              </p:blipFill>
              <p:spPr>
                <a:xfrm>
                  <a:off x="2133381" y="6257049"/>
                  <a:ext cx="12204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7">
              <p14:nvContentPartPr>
                <p14:cNvPr id="3553" name="Ink 3552">
                  <a:extLst>
                    <a:ext uri="{FF2B5EF4-FFF2-40B4-BE49-F238E27FC236}">
                      <a16:creationId xmlns:a16="http://schemas.microsoft.com/office/drawing/2014/main" id="{43387320-3432-CEAC-473A-FB10CA4739E4}"/>
                    </a:ext>
                  </a:extLst>
                </p14:cNvPr>
                <p14:cNvContentPartPr/>
                <p14:nvPr/>
              </p14:nvContentPartPr>
              <p14:xfrm>
                <a:off x="2103106" y="4351417"/>
                <a:ext cx="830880" cy="1336320"/>
              </p14:xfrm>
            </p:contentPart>
          </mc:Choice>
          <mc:Fallback xmlns="">
            <p:pic>
              <p:nvPicPr>
                <p:cNvPr id="3553" name="Ink 3552">
                  <a:extLst>
                    <a:ext uri="{FF2B5EF4-FFF2-40B4-BE49-F238E27FC236}">
                      <a16:creationId xmlns:a16="http://schemas.microsoft.com/office/drawing/2014/main" id="{43387320-3432-CEAC-473A-FB10CA4739E4}"/>
                    </a:ext>
                  </a:extLst>
                </p:cNvPr>
                <p:cNvPicPr/>
                <p:nvPr/>
              </p:nvPicPr>
              <p:blipFill>
                <a:blip r:embed="rId6228"/>
                <a:stretch>
                  <a:fillRect/>
                </a:stretch>
              </p:blipFill>
              <p:spPr>
                <a:xfrm>
                  <a:off x="2085106" y="4333417"/>
                  <a:ext cx="866520" cy="13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9">
              <p14:nvContentPartPr>
                <p14:cNvPr id="3554" name="Ink 3553">
                  <a:extLst>
                    <a:ext uri="{FF2B5EF4-FFF2-40B4-BE49-F238E27FC236}">
                      <a16:creationId xmlns:a16="http://schemas.microsoft.com/office/drawing/2014/main" id="{C52F403D-B1B6-FC98-52C1-4F1801C33CAF}"/>
                    </a:ext>
                  </a:extLst>
                </p14:cNvPr>
                <p14:cNvContentPartPr/>
                <p14:nvPr/>
              </p14:nvContentPartPr>
              <p14:xfrm>
                <a:off x="750586" y="4840657"/>
                <a:ext cx="216720" cy="966960"/>
              </p14:xfrm>
            </p:contentPart>
          </mc:Choice>
          <mc:Fallback xmlns="">
            <p:pic>
              <p:nvPicPr>
                <p:cNvPr id="3554" name="Ink 3553">
                  <a:extLst>
                    <a:ext uri="{FF2B5EF4-FFF2-40B4-BE49-F238E27FC236}">
                      <a16:creationId xmlns:a16="http://schemas.microsoft.com/office/drawing/2014/main" id="{C52F403D-B1B6-FC98-52C1-4F1801C33CAF}"/>
                    </a:ext>
                  </a:extLst>
                </p:cNvPr>
                <p:cNvPicPr/>
                <p:nvPr/>
              </p:nvPicPr>
              <p:blipFill>
                <a:blip r:embed="rId6230"/>
                <a:stretch>
                  <a:fillRect/>
                </a:stretch>
              </p:blipFill>
              <p:spPr>
                <a:xfrm>
                  <a:off x="732946" y="4822657"/>
                  <a:ext cx="252360" cy="10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1">
              <p14:nvContentPartPr>
                <p14:cNvPr id="3555" name="Ink 3554">
                  <a:extLst>
                    <a:ext uri="{FF2B5EF4-FFF2-40B4-BE49-F238E27FC236}">
                      <a16:creationId xmlns:a16="http://schemas.microsoft.com/office/drawing/2014/main" id="{0AA4B0E0-9083-433D-3C49-C8CE9245F3BE}"/>
                    </a:ext>
                  </a:extLst>
                </p14:cNvPr>
                <p14:cNvContentPartPr/>
                <p14:nvPr/>
              </p14:nvContentPartPr>
              <p14:xfrm>
                <a:off x="1264666" y="4041457"/>
                <a:ext cx="501840" cy="1348920"/>
              </p14:xfrm>
            </p:contentPart>
          </mc:Choice>
          <mc:Fallback xmlns="">
            <p:pic>
              <p:nvPicPr>
                <p:cNvPr id="3555" name="Ink 3554">
                  <a:extLst>
                    <a:ext uri="{FF2B5EF4-FFF2-40B4-BE49-F238E27FC236}">
                      <a16:creationId xmlns:a16="http://schemas.microsoft.com/office/drawing/2014/main" id="{0AA4B0E0-9083-433D-3C49-C8CE9245F3BE}"/>
                    </a:ext>
                  </a:extLst>
                </p:cNvPr>
                <p:cNvPicPr/>
                <p:nvPr/>
              </p:nvPicPr>
              <p:blipFill>
                <a:blip r:embed="rId6232"/>
                <a:stretch>
                  <a:fillRect/>
                </a:stretch>
              </p:blipFill>
              <p:spPr>
                <a:xfrm>
                  <a:off x="1246666" y="4023817"/>
                  <a:ext cx="537480" cy="13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3">
              <p14:nvContentPartPr>
                <p14:cNvPr id="3556" name="Ink 3555">
                  <a:extLst>
                    <a:ext uri="{FF2B5EF4-FFF2-40B4-BE49-F238E27FC236}">
                      <a16:creationId xmlns:a16="http://schemas.microsoft.com/office/drawing/2014/main" id="{86EF0CC5-B57C-0059-31A9-376B5ABB024D}"/>
                    </a:ext>
                  </a:extLst>
                </p14:cNvPr>
                <p14:cNvContentPartPr/>
                <p14:nvPr/>
              </p14:nvContentPartPr>
              <p14:xfrm>
                <a:off x="1560226" y="4035697"/>
                <a:ext cx="342720" cy="592920"/>
              </p14:xfrm>
            </p:contentPart>
          </mc:Choice>
          <mc:Fallback xmlns="">
            <p:pic>
              <p:nvPicPr>
                <p:cNvPr id="3556" name="Ink 3555">
                  <a:extLst>
                    <a:ext uri="{FF2B5EF4-FFF2-40B4-BE49-F238E27FC236}">
                      <a16:creationId xmlns:a16="http://schemas.microsoft.com/office/drawing/2014/main" id="{86EF0CC5-B57C-0059-31A9-376B5ABB024D}"/>
                    </a:ext>
                  </a:extLst>
                </p:cNvPr>
                <p:cNvPicPr/>
                <p:nvPr/>
              </p:nvPicPr>
              <p:blipFill>
                <a:blip r:embed="rId6234"/>
                <a:stretch>
                  <a:fillRect/>
                </a:stretch>
              </p:blipFill>
              <p:spPr>
                <a:xfrm>
                  <a:off x="1542226" y="4018057"/>
                  <a:ext cx="378360" cy="62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5">
              <p14:nvContentPartPr>
                <p14:cNvPr id="3557" name="Ink 3556">
                  <a:extLst>
                    <a:ext uri="{FF2B5EF4-FFF2-40B4-BE49-F238E27FC236}">
                      <a16:creationId xmlns:a16="http://schemas.microsoft.com/office/drawing/2014/main" id="{762E4609-C82A-8EFC-ADB6-5516788AEBDF}"/>
                    </a:ext>
                  </a:extLst>
                </p14:cNvPr>
                <p14:cNvContentPartPr/>
                <p14:nvPr/>
              </p14:nvContentPartPr>
              <p14:xfrm>
                <a:off x="2045506" y="4752817"/>
                <a:ext cx="393840" cy="650880"/>
              </p14:xfrm>
            </p:contentPart>
          </mc:Choice>
          <mc:Fallback xmlns="">
            <p:pic>
              <p:nvPicPr>
                <p:cNvPr id="3557" name="Ink 3556">
                  <a:extLst>
                    <a:ext uri="{FF2B5EF4-FFF2-40B4-BE49-F238E27FC236}">
                      <a16:creationId xmlns:a16="http://schemas.microsoft.com/office/drawing/2014/main" id="{762E4609-C82A-8EFC-ADB6-5516788AEBDF}"/>
                    </a:ext>
                  </a:extLst>
                </p:cNvPr>
                <p:cNvPicPr/>
                <p:nvPr/>
              </p:nvPicPr>
              <p:blipFill>
                <a:blip r:embed="rId6236"/>
                <a:stretch>
                  <a:fillRect/>
                </a:stretch>
              </p:blipFill>
              <p:spPr>
                <a:xfrm>
                  <a:off x="2027866" y="4734817"/>
                  <a:ext cx="429480" cy="68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7">
              <p14:nvContentPartPr>
                <p14:cNvPr id="3559" name="Ink 3558">
                  <a:extLst>
                    <a:ext uri="{FF2B5EF4-FFF2-40B4-BE49-F238E27FC236}">
                      <a16:creationId xmlns:a16="http://schemas.microsoft.com/office/drawing/2014/main" id="{E563B771-1799-9713-6AAB-F5543D91EFD0}"/>
                    </a:ext>
                  </a:extLst>
                </p14:cNvPr>
                <p14:cNvContentPartPr/>
                <p14:nvPr/>
              </p14:nvContentPartPr>
              <p14:xfrm>
                <a:off x="2058106" y="4154497"/>
                <a:ext cx="882000" cy="1117800"/>
              </p14:xfrm>
            </p:contentPart>
          </mc:Choice>
          <mc:Fallback xmlns="">
            <p:pic>
              <p:nvPicPr>
                <p:cNvPr id="3559" name="Ink 3558">
                  <a:extLst>
                    <a:ext uri="{FF2B5EF4-FFF2-40B4-BE49-F238E27FC236}">
                      <a16:creationId xmlns:a16="http://schemas.microsoft.com/office/drawing/2014/main" id="{E563B771-1799-9713-6AAB-F5543D91EFD0}"/>
                    </a:ext>
                  </a:extLst>
                </p:cNvPr>
                <p:cNvPicPr/>
                <p:nvPr/>
              </p:nvPicPr>
              <p:blipFill>
                <a:blip r:embed="rId6238"/>
                <a:stretch>
                  <a:fillRect/>
                </a:stretch>
              </p:blipFill>
              <p:spPr>
                <a:xfrm>
                  <a:off x="2040106" y="4136857"/>
                  <a:ext cx="917640" cy="11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9">
              <p14:nvContentPartPr>
                <p14:cNvPr id="3561" name="Ink 3560">
                  <a:extLst>
                    <a:ext uri="{FF2B5EF4-FFF2-40B4-BE49-F238E27FC236}">
                      <a16:creationId xmlns:a16="http://schemas.microsoft.com/office/drawing/2014/main" id="{602E2F86-210D-F63C-C689-EFAA63D15E9E}"/>
                    </a:ext>
                  </a:extLst>
                </p14:cNvPr>
                <p14:cNvContentPartPr/>
                <p14:nvPr/>
              </p14:nvContentPartPr>
              <p14:xfrm>
                <a:off x="907186" y="4067377"/>
                <a:ext cx="149040" cy="951480"/>
              </p14:xfrm>
            </p:contentPart>
          </mc:Choice>
          <mc:Fallback xmlns="">
            <p:pic>
              <p:nvPicPr>
                <p:cNvPr id="3561" name="Ink 3560">
                  <a:extLst>
                    <a:ext uri="{FF2B5EF4-FFF2-40B4-BE49-F238E27FC236}">
                      <a16:creationId xmlns:a16="http://schemas.microsoft.com/office/drawing/2014/main" id="{602E2F86-210D-F63C-C689-EFAA63D15E9E}"/>
                    </a:ext>
                  </a:extLst>
                </p:cNvPr>
                <p:cNvPicPr/>
                <p:nvPr/>
              </p:nvPicPr>
              <p:blipFill>
                <a:blip r:embed="rId6240"/>
                <a:stretch>
                  <a:fillRect/>
                </a:stretch>
              </p:blipFill>
              <p:spPr>
                <a:xfrm>
                  <a:off x="889546" y="4049377"/>
                  <a:ext cx="184680" cy="9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1">
              <p14:nvContentPartPr>
                <p14:cNvPr id="3563" name="Ink 3562">
                  <a:extLst>
                    <a:ext uri="{FF2B5EF4-FFF2-40B4-BE49-F238E27FC236}">
                      <a16:creationId xmlns:a16="http://schemas.microsoft.com/office/drawing/2014/main" id="{70D0ADCC-D3AC-52F5-10FA-8F6188CBEC13}"/>
                    </a:ext>
                  </a:extLst>
                </p14:cNvPr>
                <p14:cNvContentPartPr/>
                <p14:nvPr/>
              </p14:nvContentPartPr>
              <p14:xfrm>
                <a:off x="996106" y="4046497"/>
                <a:ext cx="242280" cy="997920"/>
              </p14:xfrm>
            </p:contentPart>
          </mc:Choice>
          <mc:Fallback xmlns="">
            <p:pic>
              <p:nvPicPr>
                <p:cNvPr id="3563" name="Ink 3562">
                  <a:extLst>
                    <a:ext uri="{FF2B5EF4-FFF2-40B4-BE49-F238E27FC236}">
                      <a16:creationId xmlns:a16="http://schemas.microsoft.com/office/drawing/2014/main" id="{70D0ADCC-D3AC-52F5-10FA-8F6188CBEC13}"/>
                    </a:ext>
                  </a:extLst>
                </p:cNvPr>
                <p:cNvPicPr/>
                <p:nvPr/>
              </p:nvPicPr>
              <p:blipFill>
                <a:blip r:embed="rId6242"/>
                <a:stretch>
                  <a:fillRect/>
                </a:stretch>
              </p:blipFill>
              <p:spPr>
                <a:xfrm>
                  <a:off x="978466" y="4028857"/>
                  <a:ext cx="277920" cy="10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3">
              <p14:nvContentPartPr>
                <p14:cNvPr id="3564" name="Ink 3563">
                  <a:extLst>
                    <a:ext uri="{FF2B5EF4-FFF2-40B4-BE49-F238E27FC236}">
                      <a16:creationId xmlns:a16="http://schemas.microsoft.com/office/drawing/2014/main" id="{C4EA4629-29BE-B1F3-DA55-59F3D015A10A}"/>
                    </a:ext>
                  </a:extLst>
                </p14:cNvPr>
                <p14:cNvContentPartPr/>
                <p14:nvPr/>
              </p14:nvContentPartPr>
              <p14:xfrm>
                <a:off x="1164586" y="4296697"/>
                <a:ext cx="276120" cy="1545120"/>
              </p14:xfrm>
            </p:contentPart>
          </mc:Choice>
          <mc:Fallback xmlns="">
            <p:pic>
              <p:nvPicPr>
                <p:cNvPr id="3564" name="Ink 3563">
                  <a:extLst>
                    <a:ext uri="{FF2B5EF4-FFF2-40B4-BE49-F238E27FC236}">
                      <a16:creationId xmlns:a16="http://schemas.microsoft.com/office/drawing/2014/main" id="{C4EA4629-29BE-B1F3-DA55-59F3D015A10A}"/>
                    </a:ext>
                  </a:extLst>
                </p:cNvPr>
                <p:cNvPicPr/>
                <p:nvPr/>
              </p:nvPicPr>
              <p:blipFill>
                <a:blip r:embed="rId6244"/>
                <a:stretch>
                  <a:fillRect/>
                </a:stretch>
              </p:blipFill>
              <p:spPr>
                <a:xfrm>
                  <a:off x="1146586" y="4279057"/>
                  <a:ext cx="311760" cy="158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5">
              <p14:nvContentPartPr>
                <p14:cNvPr id="3652" name="Ink 3651">
                  <a:extLst>
                    <a:ext uri="{FF2B5EF4-FFF2-40B4-BE49-F238E27FC236}">
                      <a16:creationId xmlns:a16="http://schemas.microsoft.com/office/drawing/2014/main" id="{24BC252E-9A3C-9C75-6471-EC405FB168B6}"/>
                    </a:ext>
                  </a:extLst>
                </p14:cNvPr>
                <p14:cNvContentPartPr/>
                <p14:nvPr/>
              </p14:nvContentPartPr>
              <p14:xfrm>
                <a:off x="1810821" y="5098209"/>
                <a:ext cx="268560" cy="290520"/>
              </p14:xfrm>
            </p:contentPart>
          </mc:Choice>
          <mc:Fallback xmlns="">
            <p:pic>
              <p:nvPicPr>
                <p:cNvPr id="3652" name="Ink 3651">
                  <a:extLst>
                    <a:ext uri="{FF2B5EF4-FFF2-40B4-BE49-F238E27FC236}">
                      <a16:creationId xmlns:a16="http://schemas.microsoft.com/office/drawing/2014/main" id="{24BC252E-9A3C-9C75-6471-EC405FB168B6}"/>
                    </a:ext>
                  </a:extLst>
                </p:cNvPr>
                <p:cNvPicPr/>
                <p:nvPr/>
              </p:nvPicPr>
              <p:blipFill>
                <a:blip r:embed="rId6246"/>
                <a:stretch>
                  <a:fillRect/>
                </a:stretch>
              </p:blipFill>
              <p:spPr>
                <a:xfrm>
                  <a:off x="1792821" y="5080209"/>
                  <a:ext cx="3042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7">
              <p14:nvContentPartPr>
                <p14:cNvPr id="3654" name="Ink 3653">
                  <a:extLst>
                    <a:ext uri="{FF2B5EF4-FFF2-40B4-BE49-F238E27FC236}">
                      <a16:creationId xmlns:a16="http://schemas.microsoft.com/office/drawing/2014/main" id="{F229F917-C3D1-A4C2-E97D-CDACEB8BD6C2}"/>
                    </a:ext>
                  </a:extLst>
                </p14:cNvPr>
                <p14:cNvContentPartPr/>
                <p14:nvPr/>
              </p14:nvContentPartPr>
              <p14:xfrm>
                <a:off x="1841061" y="5219169"/>
                <a:ext cx="104040" cy="535680"/>
              </p14:xfrm>
            </p:contentPart>
          </mc:Choice>
          <mc:Fallback xmlns="">
            <p:pic>
              <p:nvPicPr>
                <p:cNvPr id="3654" name="Ink 3653">
                  <a:extLst>
                    <a:ext uri="{FF2B5EF4-FFF2-40B4-BE49-F238E27FC236}">
                      <a16:creationId xmlns:a16="http://schemas.microsoft.com/office/drawing/2014/main" id="{F229F917-C3D1-A4C2-E97D-CDACEB8BD6C2}"/>
                    </a:ext>
                  </a:extLst>
                </p:cNvPr>
                <p:cNvPicPr/>
                <p:nvPr/>
              </p:nvPicPr>
              <p:blipFill>
                <a:blip r:embed="rId6248"/>
                <a:stretch>
                  <a:fillRect/>
                </a:stretch>
              </p:blipFill>
              <p:spPr>
                <a:xfrm>
                  <a:off x="1823421" y="5201169"/>
                  <a:ext cx="139680" cy="57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9">
              <p14:nvContentPartPr>
                <p14:cNvPr id="3664" name="Ink 3663">
                  <a:extLst>
                    <a:ext uri="{FF2B5EF4-FFF2-40B4-BE49-F238E27FC236}">
                      <a16:creationId xmlns:a16="http://schemas.microsoft.com/office/drawing/2014/main" id="{883F0B7A-8873-FEEF-F082-66B5AA19B723}"/>
                    </a:ext>
                  </a:extLst>
                </p14:cNvPr>
                <p14:cNvContentPartPr/>
                <p14:nvPr/>
              </p14:nvContentPartPr>
              <p14:xfrm>
                <a:off x="1250301" y="5159049"/>
                <a:ext cx="63000" cy="463320"/>
              </p14:xfrm>
            </p:contentPart>
          </mc:Choice>
          <mc:Fallback xmlns="">
            <p:pic>
              <p:nvPicPr>
                <p:cNvPr id="3664" name="Ink 3663">
                  <a:extLst>
                    <a:ext uri="{FF2B5EF4-FFF2-40B4-BE49-F238E27FC236}">
                      <a16:creationId xmlns:a16="http://schemas.microsoft.com/office/drawing/2014/main" id="{883F0B7A-8873-FEEF-F082-66B5AA19B723}"/>
                    </a:ext>
                  </a:extLst>
                </p:cNvPr>
                <p:cNvPicPr/>
                <p:nvPr/>
              </p:nvPicPr>
              <p:blipFill>
                <a:blip r:embed="rId6250"/>
                <a:stretch>
                  <a:fillRect/>
                </a:stretch>
              </p:blipFill>
              <p:spPr>
                <a:xfrm>
                  <a:off x="1232301" y="5141409"/>
                  <a:ext cx="9864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1">
              <p14:nvContentPartPr>
                <p14:cNvPr id="3665" name="Ink 3664">
                  <a:extLst>
                    <a:ext uri="{FF2B5EF4-FFF2-40B4-BE49-F238E27FC236}">
                      <a16:creationId xmlns:a16="http://schemas.microsoft.com/office/drawing/2014/main" id="{08EE93EC-6807-4A3A-C83D-7CF5C9EE7CEC}"/>
                    </a:ext>
                  </a:extLst>
                </p14:cNvPr>
                <p14:cNvContentPartPr/>
                <p14:nvPr/>
              </p14:nvContentPartPr>
              <p14:xfrm>
                <a:off x="1119621" y="5754489"/>
                <a:ext cx="3600" cy="2880"/>
              </p14:xfrm>
            </p:contentPart>
          </mc:Choice>
          <mc:Fallback xmlns="">
            <p:pic>
              <p:nvPicPr>
                <p:cNvPr id="3665" name="Ink 3664">
                  <a:extLst>
                    <a:ext uri="{FF2B5EF4-FFF2-40B4-BE49-F238E27FC236}">
                      <a16:creationId xmlns:a16="http://schemas.microsoft.com/office/drawing/2014/main" id="{08EE93EC-6807-4A3A-C83D-7CF5C9EE7CEC}"/>
                    </a:ext>
                  </a:extLst>
                </p:cNvPr>
                <p:cNvPicPr/>
                <p:nvPr/>
              </p:nvPicPr>
              <p:blipFill>
                <a:blip r:embed="rId6252"/>
                <a:stretch>
                  <a:fillRect/>
                </a:stretch>
              </p:blipFill>
              <p:spPr>
                <a:xfrm>
                  <a:off x="1101981" y="5736849"/>
                  <a:ext cx="392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3">
              <p14:nvContentPartPr>
                <p14:cNvPr id="3666" name="Ink 3665">
                  <a:extLst>
                    <a:ext uri="{FF2B5EF4-FFF2-40B4-BE49-F238E27FC236}">
                      <a16:creationId xmlns:a16="http://schemas.microsoft.com/office/drawing/2014/main" id="{13C6899F-D14A-E584-ACA9-40481F38B0FB}"/>
                    </a:ext>
                  </a:extLst>
                </p14:cNvPr>
                <p14:cNvContentPartPr/>
                <p14:nvPr/>
              </p14:nvContentPartPr>
              <p14:xfrm>
                <a:off x="1139061" y="5676729"/>
                <a:ext cx="46800" cy="64440"/>
              </p14:xfrm>
            </p:contentPart>
          </mc:Choice>
          <mc:Fallback xmlns="">
            <p:pic>
              <p:nvPicPr>
                <p:cNvPr id="3666" name="Ink 3665">
                  <a:extLst>
                    <a:ext uri="{FF2B5EF4-FFF2-40B4-BE49-F238E27FC236}">
                      <a16:creationId xmlns:a16="http://schemas.microsoft.com/office/drawing/2014/main" id="{13C6899F-D14A-E584-ACA9-40481F38B0FB}"/>
                    </a:ext>
                  </a:extLst>
                </p:cNvPr>
                <p:cNvPicPr/>
                <p:nvPr/>
              </p:nvPicPr>
              <p:blipFill>
                <a:blip r:embed="rId6254"/>
                <a:stretch>
                  <a:fillRect/>
                </a:stretch>
              </p:blipFill>
              <p:spPr>
                <a:xfrm>
                  <a:off x="1121421" y="5658729"/>
                  <a:ext cx="824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5">
              <p14:nvContentPartPr>
                <p14:cNvPr id="3667" name="Ink 3666">
                  <a:extLst>
                    <a:ext uri="{FF2B5EF4-FFF2-40B4-BE49-F238E27FC236}">
                      <a16:creationId xmlns:a16="http://schemas.microsoft.com/office/drawing/2014/main" id="{62F5E16C-629B-0E41-6EFD-462871456101}"/>
                    </a:ext>
                  </a:extLst>
                </p14:cNvPr>
                <p14:cNvContentPartPr/>
                <p14:nvPr/>
              </p14:nvContentPartPr>
              <p14:xfrm>
                <a:off x="1155621" y="5812809"/>
                <a:ext cx="63720" cy="174600"/>
              </p14:xfrm>
            </p:contentPart>
          </mc:Choice>
          <mc:Fallback xmlns="">
            <p:pic>
              <p:nvPicPr>
                <p:cNvPr id="3667" name="Ink 3666">
                  <a:extLst>
                    <a:ext uri="{FF2B5EF4-FFF2-40B4-BE49-F238E27FC236}">
                      <a16:creationId xmlns:a16="http://schemas.microsoft.com/office/drawing/2014/main" id="{62F5E16C-629B-0E41-6EFD-462871456101}"/>
                    </a:ext>
                  </a:extLst>
                </p:cNvPr>
                <p:cNvPicPr/>
                <p:nvPr/>
              </p:nvPicPr>
              <p:blipFill>
                <a:blip r:embed="rId6256"/>
                <a:stretch>
                  <a:fillRect/>
                </a:stretch>
              </p:blipFill>
              <p:spPr>
                <a:xfrm>
                  <a:off x="1137981" y="5794809"/>
                  <a:ext cx="993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7">
              <p14:nvContentPartPr>
                <p14:cNvPr id="3674" name="Ink 3673">
                  <a:extLst>
                    <a:ext uri="{FF2B5EF4-FFF2-40B4-BE49-F238E27FC236}">
                      <a16:creationId xmlns:a16="http://schemas.microsoft.com/office/drawing/2014/main" id="{CD649E25-A353-54FB-CC07-3E738BD8B1EC}"/>
                    </a:ext>
                  </a:extLst>
                </p14:cNvPr>
                <p14:cNvContentPartPr/>
                <p14:nvPr/>
              </p14:nvContentPartPr>
              <p14:xfrm>
                <a:off x="-11589" y="6812238"/>
                <a:ext cx="2213640" cy="290520"/>
              </p14:xfrm>
            </p:contentPart>
          </mc:Choice>
          <mc:Fallback xmlns="">
            <p:pic>
              <p:nvPicPr>
                <p:cNvPr id="3674" name="Ink 3673">
                  <a:extLst>
                    <a:ext uri="{FF2B5EF4-FFF2-40B4-BE49-F238E27FC236}">
                      <a16:creationId xmlns:a16="http://schemas.microsoft.com/office/drawing/2014/main" id="{CD649E25-A353-54FB-CC07-3E738BD8B1EC}"/>
                    </a:ext>
                  </a:extLst>
                </p:cNvPr>
                <p:cNvPicPr/>
                <p:nvPr/>
              </p:nvPicPr>
              <p:blipFill>
                <a:blip r:embed="rId6258"/>
                <a:stretch>
                  <a:fillRect/>
                </a:stretch>
              </p:blipFill>
              <p:spPr>
                <a:xfrm>
                  <a:off x="-29229" y="6794598"/>
                  <a:ext cx="224928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9">
              <p14:nvContentPartPr>
                <p14:cNvPr id="3676" name="Ink 3675">
                  <a:extLst>
                    <a:ext uri="{FF2B5EF4-FFF2-40B4-BE49-F238E27FC236}">
                      <a16:creationId xmlns:a16="http://schemas.microsoft.com/office/drawing/2014/main" id="{DFC02FFF-13EF-93D2-744E-EADD22D80F19}"/>
                    </a:ext>
                  </a:extLst>
                </p14:cNvPr>
                <p14:cNvContentPartPr/>
                <p14:nvPr/>
              </p14:nvContentPartPr>
              <p14:xfrm>
                <a:off x="119811" y="6740238"/>
                <a:ext cx="1569960" cy="201240"/>
              </p14:xfrm>
            </p:contentPart>
          </mc:Choice>
          <mc:Fallback xmlns="">
            <p:pic>
              <p:nvPicPr>
                <p:cNvPr id="3676" name="Ink 3675">
                  <a:extLst>
                    <a:ext uri="{FF2B5EF4-FFF2-40B4-BE49-F238E27FC236}">
                      <a16:creationId xmlns:a16="http://schemas.microsoft.com/office/drawing/2014/main" id="{DFC02FFF-13EF-93D2-744E-EADD22D80F19}"/>
                    </a:ext>
                  </a:extLst>
                </p:cNvPr>
                <p:cNvPicPr/>
                <p:nvPr/>
              </p:nvPicPr>
              <p:blipFill>
                <a:blip r:embed="rId6260"/>
                <a:stretch>
                  <a:fillRect/>
                </a:stretch>
              </p:blipFill>
              <p:spPr>
                <a:xfrm>
                  <a:off x="101811" y="6722598"/>
                  <a:ext cx="16056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1">
              <p14:nvContentPartPr>
                <p14:cNvPr id="3705" name="Ink 3704">
                  <a:extLst>
                    <a:ext uri="{FF2B5EF4-FFF2-40B4-BE49-F238E27FC236}">
                      <a16:creationId xmlns:a16="http://schemas.microsoft.com/office/drawing/2014/main" id="{7B5FB7FC-3C08-20E4-D7B1-2060DE7F9033}"/>
                    </a:ext>
                  </a:extLst>
                </p14:cNvPr>
                <p14:cNvContentPartPr/>
                <p14:nvPr/>
              </p14:nvContentPartPr>
              <p14:xfrm>
                <a:off x="2165331" y="6718998"/>
                <a:ext cx="483840" cy="56520"/>
              </p14:xfrm>
            </p:contentPart>
          </mc:Choice>
          <mc:Fallback xmlns="">
            <p:pic>
              <p:nvPicPr>
                <p:cNvPr id="3705" name="Ink 3704">
                  <a:extLst>
                    <a:ext uri="{FF2B5EF4-FFF2-40B4-BE49-F238E27FC236}">
                      <a16:creationId xmlns:a16="http://schemas.microsoft.com/office/drawing/2014/main" id="{7B5FB7FC-3C08-20E4-D7B1-2060DE7F9033}"/>
                    </a:ext>
                  </a:extLst>
                </p:cNvPr>
                <p:cNvPicPr/>
                <p:nvPr/>
              </p:nvPicPr>
              <p:blipFill>
                <a:blip r:embed="rId6262"/>
                <a:stretch>
                  <a:fillRect/>
                </a:stretch>
              </p:blipFill>
              <p:spPr>
                <a:xfrm>
                  <a:off x="2147331" y="6701358"/>
                  <a:ext cx="5194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3">
              <p14:nvContentPartPr>
                <p14:cNvPr id="3566" name="Ink 3565">
                  <a:extLst>
                    <a:ext uri="{FF2B5EF4-FFF2-40B4-BE49-F238E27FC236}">
                      <a16:creationId xmlns:a16="http://schemas.microsoft.com/office/drawing/2014/main" id="{E309493E-8ABD-3215-7013-233A20AD85ED}"/>
                    </a:ext>
                  </a:extLst>
                </p14:cNvPr>
                <p14:cNvContentPartPr/>
                <p14:nvPr/>
              </p14:nvContentPartPr>
              <p14:xfrm>
                <a:off x="3812026" y="2733577"/>
                <a:ext cx="450000" cy="2198160"/>
              </p14:xfrm>
            </p:contentPart>
          </mc:Choice>
          <mc:Fallback xmlns="">
            <p:pic>
              <p:nvPicPr>
                <p:cNvPr id="3566" name="Ink 3565">
                  <a:extLst>
                    <a:ext uri="{FF2B5EF4-FFF2-40B4-BE49-F238E27FC236}">
                      <a16:creationId xmlns:a16="http://schemas.microsoft.com/office/drawing/2014/main" id="{E309493E-8ABD-3215-7013-233A20AD85ED}"/>
                    </a:ext>
                  </a:extLst>
                </p:cNvPr>
                <p:cNvPicPr/>
                <p:nvPr/>
              </p:nvPicPr>
              <p:blipFill>
                <a:blip r:embed="rId6264"/>
                <a:stretch>
                  <a:fillRect/>
                </a:stretch>
              </p:blipFill>
              <p:spPr>
                <a:xfrm>
                  <a:off x="3794026" y="2715937"/>
                  <a:ext cx="485640" cy="22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5">
              <p14:nvContentPartPr>
                <p14:cNvPr id="3567" name="Ink 3566">
                  <a:extLst>
                    <a:ext uri="{FF2B5EF4-FFF2-40B4-BE49-F238E27FC236}">
                      <a16:creationId xmlns:a16="http://schemas.microsoft.com/office/drawing/2014/main" id="{5EF7AB74-113E-44F7-36B1-B0A1124EECD3}"/>
                    </a:ext>
                  </a:extLst>
                </p14:cNvPr>
                <p14:cNvContentPartPr/>
                <p14:nvPr/>
              </p14:nvContentPartPr>
              <p14:xfrm>
                <a:off x="5297386" y="3034897"/>
                <a:ext cx="583560" cy="1708560"/>
              </p14:xfrm>
            </p:contentPart>
          </mc:Choice>
          <mc:Fallback xmlns="">
            <p:pic>
              <p:nvPicPr>
                <p:cNvPr id="3567" name="Ink 3566">
                  <a:extLst>
                    <a:ext uri="{FF2B5EF4-FFF2-40B4-BE49-F238E27FC236}">
                      <a16:creationId xmlns:a16="http://schemas.microsoft.com/office/drawing/2014/main" id="{5EF7AB74-113E-44F7-36B1-B0A1124EECD3}"/>
                    </a:ext>
                  </a:extLst>
                </p:cNvPr>
                <p:cNvPicPr/>
                <p:nvPr/>
              </p:nvPicPr>
              <p:blipFill>
                <a:blip r:embed="rId6266"/>
                <a:stretch>
                  <a:fillRect/>
                </a:stretch>
              </p:blipFill>
              <p:spPr>
                <a:xfrm>
                  <a:off x="5279386" y="3016897"/>
                  <a:ext cx="619200" cy="174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7">
              <p14:nvContentPartPr>
                <p14:cNvPr id="3568" name="Ink 3567">
                  <a:extLst>
                    <a:ext uri="{FF2B5EF4-FFF2-40B4-BE49-F238E27FC236}">
                      <a16:creationId xmlns:a16="http://schemas.microsoft.com/office/drawing/2014/main" id="{5670D755-203A-1E6D-564D-8D0A40F18517}"/>
                    </a:ext>
                  </a:extLst>
                </p14:cNvPr>
                <p14:cNvContentPartPr/>
                <p14:nvPr/>
              </p14:nvContentPartPr>
              <p14:xfrm>
                <a:off x="5196586" y="4265377"/>
                <a:ext cx="482040" cy="1285200"/>
              </p14:xfrm>
            </p:contentPart>
          </mc:Choice>
          <mc:Fallback xmlns="">
            <p:pic>
              <p:nvPicPr>
                <p:cNvPr id="3568" name="Ink 3567">
                  <a:extLst>
                    <a:ext uri="{FF2B5EF4-FFF2-40B4-BE49-F238E27FC236}">
                      <a16:creationId xmlns:a16="http://schemas.microsoft.com/office/drawing/2014/main" id="{5670D755-203A-1E6D-564D-8D0A40F18517}"/>
                    </a:ext>
                  </a:extLst>
                </p:cNvPr>
                <p:cNvPicPr/>
                <p:nvPr/>
              </p:nvPicPr>
              <p:blipFill>
                <a:blip r:embed="rId6268"/>
                <a:stretch>
                  <a:fillRect/>
                </a:stretch>
              </p:blipFill>
              <p:spPr>
                <a:xfrm>
                  <a:off x="5178586" y="4247377"/>
                  <a:ext cx="517680" cy="13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9">
              <p14:nvContentPartPr>
                <p14:cNvPr id="3707" name="Ink 3706">
                  <a:extLst>
                    <a:ext uri="{FF2B5EF4-FFF2-40B4-BE49-F238E27FC236}">
                      <a16:creationId xmlns:a16="http://schemas.microsoft.com/office/drawing/2014/main" id="{C959E3F3-904A-A7B4-F53C-7C6A92FFBF2B}"/>
                    </a:ext>
                  </a:extLst>
                </p14:cNvPr>
                <p14:cNvContentPartPr/>
                <p14:nvPr/>
              </p14:nvContentPartPr>
              <p14:xfrm>
                <a:off x="4918728" y="4780135"/>
                <a:ext cx="1440" cy="5760"/>
              </p14:xfrm>
            </p:contentPart>
          </mc:Choice>
          <mc:Fallback xmlns="">
            <p:pic>
              <p:nvPicPr>
                <p:cNvPr id="3707" name="Ink 3706">
                  <a:extLst>
                    <a:ext uri="{FF2B5EF4-FFF2-40B4-BE49-F238E27FC236}">
                      <a16:creationId xmlns:a16="http://schemas.microsoft.com/office/drawing/2014/main" id="{C959E3F3-904A-A7B4-F53C-7C6A92FFBF2B}"/>
                    </a:ext>
                  </a:extLst>
                </p:cNvPr>
                <p:cNvPicPr/>
                <p:nvPr/>
              </p:nvPicPr>
              <p:blipFill>
                <a:blip r:embed="rId6270"/>
                <a:stretch>
                  <a:fillRect/>
                </a:stretch>
              </p:blipFill>
              <p:spPr>
                <a:xfrm>
                  <a:off x="4901088" y="4762135"/>
                  <a:ext cx="370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1">
              <p14:nvContentPartPr>
                <p14:cNvPr id="3708" name="Ink 3707">
                  <a:extLst>
                    <a:ext uri="{FF2B5EF4-FFF2-40B4-BE49-F238E27FC236}">
                      <a16:creationId xmlns:a16="http://schemas.microsoft.com/office/drawing/2014/main" id="{C7AFC3E0-71EA-F629-AB90-632316E2902D}"/>
                    </a:ext>
                  </a:extLst>
                </p14:cNvPr>
                <p14:cNvContentPartPr/>
                <p14:nvPr/>
              </p14:nvContentPartPr>
              <p14:xfrm>
                <a:off x="4693008" y="4818295"/>
                <a:ext cx="217080" cy="835560"/>
              </p14:xfrm>
            </p:contentPart>
          </mc:Choice>
          <mc:Fallback xmlns="">
            <p:pic>
              <p:nvPicPr>
                <p:cNvPr id="3708" name="Ink 3707">
                  <a:extLst>
                    <a:ext uri="{FF2B5EF4-FFF2-40B4-BE49-F238E27FC236}">
                      <a16:creationId xmlns:a16="http://schemas.microsoft.com/office/drawing/2014/main" id="{C7AFC3E0-71EA-F629-AB90-632316E2902D}"/>
                    </a:ext>
                  </a:extLst>
                </p:cNvPr>
                <p:cNvPicPr/>
                <p:nvPr/>
              </p:nvPicPr>
              <p:blipFill>
                <a:blip r:embed="rId6272"/>
                <a:stretch>
                  <a:fillRect/>
                </a:stretch>
              </p:blipFill>
              <p:spPr>
                <a:xfrm>
                  <a:off x="4675368" y="4800655"/>
                  <a:ext cx="252720" cy="87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3">
              <p14:nvContentPartPr>
                <p14:cNvPr id="3709" name="Ink 3708">
                  <a:extLst>
                    <a:ext uri="{FF2B5EF4-FFF2-40B4-BE49-F238E27FC236}">
                      <a16:creationId xmlns:a16="http://schemas.microsoft.com/office/drawing/2014/main" id="{9DD769F3-3738-0E7D-4F1B-0CBC7EC897F3}"/>
                    </a:ext>
                  </a:extLst>
                </p14:cNvPr>
                <p14:cNvContentPartPr/>
                <p14:nvPr/>
              </p14:nvContentPartPr>
              <p14:xfrm>
                <a:off x="4680768" y="5452615"/>
                <a:ext cx="161280" cy="213840"/>
              </p14:xfrm>
            </p:contentPart>
          </mc:Choice>
          <mc:Fallback xmlns="">
            <p:pic>
              <p:nvPicPr>
                <p:cNvPr id="3709" name="Ink 3708">
                  <a:extLst>
                    <a:ext uri="{FF2B5EF4-FFF2-40B4-BE49-F238E27FC236}">
                      <a16:creationId xmlns:a16="http://schemas.microsoft.com/office/drawing/2014/main" id="{9DD769F3-3738-0E7D-4F1B-0CBC7EC897F3}"/>
                    </a:ext>
                  </a:extLst>
                </p:cNvPr>
                <p:cNvPicPr/>
                <p:nvPr/>
              </p:nvPicPr>
              <p:blipFill>
                <a:blip r:embed="rId6274"/>
                <a:stretch>
                  <a:fillRect/>
                </a:stretch>
              </p:blipFill>
              <p:spPr>
                <a:xfrm>
                  <a:off x="4662768" y="5434975"/>
                  <a:ext cx="1969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5">
              <p14:nvContentPartPr>
                <p14:cNvPr id="3711" name="Ink 3710">
                  <a:extLst>
                    <a:ext uri="{FF2B5EF4-FFF2-40B4-BE49-F238E27FC236}">
                      <a16:creationId xmlns:a16="http://schemas.microsoft.com/office/drawing/2014/main" id="{B5799562-7F86-0336-4060-48D7CB0D4C0A}"/>
                    </a:ext>
                  </a:extLst>
                </p14:cNvPr>
                <p14:cNvContentPartPr/>
                <p14:nvPr/>
              </p14:nvContentPartPr>
              <p14:xfrm>
                <a:off x="4584288" y="5896495"/>
                <a:ext cx="204840" cy="292680"/>
              </p14:xfrm>
            </p:contentPart>
          </mc:Choice>
          <mc:Fallback xmlns="">
            <p:pic>
              <p:nvPicPr>
                <p:cNvPr id="3711" name="Ink 3710">
                  <a:extLst>
                    <a:ext uri="{FF2B5EF4-FFF2-40B4-BE49-F238E27FC236}">
                      <a16:creationId xmlns:a16="http://schemas.microsoft.com/office/drawing/2014/main" id="{B5799562-7F86-0336-4060-48D7CB0D4C0A}"/>
                    </a:ext>
                  </a:extLst>
                </p:cNvPr>
                <p:cNvPicPr/>
                <p:nvPr/>
              </p:nvPicPr>
              <p:blipFill>
                <a:blip r:embed="rId6276"/>
                <a:stretch>
                  <a:fillRect/>
                </a:stretch>
              </p:blipFill>
              <p:spPr>
                <a:xfrm>
                  <a:off x="4566288" y="5878855"/>
                  <a:ext cx="24048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7">
              <p14:nvContentPartPr>
                <p14:cNvPr id="3712" name="Ink 3711">
                  <a:extLst>
                    <a:ext uri="{FF2B5EF4-FFF2-40B4-BE49-F238E27FC236}">
                      <a16:creationId xmlns:a16="http://schemas.microsoft.com/office/drawing/2014/main" id="{AD7046BB-2AFE-F9AA-9DC3-A87943B28119}"/>
                    </a:ext>
                  </a:extLst>
                </p14:cNvPr>
                <p14:cNvContentPartPr/>
                <p14:nvPr/>
              </p14:nvContentPartPr>
              <p14:xfrm>
                <a:off x="4781568" y="5839255"/>
                <a:ext cx="69840" cy="9720"/>
              </p14:xfrm>
            </p:contentPart>
          </mc:Choice>
          <mc:Fallback xmlns="">
            <p:pic>
              <p:nvPicPr>
                <p:cNvPr id="3712" name="Ink 3711">
                  <a:extLst>
                    <a:ext uri="{FF2B5EF4-FFF2-40B4-BE49-F238E27FC236}">
                      <a16:creationId xmlns:a16="http://schemas.microsoft.com/office/drawing/2014/main" id="{AD7046BB-2AFE-F9AA-9DC3-A87943B28119}"/>
                    </a:ext>
                  </a:extLst>
                </p:cNvPr>
                <p:cNvPicPr/>
                <p:nvPr/>
              </p:nvPicPr>
              <p:blipFill>
                <a:blip r:embed="rId6278"/>
                <a:stretch>
                  <a:fillRect/>
                </a:stretch>
              </p:blipFill>
              <p:spPr>
                <a:xfrm>
                  <a:off x="4763928" y="5821615"/>
                  <a:ext cx="1054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9">
              <p14:nvContentPartPr>
                <p14:cNvPr id="3714" name="Ink 3713">
                  <a:extLst>
                    <a:ext uri="{FF2B5EF4-FFF2-40B4-BE49-F238E27FC236}">
                      <a16:creationId xmlns:a16="http://schemas.microsoft.com/office/drawing/2014/main" id="{6161305A-76C7-4C75-4D69-2DFA25203C84}"/>
                    </a:ext>
                  </a:extLst>
                </p14:cNvPr>
                <p14:cNvContentPartPr/>
                <p14:nvPr/>
              </p14:nvContentPartPr>
              <p14:xfrm>
                <a:off x="5175408" y="4924135"/>
                <a:ext cx="97200" cy="338040"/>
              </p14:xfrm>
            </p:contentPart>
          </mc:Choice>
          <mc:Fallback xmlns="">
            <p:pic>
              <p:nvPicPr>
                <p:cNvPr id="3714" name="Ink 3713">
                  <a:extLst>
                    <a:ext uri="{FF2B5EF4-FFF2-40B4-BE49-F238E27FC236}">
                      <a16:creationId xmlns:a16="http://schemas.microsoft.com/office/drawing/2014/main" id="{6161305A-76C7-4C75-4D69-2DFA25203C84}"/>
                    </a:ext>
                  </a:extLst>
                </p:cNvPr>
                <p:cNvPicPr/>
                <p:nvPr/>
              </p:nvPicPr>
              <p:blipFill>
                <a:blip r:embed="rId6280"/>
                <a:stretch>
                  <a:fillRect/>
                </a:stretch>
              </p:blipFill>
              <p:spPr>
                <a:xfrm>
                  <a:off x="5157768" y="4906135"/>
                  <a:ext cx="13284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1">
              <p14:nvContentPartPr>
                <p14:cNvPr id="3715" name="Ink 3714">
                  <a:extLst>
                    <a:ext uri="{FF2B5EF4-FFF2-40B4-BE49-F238E27FC236}">
                      <a16:creationId xmlns:a16="http://schemas.microsoft.com/office/drawing/2014/main" id="{C2FEEB57-0C0E-058E-738B-F1625A1CAEC3}"/>
                    </a:ext>
                  </a:extLst>
                </p14:cNvPr>
                <p14:cNvContentPartPr/>
                <p14:nvPr/>
              </p14:nvContentPartPr>
              <p14:xfrm>
                <a:off x="5215008" y="5162815"/>
                <a:ext cx="5760" cy="33840"/>
              </p14:xfrm>
            </p:contentPart>
          </mc:Choice>
          <mc:Fallback xmlns="">
            <p:pic>
              <p:nvPicPr>
                <p:cNvPr id="3715" name="Ink 3714">
                  <a:extLst>
                    <a:ext uri="{FF2B5EF4-FFF2-40B4-BE49-F238E27FC236}">
                      <a16:creationId xmlns:a16="http://schemas.microsoft.com/office/drawing/2014/main" id="{C2FEEB57-0C0E-058E-738B-F1625A1CAEC3}"/>
                    </a:ext>
                  </a:extLst>
                </p:cNvPr>
                <p:cNvPicPr/>
                <p:nvPr/>
              </p:nvPicPr>
              <p:blipFill>
                <a:blip r:embed="rId6282"/>
                <a:stretch>
                  <a:fillRect/>
                </a:stretch>
              </p:blipFill>
              <p:spPr>
                <a:xfrm>
                  <a:off x="5197368" y="5144815"/>
                  <a:ext cx="414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3">
              <p14:nvContentPartPr>
                <p14:cNvPr id="3716" name="Ink 3715">
                  <a:extLst>
                    <a:ext uri="{FF2B5EF4-FFF2-40B4-BE49-F238E27FC236}">
                      <a16:creationId xmlns:a16="http://schemas.microsoft.com/office/drawing/2014/main" id="{82B29A3B-D7D2-706A-4916-A81B7FFD10B7}"/>
                    </a:ext>
                  </a:extLst>
                </p14:cNvPr>
                <p14:cNvContentPartPr/>
                <p14:nvPr/>
              </p14:nvContentPartPr>
              <p14:xfrm>
                <a:off x="5157408" y="5244175"/>
                <a:ext cx="43560" cy="314640"/>
              </p14:xfrm>
            </p:contentPart>
          </mc:Choice>
          <mc:Fallback xmlns="">
            <p:pic>
              <p:nvPicPr>
                <p:cNvPr id="3716" name="Ink 3715">
                  <a:extLst>
                    <a:ext uri="{FF2B5EF4-FFF2-40B4-BE49-F238E27FC236}">
                      <a16:creationId xmlns:a16="http://schemas.microsoft.com/office/drawing/2014/main" id="{82B29A3B-D7D2-706A-4916-A81B7FFD10B7}"/>
                    </a:ext>
                  </a:extLst>
                </p:cNvPr>
                <p:cNvPicPr/>
                <p:nvPr/>
              </p:nvPicPr>
              <p:blipFill>
                <a:blip r:embed="rId6284"/>
                <a:stretch>
                  <a:fillRect/>
                </a:stretch>
              </p:blipFill>
              <p:spPr>
                <a:xfrm>
                  <a:off x="5139408" y="5226175"/>
                  <a:ext cx="7920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5">
              <p14:nvContentPartPr>
                <p14:cNvPr id="3717" name="Ink 3716">
                  <a:extLst>
                    <a:ext uri="{FF2B5EF4-FFF2-40B4-BE49-F238E27FC236}">
                      <a16:creationId xmlns:a16="http://schemas.microsoft.com/office/drawing/2014/main" id="{972C2F22-32EA-27DE-959D-9437CD786D89}"/>
                    </a:ext>
                  </a:extLst>
                </p14:cNvPr>
                <p14:cNvContentPartPr/>
                <p14:nvPr/>
              </p14:nvContentPartPr>
              <p14:xfrm>
                <a:off x="5107008" y="5457295"/>
                <a:ext cx="136440" cy="342720"/>
              </p14:xfrm>
            </p:contentPart>
          </mc:Choice>
          <mc:Fallback xmlns="">
            <p:pic>
              <p:nvPicPr>
                <p:cNvPr id="3717" name="Ink 3716">
                  <a:extLst>
                    <a:ext uri="{FF2B5EF4-FFF2-40B4-BE49-F238E27FC236}">
                      <a16:creationId xmlns:a16="http://schemas.microsoft.com/office/drawing/2014/main" id="{972C2F22-32EA-27DE-959D-9437CD786D89}"/>
                    </a:ext>
                  </a:extLst>
                </p:cNvPr>
                <p:cNvPicPr/>
                <p:nvPr/>
              </p:nvPicPr>
              <p:blipFill>
                <a:blip r:embed="rId6286"/>
                <a:stretch>
                  <a:fillRect/>
                </a:stretch>
              </p:blipFill>
              <p:spPr>
                <a:xfrm>
                  <a:off x="5089008" y="5439655"/>
                  <a:ext cx="17208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7">
              <p14:nvContentPartPr>
                <p14:cNvPr id="3718" name="Ink 3717">
                  <a:extLst>
                    <a:ext uri="{FF2B5EF4-FFF2-40B4-BE49-F238E27FC236}">
                      <a16:creationId xmlns:a16="http://schemas.microsoft.com/office/drawing/2014/main" id="{3F1D6F60-601E-91A5-84B3-8486F30283AC}"/>
                    </a:ext>
                  </a:extLst>
                </p14:cNvPr>
                <p14:cNvContentPartPr/>
                <p14:nvPr/>
              </p14:nvContentPartPr>
              <p14:xfrm>
                <a:off x="4903608" y="5744215"/>
                <a:ext cx="309600" cy="309960"/>
              </p14:xfrm>
            </p:contentPart>
          </mc:Choice>
          <mc:Fallback xmlns="">
            <p:pic>
              <p:nvPicPr>
                <p:cNvPr id="3718" name="Ink 3717">
                  <a:extLst>
                    <a:ext uri="{FF2B5EF4-FFF2-40B4-BE49-F238E27FC236}">
                      <a16:creationId xmlns:a16="http://schemas.microsoft.com/office/drawing/2014/main" id="{3F1D6F60-601E-91A5-84B3-8486F30283AC}"/>
                    </a:ext>
                  </a:extLst>
                </p:cNvPr>
                <p:cNvPicPr/>
                <p:nvPr/>
              </p:nvPicPr>
              <p:blipFill>
                <a:blip r:embed="rId6288"/>
                <a:stretch>
                  <a:fillRect/>
                </a:stretch>
              </p:blipFill>
              <p:spPr>
                <a:xfrm>
                  <a:off x="4885608" y="5726215"/>
                  <a:ext cx="34524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9">
              <p14:nvContentPartPr>
                <p14:cNvPr id="3719" name="Ink 3718">
                  <a:extLst>
                    <a:ext uri="{FF2B5EF4-FFF2-40B4-BE49-F238E27FC236}">
                      <a16:creationId xmlns:a16="http://schemas.microsoft.com/office/drawing/2014/main" id="{E3AE47C9-ACA6-13E0-7F5F-F5F5BF618CDC}"/>
                    </a:ext>
                  </a:extLst>
                </p14:cNvPr>
                <p14:cNvContentPartPr/>
                <p14:nvPr/>
              </p14:nvContentPartPr>
              <p14:xfrm>
                <a:off x="4793808" y="6077575"/>
                <a:ext cx="207720" cy="313560"/>
              </p14:xfrm>
            </p:contentPart>
          </mc:Choice>
          <mc:Fallback xmlns="">
            <p:pic>
              <p:nvPicPr>
                <p:cNvPr id="3719" name="Ink 3718">
                  <a:extLst>
                    <a:ext uri="{FF2B5EF4-FFF2-40B4-BE49-F238E27FC236}">
                      <a16:creationId xmlns:a16="http://schemas.microsoft.com/office/drawing/2014/main" id="{E3AE47C9-ACA6-13E0-7F5F-F5F5BF618CDC}"/>
                    </a:ext>
                  </a:extLst>
                </p:cNvPr>
                <p:cNvPicPr/>
                <p:nvPr/>
              </p:nvPicPr>
              <p:blipFill>
                <a:blip r:embed="rId6290"/>
                <a:stretch>
                  <a:fillRect/>
                </a:stretch>
              </p:blipFill>
              <p:spPr>
                <a:xfrm>
                  <a:off x="4776168" y="6059935"/>
                  <a:ext cx="24336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1">
              <p14:nvContentPartPr>
                <p14:cNvPr id="3721" name="Ink 3720">
                  <a:extLst>
                    <a:ext uri="{FF2B5EF4-FFF2-40B4-BE49-F238E27FC236}">
                      <a16:creationId xmlns:a16="http://schemas.microsoft.com/office/drawing/2014/main" id="{6E1D1463-C37E-25D7-D851-EF1B1CA16427}"/>
                    </a:ext>
                  </a:extLst>
                </p14:cNvPr>
                <p14:cNvContentPartPr/>
                <p14:nvPr/>
              </p14:nvContentPartPr>
              <p14:xfrm>
                <a:off x="5289528" y="3930175"/>
                <a:ext cx="25560" cy="169920"/>
              </p14:xfrm>
            </p:contentPart>
          </mc:Choice>
          <mc:Fallback xmlns="">
            <p:pic>
              <p:nvPicPr>
                <p:cNvPr id="3721" name="Ink 3720">
                  <a:extLst>
                    <a:ext uri="{FF2B5EF4-FFF2-40B4-BE49-F238E27FC236}">
                      <a16:creationId xmlns:a16="http://schemas.microsoft.com/office/drawing/2014/main" id="{6E1D1463-C37E-25D7-D851-EF1B1CA16427}"/>
                    </a:ext>
                  </a:extLst>
                </p:cNvPr>
                <p:cNvPicPr/>
                <p:nvPr/>
              </p:nvPicPr>
              <p:blipFill>
                <a:blip r:embed="rId6292"/>
                <a:stretch>
                  <a:fillRect/>
                </a:stretch>
              </p:blipFill>
              <p:spPr>
                <a:xfrm>
                  <a:off x="5271528" y="3912535"/>
                  <a:ext cx="612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3">
              <p14:nvContentPartPr>
                <p14:cNvPr id="3722" name="Ink 3721">
                  <a:extLst>
                    <a:ext uri="{FF2B5EF4-FFF2-40B4-BE49-F238E27FC236}">
                      <a16:creationId xmlns:a16="http://schemas.microsoft.com/office/drawing/2014/main" id="{74C8BF27-EAAC-FEEA-273D-E20FC964DEFD}"/>
                    </a:ext>
                  </a:extLst>
                </p14:cNvPr>
                <p14:cNvContentPartPr/>
                <p14:nvPr/>
              </p14:nvContentPartPr>
              <p14:xfrm>
                <a:off x="5207808" y="4122775"/>
                <a:ext cx="154080" cy="99360"/>
              </p14:xfrm>
            </p:contentPart>
          </mc:Choice>
          <mc:Fallback xmlns="">
            <p:pic>
              <p:nvPicPr>
                <p:cNvPr id="3722" name="Ink 3721">
                  <a:extLst>
                    <a:ext uri="{FF2B5EF4-FFF2-40B4-BE49-F238E27FC236}">
                      <a16:creationId xmlns:a16="http://schemas.microsoft.com/office/drawing/2014/main" id="{74C8BF27-EAAC-FEEA-273D-E20FC964DEFD}"/>
                    </a:ext>
                  </a:extLst>
                </p:cNvPr>
                <p:cNvPicPr/>
                <p:nvPr/>
              </p:nvPicPr>
              <p:blipFill>
                <a:blip r:embed="rId6294"/>
                <a:stretch>
                  <a:fillRect/>
                </a:stretch>
              </p:blipFill>
              <p:spPr>
                <a:xfrm>
                  <a:off x="5189808" y="4104775"/>
                  <a:ext cx="1897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5">
              <p14:nvContentPartPr>
                <p14:cNvPr id="3723" name="Ink 3722">
                  <a:extLst>
                    <a:ext uri="{FF2B5EF4-FFF2-40B4-BE49-F238E27FC236}">
                      <a16:creationId xmlns:a16="http://schemas.microsoft.com/office/drawing/2014/main" id="{3D4393A1-FBB3-7A2F-A9A4-C1E7F4621AC4}"/>
                    </a:ext>
                  </a:extLst>
                </p14:cNvPr>
                <p14:cNvContentPartPr/>
                <p14:nvPr/>
              </p14:nvContentPartPr>
              <p14:xfrm>
                <a:off x="5228328" y="4241935"/>
                <a:ext cx="71280" cy="326520"/>
              </p14:xfrm>
            </p:contentPart>
          </mc:Choice>
          <mc:Fallback xmlns="">
            <p:pic>
              <p:nvPicPr>
                <p:cNvPr id="3723" name="Ink 3722">
                  <a:extLst>
                    <a:ext uri="{FF2B5EF4-FFF2-40B4-BE49-F238E27FC236}">
                      <a16:creationId xmlns:a16="http://schemas.microsoft.com/office/drawing/2014/main" id="{3D4393A1-FBB3-7A2F-A9A4-C1E7F4621AC4}"/>
                    </a:ext>
                  </a:extLst>
                </p:cNvPr>
                <p:cNvPicPr/>
                <p:nvPr/>
              </p:nvPicPr>
              <p:blipFill>
                <a:blip r:embed="rId6296"/>
                <a:stretch>
                  <a:fillRect/>
                </a:stretch>
              </p:blipFill>
              <p:spPr>
                <a:xfrm>
                  <a:off x="5210688" y="4224295"/>
                  <a:ext cx="10692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7">
              <p14:nvContentPartPr>
                <p14:cNvPr id="3724" name="Ink 3723">
                  <a:extLst>
                    <a:ext uri="{FF2B5EF4-FFF2-40B4-BE49-F238E27FC236}">
                      <a16:creationId xmlns:a16="http://schemas.microsoft.com/office/drawing/2014/main" id="{D9D631F0-D0F3-F48C-6527-389A2522AE96}"/>
                    </a:ext>
                  </a:extLst>
                </p14:cNvPr>
                <p14:cNvContentPartPr/>
                <p14:nvPr/>
              </p14:nvContentPartPr>
              <p14:xfrm>
                <a:off x="5121768" y="4396015"/>
                <a:ext cx="86760" cy="249840"/>
              </p14:xfrm>
            </p:contentPart>
          </mc:Choice>
          <mc:Fallback xmlns="">
            <p:pic>
              <p:nvPicPr>
                <p:cNvPr id="3724" name="Ink 3723">
                  <a:extLst>
                    <a:ext uri="{FF2B5EF4-FFF2-40B4-BE49-F238E27FC236}">
                      <a16:creationId xmlns:a16="http://schemas.microsoft.com/office/drawing/2014/main" id="{D9D631F0-D0F3-F48C-6527-389A2522AE96}"/>
                    </a:ext>
                  </a:extLst>
                </p:cNvPr>
                <p:cNvPicPr/>
                <p:nvPr/>
              </p:nvPicPr>
              <p:blipFill>
                <a:blip r:embed="rId6298"/>
                <a:stretch>
                  <a:fillRect/>
                </a:stretch>
              </p:blipFill>
              <p:spPr>
                <a:xfrm>
                  <a:off x="5104128" y="4378375"/>
                  <a:ext cx="12240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9">
              <p14:nvContentPartPr>
                <p14:cNvPr id="3726" name="Ink 3725">
                  <a:extLst>
                    <a:ext uri="{FF2B5EF4-FFF2-40B4-BE49-F238E27FC236}">
                      <a16:creationId xmlns:a16="http://schemas.microsoft.com/office/drawing/2014/main" id="{0C7C7099-157F-7DD8-9B29-05F2EC46A182}"/>
                    </a:ext>
                  </a:extLst>
                </p14:cNvPr>
                <p14:cNvContentPartPr/>
                <p14:nvPr/>
              </p14:nvContentPartPr>
              <p14:xfrm>
                <a:off x="4336248" y="5530375"/>
                <a:ext cx="9360" cy="47520"/>
              </p14:xfrm>
            </p:contentPart>
          </mc:Choice>
          <mc:Fallback xmlns="">
            <p:pic>
              <p:nvPicPr>
                <p:cNvPr id="3726" name="Ink 3725">
                  <a:extLst>
                    <a:ext uri="{FF2B5EF4-FFF2-40B4-BE49-F238E27FC236}">
                      <a16:creationId xmlns:a16="http://schemas.microsoft.com/office/drawing/2014/main" id="{0C7C7099-157F-7DD8-9B29-05F2EC46A182}"/>
                    </a:ext>
                  </a:extLst>
                </p:cNvPr>
                <p:cNvPicPr/>
                <p:nvPr/>
              </p:nvPicPr>
              <p:blipFill>
                <a:blip r:embed="rId6300"/>
                <a:stretch>
                  <a:fillRect/>
                </a:stretch>
              </p:blipFill>
              <p:spPr>
                <a:xfrm>
                  <a:off x="4318608" y="5512375"/>
                  <a:ext cx="450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1">
              <p14:nvContentPartPr>
                <p14:cNvPr id="3727" name="Ink 3726">
                  <a:extLst>
                    <a:ext uri="{FF2B5EF4-FFF2-40B4-BE49-F238E27FC236}">
                      <a16:creationId xmlns:a16="http://schemas.microsoft.com/office/drawing/2014/main" id="{91F845E6-012D-2497-CED2-945FE75511CD}"/>
                    </a:ext>
                  </a:extLst>
                </p14:cNvPr>
                <p14:cNvContentPartPr/>
                <p14:nvPr/>
              </p14:nvContentPartPr>
              <p14:xfrm>
                <a:off x="4335168" y="5607775"/>
                <a:ext cx="25200" cy="140040"/>
              </p14:xfrm>
            </p:contentPart>
          </mc:Choice>
          <mc:Fallback xmlns="">
            <p:pic>
              <p:nvPicPr>
                <p:cNvPr id="3727" name="Ink 3726">
                  <a:extLst>
                    <a:ext uri="{FF2B5EF4-FFF2-40B4-BE49-F238E27FC236}">
                      <a16:creationId xmlns:a16="http://schemas.microsoft.com/office/drawing/2014/main" id="{91F845E6-012D-2497-CED2-945FE75511CD}"/>
                    </a:ext>
                  </a:extLst>
                </p:cNvPr>
                <p:cNvPicPr/>
                <p:nvPr/>
              </p:nvPicPr>
              <p:blipFill>
                <a:blip r:embed="rId6302"/>
                <a:stretch>
                  <a:fillRect/>
                </a:stretch>
              </p:blipFill>
              <p:spPr>
                <a:xfrm>
                  <a:off x="4317168" y="5589775"/>
                  <a:ext cx="608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3">
              <p14:nvContentPartPr>
                <p14:cNvPr id="3728" name="Ink 3727">
                  <a:extLst>
                    <a:ext uri="{FF2B5EF4-FFF2-40B4-BE49-F238E27FC236}">
                      <a16:creationId xmlns:a16="http://schemas.microsoft.com/office/drawing/2014/main" id="{1F240AC4-EF1A-0CAD-8E67-39528D6DE558}"/>
                    </a:ext>
                  </a:extLst>
                </p14:cNvPr>
                <p14:cNvContentPartPr/>
                <p14:nvPr/>
              </p14:nvContentPartPr>
              <p14:xfrm>
                <a:off x="4278648" y="5766895"/>
                <a:ext cx="93240" cy="295920"/>
              </p14:xfrm>
            </p:contentPart>
          </mc:Choice>
          <mc:Fallback xmlns="">
            <p:pic>
              <p:nvPicPr>
                <p:cNvPr id="3728" name="Ink 3727">
                  <a:extLst>
                    <a:ext uri="{FF2B5EF4-FFF2-40B4-BE49-F238E27FC236}">
                      <a16:creationId xmlns:a16="http://schemas.microsoft.com/office/drawing/2014/main" id="{1F240AC4-EF1A-0CAD-8E67-39528D6DE558}"/>
                    </a:ext>
                  </a:extLst>
                </p:cNvPr>
                <p:cNvPicPr/>
                <p:nvPr/>
              </p:nvPicPr>
              <p:blipFill>
                <a:blip r:embed="rId6304"/>
                <a:stretch>
                  <a:fillRect/>
                </a:stretch>
              </p:blipFill>
              <p:spPr>
                <a:xfrm>
                  <a:off x="4260648" y="5749255"/>
                  <a:ext cx="12888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5">
              <p14:nvContentPartPr>
                <p14:cNvPr id="3729" name="Ink 3728">
                  <a:extLst>
                    <a:ext uri="{FF2B5EF4-FFF2-40B4-BE49-F238E27FC236}">
                      <a16:creationId xmlns:a16="http://schemas.microsoft.com/office/drawing/2014/main" id="{49E2C39C-3FA7-6AAE-AA9F-D04B2469BE2B}"/>
                    </a:ext>
                  </a:extLst>
                </p14:cNvPr>
                <p14:cNvContentPartPr/>
                <p14:nvPr/>
              </p14:nvContentPartPr>
              <p14:xfrm>
                <a:off x="4137888" y="6012415"/>
                <a:ext cx="58680" cy="98280"/>
              </p14:xfrm>
            </p:contentPart>
          </mc:Choice>
          <mc:Fallback xmlns="">
            <p:pic>
              <p:nvPicPr>
                <p:cNvPr id="3729" name="Ink 3728">
                  <a:extLst>
                    <a:ext uri="{FF2B5EF4-FFF2-40B4-BE49-F238E27FC236}">
                      <a16:creationId xmlns:a16="http://schemas.microsoft.com/office/drawing/2014/main" id="{49E2C39C-3FA7-6AAE-AA9F-D04B2469BE2B}"/>
                    </a:ext>
                  </a:extLst>
                </p:cNvPr>
                <p:cNvPicPr/>
                <p:nvPr/>
              </p:nvPicPr>
              <p:blipFill>
                <a:blip r:embed="rId6306"/>
                <a:stretch>
                  <a:fillRect/>
                </a:stretch>
              </p:blipFill>
              <p:spPr>
                <a:xfrm>
                  <a:off x="4119888" y="5994775"/>
                  <a:ext cx="943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7">
              <p14:nvContentPartPr>
                <p14:cNvPr id="3730" name="Ink 3729">
                  <a:extLst>
                    <a:ext uri="{FF2B5EF4-FFF2-40B4-BE49-F238E27FC236}">
                      <a16:creationId xmlns:a16="http://schemas.microsoft.com/office/drawing/2014/main" id="{F9F2B8E5-3CD8-75C6-EA6A-3401292B0F80}"/>
                    </a:ext>
                  </a:extLst>
                </p14:cNvPr>
                <p14:cNvContentPartPr/>
                <p14:nvPr/>
              </p14:nvContentPartPr>
              <p14:xfrm>
                <a:off x="4088928" y="6096295"/>
                <a:ext cx="84600" cy="125280"/>
              </p14:xfrm>
            </p:contentPart>
          </mc:Choice>
          <mc:Fallback xmlns="">
            <p:pic>
              <p:nvPicPr>
                <p:cNvPr id="3730" name="Ink 3729">
                  <a:extLst>
                    <a:ext uri="{FF2B5EF4-FFF2-40B4-BE49-F238E27FC236}">
                      <a16:creationId xmlns:a16="http://schemas.microsoft.com/office/drawing/2014/main" id="{F9F2B8E5-3CD8-75C6-EA6A-3401292B0F80}"/>
                    </a:ext>
                  </a:extLst>
                </p:cNvPr>
                <p:cNvPicPr/>
                <p:nvPr/>
              </p:nvPicPr>
              <p:blipFill>
                <a:blip r:embed="rId6308"/>
                <a:stretch>
                  <a:fillRect/>
                </a:stretch>
              </p:blipFill>
              <p:spPr>
                <a:xfrm>
                  <a:off x="4071288" y="6078295"/>
                  <a:ext cx="1202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9">
              <p14:nvContentPartPr>
                <p14:cNvPr id="3731" name="Ink 3730">
                  <a:extLst>
                    <a:ext uri="{FF2B5EF4-FFF2-40B4-BE49-F238E27FC236}">
                      <a16:creationId xmlns:a16="http://schemas.microsoft.com/office/drawing/2014/main" id="{8FFC7EF5-73D9-CE61-C370-0DED9A964832}"/>
                    </a:ext>
                  </a:extLst>
                </p14:cNvPr>
                <p14:cNvContentPartPr/>
                <p14:nvPr/>
              </p14:nvContentPartPr>
              <p14:xfrm>
                <a:off x="3902448" y="6124375"/>
                <a:ext cx="131040" cy="121680"/>
              </p14:xfrm>
            </p:contentPart>
          </mc:Choice>
          <mc:Fallback xmlns="">
            <p:pic>
              <p:nvPicPr>
                <p:cNvPr id="3731" name="Ink 3730">
                  <a:extLst>
                    <a:ext uri="{FF2B5EF4-FFF2-40B4-BE49-F238E27FC236}">
                      <a16:creationId xmlns:a16="http://schemas.microsoft.com/office/drawing/2014/main" id="{8FFC7EF5-73D9-CE61-C370-0DED9A964832}"/>
                    </a:ext>
                  </a:extLst>
                </p:cNvPr>
                <p:cNvPicPr/>
                <p:nvPr/>
              </p:nvPicPr>
              <p:blipFill>
                <a:blip r:embed="rId6310"/>
                <a:stretch>
                  <a:fillRect/>
                </a:stretch>
              </p:blipFill>
              <p:spPr>
                <a:xfrm>
                  <a:off x="3884808" y="6106735"/>
                  <a:ext cx="1666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1">
              <p14:nvContentPartPr>
                <p14:cNvPr id="3732" name="Ink 3731">
                  <a:extLst>
                    <a:ext uri="{FF2B5EF4-FFF2-40B4-BE49-F238E27FC236}">
                      <a16:creationId xmlns:a16="http://schemas.microsoft.com/office/drawing/2014/main" id="{E925FA84-F1F0-97CB-B628-D0D098F85EAF}"/>
                    </a:ext>
                  </a:extLst>
                </p14:cNvPr>
                <p14:cNvContentPartPr/>
                <p14:nvPr/>
              </p14:nvContentPartPr>
              <p14:xfrm>
                <a:off x="3691128" y="6310855"/>
                <a:ext cx="140760" cy="94320"/>
              </p14:xfrm>
            </p:contentPart>
          </mc:Choice>
          <mc:Fallback xmlns="">
            <p:pic>
              <p:nvPicPr>
                <p:cNvPr id="3732" name="Ink 3731">
                  <a:extLst>
                    <a:ext uri="{FF2B5EF4-FFF2-40B4-BE49-F238E27FC236}">
                      <a16:creationId xmlns:a16="http://schemas.microsoft.com/office/drawing/2014/main" id="{E925FA84-F1F0-97CB-B628-D0D098F85EAF}"/>
                    </a:ext>
                  </a:extLst>
                </p:cNvPr>
                <p:cNvPicPr/>
                <p:nvPr/>
              </p:nvPicPr>
              <p:blipFill>
                <a:blip r:embed="rId6312"/>
                <a:stretch>
                  <a:fillRect/>
                </a:stretch>
              </p:blipFill>
              <p:spPr>
                <a:xfrm>
                  <a:off x="3673128" y="6292855"/>
                  <a:ext cx="1764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3">
              <p14:nvContentPartPr>
                <p14:cNvPr id="3733" name="Ink 3732">
                  <a:extLst>
                    <a:ext uri="{FF2B5EF4-FFF2-40B4-BE49-F238E27FC236}">
                      <a16:creationId xmlns:a16="http://schemas.microsoft.com/office/drawing/2014/main" id="{1BCED338-28D8-4FD0-0A6E-9EDAB0455D7F}"/>
                    </a:ext>
                  </a:extLst>
                </p14:cNvPr>
                <p14:cNvContentPartPr/>
                <p14:nvPr/>
              </p14:nvContentPartPr>
              <p14:xfrm>
                <a:off x="3846288" y="6275935"/>
                <a:ext cx="7920" cy="12240"/>
              </p14:xfrm>
            </p:contentPart>
          </mc:Choice>
          <mc:Fallback xmlns="">
            <p:pic>
              <p:nvPicPr>
                <p:cNvPr id="3733" name="Ink 3732">
                  <a:extLst>
                    <a:ext uri="{FF2B5EF4-FFF2-40B4-BE49-F238E27FC236}">
                      <a16:creationId xmlns:a16="http://schemas.microsoft.com/office/drawing/2014/main" id="{1BCED338-28D8-4FD0-0A6E-9EDAB0455D7F}"/>
                    </a:ext>
                  </a:extLst>
                </p:cNvPr>
                <p:cNvPicPr/>
                <p:nvPr/>
              </p:nvPicPr>
              <p:blipFill>
                <a:blip r:embed="rId6314"/>
                <a:stretch>
                  <a:fillRect/>
                </a:stretch>
              </p:blipFill>
              <p:spPr>
                <a:xfrm>
                  <a:off x="3828288" y="6258295"/>
                  <a:ext cx="435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5">
              <p14:nvContentPartPr>
                <p14:cNvPr id="3735" name="Ink 3734">
                  <a:extLst>
                    <a:ext uri="{FF2B5EF4-FFF2-40B4-BE49-F238E27FC236}">
                      <a16:creationId xmlns:a16="http://schemas.microsoft.com/office/drawing/2014/main" id="{A8E5CE8F-EF6D-49D3-2FF4-80C7514C5C04}"/>
                    </a:ext>
                  </a:extLst>
                </p14:cNvPr>
                <p14:cNvContentPartPr/>
                <p14:nvPr/>
              </p14:nvContentPartPr>
              <p14:xfrm>
                <a:off x="2944128" y="6429655"/>
                <a:ext cx="281160" cy="187200"/>
              </p14:xfrm>
            </p:contentPart>
          </mc:Choice>
          <mc:Fallback xmlns="">
            <p:pic>
              <p:nvPicPr>
                <p:cNvPr id="3735" name="Ink 3734">
                  <a:extLst>
                    <a:ext uri="{FF2B5EF4-FFF2-40B4-BE49-F238E27FC236}">
                      <a16:creationId xmlns:a16="http://schemas.microsoft.com/office/drawing/2014/main" id="{A8E5CE8F-EF6D-49D3-2FF4-80C7514C5C04}"/>
                    </a:ext>
                  </a:extLst>
                </p:cNvPr>
                <p:cNvPicPr/>
                <p:nvPr/>
              </p:nvPicPr>
              <p:blipFill>
                <a:blip r:embed="rId6316"/>
                <a:stretch>
                  <a:fillRect/>
                </a:stretch>
              </p:blipFill>
              <p:spPr>
                <a:xfrm>
                  <a:off x="2926488" y="6412015"/>
                  <a:ext cx="3168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7">
              <p14:nvContentPartPr>
                <p14:cNvPr id="3736" name="Ink 3735">
                  <a:extLst>
                    <a:ext uri="{FF2B5EF4-FFF2-40B4-BE49-F238E27FC236}">
                      <a16:creationId xmlns:a16="http://schemas.microsoft.com/office/drawing/2014/main" id="{A39F6E31-67A2-2879-B952-FCEA8F170A64}"/>
                    </a:ext>
                  </a:extLst>
                </p14:cNvPr>
                <p14:cNvContentPartPr/>
                <p14:nvPr/>
              </p14:nvContentPartPr>
              <p14:xfrm>
                <a:off x="3510408" y="6033295"/>
                <a:ext cx="133560" cy="177120"/>
              </p14:xfrm>
            </p:contentPart>
          </mc:Choice>
          <mc:Fallback xmlns="">
            <p:pic>
              <p:nvPicPr>
                <p:cNvPr id="3736" name="Ink 3735">
                  <a:extLst>
                    <a:ext uri="{FF2B5EF4-FFF2-40B4-BE49-F238E27FC236}">
                      <a16:creationId xmlns:a16="http://schemas.microsoft.com/office/drawing/2014/main" id="{A39F6E31-67A2-2879-B952-FCEA8F170A64}"/>
                    </a:ext>
                  </a:extLst>
                </p:cNvPr>
                <p:cNvPicPr/>
                <p:nvPr/>
              </p:nvPicPr>
              <p:blipFill>
                <a:blip r:embed="rId6318"/>
                <a:stretch>
                  <a:fillRect/>
                </a:stretch>
              </p:blipFill>
              <p:spPr>
                <a:xfrm>
                  <a:off x="3492408" y="6015655"/>
                  <a:ext cx="1692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9">
              <p14:nvContentPartPr>
                <p14:cNvPr id="3738" name="Ink 3737">
                  <a:extLst>
                    <a:ext uri="{FF2B5EF4-FFF2-40B4-BE49-F238E27FC236}">
                      <a16:creationId xmlns:a16="http://schemas.microsoft.com/office/drawing/2014/main" id="{EF14FF28-D9A9-4560-C47B-F16872B7813E}"/>
                    </a:ext>
                  </a:extLst>
                </p14:cNvPr>
                <p14:cNvContentPartPr/>
                <p14:nvPr/>
              </p14:nvContentPartPr>
              <p14:xfrm>
                <a:off x="3457128" y="6148855"/>
                <a:ext cx="121320" cy="140040"/>
              </p14:xfrm>
            </p:contentPart>
          </mc:Choice>
          <mc:Fallback xmlns="">
            <p:pic>
              <p:nvPicPr>
                <p:cNvPr id="3738" name="Ink 3737">
                  <a:extLst>
                    <a:ext uri="{FF2B5EF4-FFF2-40B4-BE49-F238E27FC236}">
                      <a16:creationId xmlns:a16="http://schemas.microsoft.com/office/drawing/2014/main" id="{EF14FF28-D9A9-4560-C47B-F16872B7813E}"/>
                    </a:ext>
                  </a:extLst>
                </p:cNvPr>
                <p:cNvPicPr/>
                <p:nvPr/>
              </p:nvPicPr>
              <p:blipFill>
                <a:blip r:embed="rId6320"/>
                <a:stretch>
                  <a:fillRect/>
                </a:stretch>
              </p:blipFill>
              <p:spPr>
                <a:xfrm>
                  <a:off x="3439128" y="6130855"/>
                  <a:ext cx="156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1">
              <p14:nvContentPartPr>
                <p14:cNvPr id="3740" name="Ink 3739">
                  <a:extLst>
                    <a:ext uri="{FF2B5EF4-FFF2-40B4-BE49-F238E27FC236}">
                      <a16:creationId xmlns:a16="http://schemas.microsoft.com/office/drawing/2014/main" id="{2091F6E1-982C-49B5-E81D-055E62E61604}"/>
                    </a:ext>
                  </a:extLst>
                </p14:cNvPr>
                <p14:cNvContentPartPr/>
                <p14:nvPr/>
              </p14:nvContentPartPr>
              <p14:xfrm>
                <a:off x="3328248" y="6577975"/>
                <a:ext cx="37440" cy="25920"/>
              </p14:xfrm>
            </p:contentPart>
          </mc:Choice>
          <mc:Fallback xmlns="">
            <p:pic>
              <p:nvPicPr>
                <p:cNvPr id="3740" name="Ink 3739">
                  <a:extLst>
                    <a:ext uri="{FF2B5EF4-FFF2-40B4-BE49-F238E27FC236}">
                      <a16:creationId xmlns:a16="http://schemas.microsoft.com/office/drawing/2014/main" id="{2091F6E1-982C-49B5-E81D-055E62E61604}"/>
                    </a:ext>
                  </a:extLst>
                </p:cNvPr>
                <p:cNvPicPr/>
                <p:nvPr/>
              </p:nvPicPr>
              <p:blipFill>
                <a:blip r:embed="rId6322"/>
                <a:stretch>
                  <a:fillRect/>
                </a:stretch>
              </p:blipFill>
              <p:spPr>
                <a:xfrm>
                  <a:off x="3310608" y="6560335"/>
                  <a:ext cx="730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3">
              <p14:nvContentPartPr>
                <p14:cNvPr id="3741" name="Ink 3740">
                  <a:extLst>
                    <a:ext uri="{FF2B5EF4-FFF2-40B4-BE49-F238E27FC236}">
                      <a16:creationId xmlns:a16="http://schemas.microsoft.com/office/drawing/2014/main" id="{B602D7DB-D7E3-97D6-D4CD-348874BF505B}"/>
                    </a:ext>
                  </a:extLst>
                </p14:cNvPr>
                <p14:cNvContentPartPr/>
                <p14:nvPr/>
              </p14:nvContentPartPr>
              <p14:xfrm>
                <a:off x="3254448" y="6374935"/>
                <a:ext cx="362880" cy="272160"/>
              </p14:xfrm>
            </p:contentPart>
          </mc:Choice>
          <mc:Fallback xmlns="">
            <p:pic>
              <p:nvPicPr>
                <p:cNvPr id="3741" name="Ink 3740">
                  <a:extLst>
                    <a:ext uri="{FF2B5EF4-FFF2-40B4-BE49-F238E27FC236}">
                      <a16:creationId xmlns:a16="http://schemas.microsoft.com/office/drawing/2014/main" id="{B602D7DB-D7E3-97D6-D4CD-348874BF505B}"/>
                    </a:ext>
                  </a:extLst>
                </p:cNvPr>
                <p:cNvPicPr/>
                <p:nvPr/>
              </p:nvPicPr>
              <p:blipFill>
                <a:blip r:embed="rId6324"/>
                <a:stretch>
                  <a:fillRect/>
                </a:stretch>
              </p:blipFill>
              <p:spPr>
                <a:xfrm>
                  <a:off x="3236808" y="6357295"/>
                  <a:ext cx="39852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5">
              <p14:nvContentPartPr>
                <p14:cNvPr id="3743" name="Ink 3742">
                  <a:extLst>
                    <a:ext uri="{FF2B5EF4-FFF2-40B4-BE49-F238E27FC236}">
                      <a16:creationId xmlns:a16="http://schemas.microsoft.com/office/drawing/2014/main" id="{FB085C98-A8C1-B569-C26E-B582976200D7}"/>
                    </a:ext>
                  </a:extLst>
                </p14:cNvPr>
                <p14:cNvContentPartPr/>
                <p14:nvPr/>
              </p14:nvContentPartPr>
              <p14:xfrm>
                <a:off x="3438048" y="6026815"/>
                <a:ext cx="276120" cy="434880"/>
              </p14:xfrm>
            </p:contentPart>
          </mc:Choice>
          <mc:Fallback xmlns="">
            <p:pic>
              <p:nvPicPr>
                <p:cNvPr id="3743" name="Ink 3742">
                  <a:extLst>
                    <a:ext uri="{FF2B5EF4-FFF2-40B4-BE49-F238E27FC236}">
                      <a16:creationId xmlns:a16="http://schemas.microsoft.com/office/drawing/2014/main" id="{FB085C98-A8C1-B569-C26E-B582976200D7}"/>
                    </a:ext>
                  </a:extLst>
                </p:cNvPr>
                <p:cNvPicPr/>
                <p:nvPr/>
              </p:nvPicPr>
              <p:blipFill>
                <a:blip r:embed="rId6326"/>
                <a:stretch>
                  <a:fillRect/>
                </a:stretch>
              </p:blipFill>
              <p:spPr>
                <a:xfrm>
                  <a:off x="3420408" y="6009175"/>
                  <a:ext cx="31176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7">
              <p14:nvContentPartPr>
                <p14:cNvPr id="3745" name="Ink 3744">
                  <a:extLst>
                    <a:ext uri="{FF2B5EF4-FFF2-40B4-BE49-F238E27FC236}">
                      <a16:creationId xmlns:a16="http://schemas.microsoft.com/office/drawing/2014/main" id="{A1D690A4-DBA5-166C-4EF2-E886B337C6FC}"/>
                    </a:ext>
                  </a:extLst>
                </p14:cNvPr>
                <p14:cNvContentPartPr/>
                <p14:nvPr/>
              </p14:nvContentPartPr>
              <p14:xfrm>
                <a:off x="2582688" y="6711175"/>
                <a:ext cx="569880" cy="181440"/>
              </p14:xfrm>
            </p:contentPart>
          </mc:Choice>
          <mc:Fallback xmlns="">
            <p:pic>
              <p:nvPicPr>
                <p:cNvPr id="3745" name="Ink 3744">
                  <a:extLst>
                    <a:ext uri="{FF2B5EF4-FFF2-40B4-BE49-F238E27FC236}">
                      <a16:creationId xmlns:a16="http://schemas.microsoft.com/office/drawing/2014/main" id="{A1D690A4-DBA5-166C-4EF2-E886B337C6FC}"/>
                    </a:ext>
                  </a:extLst>
                </p:cNvPr>
                <p:cNvPicPr/>
                <p:nvPr/>
              </p:nvPicPr>
              <p:blipFill>
                <a:blip r:embed="rId6328"/>
                <a:stretch>
                  <a:fillRect/>
                </a:stretch>
              </p:blipFill>
              <p:spPr>
                <a:xfrm>
                  <a:off x="2564688" y="6693175"/>
                  <a:ext cx="6055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9">
              <p14:nvContentPartPr>
                <p14:cNvPr id="3746" name="Ink 3745">
                  <a:extLst>
                    <a:ext uri="{FF2B5EF4-FFF2-40B4-BE49-F238E27FC236}">
                      <a16:creationId xmlns:a16="http://schemas.microsoft.com/office/drawing/2014/main" id="{E086895F-D792-FA93-A600-03FBA9EF0932}"/>
                    </a:ext>
                  </a:extLst>
                </p14:cNvPr>
                <p14:cNvContentPartPr/>
                <p14:nvPr/>
              </p14:nvContentPartPr>
              <p14:xfrm>
                <a:off x="3309888" y="6675895"/>
                <a:ext cx="119160" cy="55440"/>
              </p14:xfrm>
            </p:contentPart>
          </mc:Choice>
          <mc:Fallback xmlns="">
            <p:pic>
              <p:nvPicPr>
                <p:cNvPr id="3746" name="Ink 3745">
                  <a:extLst>
                    <a:ext uri="{FF2B5EF4-FFF2-40B4-BE49-F238E27FC236}">
                      <a16:creationId xmlns:a16="http://schemas.microsoft.com/office/drawing/2014/main" id="{E086895F-D792-FA93-A600-03FBA9EF0932}"/>
                    </a:ext>
                  </a:extLst>
                </p:cNvPr>
                <p:cNvPicPr/>
                <p:nvPr/>
              </p:nvPicPr>
              <p:blipFill>
                <a:blip r:embed="rId6330"/>
                <a:stretch>
                  <a:fillRect/>
                </a:stretch>
              </p:blipFill>
              <p:spPr>
                <a:xfrm>
                  <a:off x="3291888" y="6657895"/>
                  <a:ext cx="1548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1">
              <p14:nvContentPartPr>
                <p14:cNvPr id="3747" name="Ink 3746">
                  <a:extLst>
                    <a:ext uri="{FF2B5EF4-FFF2-40B4-BE49-F238E27FC236}">
                      <a16:creationId xmlns:a16="http://schemas.microsoft.com/office/drawing/2014/main" id="{5E582B52-DAA1-3877-B51F-D69502BBEB0F}"/>
                    </a:ext>
                  </a:extLst>
                </p14:cNvPr>
                <p14:cNvContentPartPr/>
                <p14:nvPr/>
              </p14:nvContentPartPr>
              <p14:xfrm>
                <a:off x="3501408" y="6656455"/>
                <a:ext cx="362520" cy="184680"/>
              </p14:xfrm>
            </p:contentPart>
          </mc:Choice>
          <mc:Fallback xmlns="">
            <p:pic>
              <p:nvPicPr>
                <p:cNvPr id="3747" name="Ink 3746">
                  <a:extLst>
                    <a:ext uri="{FF2B5EF4-FFF2-40B4-BE49-F238E27FC236}">
                      <a16:creationId xmlns:a16="http://schemas.microsoft.com/office/drawing/2014/main" id="{5E582B52-DAA1-3877-B51F-D69502BBEB0F}"/>
                    </a:ext>
                  </a:extLst>
                </p:cNvPr>
                <p:cNvPicPr/>
                <p:nvPr/>
              </p:nvPicPr>
              <p:blipFill>
                <a:blip r:embed="rId6332"/>
                <a:stretch>
                  <a:fillRect/>
                </a:stretch>
              </p:blipFill>
              <p:spPr>
                <a:xfrm>
                  <a:off x="3483768" y="6638815"/>
                  <a:ext cx="398160" cy="22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90" name="Group 4089">
            <a:extLst>
              <a:ext uri="{FF2B5EF4-FFF2-40B4-BE49-F238E27FC236}">
                <a16:creationId xmlns:a16="http://schemas.microsoft.com/office/drawing/2014/main" id="{9F95E639-AD98-3ABA-AB6B-0E9E142521E4}"/>
              </a:ext>
            </a:extLst>
          </p:cNvPr>
          <p:cNvGrpSpPr/>
          <p:nvPr/>
        </p:nvGrpSpPr>
        <p:grpSpPr>
          <a:xfrm>
            <a:off x="-531518" y="-1568620"/>
            <a:ext cx="7717320" cy="5830257"/>
            <a:chOff x="-531518" y="-1568620"/>
            <a:chExt cx="7717320" cy="5830257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33">
              <p14:nvContentPartPr>
                <p14:cNvPr id="3819" name="Ink 3818">
                  <a:extLst>
                    <a:ext uri="{FF2B5EF4-FFF2-40B4-BE49-F238E27FC236}">
                      <a16:creationId xmlns:a16="http://schemas.microsoft.com/office/drawing/2014/main" id="{2B385A3E-F207-FBB9-AC27-A79613536DF1}"/>
                    </a:ext>
                  </a:extLst>
                </p14:cNvPr>
                <p14:cNvContentPartPr/>
                <p14:nvPr/>
              </p14:nvContentPartPr>
              <p14:xfrm>
                <a:off x="2177482" y="2600957"/>
                <a:ext cx="78840" cy="142560"/>
              </p14:xfrm>
            </p:contentPart>
          </mc:Choice>
          <mc:Fallback xmlns="">
            <p:pic>
              <p:nvPicPr>
                <p:cNvPr id="3819" name="Ink 3818">
                  <a:extLst>
                    <a:ext uri="{FF2B5EF4-FFF2-40B4-BE49-F238E27FC236}">
                      <a16:creationId xmlns:a16="http://schemas.microsoft.com/office/drawing/2014/main" id="{2B385A3E-F207-FBB9-AC27-A79613536DF1}"/>
                    </a:ext>
                  </a:extLst>
                </p:cNvPr>
                <p:cNvPicPr/>
                <p:nvPr/>
              </p:nvPicPr>
              <p:blipFill>
                <a:blip r:embed="rId6334"/>
                <a:stretch>
                  <a:fillRect/>
                </a:stretch>
              </p:blipFill>
              <p:spPr>
                <a:xfrm>
                  <a:off x="2114842" y="2222957"/>
                  <a:ext cx="204480" cy="89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35">
              <p14:nvContentPartPr>
                <p14:cNvPr id="3821" name="Ink 3820">
                  <a:extLst>
                    <a:ext uri="{FF2B5EF4-FFF2-40B4-BE49-F238E27FC236}">
                      <a16:creationId xmlns:a16="http://schemas.microsoft.com/office/drawing/2014/main" id="{9684A103-D262-4166-6777-1366E67D72D1}"/>
                    </a:ext>
                  </a:extLst>
                </p14:cNvPr>
                <p14:cNvContentPartPr/>
                <p14:nvPr/>
              </p14:nvContentPartPr>
              <p14:xfrm>
                <a:off x="2205562" y="2615717"/>
                <a:ext cx="207360" cy="261000"/>
              </p14:xfrm>
            </p:contentPart>
          </mc:Choice>
          <mc:Fallback xmlns="">
            <p:pic>
              <p:nvPicPr>
                <p:cNvPr id="3821" name="Ink 3820">
                  <a:extLst>
                    <a:ext uri="{FF2B5EF4-FFF2-40B4-BE49-F238E27FC236}">
                      <a16:creationId xmlns:a16="http://schemas.microsoft.com/office/drawing/2014/main" id="{9684A103-D262-4166-6777-1366E67D72D1}"/>
                    </a:ext>
                  </a:extLst>
                </p:cNvPr>
                <p:cNvPicPr/>
                <p:nvPr/>
              </p:nvPicPr>
              <p:blipFill>
                <a:blip r:embed="rId6336"/>
                <a:stretch>
                  <a:fillRect/>
                </a:stretch>
              </p:blipFill>
              <p:spPr>
                <a:xfrm>
                  <a:off x="2142562" y="2237717"/>
                  <a:ext cx="333000" cy="10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37">
              <p14:nvContentPartPr>
                <p14:cNvPr id="3828" name="Ink 3827">
                  <a:extLst>
                    <a:ext uri="{FF2B5EF4-FFF2-40B4-BE49-F238E27FC236}">
                      <a16:creationId xmlns:a16="http://schemas.microsoft.com/office/drawing/2014/main" id="{596DDE40-C07B-6DDA-DE8D-D271B066FAEE}"/>
                    </a:ext>
                  </a:extLst>
                </p14:cNvPr>
                <p14:cNvContentPartPr/>
                <p14:nvPr/>
              </p14:nvContentPartPr>
              <p14:xfrm>
                <a:off x="-271958" y="278957"/>
                <a:ext cx="2737800" cy="2998800"/>
              </p14:xfrm>
            </p:contentPart>
          </mc:Choice>
          <mc:Fallback xmlns="">
            <p:pic>
              <p:nvPicPr>
                <p:cNvPr id="3828" name="Ink 3827">
                  <a:extLst>
                    <a:ext uri="{FF2B5EF4-FFF2-40B4-BE49-F238E27FC236}">
                      <a16:creationId xmlns:a16="http://schemas.microsoft.com/office/drawing/2014/main" id="{596DDE40-C07B-6DDA-DE8D-D271B066FAEE}"/>
                    </a:ext>
                  </a:extLst>
                </p:cNvPr>
                <p:cNvPicPr/>
                <p:nvPr/>
              </p:nvPicPr>
              <p:blipFill>
                <a:blip r:embed="rId6338"/>
                <a:stretch>
                  <a:fillRect/>
                </a:stretch>
              </p:blipFill>
              <p:spPr>
                <a:xfrm>
                  <a:off x="-334598" y="-98683"/>
                  <a:ext cx="2863440" cy="37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39">
              <p14:nvContentPartPr>
                <p14:cNvPr id="3829" name="Ink 3828">
                  <a:extLst>
                    <a:ext uri="{FF2B5EF4-FFF2-40B4-BE49-F238E27FC236}">
                      <a16:creationId xmlns:a16="http://schemas.microsoft.com/office/drawing/2014/main" id="{0DFFA57E-60C0-7A2C-8122-8FDF2978DBC1}"/>
                    </a:ext>
                  </a:extLst>
                </p14:cNvPr>
                <p14:cNvContentPartPr/>
                <p14:nvPr/>
              </p14:nvContentPartPr>
              <p14:xfrm>
                <a:off x="-504878" y="-23443"/>
                <a:ext cx="2650320" cy="2815920"/>
              </p14:xfrm>
            </p:contentPart>
          </mc:Choice>
          <mc:Fallback xmlns="">
            <p:pic>
              <p:nvPicPr>
                <p:cNvPr id="3829" name="Ink 3828">
                  <a:extLst>
                    <a:ext uri="{FF2B5EF4-FFF2-40B4-BE49-F238E27FC236}">
                      <a16:creationId xmlns:a16="http://schemas.microsoft.com/office/drawing/2014/main" id="{0DFFA57E-60C0-7A2C-8122-8FDF2978DBC1}"/>
                    </a:ext>
                  </a:extLst>
                </p:cNvPr>
                <p:cNvPicPr/>
                <p:nvPr/>
              </p:nvPicPr>
              <p:blipFill>
                <a:blip r:embed="rId6340"/>
                <a:stretch>
                  <a:fillRect/>
                </a:stretch>
              </p:blipFill>
              <p:spPr>
                <a:xfrm>
                  <a:off x="-567878" y="-401443"/>
                  <a:ext cx="2775960" cy="357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41">
              <p14:nvContentPartPr>
                <p14:cNvPr id="3830" name="Ink 3829">
                  <a:extLst>
                    <a:ext uri="{FF2B5EF4-FFF2-40B4-BE49-F238E27FC236}">
                      <a16:creationId xmlns:a16="http://schemas.microsoft.com/office/drawing/2014/main" id="{80DEF704-38BC-0955-1F39-7021AFF2ED2B}"/>
                    </a:ext>
                  </a:extLst>
                </p14:cNvPr>
                <p14:cNvContentPartPr/>
                <p14:nvPr/>
              </p14:nvContentPartPr>
              <p14:xfrm>
                <a:off x="1012162" y="1848917"/>
                <a:ext cx="952200" cy="952200"/>
              </p14:xfrm>
            </p:contentPart>
          </mc:Choice>
          <mc:Fallback xmlns="">
            <p:pic>
              <p:nvPicPr>
                <p:cNvPr id="3830" name="Ink 3829">
                  <a:extLst>
                    <a:ext uri="{FF2B5EF4-FFF2-40B4-BE49-F238E27FC236}">
                      <a16:creationId xmlns:a16="http://schemas.microsoft.com/office/drawing/2014/main" id="{80DEF704-38BC-0955-1F39-7021AFF2ED2B}"/>
                    </a:ext>
                  </a:extLst>
                </p:cNvPr>
                <p:cNvPicPr/>
                <p:nvPr/>
              </p:nvPicPr>
              <p:blipFill>
                <a:blip r:embed="rId6342"/>
                <a:stretch>
                  <a:fillRect/>
                </a:stretch>
              </p:blipFill>
              <p:spPr>
                <a:xfrm>
                  <a:off x="949162" y="1471277"/>
                  <a:ext cx="1077840" cy="170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43">
              <p14:nvContentPartPr>
                <p14:cNvPr id="3831" name="Ink 3830">
                  <a:extLst>
                    <a:ext uri="{FF2B5EF4-FFF2-40B4-BE49-F238E27FC236}">
                      <a16:creationId xmlns:a16="http://schemas.microsoft.com/office/drawing/2014/main" id="{61C56BDA-4E6E-F75C-D252-B22811C96FDA}"/>
                    </a:ext>
                  </a:extLst>
                </p14:cNvPr>
                <p14:cNvContentPartPr/>
                <p14:nvPr/>
              </p14:nvContentPartPr>
              <p14:xfrm>
                <a:off x="-387518" y="143957"/>
                <a:ext cx="1801080" cy="1619280"/>
              </p14:xfrm>
            </p:contentPart>
          </mc:Choice>
          <mc:Fallback xmlns="">
            <p:pic>
              <p:nvPicPr>
                <p:cNvPr id="3831" name="Ink 3830">
                  <a:extLst>
                    <a:ext uri="{FF2B5EF4-FFF2-40B4-BE49-F238E27FC236}">
                      <a16:creationId xmlns:a16="http://schemas.microsoft.com/office/drawing/2014/main" id="{61C56BDA-4E6E-F75C-D252-B22811C96FDA}"/>
                    </a:ext>
                  </a:extLst>
                </p:cNvPr>
                <p:cNvPicPr/>
                <p:nvPr/>
              </p:nvPicPr>
              <p:blipFill>
                <a:blip r:embed="rId6344"/>
                <a:stretch>
                  <a:fillRect/>
                </a:stretch>
              </p:blipFill>
              <p:spPr>
                <a:xfrm>
                  <a:off x="-450158" y="-234043"/>
                  <a:ext cx="1926720" cy="237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45">
              <p14:nvContentPartPr>
                <p14:cNvPr id="3832" name="Ink 3831">
                  <a:extLst>
                    <a:ext uri="{FF2B5EF4-FFF2-40B4-BE49-F238E27FC236}">
                      <a16:creationId xmlns:a16="http://schemas.microsoft.com/office/drawing/2014/main" id="{59EF44C1-6D24-034E-FF81-4C2751D065B9}"/>
                    </a:ext>
                  </a:extLst>
                </p14:cNvPr>
                <p14:cNvContentPartPr/>
                <p14:nvPr/>
              </p14:nvContentPartPr>
              <p14:xfrm>
                <a:off x="128002" y="335837"/>
                <a:ext cx="1827000" cy="2084040"/>
              </p14:xfrm>
            </p:contentPart>
          </mc:Choice>
          <mc:Fallback xmlns="">
            <p:pic>
              <p:nvPicPr>
                <p:cNvPr id="3832" name="Ink 3831">
                  <a:extLst>
                    <a:ext uri="{FF2B5EF4-FFF2-40B4-BE49-F238E27FC236}">
                      <a16:creationId xmlns:a16="http://schemas.microsoft.com/office/drawing/2014/main" id="{59EF44C1-6D24-034E-FF81-4C2751D065B9}"/>
                    </a:ext>
                  </a:extLst>
                </p:cNvPr>
                <p:cNvPicPr/>
                <p:nvPr/>
              </p:nvPicPr>
              <p:blipFill>
                <a:blip r:embed="rId6346"/>
                <a:stretch>
                  <a:fillRect/>
                </a:stretch>
              </p:blipFill>
              <p:spPr>
                <a:xfrm>
                  <a:off x="65002" y="-42163"/>
                  <a:ext cx="1952640" cy="28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47">
              <p14:nvContentPartPr>
                <p14:cNvPr id="3833" name="Ink 3832">
                  <a:extLst>
                    <a:ext uri="{FF2B5EF4-FFF2-40B4-BE49-F238E27FC236}">
                      <a16:creationId xmlns:a16="http://schemas.microsoft.com/office/drawing/2014/main" id="{8A3731D2-6762-E229-4A05-D4D7B5F0B54D}"/>
                    </a:ext>
                  </a:extLst>
                </p14:cNvPr>
                <p14:cNvContentPartPr/>
                <p14:nvPr/>
              </p14:nvContentPartPr>
              <p14:xfrm>
                <a:off x="-164318" y="12917"/>
                <a:ext cx="2016000" cy="2012040"/>
              </p14:xfrm>
            </p:contentPart>
          </mc:Choice>
          <mc:Fallback xmlns="">
            <p:pic>
              <p:nvPicPr>
                <p:cNvPr id="3833" name="Ink 3832">
                  <a:extLst>
                    <a:ext uri="{FF2B5EF4-FFF2-40B4-BE49-F238E27FC236}">
                      <a16:creationId xmlns:a16="http://schemas.microsoft.com/office/drawing/2014/main" id="{8A3731D2-6762-E229-4A05-D4D7B5F0B54D}"/>
                    </a:ext>
                  </a:extLst>
                </p:cNvPr>
                <p:cNvPicPr/>
                <p:nvPr/>
              </p:nvPicPr>
              <p:blipFill>
                <a:blip r:embed="rId6348"/>
                <a:stretch>
                  <a:fillRect/>
                </a:stretch>
              </p:blipFill>
              <p:spPr>
                <a:xfrm>
                  <a:off x="-227318" y="-364723"/>
                  <a:ext cx="2141640" cy="27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49">
              <p14:nvContentPartPr>
                <p14:cNvPr id="3834" name="Ink 3833">
                  <a:extLst>
                    <a:ext uri="{FF2B5EF4-FFF2-40B4-BE49-F238E27FC236}">
                      <a16:creationId xmlns:a16="http://schemas.microsoft.com/office/drawing/2014/main" id="{3A0A2693-CC6B-2870-5845-729255489D48}"/>
                    </a:ext>
                  </a:extLst>
                </p14:cNvPr>
                <p14:cNvContentPartPr/>
                <p14:nvPr/>
              </p14:nvContentPartPr>
              <p14:xfrm>
                <a:off x="-84398" y="74117"/>
                <a:ext cx="2273400" cy="2493000"/>
              </p14:xfrm>
            </p:contentPart>
          </mc:Choice>
          <mc:Fallback xmlns="">
            <p:pic>
              <p:nvPicPr>
                <p:cNvPr id="3834" name="Ink 3833">
                  <a:extLst>
                    <a:ext uri="{FF2B5EF4-FFF2-40B4-BE49-F238E27FC236}">
                      <a16:creationId xmlns:a16="http://schemas.microsoft.com/office/drawing/2014/main" id="{3A0A2693-CC6B-2870-5845-729255489D48}"/>
                    </a:ext>
                  </a:extLst>
                </p:cNvPr>
                <p:cNvPicPr/>
                <p:nvPr/>
              </p:nvPicPr>
              <p:blipFill>
                <a:blip r:embed="rId6350"/>
                <a:stretch>
                  <a:fillRect/>
                </a:stretch>
              </p:blipFill>
              <p:spPr>
                <a:xfrm>
                  <a:off x="-147038" y="-303523"/>
                  <a:ext cx="2399040" cy="32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51">
              <p14:nvContentPartPr>
                <p14:cNvPr id="3835" name="Ink 3834">
                  <a:extLst>
                    <a:ext uri="{FF2B5EF4-FFF2-40B4-BE49-F238E27FC236}">
                      <a16:creationId xmlns:a16="http://schemas.microsoft.com/office/drawing/2014/main" id="{A0BF47FA-9F40-AEAE-657F-5C561D0E14F8}"/>
                    </a:ext>
                  </a:extLst>
                </p14:cNvPr>
                <p14:cNvContentPartPr/>
                <p14:nvPr/>
              </p14:nvContentPartPr>
              <p14:xfrm>
                <a:off x="-59558" y="191477"/>
                <a:ext cx="2514960" cy="2562480"/>
              </p14:xfrm>
            </p:contentPart>
          </mc:Choice>
          <mc:Fallback xmlns="">
            <p:pic>
              <p:nvPicPr>
                <p:cNvPr id="3835" name="Ink 3834">
                  <a:extLst>
                    <a:ext uri="{FF2B5EF4-FFF2-40B4-BE49-F238E27FC236}">
                      <a16:creationId xmlns:a16="http://schemas.microsoft.com/office/drawing/2014/main" id="{A0BF47FA-9F40-AEAE-657F-5C561D0E14F8}"/>
                    </a:ext>
                  </a:extLst>
                </p:cNvPr>
                <p:cNvPicPr/>
                <p:nvPr/>
              </p:nvPicPr>
              <p:blipFill>
                <a:blip r:embed="rId6352"/>
                <a:stretch>
                  <a:fillRect/>
                </a:stretch>
              </p:blipFill>
              <p:spPr>
                <a:xfrm>
                  <a:off x="-122198" y="-186523"/>
                  <a:ext cx="2640600" cy="331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53">
              <p14:nvContentPartPr>
                <p14:cNvPr id="3836" name="Ink 3835">
                  <a:extLst>
                    <a:ext uri="{FF2B5EF4-FFF2-40B4-BE49-F238E27FC236}">
                      <a16:creationId xmlns:a16="http://schemas.microsoft.com/office/drawing/2014/main" id="{2BAB4651-0D55-14BD-1BCE-14A54A8F921A}"/>
                    </a:ext>
                  </a:extLst>
                </p14:cNvPr>
                <p14:cNvContentPartPr/>
                <p14:nvPr/>
              </p14:nvContentPartPr>
              <p14:xfrm>
                <a:off x="1197922" y="1531397"/>
                <a:ext cx="1462320" cy="1523520"/>
              </p14:xfrm>
            </p:contentPart>
          </mc:Choice>
          <mc:Fallback xmlns="">
            <p:pic>
              <p:nvPicPr>
                <p:cNvPr id="3836" name="Ink 3835">
                  <a:extLst>
                    <a:ext uri="{FF2B5EF4-FFF2-40B4-BE49-F238E27FC236}">
                      <a16:creationId xmlns:a16="http://schemas.microsoft.com/office/drawing/2014/main" id="{2BAB4651-0D55-14BD-1BCE-14A54A8F921A}"/>
                    </a:ext>
                  </a:extLst>
                </p:cNvPr>
                <p:cNvPicPr/>
                <p:nvPr/>
              </p:nvPicPr>
              <p:blipFill>
                <a:blip r:embed="rId6354"/>
                <a:stretch>
                  <a:fillRect/>
                </a:stretch>
              </p:blipFill>
              <p:spPr>
                <a:xfrm>
                  <a:off x="1134922" y="1153757"/>
                  <a:ext cx="1587960" cy="22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55">
              <p14:nvContentPartPr>
                <p14:cNvPr id="3837" name="Ink 3836">
                  <a:extLst>
                    <a:ext uri="{FF2B5EF4-FFF2-40B4-BE49-F238E27FC236}">
                      <a16:creationId xmlns:a16="http://schemas.microsoft.com/office/drawing/2014/main" id="{AEC5BAB2-054C-A5AB-62A7-DCE47C6ED02B}"/>
                    </a:ext>
                  </a:extLst>
                </p14:cNvPr>
                <p14:cNvContentPartPr/>
                <p14:nvPr/>
              </p14:nvContentPartPr>
              <p14:xfrm>
                <a:off x="1249042" y="1515557"/>
                <a:ext cx="1500120" cy="1627560"/>
              </p14:xfrm>
            </p:contentPart>
          </mc:Choice>
          <mc:Fallback xmlns="">
            <p:pic>
              <p:nvPicPr>
                <p:cNvPr id="3837" name="Ink 3836">
                  <a:extLst>
                    <a:ext uri="{FF2B5EF4-FFF2-40B4-BE49-F238E27FC236}">
                      <a16:creationId xmlns:a16="http://schemas.microsoft.com/office/drawing/2014/main" id="{AEC5BAB2-054C-A5AB-62A7-DCE47C6ED02B}"/>
                    </a:ext>
                  </a:extLst>
                </p:cNvPr>
                <p:cNvPicPr/>
                <p:nvPr/>
              </p:nvPicPr>
              <p:blipFill>
                <a:blip r:embed="rId6356"/>
                <a:stretch>
                  <a:fillRect/>
                </a:stretch>
              </p:blipFill>
              <p:spPr>
                <a:xfrm>
                  <a:off x="1186042" y="1137917"/>
                  <a:ext cx="1625760" cy="238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57">
              <p14:nvContentPartPr>
                <p14:cNvPr id="3838" name="Ink 3837">
                  <a:extLst>
                    <a:ext uri="{FF2B5EF4-FFF2-40B4-BE49-F238E27FC236}">
                      <a16:creationId xmlns:a16="http://schemas.microsoft.com/office/drawing/2014/main" id="{F9F895AD-CF11-9AF4-611B-BB927425190C}"/>
                    </a:ext>
                  </a:extLst>
                </p14:cNvPr>
                <p14:cNvContentPartPr/>
                <p14:nvPr/>
              </p14:nvContentPartPr>
              <p14:xfrm>
                <a:off x="1211602" y="1390997"/>
                <a:ext cx="842400" cy="788040"/>
              </p14:xfrm>
            </p:contentPart>
          </mc:Choice>
          <mc:Fallback xmlns="">
            <p:pic>
              <p:nvPicPr>
                <p:cNvPr id="3838" name="Ink 3837">
                  <a:extLst>
                    <a:ext uri="{FF2B5EF4-FFF2-40B4-BE49-F238E27FC236}">
                      <a16:creationId xmlns:a16="http://schemas.microsoft.com/office/drawing/2014/main" id="{F9F895AD-CF11-9AF4-611B-BB927425190C}"/>
                    </a:ext>
                  </a:extLst>
                </p:cNvPr>
                <p:cNvPicPr/>
                <p:nvPr/>
              </p:nvPicPr>
              <p:blipFill>
                <a:blip r:embed="rId6358"/>
                <a:stretch>
                  <a:fillRect/>
                </a:stretch>
              </p:blipFill>
              <p:spPr>
                <a:xfrm>
                  <a:off x="1148602" y="1013357"/>
                  <a:ext cx="968040" cy="154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59">
              <p14:nvContentPartPr>
                <p14:cNvPr id="3839" name="Ink 3838">
                  <a:extLst>
                    <a:ext uri="{FF2B5EF4-FFF2-40B4-BE49-F238E27FC236}">
                      <a16:creationId xmlns:a16="http://schemas.microsoft.com/office/drawing/2014/main" id="{F3AD47C5-B83F-2218-9002-6FB7F5234D07}"/>
                    </a:ext>
                  </a:extLst>
                </p14:cNvPr>
                <p14:cNvContentPartPr/>
                <p14:nvPr/>
              </p14:nvContentPartPr>
              <p14:xfrm>
                <a:off x="745402" y="791237"/>
                <a:ext cx="604440" cy="562320"/>
              </p14:xfrm>
            </p:contentPart>
          </mc:Choice>
          <mc:Fallback xmlns="">
            <p:pic>
              <p:nvPicPr>
                <p:cNvPr id="3839" name="Ink 3838">
                  <a:extLst>
                    <a:ext uri="{FF2B5EF4-FFF2-40B4-BE49-F238E27FC236}">
                      <a16:creationId xmlns:a16="http://schemas.microsoft.com/office/drawing/2014/main" id="{F3AD47C5-B83F-2218-9002-6FB7F5234D07}"/>
                    </a:ext>
                  </a:extLst>
                </p:cNvPr>
                <p:cNvPicPr/>
                <p:nvPr/>
              </p:nvPicPr>
              <p:blipFill>
                <a:blip r:embed="rId6360"/>
                <a:stretch>
                  <a:fillRect/>
                </a:stretch>
              </p:blipFill>
              <p:spPr>
                <a:xfrm>
                  <a:off x="682762" y="413237"/>
                  <a:ext cx="730080" cy="13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61">
              <p14:nvContentPartPr>
                <p14:cNvPr id="3840" name="Ink 3839">
                  <a:extLst>
                    <a:ext uri="{FF2B5EF4-FFF2-40B4-BE49-F238E27FC236}">
                      <a16:creationId xmlns:a16="http://schemas.microsoft.com/office/drawing/2014/main" id="{FA864A4E-FF60-6EFE-9F46-52375FDC3305}"/>
                    </a:ext>
                  </a:extLst>
                </p14:cNvPr>
                <p14:cNvContentPartPr/>
                <p14:nvPr/>
              </p14:nvContentPartPr>
              <p14:xfrm>
                <a:off x="1511122" y="1705637"/>
                <a:ext cx="190080" cy="150120"/>
              </p14:xfrm>
            </p:contentPart>
          </mc:Choice>
          <mc:Fallback xmlns="">
            <p:pic>
              <p:nvPicPr>
                <p:cNvPr id="3840" name="Ink 3839">
                  <a:extLst>
                    <a:ext uri="{FF2B5EF4-FFF2-40B4-BE49-F238E27FC236}">
                      <a16:creationId xmlns:a16="http://schemas.microsoft.com/office/drawing/2014/main" id="{FA864A4E-FF60-6EFE-9F46-52375FDC3305}"/>
                    </a:ext>
                  </a:extLst>
                </p:cNvPr>
                <p:cNvPicPr/>
                <p:nvPr/>
              </p:nvPicPr>
              <p:blipFill>
                <a:blip r:embed="rId6362"/>
                <a:stretch>
                  <a:fillRect/>
                </a:stretch>
              </p:blipFill>
              <p:spPr>
                <a:xfrm>
                  <a:off x="1448122" y="1327997"/>
                  <a:ext cx="315720" cy="90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63">
              <p14:nvContentPartPr>
                <p14:cNvPr id="3841" name="Ink 3840">
                  <a:extLst>
                    <a:ext uri="{FF2B5EF4-FFF2-40B4-BE49-F238E27FC236}">
                      <a16:creationId xmlns:a16="http://schemas.microsoft.com/office/drawing/2014/main" id="{C9654BF5-0002-34D1-0A5A-0093EBE2E237}"/>
                    </a:ext>
                  </a:extLst>
                </p14:cNvPr>
                <p14:cNvContentPartPr/>
                <p14:nvPr/>
              </p14:nvContentPartPr>
              <p14:xfrm>
                <a:off x="365602" y="691517"/>
                <a:ext cx="957240" cy="1031040"/>
              </p14:xfrm>
            </p:contentPart>
          </mc:Choice>
          <mc:Fallback xmlns="">
            <p:pic>
              <p:nvPicPr>
                <p:cNvPr id="3841" name="Ink 3840">
                  <a:extLst>
                    <a:ext uri="{FF2B5EF4-FFF2-40B4-BE49-F238E27FC236}">
                      <a16:creationId xmlns:a16="http://schemas.microsoft.com/office/drawing/2014/main" id="{C9654BF5-0002-34D1-0A5A-0093EBE2E237}"/>
                    </a:ext>
                  </a:extLst>
                </p:cNvPr>
                <p:cNvPicPr/>
                <p:nvPr/>
              </p:nvPicPr>
              <p:blipFill>
                <a:blip r:embed="rId6364"/>
                <a:stretch>
                  <a:fillRect/>
                </a:stretch>
              </p:blipFill>
              <p:spPr>
                <a:xfrm>
                  <a:off x="302602" y="313517"/>
                  <a:ext cx="1082880" cy="178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65">
              <p14:nvContentPartPr>
                <p14:cNvPr id="3842" name="Ink 3841">
                  <a:extLst>
                    <a:ext uri="{FF2B5EF4-FFF2-40B4-BE49-F238E27FC236}">
                      <a16:creationId xmlns:a16="http://schemas.microsoft.com/office/drawing/2014/main" id="{3D7F3789-6D48-624C-072D-1C40158AA34E}"/>
                    </a:ext>
                  </a:extLst>
                </p14:cNvPr>
                <p14:cNvContentPartPr/>
                <p14:nvPr/>
              </p14:nvContentPartPr>
              <p14:xfrm>
                <a:off x="167242" y="947837"/>
                <a:ext cx="464400" cy="455760"/>
              </p14:xfrm>
            </p:contentPart>
          </mc:Choice>
          <mc:Fallback xmlns="">
            <p:pic>
              <p:nvPicPr>
                <p:cNvPr id="3842" name="Ink 3841">
                  <a:extLst>
                    <a:ext uri="{FF2B5EF4-FFF2-40B4-BE49-F238E27FC236}">
                      <a16:creationId xmlns:a16="http://schemas.microsoft.com/office/drawing/2014/main" id="{3D7F3789-6D48-624C-072D-1C40158AA34E}"/>
                    </a:ext>
                  </a:extLst>
                </p:cNvPr>
                <p:cNvPicPr/>
                <p:nvPr/>
              </p:nvPicPr>
              <p:blipFill>
                <a:blip r:embed="rId6366"/>
                <a:stretch>
                  <a:fillRect/>
                </a:stretch>
              </p:blipFill>
              <p:spPr>
                <a:xfrm>
                  <a:off x="104242" y="569837"/>
                  <a:ext cx="590040" cy="12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67">
              <p14:nvContentPartPr>
                <p14:cNvPr id="3843" name="Ink 3842">
                  <a:extLst>
                    <a:ext uri="{FF2B5EF4-FFF2-40B4-BE49-F238E27FC236}">
                      <a16:creationId xmlns:a16="http://schemas.microsoft.com/office/drawing/2014/main" id="{F0C0E0BF-BDFA-33E6-C541-BD7519F14452}"/>
                    </a:ext>
                  </a:extLst>
                </p14:cNvPr>
                <p14:cNvContentPartPr/>
                <p14:nvPr/>
              </p14:nvContentPartPr>
              <p14:xfrm>
                <a:off x="-64598" y="541037"/>
                <a:ext cx="929880" cy="882000"/>
              </p14:xfrm>
            </p:contentPart>
          </mc:Choice>
          <mc:Fallback xmlns="">
            <p:pic>
              <p:nvPicPr>
                <p:cNvPr id="3843" name="Ink 3842">
                  <a:extLst>
                    <a:ext uri="{FF2B5EF4-FFF2-40B4-BE49-F238E27FC236}">
                      <a16:creationId xmlns:a16="http://schemas.microsoft.com/office/drawing/2014/main" id="{F0C0E0BF-BDFA-33E6-C541-BD7519F14452}"/>
                    </a:ext>
                  </a:extLst>
                </p:cNvPr>
                <p:cNvPicPr/>
                <p:nvPr/>
              </p:nvPicPr>
              <p:blipFill>
                <a:blip r:embed="rId6368"/>
                <a:stretch>
                  <a:fillRect/>
                </a:stretch>
              </p:blipFill>
              <p:spPr>
                <a:xfrm>
                  <a:off x="-127238" y="163397"/>
                  <a:ext cx="1055520" cy="163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69">
              <p14:nvContentPartPr>
                <p14:cNvPr id="3844" name="Ink 3843">
                  <a:extLst>
                    <a:ext uri="{FF2B5EF4-FFF2-40B4-BE49-F238E27FC236}">
                      <a16:creationId xmlns:a16="http://schemas.microsoft.com/office/drawing/2014/main" id="{AE1BE545-934B-FFDD-D9C2-2C4CD9EAA0B4}"/>
                    </a:ext>
                  </a:extLst>
                </p14:cNvPr>
                <p14:cNvContentPartPr/>
                <p14:nvPr/>
              </p14:nvContentPartPr>
              <p14:xfrm>
                <a:off x="345442" y="1018757"/>
                <a:ext cx="452520" cy="389520"/>
              </p14:xfrm>
            </p:contentPart>
          </mc:Choice>
          <mc:Fallback xmlns="">
            <p:pic>
              <p:nvPicPr>
                <p:cNvPr id="3844" name="Ink 3843">
                  <a:extLst>
                    <a:ext uri="{FF2B5EF4-FFF2-40B4-BE49-F238E27FC236}">
                      <a16:creationId xmlns:a16="http://schemas.microsoft.com/office/drawing/2014/main" id="{AE1BE545-934B-FFDD-D9C2-2C4CD9EAA0B4}"/>
                    </a:ext>
                  </a:extLst>
                </p:cNvPr>
                <p:cNvPicPr/>
                <p:nvPr/>
              </p:nvPicPr>
              <p:blipFill>
                <a:blip r:embed="rId6370"/>
                <a:stretch>
                  <a:fillRect/>
                </a:stretch>
              </p:blipFill>
              <p:spPr>
                <a:xfrm>
                  <a:off x="282802" y="640757"/>
                  <a:ext cx="578160" cy="11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71">
              <p14:nvContentPartPr>
                <p14:cNvPr id="3845" name="Ink 3844">
                  <a:extLst>
                    <a:ext uri="{FF2B5EF4-FFF2-40B4-BE49-F238E27FC236}">
                      <a16:creationId xmlns:a16="http://schemas.microsoft.com/office/drawing/2014/main" id="{BB0686E6-C4C8-7A8A-1D0B-8EEFC6D95B57}"/>
                    </a:ext>
                  </a:extLst>
                </p14:cNvPr>
                <p14:cNvContentPartPr/>
                <p14:nvPr/>
              </p14:nvContentPartPr>
              <p14:xfrm>
                <a:off x="-17438" y="667757"/>
                <a:ext cx="1376640" cy="1434960"/>
              </p14:xfrm>
            </p:contentPart>
          </mc:Choice>
          <mc:Fallback xmlns="">
            <p:pic>
              <p:nvPicPr>
                <p:cNvPr id="3845" name="Ink 3844">
                  <a:extLst>
                    <a:ext uri="{FF2B5EF4-FFF2-40B4-BE49-F238E27FC236}">
                      <a16:creationId xmlns:a16="http://schemas.microsoft.com/office/drawing/2014/main" id="{BB0686E6-C4C8-7A8A-1D0B-8EEFC6D95B57}"/>
                    </a:ext>
                  </a:extLst>
                </p:cNvPr>
                <p:cNvPicPr/>
                <p:nvPr/>
              </p:nvPicPr>
              <p:blipFill>
                <a:blip r:embed="rId6372"/>
                <a:stretch>
                  <a:fillRect/>
                </a:stretch>
              </p:blipFill>
              <p:spPr>
                <a:xfrm>
                  <a:off x="-80078" y="290117"/>
                  <a:ext cx="1502280" cy="21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73">
              <p14:nvContentPartPr>
                <p14:cNvPr id="3846" name="Ink 3845">
                  <a:extLst>
                    <a:ext uri="{FF2B5EF4-FFF2-40B4-BE49-F238E27FC236}">
                      <a16:creationId xmlns:a16="http://schemas.microsoft.com/office/drawing/2014/main" id="{72F73F2A-AD66-B7CB-02A2-FCB0E47EE258}"/>
                    </a:ext>
                  </a:extLst>
                </p14:cNvPr>
                <p14:cNvContentPartPr/>
                <p14:nvPr/>
              </p14:nvContentPartPr>
              <p14:xfrm>
                <a:off x="497362" y="1235837"/>
                <a:ext cx="635040" cy="694080"/>
              </p14:xfrm>
            </p:contentPart>
          </mc:Choice>
          <mc:Fallback xmlns="">
            <p:pic>
              <p:nvPicPr>
                <p:cNvPr id="3846" name="Ink 3845">
                  <a:extLst>
                    <a:ext uri="{FF2B5EF4-FFF2-40B4-BE49-F238E27FC236}">
                      <a16:creationId xmlns:a16="http://schemas.microsoft.com/office/drawing/2014/main" id="{72F73F2A-AD66-B7CB-02A2-FCB0E47EE258}"/>
                    </a:ext>
                  </a:extLst>
                </p:cNvPr>
                <p:cNvPicPr/>
                <p:nvPr/>
              </p:nvPicPr>
              <p:blipFill>
                <a:blip r:embed="rId6374"/>
                <a:stretch>
                  <a:fillRect/>
                </a:stretch>
              </p:blipFill>
              <p:spPr>
                <a:xfrm>
                  <a:off x="434722" y="858197"/>
                  <a:ext cx="760680" cy="144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75">
              <p14:nvContentPartPr>
                <p14:cNvPr id="3847" name="Ink 3846">
                  <a:extLst>
                    <a:ext uri="{FF2B5EF4-FFF2-40B4-BE49-F238E27FC236}">
                      <a16:creationId xmlns:a16="http://schemas.microsoft.com/office/drawing/2014/main" id="{33023370-00CC-9F16-D23E-EE3C0FE29726}"/>
                    </a:ext>
                  </a:extLst>
                </p14:cNvPr>
                <p14:cNvContentPartPr/>
                <p14:nvPr/>
              </p14:nvContentPartPr>
              <p14:xfrm>
                <a:off x="137362" y="805637"/>
                <a:ext cx="734040" cy="830520"/>
              </p14:xfrm>
            </p:contentPart>
          </mc:Choice>
          <mc:Fallback xmlns="">
            <p:pic>
              <p:nvPicPr>
                <p:cNvPr id="3847" name="Ink 3846">
                  <a:extLst>
                    <a:ext uri="{FF2B5EF4-FFF2-40B4-BE49-F238E27FC236}">
                      <a16:creationId xmlns:a16="http://schemas.microsoft.com/office/drawing/2014/main" id="{33023370-00CC-9F16-D23E-EE3C0FE29726}"/>
                    </a:ext>
                  </a:extLst>
                </p:cNvPr>
                <p:cNvPicPr/>
                <p:nvPr/>
              </p:nvPicPr>
              <p:blipFill>
                <a:blip r:embed="rId6376"/>
                <a:stretch>
                  <a:fillRect/>
                </a:stretch>
              </p:blipFill>
              <p:spPr>
                <a:xfrm>
                  <a:off x="74362" y="427997"/>
                  <a:ext cx="859680" cy="158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77">
              <p14:nvContentPartPr>
                <p14:cNvPr id="3848" name="Ink 3847">
                  <a:extLst>
                    <a:ext uri="{FF2B5EF4-FFF2-40B4-BE49-F238E27FC236}">
                      <a16:creationId xmlns:a16="http://schemas.microsoft.com/office/drawing/2014/main" id="{6FAB66EB-58AE-5A55-F46D-3ECA88DA5F25}"/>
                    </a:ext>
                  </a:extLst>
                </p14:cNvPr>
                <p14:cNvContentPartPr/>
                <p14:nvPr/>
              </p14:nvContentPartPr>
              <p14:xfrm>
                <a:off x="746482" y="1451117"/>
                <a:ext cx="34920" cy="40680"/>
              </p14:xfrm>
            </p:contentPart>
          </mc:Choice>
          <mc:Fallback xmlns="">
            <p:pic>
              <p:nvPicPr>
                <p:cNvPr id="3848" name="Ink 3847">
                  <a:extLst>
                    <a:ext uri="{FF2B5EF4-FFF2-40B4-BE49-F238E27FC236}">
                      <a16:creationId xmlns:a16="http://schemas.microsoft.com/office/drawing/2014/main" id="{6FAB66EB-58AE-5A55-F46D-3ECA88DA5F25}"/>
                    </a:ext>
                  </a:extLst>
                </p:cNvPr>
                <p:cNvPicPr/>
                <p:nvPr/>
              </p:nvPicPr>
              <p:blipFill>
                <a:blip r:embed="rId1650"/>
                <a:stretch>
                  <a:fillRect/>
                </a:stretch>
              </p:blipFill>
              <p:spPr>
                <a:xfrm>
                  <a:off x="683842" y="1073477"/>
                  <a:ext cx="160560" cy="79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78">
              <p14:nvContentPartPr>
                <p14:cNvPr id="3849" name="Ink 3848">
                  <a:extLst>
                    <a:ext uri="{FF2B5EF4-FFF2-40B4-BE49-F238E27FC236}">
                      <a16:creationId xmlns:a16="http://schemas.microsoft.com/office/drawing/2014/main" id="{EDDA34D2-6BAA-6CA7-3864-9D6DE96DEAB9}"/>
                    </a:ext>
                  </a:extLst>
                </p14:cNvPr>
                <p14:cNvContentPartPr/>
                <p14:nvPr/>
              </p14:nvContentPartPr>
              <p14:xfrm>
                <a:off x="105322" y="702317"/>
                <a:ext cx="748080" cy="830880"/>
              </p14:xfrm>
            </p:contentPart>
          </mc:Choice>
          <mc:Fallback xmlns="">
            <p:pic>
              <p:nvPicPr>
                <p:cNvPr id="3849" name="Ink 3848">
                  <a:extLst>
                    <a:ext uri="{FF2B5EF4-FFF2-40B4-BE49-F238E27FC236}">
                      <a16:creationId xmlns:a16="http://schemas.microsoft.com/office/drawing/2014/main" id="{EDDA34D2-6BAA-6CA7-3864-9D6DE96DEAB9}"/>
                    </a:ext>
                  </a:extLst>
                </p:cNvPr>
                <p:cNvPicPr/>
                <p:nvPr/>
              </p:nvPicPr>
              <p:blipFill>
                <a:blip r:embed="rId6379"/>
                <a:stretch>
                  <a:fillRect/>
                </a:stretch>
              </p:blipFill>
              <p:spPr>
                <a:xfrm>
                  <a:off x="42322" y="324317"/>
                  <a:ext cx="873720" cy="158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80">
              <p14:nvContentPartPr>
                <p14:cNvPr id="3850" name="Ink 3849">
                  <a:extLst>
                    <a:ext uri="{FF2B5EF4-FFF2-40B4-BE49-F238E27FC236}">
                      <a16:creationId xmlns:a16="http://schemas.microsoft.com/office/drawing/2014/main" id="{148BA42D-8102-FBFC-DF09-1F7D0556714C}"/>
                    </a:ext>
                  </a:extLst>
                </p14:cNvPr>
                <p14:cNvContentPartPr/>
                <p14:nvPr/>
              </p14:nvContentPartPr>
              <p14:xfrm>
                <a:off x="541282" y="1361117"/>
                <a:ext cx="32040" cy="30600"/>
              </p14:xfrm>
            </p:contentPart>
          </mc:Choice>
          <mc:Fallback xmlns="">
            <p:pic>
              <p:nvPicPr>
                <p:cNvPr id="3850" name="Ink 3849">
                  <a:extLst>
                    <a:ext uri="{FF2B5EF4-FFF2-40B4-BE49-F238E27FC236}">
                      <a16:creationId xmlns:a16="http://schemas.microsoft.com/office/drawing/2014/main" id="{148BA42D-8102-FBFC-DF09-1F7D0556714C}"/>
                    </a:ext>
                  </a:extLst>
                </p:cNvPr>
                <p:cNvPicPr/>
                <p:nvPr/>
              </p:nvPicPr>
              <p:blipFill>
                <a:blip r:embed="rId6381"/>
                <a:stretch>
                  <a:fillRect/>
                </a:stretch>
              </p:blipFill>
              <p:spPr>
                <a:xfrm>
                  <a:off x="478282" y="983477"/>
                  <a:ext cx="157680" cy="78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82">
              <p14:nvContentPartPr>
                <p14:cNvPr id="3851" name="Ink 3850">
                  <a:extLst>
                    <a:ext uri="{FF2B5EF4-FFF2-40B4-BE49-F238E27FC236}">
                      <a16:creationId xmlns:a16="http://schemas.microsoft.com/office/drawing/2014/main" id="{D96AFF86-91A7-D56F-7E76-F4845A10B8CA}"/>
                    </a:ext>
                  </a:extLst>
                </p14:cNvPr>
                <p14:cNvContentPartPr/>
                <p14:nvPr/>
              </p14:nvContentPartPr>
              <p14:xfrm>
                <a:off x="157882" y="1003277"/>
                <a:ext cx="1118520" cy="1386000"/>
              </p14:xfrm>
            </p:contentPart>
          </mc:Choice>
          <mc:Fallback xmlns="">
            <p:pic>
              <p:nvPicPr>
                <p:cNvPr id="3851" name="Ink 3850">
                  <a:extLst>
                    <a:ext uri="{FF2B5EF4-FFF2-40B4-BE49-F238E27FC236}">
                      <a16:creationId xmlns:a16="http://schemas.microsoft.com/office/drawing/2014/main" id="{D96AFF86-91A7-D56F-7E76-F4845A10B8CA}"/>
                    </a:ext>
                  </a:extLst>
                </p:cNvPr>
                <p:cNvPicPr/>
                <p:nvPr/>
              </p:nvPicPr>
              <p:blipFill>
                <a:blip r:embed="rId6383"/>
                <a:stretch>
                  <a:fillRect/>
                </a:stretch>
              </p:blipFill>
              <p:spPr>
                <a:xfrm>
                  <a:off x="94882" y="625637"/>
                  <a:ext cx="1244160" cy="21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84">
              <p14:nvContentPartPr>
                <p14:cNvPr id="3852" name="Ink 3851">
                  <a:extLst>
                    <a:ext uri="{FF2B5EF4-FFF2-40B4-BE49-F238E27FC236}">
                      <a16:creationId xmlns:a16="http://schemas.microsoft.com/office/drawing/2014/main" id="{CAC256EB-4501-B46A-A444-9310395BFF9F}"/>
                    </a:ext>
                  </a:extLst>
                </p14:cNvPr>
                <p14:cNvContentPartPr/>
                <p14:nvPr/>
              </p14:nvContentPartPr>
              <p14:xfrm>
                <a:off x="202882" y="1514117"/>
                <a:ext cx="695160" cy="798120"/>
              </p14:xfrm>
            </p:contentPart>
          </mc:Choice>
          <mc:Fallback xmlns="">
            <p:pic>
              <p:nvPicPr>
                <p:cNvPr id="3852" name="Ink 3851">
                  <a:extLst>
                    <a:ext uri="{FF2B5EF4-FFF2-40B4-BE49-F238E27FC236}">
                      <a16:creationId xmlns:a16="http://schemas.microsoft.com/office/drawing/2014/main" id="{CAC256EB-4501-B46A-A444-9310395BFF9F}"/>
                    </a:ext>
                  </a:extLst>
                </p:cNvPr>
                <p:cNvPicPr/>
                <p:nvPr/>
              </p:nvPicPr>
              <p:blipFill>
                <a:blip r:embed="rId6385"/>
                <a:stretch>
                  <a:fillRect/>
                </a:stretch>
              </p:blipFill>
              <p:spPr>
                <a:xfrm>
                  <a:off x="140242" y="1136477"/>
                  <a:ext cx="820800" cy="155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86">
              <p14:nvContentPartPr>
                <p14:cNvPr id="3854" name="Ink 3853">
                  <a:extLst>
                    <a:ext uri="{FF2B5EF4-FFF2-40B4-BE49-F238E27FC236}">
                      <a16:creationId xmlns:a16="http://schemas.microsoft.com/office/drawing/2014/main" id="{66B3349D-7726-4323-5FE3-26F14C81DFCE}"/>
                    </a:ext>
                  </a:extLst>
                </p14:cNvPr>
                <p14:cNvContentPartPr/>
                <p14:nvPr/>
              </p14:nvContentPartPr>
              <p14:xfrm>
                <a:off x="70762" y="2218637"/>
                <a:ext cx="552960" cy="649800"/>
              </p14:xfrm>
            </p:contentPart>
          </mc:Choice>
          <mc:Fallback xmlns="">
            <p:pic>
              <p:nvPicPr>
                <p:cNvPr id="3854" name="Ink 3853">
                  <a:extLst>
                    <a:ext uri="{FF2B5EF4-FFF2-40B4-BE49-F238E27FC236}">
                      <a16:creationId xmlns:a16="http://schemas.microsoft.com/office/drawing/2014/main" id="{66B3349D-7726-4323-5FE3-26F14C81DFCE}"/>
                    </a:ext>
                  </a:extLst>
                </p:cNvPr>
                <p:cNvPicPr/>
                <p:nvPr/>
              </p:nvPicPr>
              <p:blipFill>
                <a:blip r:embed="rId6387"/>
                <a:stretch>
                  <a:fillRect/>
                </a:stretch>
              </p:blipFill>
              <p:spPr>
                <a:xfrm>
                  <a:off x="7762" y="1840997"/>
                  <a:ext cx="678600" cy="14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88">
              <p14:nvContentPartPr>
                <p14:cNvPr id="3855" name="Ink 3854">
                  <a:extLst>
                    <a:ext uri="{FF2B5EF4-FFF2-40B4-BE49-F238E27FC236}">
                      <a16:creationId xmlns:a16="http://schemas.microsoft.com/office/drawing/2014/main" id="{B854882E-36A1-9FED-FED2-4BECCD3C9526}"/>
                    </a:ext>
                  </a:extLst>
                </p14:cNvPr>
                <p14:cNvContentPartPr/>
                <p14:nvPr/>
              </p14:nvContentPartPr>
              <p14:xfrm>
                <a:off x="-154958" y="2026037"/>
                <a:ext cx="932040" cy="1215000"/>
              </p14:xfrm>
            </p:contentPart>
          </mc:Choice>
          <mc:Fallback xmlns="">
            <p:pic>
              <p:nvPicPr>
                <p:cNvPr id="3855" name="Ink 3854">
                  <a:extLst>
                    <a:ext uri="{FF2B5EF4-FFF2-40B4-BE49-F238E27FC236}">
                      <a16:creationId xmlns:a16="http://schemas.microsoft.com/office/drawing/2014/main" id="{B854882E-36A1-9FED-FED2-4BECCD3C9526}"/>
                    </a:ext>
                  </a:extLst>
                </p:cNvPr>
                <p:cNvPicPr/>
                <p:nvPr/>
              </p:nvPicPr>
              <p:blipFill>
                <a:blip r:embed="rId6389"/>
                <a:stretch>
                  <a:fillRect/>
                </a:stretch>
              </p:blipFill>
              <p:spPr>
                <a:xfrm>
                  <a:off x="-217598" y="1648037"/>
                  <a:ext cx="1057680" cy="19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90">
              <p14:nvContentPartPr>
                <p14:cNvPr id="3856" name="Ink 3855">
                  <a:extLst>
                    <a:ext uri="{FF2B5EF4-FFF2-40B4-BE49-F238E27FC236}">
                      <a16:creationId xmlns:a16="http://schemas.microsoft.com/office/drawing/2014/main" id="{7E55389C-532E-69D8-E46E-F824908DC1F7}"/>
                    </a:ext>
                  </a:extLst>
                </p14:cNvPr>
                <p14:cNvContentPartPr/>
                <p14:nvPr/>
              </p14:nvContentPartPr>
              <p14:xfrm>
                <a:off x="-220478" y="2248517"/>
                <a:ext cx="1123920" cy="1306440"/>
              </p14:xfrm>
            </p:contentPart>
          </mc:Choice>
          <mc:Fallback xmlns="">
            <p:pic>
              <p:nvPicPr>
                <p:cNvPr id="3856" name="Ink 3855">
                  <a:extLst>
                    <a:ext uri="{FF2B5EF4-FFF2-40B4-BE49-F238E27FC236}">
                      <a16:creationId xmlns:a16="http://schemas.microsoft.com/office/drawing/2014/main" id="{7E55389C-532E-69D8-E46E-F824908DC1F7}"/>
                    </a:ext>
                  </a:extLst>
                </p:cNvPr>
                <p:cNvPicPr/>
                <p:nvPr/>
              </p:nvPicPr>
              <p:blipFill>
                <a:blip r:embed="rId6391"/>
                <a:stretch>
                  <a:fillRect/>
                </a:stretch>
              </p:blipFill>
              <p:spPr>
                <a:xfrm>
                  <a:off x="-283118" y="1870877"/>
                  <a:ext cx="1249560" cy="20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92">
              <p14:nvContentPartPr>
                <p14:cNvPr id="3857" name="Ink 3856">
                  <a:extLst>
                    <a:ext uri="{FF2B5EF4-FFF2-40B4-BE49-F238E27FC236}">
                      <a16:creationId xmlns:a16="http://schemas.microsoft.com/office/drawing/2014/main" id="{A897EA07-25FF-1B8E-2E64-D6DC1591637D}"/>
                    </a:ext>
                  </a:extLst>
                </p14:cNvPr>
                <p14:cNvContentPartPr/>
                <p14:nvPr/>
              </p14:nvContentPartPr>
              <p14:xfrm>
                <a:off x="-168998" y="2328797"/>
                <a:ext cx="848160" cy="1254240"/>
              </p14:xfrm>
            </p:contentPart>
          </mc:Choice>
          <mc:Fallback xmlns="">
            <p:pic>
              <p:nvPicPr>
                <p:cNvPr id="3857" name="Ink 3856">
                  <a:extLst>
                    <a:ext uri="{FF2B5EF4-FFF2-40B4-BE49-F238E27FC236}">
                      <a16:creationId xmlns:a16="http://schemas.microsoft.com/office/drawing/2014/main" id="{A897EA07-25FF-1B8E-2E64-D6DC1591637D}"/>
                    </a:ext>
                  </a:extLst>
                </p:cNvPr>
                <p:cNvPicPr/>
                <p:nvPr/>
              </p:nvPicPr>
              <p:blipFill>
                <a:blip r:embed="rId6393"/>
                <a:stretch>
                  <a:fillRect/>
                </a:stretch>
              </p:blipFill>
              <p:spPr>
                <a:xfrm>
                  <a:off x="-231638" y="1951157"/>
                  <a:ext cx="973800" cy="20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94">
              <p14:nvContentPartPr>
                <p14:cNvPr id="3858" name="Ink 3857">
                  <a:extLst>
                    <a:ext uri="{FF2B5EF4-FFF2-40B4-BE49-F238E27FC236}">
                      <a16:creationId xmlns:a16="http://schemas.microsoft.com/office/drawing/2014/main" id="{2EAC74DD-C9EF-CA0F-AA32-BCB98C6EED1F}"/>
                    </a:ext>
                  </a:extLst>
                </p14:cNvPr>
                <p14:cNvContentPartPr/>
                <p14:nvPr/>
              </p14:nvContentPartPr>
              <p14:xfrm>
                <a:off x="-28238" y="2824157"/>
                <a:ext cx="638280" cy="811080"/>
              </p14:xfrm>
            </p:contentPart>
          </mc:Choice>
          <mc:Fallback xmlns="">
            <p:pic>
              <p:nvPicPr>
                <p:cNvPr id="3858" name="Ink 3857">
                  <a:extLst>
                    <a:ext uri="{FF2B5EF4-FFF2-40B4-BE49-F238E27FC236}">
                      <a16:creationId xmlns:a16="http://schemas.microsoft.com/office/drawing/2014/main" id="{2EAC74DD-C9EF-CA0F-AA32-BCB98C6EED1F}"/>
                    </a:ext>
                  </a:extLst>
                </p:cNvPr>
                <p:cNvPicPr/>
                <p:nvPr/>
              </p:nvPicPr>
              <p:blipFill>
                <a:blip r:embed="rId6395"/>
                <a:stretch>
                  <a:fillRect/>
                </a:stretch>
              </p:blipFill>
              <p:spPr>
                <a:xfrm>
                  <a:off x="-91238" y="2446517"/>
                  <a:ext cx="763920" cy="156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96">
              <p14:nvContentPartPr>
                <p14:cNvPr id="3859" name="Ink 3858">
                  <a:extLst>
                    <a:ext uri="{FF2B5EF4-FFF2-40B4-BE49-F238E27FC236}">
                      <a16:creationId xmlns:a16="http://schemas.microsoft.com/office/drawing/2014/main" id="{2E13AE14-7C21-7B9A-7040-010C74DD48D5}"/>
                    </a:ext>
                  </a:extLst>
                </p14:cNvPr>
                <p14:cNvContentPartPr/>
                <p14:nvPr/>
              </p14:nvContentPartPr>
              <p14:xfrm>
                <a:off x="-39038" y="2906237"/>
                <a:ext cx="564480" cy="722880"/>
              </p14:xfrm>
            </p:contentPart>
          </mc:Choice>
          <mc:Fallback xmlns="">
            <p:pic>
              <p:nvPicPr>
                <p:cNvPr id="3859" name="Ink 3858">
                  <a:extLst>
                    <a:ext uri="{FF2B5EF4-FFF2-40B4-BE49-F238E27FC236}">
                      <a16:creationId xmlns:a16="http://schemas.microsoft.com/office/drawing/2014/main" id="{2E13AE14-7C21-7B9A-7040-010C74DD48D5}"/>
                    </a:ext>
                  </a:extLst>
                </p:cNvPr>
                <p:cNvPicPr/>
                <p:nvPr/>
              </p:nvPicPr>
              <p:blipFill>
                <a:blip r:embed="rId6397"/>
                <a:stretch>
                  <a:fillRect/>
                </a:stretch>
              </p:blipFill>
              <p:spPr>
                <a:xfrm>
                  <a:off x="-102038" y="2528237"/>
                  <a:ext cx="690120" cy="147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98">
              <p14:nvContentPartPr>
                <p14:cNvPr id="3860" name="Ink 3859">
                  <a:extLst>
                    <a:ext uri="{FF2B5EF4-FFF2-40B4-BE49-F238E27FC236}">
                      <a16:creationId xmlns:a16="http://schemas.microsoft.com/office/drawing/2014/main" id="{3D4AEBB9-30B2-0B3C-3704-958F29AE1A67}"/>
                    </a:ext>
                  </a:extLst>
                </p14:cNvPr>
                <p14:cNvContentPartPr/>
                <p14:nvPr/>
              </p14:nvContentPartPr>
              <p14:xfrm>
                <a:off x="-531518" y="1295957"/>
                <a:ext cx="1345680" cy="2248560"/>
              </p14:xfrm>
            </p:contentPart>
          </mc:Choice>
          <mc:Fallback xmlns="">
            <p:pic>
              <p:nvPicPr>
                <p:cNvPr id="3860" name="Ink 3859">
                  <a:extLst>
                    <a:ext uri="{FF2B5EF4-FFF2-40B4-BE49-F238E27FC236}">
                      <a16:creationId xmlns:a16="http://schemas.microsoft.com/office/drawing/2014/main" id="{3D4AEBB9-30B2-0B3C-3704-958F29AE1A67}"/>
                    </a:ext>
                  </a:extLst>
                </p:cNvPr>
                <p:cNvPicPr/>
                <p:nvPr/>
              </p:nvPicPr>
              <p:blipFill>
                <a:blip r:embed="rId6399"/>
                <a:stretch>
                  <a:fillRect/>
                </a:stretch>
              </p:blipFill>
              <p:spPr>
                <a:xfrm>
                  <a:off x="-594518" y="918317"/>
                  <a:ext cx="1471320" cy="30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00">
              <p14:nvContentPartPr>
                <p14:cNvPr id="3861" name="Ink 3860">
                  <a:extLst>
                    <a:ext uri="{FF2B5EF4-FFF2-40B4-BE49-F238E27FC236}">
                      <a16:creationId xmlns:a16="http://schemas.microsoft.com/office/drawing/2014/main" id="{3A7FFCA0-032A-23E3-912E-CF200114E742}"/>
                    </a:ext>
                  </a:extLst>
                </p14:cNvPr>
                <p14:cNvContentPartPr/>
                <p14:nvPr/>
              </p14:nvContentPartPr>
              <p14:xfrm>
                <a:off x="72922" y="2277677"/>
                <a:ext cx="826560" cy="1130760"/>
              </p14:xfrm>
            </p:contentPart>
          </mc:Choice>
          <mc:Fallback xmlns="">
            <p:pic>
              <p:nvPicPr>
                <p:cNvPr id="3861" name="Ink 3860">
                  <a:extLst>
                    <a:ext uri="{FF2B5EF4-FFF2-40B4-BE49-F238E27FC236}">
                      <a16:creationId xmlns:a16="http://schemas.microsoft.com/office/drawing/2014/main" id="{3A7FFCA0-032A-23E3-912E-CF200114E742}"/>
                    </a:ext>
                  </a:extLst>
                </p:cNvPr>
                <p:cNvPicPr/>
                <p:nvPr/>
              </p:nvPicPr>
              <p:blipFill>
                <a:blip r:embed="rId6401"/>
                <a:stretch>
                  <a:fillRect/>
                </a:stretch>
              </p:blipFill>
              <p:spPr>
                <a:xfrm>
                  <a:off x="9922" y="1900037"/>
                  <a:ext cx="952200" cy="18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02">
              <p14:nvContentPartPr>
                <p14:cNvPr id="3862" name="Ink 3861">
                  <a:extLst>
                    <a:ext uri="{FF2B5EF4-FFF2-40B4-BE49-F238E27FC236}">
                      <a16:creationId xmlns:a16="http://schemas.microsoft.com/office/drawing/2014/main" id="{90AE551E-DD2D-400E-77BD-A2422F23D136}"/>
                    </a:ext>
                  </a:extLst>
                </p14:cNvPr>
                <p14:cNvContentPartPr/>
                <p14:nvPr/>
              </p14:nvContentPartPr>
              <p14:xfrm>
                <a:off x="291802" y="2584037"/>
                <a:ext cx="597960" cy="798480"/>
              </p14:xfrm>
            </p:contentPart>
          </mc:Choice>
          <mc:Fallback xmlns="">
            <p:pic>
              <p:nvPicPr>
                <p:cNvPr id="3862" name="Ink 3861">
                  <a:extLst>
                    <a:ext uri="{FF2B5EF4-FFF2-40B4-BE49-F238E27FC236}">
                      <a16:creationId xmlns:a16="http://schemas.microsoft.com/office/drawing/2014/main" id="{90AE551E-DD2D-400E-77BD-A2422F23D136}"/>
                    </a:ext>
                  </a:extLst>
                </p:cNvPr>
                <p:cNvPicPr/>
                <p:nvPr/>
              </p:nvPicPr>
              <p:blipFill>
                <a:blip r:embed="rId6403"/>
                <a:stretch>
                  <a:fillRect/>
                </a:stretch>
              </p:blipFill>
              <p:spPr>
                <a:xfrm>
                  <a:off x="229162" y="2206397"/>
                  <a:ext cx="723600" cy="155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04">
              <p14:nvContentPartPr>
                <p14:cNvPr id="3863" name="Ink 3862">
                  <a:extLst>
                    <a:ext uri="{FF2B5EF4-FFF2-40B4-BE49-F238E27FC236}">
                      <a16:creationId xmlns:a16="http://schemas.microsoft.com/office/drawing/2014/main" id="{E4DAEE79-990E-F8EF-8D57-48ECA4E7CCFE}"/>
                    </a:ext>
                  </a:extLst>
                </p14:cNvPr>
                <p14:cNvContentPartPr/>
                <p14:nvPr/>
              </p14:nvContentPartPr>
              <p14:xfrm>
                <a:off x="516802" y="2887157"/>
                <a:ext cx="673200" cy="874080"/>
              </p14:xfrm>
            </p:contentPart>
          </mc:Choice>
          <mc:Fallback xmlns="">
            <p:pic>
              <p:nvPicPr>
                <p:cNvPr id="3863" name="Ink 3862">
                  <a:extLst>
                    <a:ext uri="{FF2B5EF4-FFF2-40B4-BE49-F238E27FC236}">
                      <a16:creationId xmlns:a16="http://schemas.microsoft.com/office/drawing/2014/main" id="{E4DAEE79-990E-F8EF-8D57-48ECA4E7CCFE}"/>
                    </a:ext>
                  </a:extLst>
                </p:cNvPr>
                <p:cNvPicPr/>
                <p:nvPr/>
              </p:nvPicPr>
              <p:blipFill>
                <a:blip r:embed="rId6405"/>
                <a:stretch>
                  <a:fillRect/>
                </a:stretch>
              </p:blipFill>
              <p:spPr>
                <a:xfrm>
                  <a:off x="453802" y="2509157"/>
                  <a:ext cx="798840" cy="162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06">
              <p14:nvContentPartPr>
                <p14:cNvPr id="3864" name="Ink 3863">
                  <a:extLst>
                    <a:ext uri="{FF2B5EF4-FFF2-40B4-BE49-F238E27FC236}">
                      <a16:creationId xmlns:a16="http://schemas.microsoft.com/office/drawing/2014/main" id="{74AEB548-EB4D-1788-DAC8-BE95352389C2}"/>
                    </a:ext>
                  </a:extLst>
                </p14:cNvPr>
                <p14:cNvContentPartPr/>
                <p14:nvPr/>
              </p14:nvContentPartPr>
              <p14:xfrm>
                <a:off x="445882" y="2988317"/>
                <a:ext cx="740160" cy="785160"/>
              </p14:xfrm>
            </p:contentPart>
          </mc:Choice>
          <mc:Fallback xmlns="">
            <p:pic>
              <p:nvPicPr>
                <p:cNvPr id="3864" name="Ink 3863">
                  <a:extLst>
                    <a:ext uri="{FF2B5EF4-FFF2-40B4-BE49-F238E27FC236}">
                      <a16:creationId xmlns:a16="http://schemas.microsoft.com/office/drawing/2014/main" id="{74AEB548-EB4D-1788-DAC8-BE95352389C2}"/>
                    </a:ext>
                  </a:extLst>
                </p:cNvPr>
                <p:cNvPicPr/>
                <p:nvPr/>
              </p:nvPicPr>
              <p:blipFill>
                <a:blip r:embed="rId6407"/>
                <a:stretch>
                  <a:fillRect/>
                </a:stretch>
              </p:blipFill>
              <p:spPr>
                <a:xfrm>
                  <a:off x="383242" y="2610317"/>
                  <a:ext cx="865800" cy="154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08">
              <p14:nvContentPartPr>
                <p14:cNvPr id="3865" name="Ink 3864">
                  <a:extLst>
                    <a:ext uri="{FF2B5EF4-FFF2-40B4-BE49-F238E27FC236}">
                      <a16:creationId xmlns:a16="http://schemas.microsoft.com/office/drawing/2014/main" id="{76CAA69C-5BFD-E98E-EF37-E4B9B9C5C41F}"/>
                    </a:ext>
                  </a:extLst>
                </p14:cNvPr>
                <p14:cNvContentPartPr/>
                <p14:nvPr/>
              </p14:nvContentPartPr>
              <p14:xfrm>
                <a:off x="323122" y="2979317"/>
                <a:ext cx="829080" cy="925920"/>
              </p14:xfrm>
            </p:contentPart>
          </mc:Choice>
          <mc:Fallback xmlns="">
            <p:pic>
              <p:nvPicPr>
                <p:cNvPr id="3865" name="Ink 3864">
                  <a:extLst>
                    <a:ext uri="{FF2B5EF4-FFF2-40B4-BE49-F238E27FC236}">
                      <a16:creationId xmlns:a16="http://schemas.microsoft.com/office/drawing/2014/main" id="{76CAA69C-5BFD-E98E-EF37-E4B9B9C5C41F}"/>
                    </a:ext>
                  </a:extLst>
                </p:cNvPr>
                <p:cNvPicPr/>
                <p:nvPr/>
              </p:nvPicPr>
              <p:blipFill>
                <a:blip r:embed="rId6409"/>
                <a:stretch>
                  <a:fillRect/>
                </a:stretch>
              </p:blipFill>
              <p:spPr>
                <a:xfrm>
                  <a:off x="260482" y="2601677"/>
                  <a:ext cx="954720" cy="168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10">
              <p14:nvContentPartPr>
                <p14:cNvPr id="3866" name="Ink 3865">
                  <a:extLst>
                    <a:ext uri="{FF2B5EF4-FFF2-40B4-BE49-F238E27FC236}">
                      <a16:creationId xmlns:a16="http://schemas.microsoft.com/office/drawing/2014/main" id="{E0E74F29-7159-530C-081C-662D3C76D2EC}"/>
                    </a:ext>
                  </a:extLst>
                </p14:cNvPr>
                <p14:cNvContentPartPr/>
                <p14:nvPr/>
              </p14:nvContentPartPr>
              <p14:xfrm>
                <a:off x="410962" y="3181277"/>
                <a:ext cx="712080" cy="843480"/>
              </p14:xfrm>
            </p:contentPart>
          </mc:Choice>
          <mc:Fallback xmlns="">
            <p:pic>
              <p:nvPicPr>
                <p:cNvPr id="3866" name="Ink 3865">
                  <a:extLst>
                    <a:ext uri="{FF2B5EF4-FFF2-40B4-BE49-F238E27FC236}">
                      <a16:creationId xmlns:a16="http://schemas.microsoft.com/office/drawing/2014/main" id="{E0E74F29-7159-530C-081C-662D3C76D2EC}"/>
                    </a:ext>
                  </a:extLst>
                </p:cNvPr>
                <p:cNvPicPr/>
                <p:nvPr/>
              </p:nvPicPr>
              <p:blipFill>
                <a:blip r:embed="rId6411"/>
                <a:stretch>
                  <a:fillRect/>
                </a:stretch>
              </p:blipFill>
              <p:spPr>
                <a:xfrm>
                  <a:off x="348322" y="2803277"/>
                  <a:ext cx="837720" cy="159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12">
              <p14:nvContentPartPr>
                <p14:cNvPr id="3867" name="Ink 3866">
                  <a:extLst>
                    <a:ext uri="{FF2B5EF4-FFF2-40B4-BE49-F238E27FC236}">
                      <a16:creationId xmlns:a16="http://schemas.microsoft.com/office/drawing/2014/main" id="{F1D71604-45A9-5689-6D50-E0B21B6F7D39}"/>
                    </a:ext>
                  </a:extLst>
                </p14:cNvPr>
                <p14:cNvContentPartPr/>
                <p14:nvPr/>
              </p14:nvContentPartPr>
              <p14:xfrm>
                <a:off x="228442" y="3160037"/>
                <a:ext cx="859680" cy="1084680"/>
              </p14:xfrm>
            </p:contentPart>
          </mc:Choice>
          <mc:Fallback xmlns="">
            <p:pic>
              <p:nvPicPr>
                <p:cNvPr id="3867" name="Ink 3866">
                  <a:extLst>
                    <a:ext uri="{FF2B5EF4-FFF2-40B4-BE49-F238E27FC236}">
                      <a16:creationId xmlns:a16="http://schemas.microsoft.com/office/drawing/2014/main" id="{F1D71604-45A9-5689-6D50-E0B21B6F7D39}"/>
                    </a:ext>
                  </a:extLst>
                </p:cNvPr>
                <p:cNvPicPr/>
                <p:nvPr/>
              </p:nvPicPr>
              <p:blipFill>
                <a:blip r:embed="rId6413"/>
                <a:stretch>
                  <a:fillRect/>
                </a:stretch>
              </p:blipFill>
              <p:spPr>
                <a:xfrm>
                  <a:off x="165442" y="2782397"/>
                  <a:ext cx="985320" cy="18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14">
              <p14:nvContentPartPr>
                <p14:cNvPr id="3868" name="Ink 3867">
                  <a:extLst>
                    <a:ext uri="{FF2B5EF4-FFF2-40B4-BE49-F238E27FC236}">
                      <a16:creationId xmlns:a16="http://schemas.microsoft.com/office/drawing/2014/main" id="{EF1EA2F6-E226-28C3-2ADC-B09438E290ED}"/>
                    </a:ext>
                  </a:extLst>
                </p14:cNvPr>
                <p14:cNvContentPartPr/>
                <p14:nvPr/>
              </p14:nvContentPartPr>
              <p14:xfrm>
                <a:off x="384322" y="3396557"/>
                <a:ext cx="783000" cy="865080"/>
              </p14:xfrm>
            </p:contentPart>
          </mc:Choice>
          <mc:Fallback xmlns="">
            <p:pic>
              <p:nvPicPr>
                <p:cNvPr id="3868" name="Ink 3867">
                  <a:extLst>
                    <a:ext uri="{FF2B5EF4-FFF2-40B4-BE49-F238E27FC236}">
                      <a16:creationId xmlns:a16="http://schemas.microsoft.com/office/drawing/2014/main" id="{EF1EA2F6-E226-28C3-2ADC-B09438E290ED}"/>
                    </a:ext>
                  </a:extLst>
                </p:cNvPr>
                <p:cNvPicPr/>
                <p:nvPr/>
              </p:nvPicPr>
              <p:blipFill>
                <a:blip r:embed="rId6415"/>
                <a:stretch>
                  <a:fillRect/>
                </a:stretch>
              </p:blipFill>
              <p:spPr>
                <a:xfrm>
                  <a:off x="321322" y="3018917"/>
                  <a:ext cx="908640" cy="162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16">
              <p14:nvContentPartPr>
                <p14:cNvPr id="3869" name="Ink 3868">
                  <a:extLst>
                    <a:ext uri="{FF2B5EF4-FFF2-40B4-BE49-F238E27FC236}">
                      <a16:creationId xmlns:a16="http://schemas.microsoft.com/office/drawing/2014/main" id="{FCA32A38-CB9F-EF6F-E095-FCE883636256}"/>
                    </a:ext>
                  </a:extLst>
                </p14:cNvPr>
                <p14:cNvContentPartPr/>
                <p14:nvPr/>
              </p14:nvContentPartPr>
              <p14:xfrm>
                <a:off x="345802" y="3136637"/>
                <a:ext cx="950400" cy="1054800"/>
              </p14:xfrm>
            </p:contentPart>
          </mc:Choice>
          <mc:Fallback xmlns="">
            <p:pic>
              <p:nvPicPr>
                <p:cNvPr id="3869" name="Ink 3868">
                  <a:extLst>
                    <a:ext uri="{FF2B5EF4-FFF2-40B4-BE49-F238E27FC236}">
                      <a16:creationId xmlns:a16="http://schemas.microsoft.com/office/drawing/2014/main" id="{FCA32A38-CB9F-EF6F-E095-FCE883636256}"/>
                    </a:ext>
                  </a:extLst>
                </p:cNvPr>
                <p:cNvPicPr/>
                <p:nvPr/>
              </p:nvPicPr>
              <p:blipFill>
                <a:blip r:embed="rId6417"/>
                <a:stretch>
                  <a:fillRect/>
                </a:stretch>
              </p:blipFill>
              <p:spPr>
                <a:xfrm>
                  <a:off x="283162" y="2758637"/>
                  <a:ext cx="1076040" cy="18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18">
              <p14:nvContentPartPr>
                <p14:cNvPr id="3870" name="Ink 3869">
                  <a:extLst>
                    <a:ext uri="{FF2B5EF4-FFF2-40B4-BE49-F238E27FC236}">
                      <a16:creationId xmlns:a16="http://schemas.microsoft.com/office/drawing/2014/main" id="{C91DDB83-5FC8-595E-9F5C-C5EA5D191443}"/>
                    </a:ext>
                  </a:extLst>
                </p14:cNvPr>
                <p14:cNvContentPartPr/>
                <p14:nvPr/>
              </p14:nvContentPartPr>
              <p14:xfrm>
                <a:off x="410242" y="3019637"/>
                <a:ext cx="913680" cy="979200"/>
              </p14:xfrm>
            </p:contentPart>
          </mc:Choice>
          <mc:Fallback xmlns="">
            <p:pic>
              <p:nvPicPr>
                <p:cNvPr id="3870" name="Ink 3869">
                  <a:extLst>
                    <a:ext uri="{FF2B5EF4-FFF2-40B4-BE49-F238E27FC236}">
                      <a16:creationId xmlns:a16="http://schemas.microsoft.com/office/drawing/2014/main" id="{C91DDB83-5FC8-595E-9F5C-C5EA5D191443}"/>
                    </a:ext>
                  </a:extLst>
                </p:cNvPr>
                <p:cNvPicPr/>
                <p:nvPr/>
              </p:nvPicPr>
              <p:blipFill>
                <a:blip r:embed="rId6419"/>
                <a:stretch>
                  <a:fillRect/>
                </a:stretch>
              </p:blipFill>
              <p:spPr>
                <a:xfrm>
                  <a:off x="347242" y="2641997"/>
                  <a:ext cx="1039320" cy="173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20">
              <p14:nvContentPartPr>
                <p14:cNvPr id="3871" name="Ink 3870">
                  <a:extLst>
                    <a:ext uri="{FF2B5EF4-FFF2-40B4-BE49-F238E27FC236}">
                      <a16:creationId xmlns:a16="http://schemas.microsoft.com/office/drawing/2014/main" id="{BAECA519-EFA4-3A15-2C75-000A43BC9703}"/>
                    </a:ext>
                  </a:extLst>
                </p14:cNvPr>
                <p14:cNvContentPartPr/>
                <p14:nvPr/>
              </p14:nvContentPartPr>
              <p14:xfrm>
                <a:off x="395482" y="2837477"/>
                <a:ext cx="598320" cy="662760"/>
              </p14:xfrm>
            </p:contentPart>
          </mc:Choice>
          <mc:Fallback xmlns="">
            <p:pic>
              <p:nvPicPr>
                <p:cNvPr id="3871" name="Ink 3870">
                  <a:extLst>
                    <a:ext uri="{FF2B5EF4-FFF2-40B4-BE49-F238E27FC236}">
                      <a16:creationId xmlns:a16="http://schemas.microsoft.com/office/drawing/2014/main" id="{BAECA519-EFA4-3A15-2C75-000A43BC9703}"/>
                    </a:ext>
                  </a:extLst>
                </p:cNvPr>
                <p:cNvPicPr/>
                <p:nvPr/>
              </p:nvPicPr>
              <p:blipFill>
                <a:blip r:embed="rId6421"/>
                <a:stretch>
                  <a:fillRect/>
                </a:stretch>
              </p:blipFill>
              <p:spPr>
                <a:xfrm>
                  <a:off x="332482" y="2459477"/>
                  <a:ext cx="723960" cy="14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22">
              <p14:nvContentPartPr>
                <p14:cNvPr id="3872" name="Ink 3871">
                  <a:extLst>
                    <a:ext uri="{FF2B5EF4-FFF2-40B4-BE49-F238E27FC236}">
                      <a16:creationId xmlns:a16="http://schemas.microsoft.com/office/drawing/2014/main" id="{BD7145CB-86BB-DE8C-A171-CC1207FBF940}"/>
                    </a:ext>
                  </a:extLst>
                </p14:cNvPr>
                <p14:cNvContentPartPr/>
                <p14:nvPr/>
              </p14:nvContentPartPr>
              <p14:xfrm>
                <a:off x="268762" y="2490437"/>
                <a:ext cx="852840" cy="1105560"/>
              </p14:xfrm>
            </p:contentPart>
          </mc:Choice>
          <mc:Fallback xmlns="">
            <p:pic>
              <p:nvPicPr>
                <p:cNvPr id="3872" name="Ink 3871">
                  <a:extLst>
                    <a:ext uri="{FF2B5EF4-FFF2-40B4-BE49-F238E27FC236}">
                      <a16:creationId xmlns:a16="http://schemas.microsoft.com/office/drawing/2014/main" id="{BD7145CB-86BB-DE8C-A171-CC1207FBF940}"/>
                    </a:ext>
                  </a:extLst>
                </p:cNvPr>
                <p:cNvPicPr/>
                <p:nvPr/>
              </p:nvPicPr>
              <p:blipFill>
                <a:blip r:embed="rId6423"/>
                <a:stretch>
                  <a:fillRect/>
                </a:stretch>
              </p:blipFill>
              <p:spPr>
                <a:xfrm>
                  <a:off x="206122" y="2112437"/>
                  <a:ext cx="978480" cy="18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24">
              <p14:nvContentPartPr>
                <p14:cNvPr id="3873" name="Ink 3872">
                  <a:extLst>
                    <a:ext uri="{FF2B5EF4-FFF2-40B4-BE49-F238E27FC236}">
                      <a16:creationId xmlns:a16="http://schemas.microsoft.com/office/drawing/2014/main" id="{A898988E-9FA0-57AB-A6DD-F303FCD27ADE}"/>
                    </a:ext>
                  </a:extLst>
                </p14:cNvPr>
                <p14:cNvContentPartPr/>
                <p14:nvPr/>
              </p14:nvContentPartPr>
              <p14:xfrm>
                <a:off x="-257558" y="1839557"/>
                <a:ext cx="1136880" cy="1604160"/>
              </p14:xfrm>
            </p:contentPart>
          </mc:Choice>
          <mc:Fallback xmlns="">
            <p:pic>
              <p:nvPicPr>
                <p:cNvPr id="3873" name="Ink 3872">
                  <a:extLst>
                    <a:ext uri="{FF2B5EF4-FFF2-40B4-BE49-F238E27FC236}">
                      <a16:creationId xmlns:a16="http://schemas.microsoft.com/office/drawing/2014/main" id="{A898988E-9FA0-57AB-A6DD-F303FCD27ADE}"/>
                    </a:ext>
                  </a:extLst>
                </p:cNvPr>
                <p:cNvPicPr/>
                <p:nvPr/>
              </p:nvPicPr>
              <p:blipFill>
                <a:blip r:embed="rId6425"/>
                <a:stretch>
                  <a:fillRect/>
                </a:stretch>
              </p:blipFill>
              <p:spPr>
                <a:xfrm>
                  <a:off x="-320198" y="1461917"/>
                  <a:ext cx="1262520" cy="23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26">
              <p14:nvContentPartPr>
                <p14:cNvPr id="3874" name="Ink 3873">
                  <a:extLst>
                    <a:ext uri="{FF2B5EF4-FFF2-40B4-BE49-F238E27FC236}">
                      <a16:creationId xmlns:a16="http://schemas.microsoft.com/office/drawing/2014/main" id="{12AA9AC4-6B80-DB22-2B7E-E76D244FE047}"/>
                    </a:ext>
                  </a:extLst>
                </p14:cNvPr>
                <p14:cNvContentPartPr/>
                <p14:nvPr/>
              </p14:nvContentPartPr>
              <p14:xfrm>
                <a:off x="-79718" y="1597637"/>
                <a:ext cx="432360" cy="635400"/>
              </p14:xfrm>
            </p:contentPart>
          </mc:Choice>
          <mc:Fallback xmlns="">
            <p:pic>
              <p:nvPicPr>
                <p:cNvPr id="3874" name="Ink 3873">
                  <a:extLst>
                    <a:ext uri="{FF2B5EF4-FFF2-40B4-BE49-F238E27FC236}">
                      <a16:creationId xmlns:a16="http://schemas.microsoft.com/office/drawing/2014/main" id="{12AA9AC4-6B80-DB22-2B7E-E76D244FE047}"/>
                    </a:ext>
                  </a:extLst>
                </p:cNvPr>
                <p:cNvPicPr/>
                <p:nvPr/>
              </p:nvPicPr>
              <p:blipFill>
                <a:blip r:embed="rId6427"/>
                <a:stretch>
                  <a:fillRect/>
                </a:stretch>
              </p:blipFill>
              <p:spPr>
                <a:xfrm>
                  <a:off x="-142718" y="1219997"/>
                  <a:ext cx="558000" cy="13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28">
              <p14:nvContentPartPr>
                <p14:cNvPr id="3875" name="Ink 3874">
                  <a:extLst>
                    <a:ext uri="{FF2B5EF4-FFF2-40B4-BE49-F238E27FC236}">
                      <a16:creationId xmlns:a16="http://schemas.microsoft.com/office/drawing/2014/main" id="{F4323117-BE1B-9C89-6572-409965562D84}"/>
                    </a:ext>
                  </a:extLst>
                </p14:cNvPr>
                <p14:cNvContentPartPr/>
                <p14:nvPr/>
              </p14:nvContentPartPr>
              <p14:xfrm>
                <a:off x="283522" y="1892477"/>
                <a:ext cx="933480" cy="1155960"/>
              </p14:xfrm>
            </p:contentPart>
          </mc:Choice>
          <mc:Fallback xmlns="">
            <p:pic>
              <p:nvPicPr>
                <p:cNvPr id="3875" name="Ink 3874">
                  <a:extLst>
                    <a:ext uri="{FF2B5EF4-FFF2-40B4-BE49-F238E27FC236}">
                      <a16:creationId xmlns:a16="http://schemas.microsoft.com/office/drawing/2014/main" id="{F4323117-BE1B-9C89-6572-409965562D84}"/>
                    </a:ext>
                  </a:extLst>
                </p:cNvPr>
                <p:cNvPicPr/>
                <p:nvPr/>
              </p:nvPicPr>
              <p:blipFill>
                <a:blip r:embed="rId6429"/>
                <a:stretch>
                  <a:fillRect/>
                </a:stretch>
              </p:blipFill>
              <p:spPr>
                <a:xfrm>
                  <a:off x="220882" y="1514477"/>
                  <a:ext cx="1059120" cy="19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30">
              <p14:nvContentPartPr>
                <p14:cNvPr id="3876" name="Ink 3875">
                  <a:extLst>
                    <a:ext uri="{FF2B5EF4-FFF2-40B4-BE49-F238E27FC236}">
                      <a16:creationId xmlns:a16="http://schemas.microsoft.com/office/drawing/2014/main" id="{0720AF6A-84E1-3ACF-4EA7-D1BC9679A836}"/>
                    </a:ext>
                  </a:extLst>
                </p14:cNvPr>
                <p14:cNvContentPartPr/>
                <p14:nvPr/>
              </p14:nvContentPartPr>
              <p14:xfrm>
                <a:off x="648202" y="2178677"/>
                <a:ext cx="950400" cy="1301040"/>
              </p14:xfrm>
            </p:contentPart>
          </mc:Choice>
          <mc:Fallback xmlns="">
            <p:pic>
              <p:nvPicPr>
                <p:cNvPr id="3876" name="Ink 3875">
                  <a:extLst>
                    <a:ext uri="{FF2B5EF4-FFF2-40B4-BE49-F238E27FC236}">
                      <a16:creationId xmlns:a16="http://schemas.microsoft.com/office/drawing/2014/main" id="{0720AF6A-84E1-3ACF-4EA7-D1BC9679A836}"/>
                    </a:ext>
                  </a:extLst>
                </p:cNvPr>
                <p:cNvPicPr/>
                <p:nvPr/>
              </p:nvPicPr>
              <p:blipFill>
                <a:blip r:embed="rId6431"/>
                <a:stretch>
                  <a:fillRect/>
                </a:stretch>
              </p:blipFill>
              <p:spPr>
                <a:xfrm>
                  <a:off x="585562" y="1800677"/>
                  <a:ext cx="1076040" cy="20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32">
              <p14:nvContentPartPr>
                <p14:cNvPr id="3877" name="Ink 3876">
                  <a:extLst>
                    <a:ext uri="{FF2B5EF4-FFF2-40B4-BE49-F238E27FC236}">
                      <a16:creationId xmlns:a16="http://schemas.microsoft.com/office/drawing/2014/main" id="{8E9E3DFF-30ED-1CA9-DB13-DD9FF5A98296}"/>
                    </a:ext>
                  </a:extLst>
                </p14:cNvPr>
                <p14:cNvContentPartPr/>
                <p14:nvPr/>
              </p14:nvContentPartPr>
              <p14:xfrm>
                <a:off x="1161562" y="2732357"/>
                <a:ext cx="425160" cy="476280"/>
              </p14:xfrm>
            </p:contentPart>
          </mc:Choice>
          <mc:Fallback xmlns="">
            <p:pic>
              <p:nvPicPr>
                <p:cNvPr id="3877" name="Ink 3876">
                  <a:extLst>
                    <a:ext uri="{FF2B5EF4-FFF2-40B4-BE49-F238E27FC236}">
                      <a16:creationId xmlns:a16="http://schemas.microsoft.com/office/drawing/2014/main" id="{8E9E3DFF-30ED-1CA9-DB13-DD9FF5A98296}"/>
                    </a:ext>
                  </a:extLst>
                </p:cNvPr>
                <p:cNvPicPr/>
                <p:nvPr/>
              </p:nvPicPr>
              <p:blipFill>
                <a:blip r:embed="rId6433"/>
                <a:stretch>
                  <a:fillRect/>
                </a:stretch>
              </p:blipFill>
              <p:spPr>
                <a:xfrm>
                  <a:off x="1098562" y="2354717"/>
                  <a:ext cx="550800" cy="12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34">
              <p14:nvContentPartPr>
                <p14:cNvPr id="3879" name="Ink 3878">
                  <a:extLst>
                    <a:ext uri="{FF2B5EF4-FFF2-40B4-BE49-F238E27FC236}">
                      <a16:creationId xmlns:a16="http://schemas.microsoft.com/office/drawing/2014/main" id="{342572E4-C760-8FB3-2C6F-AFA164A5F2D3}"/>
                    </a:ext>
                  </a:extLst>
                </p14:cNvPr>
                <p14:cNvContentPartPr/>
                <p14:nvPr/>
              </p14:nvContentPartPr>
              <p14:xfrm>
                <a:off x="1798402" y="1534277"/>
                <a:ext cx="592920" cy="659160"/>
              </p14:xfrm>
            </p:contentPart>
          </mc:Choice>
          <mc:Fallback xmlns="">
            <p:pic>
              <p:nvPicPr>
                <p:cNvPr id="3879" name="Ink 3878">
                  <a:extLst>
                    <a:ext uri="{FF2B5EF4-FFF2-40B4-BE49-F238E27FC236}">
                      <a16:creationId xmlns:a16="http://schemas.microsoft.com/office/drawing/2014/main" id="{342572E4-C760-8FB3-2C6F-AFA164A5F2D3}"/>
                    </a:ext>
                  </a:extLst>
                </p:cNvPr>
                <p:cNvPicPr/>
                <p:nvPr/>
              </p:nvPicPr>
              <p:blipFill>
                <a:blip r:embed="rId6435"/>
                <a:stretch>
                  <a:fillRect/>
                </a:stretch>
              </p:blipFill>
              <p:spPr>
                <a:xfrm>
                  <a:off x="1735402" y="1156637"/>
                  <a:ext cx="718560" cy="14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36">
              <p14:nvContentPartPr>
                <p14:cNvPr id="3880" name="Ink 3879">
                  <a:extLst>
                    <a:ext uri="{FF2B5EF4-FFF2-40B4-BE49-F238E27FC236}">
                      <a16:creationId xmlns:a16="http://schemas.microsoft.com/office/drawing/2014/main" id="{7A9E944A-6F19-B84C-5DA8-1BB810A0CF35}"/>
                    </a:ext>
                  </a:extLst>
                </p14:cNvPr>
                <p14:cNvContentPartPr/>
                <p14:nvPr/>
              </p14:nvContentPartPr>
              <p14:xfrm>
                <a:off x="1665202" y="1097237"/>
                <a:ext cx="1113840" cy="1172520"/>
              </p14:xfrm>
            </p:contentPart>
          </mc:Choice>
          <mc:Fallback xmlns="">
            <p:pic>
              <p:nvPicPr>
                <p:cNvPr id="3880" name="Ink 3879">
                  <a:extLst>
                    <a:ext uri="{FF2B5EF4-FFF2-40B4-BE49-F238E27FC236}">
                      <a16:creationId xmlns:a16="http://schemas.microsoft.com/office/drawing/2014/main" id="{7A9E944A-6F19-B84C-5DA8-1BB810A0CF35}"/>
                    </a:ext>
                  </a:extLst>
                </p:cNvPr>
                <p:cNvPicPr/>
                <p:nvPr/>
              </p:nvPicPr>
              <p:blipFill>
                <a:blip r:embed="rId6437"/>
                <a:stretch>
                  <a:fillRect/>
                </a:stretch>
              </p:blipFill>
              <p:spPr>
                <a:xfrm>
                  <a:off x="1602562" y="719597"/>
                  <a:ext cx="1239480" cy="19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38">
              <p14:nvContentPartPr>
                <p14:cNvPr id="3881" name="Ink 3880">
                  <a:extLst>
                    <a:ext uri="{FF2B5EF4-FFF2-40B4-BE49-F238E27FC236}">
                      <a16:creationId xmlns:a16="http://schemas.microsoft.com/office/drawing/2014/main" id="{51AAC05B-E937-AF1D-DB7F-E49B488FDEAD}"/>
                    </a:ext>
                  </a:extLst>
                </p14:cNvPr>
                <p14:cNvContentPartPr/>
                <p14:nvPr/>
              </p14:nvContentPartPr>
              <p14:xfrm>
                <a:off x="1739722" y="625277"/>
                <a:ext cx="1353600" cy="1400040"/>
              </p14:xfrm>
            </p:contentPart>
          </mc:Choice>
          <mc:Fallback xmlns="">
            <p:pic>
              <p:nvPicPr>
                <p:cNvPr id="3881" name="Ink 3880">
                  <a:extLst>
                    <a:ext uri="{FF2B5EF4-FFF2-40B4-BE49-F238E27FC236}">
                      <a16:creationId xmlns:a16="http://schemas.microsoft.com/office/drawing/2014/main" id="{51AAC05B-E937-AF1D-DB7F-E49B488FDEAD}"/>
                    </a:ext>
                  </a:extLst>
                </p:cNvPr>
                <p:cNvPicPr/>
                <p:nvPr/>
              </p:nvPicPr>
              <p:blipFill>
                <a:blip r:embed="rId6439"/>
                <a:stretch>
                  <a:fillRect/>
                </a:stretch>
              </p:blipFill>
              <p:spPr>
                <a:xfrm>
                  <a:off x="1677082" y="247277"/>
                  <a:ext cx="1479240" cy="21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40">
              <p14:nvContentPartPr>
                <p14:cNvPr id="3883" name="Ink 3882">
                  <a:extLst>
                    <a:ext uri="{FF2B5EF4-FFF2-40B4-BE49-F238E27FC236}">
                      <a16:creationId xmlns:a16="http://schemas.microsoft.com/office/drawing/2014/main" id="{19F410E8-EB04-031B-6A30-A287A11A3100}"/>
                    </a:ext>
                  </a:extLst>
                </p14:cNvPr>
                <p14:cNvContentPartPr/>
                <p14:nvPr/>
              </p14:nvContentPartPr>
              <p14:xfrm>
                <a:off x="2161282" y="251597"/>
                <a:ext cx="695520" cy="798480"/>
              </p14:xfrm>
            </p:contentPart>
          </mc:Choice>
          <mc:Fallback xmlns="">
            <p:pic>
              <p:nvPicPr>
                <p:cNvPr id="3883" name="Ink 3882">
                  <a:extLst>
                    <a:ext uri="{FF2B5EF4-FFF2-40B4-BE49-F238E27FC236}">
                      <a16:creationId xmlns:a16="http://schemas.microsoft.com/office/drawing/2014/main" id="{19F410E8-EB04-031B-6A30-A287A11A3100}"/>
                    </a:ext>
                  </a:extLst>
                </p:cNvPr>
                <p:cNvPicPr/>
                <p:nvPr/>
              </p:nvPicPr>
              <p:blipFill>
                <a:blip r:embed="rId6441"/>
                <a:stretch>
                  <a:fillRect/>
                </a:stretch>
              </p:blipFill>
              <p:spPr>
                <a:xfrm>
                  <a:off x="2098282" y="-126403"/>
                  <a:ext cx="821160" cy="155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42">
              <p14:nvContentPartPr>
                <p14:cNvPr id="3884" name="Ink 3883">
                  <a:extLst>
                    <a:ext uri="{FF2B5EF4-FFF2-40B4-BE49-F238E27FC236}">
                      <a16:creationId xmlns:a16="http://schemas.microsoft.com/office/drawing/2014/main" id="{14EBD357-5E42-2D08-9A4B-D90D77345B43}"/>
                    </a:ext>
                  </a:extLst>
                </p14:cNvPr>
                <p14:cNvContentPartPr/>
                <p14:nvPr/>
              </p14:nvContentPartPr>
              <p14:xfrm>
                <a:off x="2243002" y="182837"/>
                <a:ext cx="907200" cy="1168200"/>
              </p14:xfrm>
            </p:contentPart>
          </mc:Choice>
          <mc:Fallback xmlns="">
            <p:pic>
              <p:nvPicPr>
                <p:cNvPr id="3884" name="Ink 3883">
                  <a:extLst>
                    <a:ext uri="{FF2B5EF4-FFF2-40B4-BE49-F238E27FC236}">
                      <a16:creationId xmlns:a16="http://schemas.microsoft.com/office/drawing/2014/main" id="{14EBD357-5E42-2D08-9A4B-D90D77345B43}"/>
                    </a:ext>
                  </a:extLst>
                </p:cNvPr>
                <p:cNvPicPr/>
                <p:nvPr/>
              </p:nvPicPr>
              <p:blipFill>
                <a:blip r:embed="rId6443"/>
                <a:stretch>
                  <a:fillRect/>
                </a:stretch>
              </p:blipFill>
              <p:spPr>
                <a:xfrm>
                  <a:off x="2180362" y="-195163"/>
                  <a:ext cx="1032840" cy="19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44">
              <p14:nvContentPartPr>
                <p14:cNvPr id="3885" name="Ink 3884">
                  <a:extLst>
                    <a:ext uri="{FF2B5EF4-FFF2-40B4-BE49-F238E27FC236}">
                      <a16:creationId xmlns:a16="http://schemas.microsoft.com/office/drawing/2014/main" id="{6C583490-88BF-7339-5481-151B65918E5F}"/>
                    </a:ext>
                  </a:extLst>
                </p14:cNvPr>
                <p14:cNvContentPartPr/>
                <p14:nvPr/>
              </p14:nvContentPartPr>
              <p14:xfrm>
                <a:off x="2174242" y="241157"/>
                <a:ext cx="1157040" cy="1211400"/>
              </p14:xfrm>
            </p:contentPart>
          </mc:Choice>
          <mc:Fallback xmlns="">
            <p:pic>
              <p:nvPicPr>
                <p:cNvPr id="3885" name="Ink 3884">
                  <a:extLst>
                    <a:ext uri="{FF2B5EF4-FFF2-40B4-BE49-F238E27FC236}">
                      <a16:creationId xmlns:a16="http://schemas.microsoft.com/office/drawing/2014/main" id="{6C583490-88BF-7339-5481-151B65918E5F}"/>
                    </a:ext>
                  </a:extLst>
                </p:cNvPr>
                <p:cNvPicPr/>
                <p:nvPr/>
              </p:nvPicPr>
              <p:blipFill>
                <a:blip r:embed="rId6445"/>
                <a:stretch>
                  <a:fillRect/>
                </a:stretch>
              </p:blipFill>
              <p:spPr>
                <a:xfrm>
                  <a:off x="2111242" y="-136483"/>
                  <a:ext cx="1282680" cy="19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46">
              <p14:nvContentPartPr>
                <p14:cNvPr id="3886" name="Ink 3885">
                  <a:extLst>
                    <a:ext uri="{FF2B5EF4-FFF2-40B4-BE49-F238E27FC236}">
                      <a16:creationId xmlns:a16="http://schemas.microsoft.com/office/drawing/2014/main" id="{3178CE91-D30E-326C-B80E-7E3E7FA79756}"/>
                    </a:ext>
                  </a:extLst>
                </p14:cNvPr>
                <p14:cNvContentPartPr/>
                <p14:nvPr/>
              </p14:nvContentPartPr>
              <p14:xfrm>
                <a:off x="2187562" y="85277"/>
                <a:ext cx="634320" cy="740520"/>
              </p14:xfrm>
            </p:contentPart>
          </mc:Choice>
          <mc:Fallback xmlns="">
            <p:pic>
              <p:nvPicPr>
                <p:cNvPr id="3886" name="Ink 3885">
                  <a:extLst>
                    <a:ext uri="{FF2B5EF4-FFF2-40B4-BE49-F238E27FC236}">
                      <a16:creationId xmlns:a16="http://schemas.microsoft.com/office/drawing/2014/main" id="{3178CE91-D30E-326C-B80E-7E3E7FA79756}"/>
                    </a:ext>
                  </a:extLst>
                </p:cNvPr>
                <p:cNvPicPr/>
                <p:nvPr/>
              </p:nvPicPr>
              <p:blipFill>
                <a:blip r:embed="rId6447"/>
                <a:stretch>
                  <a:fillRect/>
                </a:stretch>
              </p:blipFill>
              <p:spPr>
                <a:xfrm>
                  <a:off x="2124562" y="-292723"/>
                  <a:ext cx="759960" cy="14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48">
              <p14:nvContentPartPr>
                <p14:cNvPr id="3887" name="Ink 3886">
                  <a:extLst>
                    <a:ext uri="{FF2B5EF4-FFF2-40B4-BE49-F238E27FC236}">
                      <a16:creationId xmlns:a16="http://schemas.microsoft.com/office/drawing/2014/main" id="{91F099D0-E2E3-8B1D-6A37-D8F5BE9A13D9}"/>
                    </a:ext>
                  </a:extLst>
                </p14:cNvPr>
                <p14:cNvContentPartPr/>
                <p14:nvPr/>
              </p14:nvContentPartPr>
              <p14:xfrm>
                <a:off x="2224282" y="-18763"/>
                <a:ext cx="1540080" cy="1901520"/>
              </p14:xfrm>
            </p:contentPart>
          </mc:Choice>
          <mc:Fallback xmlns="">
            <p:pic>
              <p:nvPicPr>
                <p:cNvPr id="3887" name="Ink 3886">
                  <a:extLst>
                    <a:ext uri="{FF2B5EF4-FFF2-40B4-BE49-F238E27FC236}">
                      <a16:creationId xmlns:a16="http://schemas.microsoft.com/office/drawing/2014/main" id="{91F099D0-E2E3-8B1D-6A37-D8F5BE9A13D9}"/>
                    </a:ext>
                  </a:extLst>
                </p:cNvPr>
                <p:cNvPicPr/>
                <p:nvPr/>
              </p:nvPicPr>
              <p:blipFill>
                <a:blip r:embed="rId6449"/>
                <a:stretch>
                  <a:fillRect/>
                </a:stretch>
              </p:blipFill>
              <p:spPr>
                <a:xfrm>
                  <a:off x="2161282" y="-396763"/>
                  <a:ext cx="1665720" cy="265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50">
              <p14:nvContentPartPr>
                <p14:cNvPr id="3888" name="Ink 3887">
                  <a:extLst>
                    <a:ext uri="{FF2B5EF4-FFF2-40B4-BE49-F238E27FC236}">
                      <a16:creationId xmlns:a16="http://schemas.microsoft.com/office/drawing/2014/main" id="{B6818A82-8898-D9A1-5D21-AFD9ABDF37E2}"/>
                    </a:ext>
                  </a:extLst>
                </p14:cNvPr>
                <p14:cNvContentPartPr/>
                <p14:nvPr/>
              </p14:nvContentPartPr>
              <p14:xfrm>
                <a:off x="2139682" y="55037"/>
                <a:ext cx="474840" cy="540000"/>
              </p14:xfrm>
            </p:contentPart>
          </mc:Choice>
          <mc:Fallback xmlns="">
            <p:pic>
              <p:nvPicPr>
                <p:cNvPr id="3888" name="Ink 3887">
                  <a:extLst>
                    <a:ext uri="{FF2B5EF4-FFF2-40B4-BE49-F238E27FC236}">
                      <a16:creationId xmlns:a16="http://schemas.microsoft.com/office/drawing/2014/main" id="{B6818A82-8898-D9A1-5D21-AFD9ABDF37E2}"/>
                    </a:ext>
                  </a:extLst>
                </p:cNvPr>
                <p:cNvPicPr/>
                <p:nvPr/>
              </p:nvPicPr>
              <p:blipFill>
                <a:blip r:embed="rId6451"/>
                <a:stretch>
                  <a:fillRect/>
                </a:stretch>
              </p:blipFill>
              <p:spPr>
                <a:xfrm>
                  <a:off x="2076682" y="-322603"/>
                  <a:ext cx="600480" cy="12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52">
              <p14:nvContentPartPr>
                <p14:cNvPr id="3889" name="Ink 3888">
                  <a:extLst>
                    <a:ext uri="{FF2B5EF4-FFF2-40B4-BE49-F238E27FC236}">
                      <a16:creationId xmlns:a16="http://schemas.microsoft.com/office/drawing/2014/main" id="{F94D98E5-52BB-25D8-FDDD-5E8051F78A27}"/>
                    </a:ext>
                  </a:extLst>
                </p14:cNvPr>
                <p14:cNvContentPartPr/>
                <p14:nvPr/>
              </p14:nvContentPartPr>
              <p14:xfrm>
                <a:off x="1829722" y="-133243"/>
                <a:ext cx="1486800" cy="1339200"/>
              </p14:xfrm>
            </p:contentPart>
          </mc:Choice>
          <mc:Fallback xmlns="">
            <p:pic>
              <p:nvPicPr>
                <p:cNvPr id="3889" name="Ink 3888">
                  <a:extLst>
                    <a:ext uri="{FF2B5EF4-FFF2-40B4-BE49-F238E27FC236}">
                      <a16:creationId xmlns:a16="http://schemas.microsoft.com/office/drawing/2014/main" id="{F94D98E5-52BB-25D8-FDDD-5E8051F78A27}"/>
                    </a:ext>
                  </a:extLst>
                </p:cNvPr>
                <p:cNvPicPr/>
                <p:nvPr/>
              </p:nvPicPr>
              <p:blipFill>
                <a:blip r:embed="rId6453"/>
                <a:stretch>
                  <a:fillRect/>
                </a:stretch>
              </p:blipFill>
              <p:spPr>
                <a:xfrm>
                  <a:off x="1766722" y="-510883"/>
                  <a:ext cx="1612440" cy="20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54">
              <p14:nvContentPartPr>
                <p14:cNvPr id="3890" name="Ink 3889">
                  <a:extLst>
                    <a:ext uri="{FF2B5EF4-FFF2-40B4-BE49-F238E27FC236}">
                      <a16:creationId xmlns:a16="http://schemas.microsoft.com/office/drawing/2014/main" id="{0B683EC8-9834-C541-DE35-7C53BCFF98CB}"/>
                    </a:ext>
                  </a:extLst>
                </p14:cNvPr>
                <p14:cNvContentPartPr/>
                <p14:nvPr/>
              </p14:nvContentPartPr>
              <p14:xfrm>
                <a:off x="1667002" y="70517"/>
                <a:ext cx="1742760" cy="1706760"/>
              </p14:xfrm>
            </p:contentPart>
          </mc:Choice>
          <mc:Fallback xmlns="">
            <p:pic>
              <p:nvPicPr>
                <p:cNvPr id="3890" name="Ink 3889">
                  <a:extLst>
                    <a:ext uri="{FF2B5EF4-FFF2-40B4-BE49-F238E27FC236}">
                      <a16:creationId xmlns:a16="http://schemas.microsoft.com/office/drawing/2014/main" id="{0B683EC8-9834-C541-DE35-7C53BCFF98CB}"/>
                    </a:ext>
                  </a:extLst>
                </p:cNvPr>
                <p:cNvPicPr/>
                <p:nvPr/>
              </p:nvPicPr>
              <p:blipFill>
                <a:blip r:embed="rId6455"/>
                <a:stretch>
                  <a:fillRect/>
                </a:stretch>
              </p:blipFill>
              <p:spPr>
                <a:xfrm>
                  <a:off x="1604002" y="-307123"/>
                  <a:ext cx="1868400" cy="246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56">
              <p14:nvContentPartPr>
                <p14:cNvPr id="3891" name="Ink 3890">
                  <a:extLst>
                    <a:ext uri="{FF2B5EF4-FFF2-40B4-BE49-F238E27FC236}">
                      <a16:creationId xmlns:a16="http://schemas.microsoft.com/office/drawing/2014/main" id="{25796EF7-66DE-6F1D-F160-025F52257210}"/>
                    </a:ext>
                  </a:extLst>
                </p14:cNvPr>
                <p14:cNvContentPartPr/>
                <p14:nvPr/>
              </p14:nvContentPartPr>
              <p14:xfrm>
                <a:off x="1574122" y="-50443"/>
                <a:ext cx="938880" cy="1080000"/>
              </p14:xfrm>
            </p:contentPart>
          </mc:Choice>
          <mc:Fallback xmlns="">
            <p:pic>
              <p:nvPicPr>
                <p:cNvPr id="3891" name="Ink 3890">
                  <a:extLst>
                    <a:ext uri="{FF2B5EF4-FFF2-40B4-BE49-F238E27FC236}">
                      <a16:creationId xmlns:a16="http://schemas.microsoft.com/office/drawing/2014/main" id="{25796EF7-66DE-6F1D-F160-025F52257210}"/>
                    </a:ext>
                  </a:extLst>
                </p:cNvPr>
                <p:cNvPicPr/>
                <p:nvPr/>
              </p:nvPicPr>
              <p:blipFill>
                <a:blip r:embed="rId6457"/>
                <a:stretch>
                  <a:fillRect/>
                </a:stretch>
              </p:blipFill>
              <p:spPr>
                <a:xfrm>
                  <a:off x="1511122" y="-428443"/>
                  <a:ext cx="1064520" cy="18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58">
              <p14:nvContentPartPr>
                <p14:cNvPr id="3892" name="Ink 3891">
                  <a:extLst>
                    <a:ext uri="{FF2B5EF4-FFF2-40B4-BE49-F238E27FC236}">
                      <a16:creationId xmlns:a16="http://schemas.microsoft.com/office/drawing/2014/main" id="{412BD1E6-1408-3270-3027-C19D2BAC4E62}"/>
                    </a:ext>
                  </a:extLst>
                </p14:cNvPr>
                <p14:cNvContentPartPr/>
                <p14:nvPr/>
              </p14:nvContentPartPr>
              <p14:xfrm>
                <a:off x="1740802" y="149717"/>
                <a:ext cx="1568880" cy="1516680"/>
              </p14:xfrm>
            </p:contentPart>
          </mc:Choice>
          <mc:Fallback xmlns="">
            <p:pic>
              <p:nvPicPr>
                <p:cNvPr id="3892" name="Ink 3891">
                  <a:extLst>
                    <a:ext uri="{FF2B5EF4-FFF2-40B4-BE49-F238E27FC236}">
                      <a16:creationId xmlns:a16="http://schemas.microsoft.com/office/drawing/2014/main" id="{412BD1E6-1408-3270-3027-C19D2BAC4E62}"/>
                    </a:ext>
                  </a:extLst>
                </p:cNvPr>
                <p:cNvPicPr/>
                <p:nvPr/>
              </p:nvPicPr>
              <p:blipFill>
                <a:blip r:embed="rId6459"/>
                <a:stretch>
                  <a:fillRect/>
                </a:stretch>
              </p:blipFill>
              <p:spPr>
                <a:xfrm>
                  <a:off x="1678162" y="-228283"/>
                  <a:ext cx="1694520" cy="22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60">
              <p14:nvContentPartPr>
                <p14:cNvPr id="3893" name="Ink 3892">
                  <a:extLst>
                    <a:ext uri="{FF2B5EF4-FFF2-40B4-BE49-F238E27FC236}">
                      <a16:creationId xmlns:a16="http://schemas.microsoft.com/office/drawing/2014/main" id="{5D911C66-C9B2-7C7F-7B0C-B094DF4CF792}"/>
                    </a:ext>
                  </a:extLst>
                </p14:cNvPr>
                <p14:cNvContentPartPr/>
                <p14:nvPr/>
              </p14:nvContentPartPr>
              <p14:xfrm>
                <a:off x="3045082" y="1447517"/>
                <a:ext cx="125280" cy="114480"/>
              </p14:xfrm>
            </p:contentPart>
          </mc:Choice>
          <mc:Fallback xmlns="">
            <p:pic>
              <p:nvPicPr>
                <p:cNvPr id="3893" name="Ink 3892">
                  <a:extLst>
                    <a:ext uri="{FF2B5EF4-FFF2-40B4-BE49-F238E27FC236}">
                      <a16:creationId xmlns:a16="http://schemas.microsoft.com/office/drawing/2014/main" id="{5D911C66-C9B2-7C7F-7B0C-B094DF4CF792}"/>
                    </a:ext>
                  </a:extLst>
                </p:cNvPr>
                <p:cNvPicPr/>
                <p:nvPr/>
              </p:nvPicPr>
              <p:blipFill>
                <a:blip r:embed="rId6461"/>
                <a:stretch>
                  <a:fillRect/>
                </a:stretch>
              </p:blipFill>
              <p:spPr>
                <a:xfrm>
                  <a:off x="2982442" y="1069877"/>
                  <a:ext cx="250920" cy="87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62">
              <p14:nvContentPartPr>
                <p14:cNvPr id="3894" name="Ink 3893">
                  <a:extLst>
                    <a:ext uri="{FF2B5EF4-FFF2-40B4-BE49-F238E27FC236}">
                      <a16:creationId xmlns:a16="http://schemas.microsoft.com/office/drawing/2014/main" id="{D2CD9075-1CBC-67E1-BD97-DEBE45084020}"/>
                    </a:ext>
                  </a:extLst>
                </p14:cNvPr>
                <p14:cNvContentPartPr/>
                <p14:nvPr/>
              </p14:nvContentPartPr>
              <p14:xfrm>
                <a:off x="1826482" y="81317"/>
                <a:ext cx="1632960" cy="1633680"/>
              </p14:xfrm>
            </p:contentPart>
          </mc:Choice>
          <mc:Fallback xmlns="">
            <p:pic>
              <p:nvPicPr>
                <p:cNvPr id="3894" name="Ink 3893">
                  <a:extLst>
                    <a:ext uri="{FF2B5EF4-FFF2-40B4-BE49-F238E27FC236}">
                      <a16:creationId xmlns:a16="http://schemas.microsoft.com/office/drawing/2014/main" id="{D2CD9075-1CBC-67E1-BD97-DEBE45084020}"/>
                    </a:ext>
                  </a:extLst>
                </p:cNvPr>
                <p:cNvPicPr/>
                <p:nvPr/>
              </p:nvPicPr>
              <p:blipFill>
                <a:blip r:embed="rId6463"/>
                <a:stretch>
                  <a:fillRect/>
                </a:stretch>
              </p:blipFill>
              <p:spPr>
                <a:xfrm>
                  <a:off x="1763842" y="-296323"/>
                  <a:ext cx="1758600" cy="23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64">
              <p14:nvContentPartPr>
                <p14:cNvPr id="3895" name="Ink 3894">
                  <a:extLst>
                    <a:ext uri="{FF2B5EF4-FFF2-40B4-BE49-F238E27FC236}">
                      <a16:creationId xmlns:a16="http://schemas.microsoft.com/office/drawing/2014/main" id="{F13E571C-5BF7-7E70-3286-9D068E15DE77}"/>
                    </a:ext>
                  </a:extLst>
                </p14:cNvPr>
                <p14:cNvContentPartPr/>
                <p14:nvPr/>
              </p14:nvContentPartPr>
              <p14:xfrm>
                <a:off x="2032402" y="197597"/>
                <a:ext cx="1554480" cy="1605240"/>
              </p14:xfrm>
            </p:contentPart>
          </mc:Choice>
          <mc:Fallback xmlns="">
            <p:pic>
              <p:nvPicPr>
                <p:cNvPr id="3895" name="Ink 3894">
                  <a:extLst>
                    <a:ext uri="{FF2B5EF4-FFF2-40B4-BE49-F238E27FC236}">
                      <a16:creationId xmlns:a16="http://schemas.microsoft.com/office/drawing/2014/main" id="{F13E571C-5BF7-7E70-3286-9D068E15DE77}"/>
                    </a:ext>
                  </a:extLst>
                </p:cNvPr>
                <p:cNvPicPr/>
                <p:nvPr/>
              </p:nvPicPr>
              <p:blipFill>
                <a:blip r:embed="rId6465"/>
                <a:stretch>
                  <a:fillRect/>
                </a:stretch>
              </p:blipFill>
              <p:spPr>
                <a:xfrm>
                  <a:off x="1969402" y="-180403"/>
                  <a:ext cx="1680120" cy="236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66">
              <p14:nvContentPartPr>
                <p14:cNvPr id="3896" name="Ink 3895">
                  <a:extLst>
                    <a:ext uri="{FF2B5EF4-FFF2-40B4-BE49-F238E27FC236}">
                      <a16:creationId xmlns:a16="http://schemas.microsoft.com/office/drawing/2014/main" id="{3DE3D2D6-8CAB-3E71-4600-225545FA9026}"/>
                    </a:ext>
                  </a:extLst>
                </p14:cNvPr>
                <p14:cNvContentPartPr/>
                <p14:nvPr/>
              </p14:nvContentPartPr>
              <p14:xfrm>
                <a:off x="2118082" y="144317"/>
                <a:ext cx="1328400" cy="1474200"/>
              </p14:xfrm>
            </p:contentPart>
          </mc:Choice>
          <mc:Fallback xmlns="">
            <p:pic>
              <p:nvPicPr>
                <p:cNvPr id="3896" name="Ink 3895">
                  <a:extLst>
                    <a:ext uri="{FF2B5EF4-FFF2-40B4-BE49-F238E27FC236}">
                      <a16:creationId xmlns:a16="http://schemas.microsoft.com/office/drawing/2014/main" id="{3DE3D2D6-8CAB-3E71-4600-225545FA9026}"/>
                    </a:ext>
                  </a:extLst>
                </p:cNvPr>
                <p:cNvPicPr/>
                <p:nvPr/>
              </p:nvPicPr>
              <p:blipFill>
                <a:blip r:embed="rId6467"/>
                <a:stretch>
                  <a:fillRect/>
                </a:stretch>
              </p:blipFill>
              <p:spPr>
                <a:xfrm>
                  <a:off x="2055082" y="-233323"/>
                  <a:ext cx="1454040" cy="22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68">
              <p14:nvContentPartPr>
                <p14:cNvPr id="3897" name="Ink 3896">
                  <a:extLst>
                    <a:ext uri="{FF2B5EF4-FFF2-40B4-BE49-F238E27FC236}">
                      <a16:creationId xmlns:a16="http://schemas.microsoft.com/office/drawing/2014/main" id="{FAD81C71-9971-FE51-550C-59C66371458A}"/>
                    </a:ext>
                  </a:extLst>
                </p14:cNvPr>
                <p14:cNvContentPartPr/>
                <p14:nvPr/>
              </p14:nvContentPartPr>
              <p14:xfrm>
                <a:off x="2482042" y="850277"/>
                <a:ext cx="673920" cy="698400"/>
              </p14:xfrm>
            </p:contentPart>
          </mc:Choice>
          <mc:Fallback xmlns="">
            <p:pic>
              <p:nvPicPr>
                <p:cNvPr id="3897" name="Ink 3896">
                  <a:extLst>
                    <a:ext uri="{FF2B5EF4-FFF2-40B4-BE49-F238E27FC236}">
                      <a16:creationId xmlns:a16="http://schemas.microsoft.com/office/drawing/2014/main" id="{FAD81C71-9971-FE51-550C-59C66371458A}"/>
                    </a:ext>
                  </a:extLst>
                </p:cNvPr>
                <p:cNvPicPr/>
                <p:nvPr/>
              </p:nvPicPr>
              <p:blipFill>
                <a:blip r:embed="rId6469"/>
                <a:stretch>
                  <a:fillRect/>
                </a:stretch>
              </p:blipFill>
              <p:spPr>
                <a:xfrm>
                  <a:off x="2419402" y="472277"/>
                  <a:ext cx="799560" cy="145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70">
              <p14:nvContentPartPr>
                <p14:cNvPr id="3898" name="Ink 3897">
                  <a:extLst>
                    <a:ext uri="{FF2B5EF4-FFF2-40B4-BE49-F238E27FC236}">
                      <a16:creationId xmlns:a16="http://schemas.microsoft.com/office/drawing/2014/main" id="{BF296B4D-8BDA-3C72-3EAD-FB8A8C7C16CE}"/>
                    </a:ext>
                  </a:extLst>
                </p14:cNvPr>
                <p14:cNvContentPartPr/>
                <p14:nvPr/>
              </p14:nvContentPartPr>
              <p14:xfrm>
                <a:off x="2370802" y="972677"/>
                <a:ext cx="1010160" cy="992160"/>
              </p14:xfrm>
            </p:contentPart>
          </mc:Choice>
          <mc:Fallback xmlns="">
            <p:pic>
              <p:nvPicPr>
                <p:cNvPr id="3898" name="Ink 3897">
                  <a:extLst>
                    <a:ext uri="{FF2B5EF4-FFF2-40B4-BE49-F238E27FC236}">
                      <a16:creationId xmlns:a16="http://schemas.microsoft.com/office/drawing/2014/main" id="{BF296B4D-8BDA-3C72-3EAD-FB8A8C7C16CE}"/>
                    </a:ext>
                  </a:extLst>
                </p:cNvPr>
                <p:cNvPicPr/>
                <p:nvPr/>
              </p:nvPicPr>
              <p:blipFill>
                <a:blip r:embed="rId6471"/>
                <a:stretch>
                  <a:fillRect/>
                </a:stretch>
              </p:blipFill>
              <p:spPr>
                <a:xfrm>
                  <a:off x="2307802" y="595037"/>
                  <a:ext cx="1135800" cy="174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72">
              <p14:nvContentPartPr>
                <p14:cNvPr id="3899" name="Ink 3898">
                  <a:extLst>
                    <a:ext uri="{FF2B5EF4-FFF2-40B4-BE49-F238E27FC236}">
                      <a16:creationId xmlns:a16="http://schemas.microsoft.com/office/drawing/2014/main" id="{E5E5392A-0141-05F0-7B51-832E6B9C6F47}"/>
                    </a:ext>
                  </a:extLst>
                </p14:cNvPr>
                <p14:cNvContentPartPr/>
                <p14:nvPr/>
              </p14:nvContentPartPr>
              <p14:xfrm>
                <a:off x="2383042" y="1098317"/>
                <a:ext cx="1060200" cy="969840"/>
              </p14:xfrm>
            </p:contentPart>
          </mc:Choice>
          <mc:Fallback xmlns="">
            <p:pic>
              <p:nvPicPr>
                <p:cNvPr id="3899" name="Ink 3898">
                  <a:extLst>
                    <a:ext uri="{FF2B5EF4-FFF2-40B4-BE49-F238E27FC236}">
                      <a16:creationId xmlns:a16="http://schemas.microsoft.com/office/drawing/2014/main" id="{E5E5392A-0141-05F0-7B51-832E6B9C6F47}"/>
                    </a:ext>
                  </a:extLst>
                </p:cNvPr>
                <p:cNvPicPr/>
                <p:nvPr/>
              </p:nvPicPr>
              <p:blipFill>
                <a:blip r:embed="rId6473"/>
                <a:stretch>
                  <a:fillRect/>
                </a:stretch>
              </p:blipFill>
              <p:spPr>
                <a:xfrm>
                  <a:off x="2320402" y="720677"/>
                  <a:ext cx="1185840" cy="172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74">
              <p14:nvContentPartPr>
                <p14:cNvPr id="3900" name="Ink 3899">
                  <a:extLst>
                    <a:ext uri="{FF2B5EF4-FFF2-40B4-BE49-F238E27FC236}">
                      <a16:creationId xmlns:a16="http://schemas.microsoft.com/office/drawing/2014/main" id="{E14EF4C5-157F-9C8B-C63C-3B7264031EBC}"/>
                    </a:ext>
                  </a:extLst>
                </p14:cNvPr>
                <p14:cNvContentPartPr/>
                <p14:nvPr/>
              </p14:nvContentPartPr>
              <p14:xfrm>
                <a:off x="2752762" y="1479917"/>
                <a:ext cx="995760" cy="925560"/>
              </p14:xfrm>
            </p:contentPart>
          </mc:Choice>
          <mc:Fallback xmlns="">
            <p:pic>
              <p:nvPicPr>
                <p:cNvPr id="3900" name="Ink 3899">
                  <a:extLst>
                    <a:ext uri="{FF2B5EF4-FFF2-40B4-BE49-F238E27FC236}">
                      <a16:creationId xmlns:a16="http://schemas.microsoft.com/office/drawing/2014/main" id="{E14EF4C5-157F-9C8B-C63C-3B7264031EBC}"/>
                    </a:ext>
                  </a:extLst>
                </p:cNvPr>
                <p:cNvPicPr/>
                <p:nvPr/>
              </p:nvPicPr>
              <p:blipFill>
                <a:blip r:embed="rId6475"/>
                <a:stretch>
                  <a:fillRect/>
                </a:stretch>
              </p:blipFill>
              <p:spPr>
                <a:xfrm>
                  <a:off x="2690122" y="1101917"/>
                  <a:ext cx="1121400" cy="168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76">
              <p14:nvContentPartPr>
                <p14:cNvPr id="3901" name="Ink 3900">
                  <a:extLst>
                    <a:ext uri="{FF2B5EF4-FFF2-40B4-BE49-F238E27FC236}">
                      <a16:creationId xmlns:a16="http://schemas.microsoft.com/office/drawing/2014/main" id="{1A28EFE6-1CDA-FDA7-E14D-DDCE33CAA5E1}"/>
                    </a:ext>
                  </a:extLst>
                </p14:cNvPr>
                <p14:cNvContentPartPr/>
                <p14:nvPr/>
              </p14:nvContentPartPr>
              <p14:xfrm>
                <a:off x="3103402" y="1862597"/>
                <a:ext cx="768600" cy="844200"/>
              </p14:xfrm>
            </p:contentPart>
          </mc:Choice>
          <mc:Fallback xmlns="">
            <p:pic>
              <p:nvPicPr>
                <p:cNvPr id="3901" name="Ink 3900">
                  <a:extLst>
                    <a:ext uri="{FF2B5EF4-FFF2-40B4-BE49-F238E27FC236}">
                      <a16:creationId xmlns:a16="http://schemas.microsoft.com/office/drawing/2014/main" id="{1A28EFE6-1CDA-FDA7-E14D-DDCE33CAA5E1}"/>
                    </a:ext>
                  </a:extLst>
                </p:cNvPr>
                <p:cNvPicPr/>
                <p:nvPr/>
              </p:nvPicPr>
              <p:blipFill>
                <a:blip r:embed="rId6477"/>
                <a:stretch>
                  <a:fillRect/>
                </a:stretch>
              </p:blipFill>
              <p:spPr>
                <a:xfrm>
                  <a:off x="3040402" y="1484957"/>
                  <a:ext cx="894240" cy="159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78">
              <p14:nvContentPartPr>
                <p14:cNvPr id="3902" name="Ink 3901">
                  <a:extLst>
                    <a:ext uri="{FF2B5EF4-FFF2-40B4-BE49-F238E27FC236}">
                      <a16:creationId xmlns:a16="http://schemas.microsoft.com/office/drawing/2014/main" id="{14466CC9-688C-DB11-D8E3-F731A1C45637}"/>
                    </a:ext>
                  </a:extLst>
                </p14:cNvPr>
                <p14:cNvContentPartPr/>
                <p14:nvPr/>
              </p14:nvContentPartPr>
              <p14:xfrm>
                <a:off x="3041122" y="1921637"/>
                <a:ext cx="568080" cy="622440"/>
              </p14:xfrm>
            </p:contentPart>
          </mc:Choice>
          <mc:Fallback xmlns="">
            <p:pic>
              <p:nvPicPr>
                <p:cNvPr id="3902" name="Ink 3901">
                  <a:extLst>
                    <a:ext uri="{FF2B5EF4-FFF2-40B4-BE49-F238E27FC236}">
                      <a16:creationId xmlns:a16="http://schemas.microsoft.com/office/drawing/2014/main" id="{14466CC9-688C-DB11-D8E3-F731A1C45637}"/>
                    </a:ext>
                  </a:extLst>
                </p:cNvPr>
                <p:cNvPicPr/>
                <p:nvPr/>
              </p:nvPicPr>
              <p:blipFill>
                <a:blip r:embed="rId6479"/>
                <a:stretch>
                  <a:fillRect/>
                </a:stretch>
              </p:blipFill>
              <p:spPr>
                <a:xfrm>
                  <a:off x="2978122" y="1543997"/>
                  <a:ext cx="693720" cy="13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80">
              <p14:nvContentPartPr>
                <p14:cNvPr id="3903" name="Ink 3902">
                  <a:extLst>
                    <a:ext uri="{FF2B5EF4-FFF2-40B4-BE49-F238E27FC236}">
                      <a16:creationId xmlns:a16="http://schemas.microsoft.com/office/drawing/2014/main" id="{8308FE5A-230E-94EA-87CC-9D0A4F6B3868}"/>
                    </a:ext>
                  </a:extLst>
                </p14:cNvPr>
                <p14:cNvContentPartPr/>
                <p14:nvPr/>
              </p14:nvContentPartPr>
              <p14:xfrm>
                <a:off x="2916202" y="1663877"/>
                <a:ext cx="865080" cy="986400"/>
              </p14:xfrm>
            </p:contentPart>
          </mc:Choice>
          <mc:Fallback xmlns="">
            <p:pic>
              <p:nvPicPr>
                <p:cNvPr id="3903" name="Ink 3902">
                  <a:extLst>
                    <a:ext uri="{FF2B5EF4-FFF2-40B4-BE49-F238E27FC236}">
                      <a16:creationId xmlns:a16="http://schemas.microsoft.com/office/drawing/2014/main" id="{8308FE5A-230E-94EA-87CC-9D0A4F6B3868}"/>
                    </a:ext>
                  </a:extLst>
                </p:cNvPr>
                <p:cNvPicPr/>
                <p:nvPr/>
              </p:nvPicPr>
              <p:blipFill>
                <a:blip r:embed="rId6481"/>
                <a:stretch>
                  <a:fillRect/>
                </a:stretch>
              </p:blipFill>
              <p:spPr>
                <a:xfrm>
                  <a:off x="2853202" y="1286237"/>
                  <a:ext cx="990720" cy="174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82">
              <p14:nvContentPartPr>
                <p14:cNvPr id="3904" name="Ink 3903">
                  <a:extLst>
                    <a:ext uri="{FF2B5EF4-FFF2-40B4-BE49-F238E27FC236}">
                      <a16:creationId xmlns:a16="http://schemas.microsoft.com/office/drawing/2014/main" id="{9DB50531-9AF3-81D6-A4E3-1EEF7C1D66FB}"/>
                    </a:ext>
                  </a:extLst>
                </p14:cNvPr>
                <p14:cNvContentPartPr/>
                <p14:nvPr/>
              </p14:nvContentPartPr>
              <p14:xfrm>
                <a:off x="3221122" y="1875917"/>
                <a:ext cx="880920" cy="1022400"/>
              </p14:xfrm>
            </p:contentPart>
          </mc:Choice>
          <mc:Fallback xmlns="">
            <p:pic>
              <p:nvPicPr>
                <p:cNvPr id="3904" name="Ink 3903">
                  <a:extLst>
                    <a:ext uri="{FF2B5EF4-FFF2-40B4-BE49-F238E27FC236}">
                      <a16:creationId xmlns:a16="http://schemas.microsoft.com/office/drawing/2014/main" id="{9DB50531-9AF3-81D6-A4E3-1EEF7C1D66FB}"/>
                    </a:ext>
                  </a:extLst>
                </p:cNvPr>
                <p:cNvPicPr/>
                <p:nvPr/>
              </p:nvPicPr>
              <p:blipFill>
                <a:blip r:embed="rId6483"/>
                <a:stretch>
                  <a:fillRect/>
                </a:stretch>
              </p:blipFill>
              <p:spPr>
                <a:xfrm>
                  <a:off x="3158482" y="1498277"/>
                  <a:ext cx="1006560" cy="177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84">
              <p14:nvContentPartPr>
                <p14:cNvPr id="3905" name="Ink 3904">
                  <a:extLst>
                    <a:ext uri="{FF2B5EF4-FFF2-40B4-BE49-F238E27FC236}">
                      <a16:creationId xmlns:a16="http://schemas.microsoft.com/office/drawing/2014/main" id="{936401B4-E5CF-73D0-5620-29819F6F0D80}"/>
                    </a:ext>
                  </a:extLst>
                </p14:cNvPr>
                <p14:cNvContentPartPr/>
                <p14:nvPr/>
              </p14:nvContentPartPr>
              <p14:xfrm>
                <a:off x="3527122" y="1942877"/>
                <a:ext cx="83520" cy="97200"/>
              </p14:xfrm>
            </p:contentPart>
          </mc:Choice>
          <mc:Fallback xmlns="">
            <p:pic>
              <p:nvPicPr>
                <p:cNvPr id="3905" name="Ink 3904">
                  <a:extLst>
                    <a:ext uri="{FF2B5EF4-FFF2-40B4-BE49-F238E27FC236}">
                      <a16:creationId xmlns:a16="http://schemas.microsoft.com/office/drawing/2014/main" id="{936401B4-E5CF-73D0-5620-29819F6F0D80}"/>
                    </a:ext>
                  </a:extLst>
                </p:cNvPr>
                <p:cNvPicPr/>
                <p:nvPr/>
              </p:nvPicPr>
              <p:blipFill>
                <a:blip r:embed="rId6485"/>
                <a:stretch>
                  <a:fillRect/>
                </a:stretch>
              </p:blipFill>
              <p:spPr>
                <a:xfrm>
                  <a:off x="3464122" y="1565237"/>
                  <a:ext cx="209160" cy="85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86">
              <p14:nvContentPartPr>
                <p14:cNvPr id="3906" name="Ink 3905">
                  <a:extLst>
                    <a:ext uri="{FF2B5EF4-FFF2-40B4-BE49-F238E27FC236}">
                      <a16:creationId xmlns:a16="http://schemas.microsoft.com/office/drawing/2014/main" id="{0CC4C7C5-D274-ABCE-E841-9701061238D3}"/>
                    </a:ext>
                  </a:extLst>
                </p14:cNvPr>
                <p14:cNvContentPartPr/>
                <p14:nvPr/>
              </p14:nvContentPartPr>
              <p14:xfrm>
                <a:off x="3369442" y="1775117"/>
                <a:ext cx="163440" cy="155520"/>
              </p14:xfrm>
            </p:contentPart>
          </mc:Choice>
          <mc:Fallback xmlns="">
            <p:pic>
              <p:nvPicPr>
                <p:cNvPr id="3906" name="Ink 3905">
                  <a:extLst>
                    <a:ext uri="{FF2B5EF4-FFF2-40B4-BE49-F238E27FC236}">
                      <a16:creationId xmlns:a16="http://schemas.microsoft.com/office/drawing/2014/main" id="{0CC4C7C5-D274-ABCE-E841-9701061238D3}"/>
                    </a:ext>
                  </a:extLst>
                </p:cNvPr>
                <p:cNvPicPr/>
                <p:nvPr/>
              </p:nvPicPr>
              <p:blipFill>
                <a:blip r:embed="rId6487"/>
                <a:stretch>
                  <a:fillRect/>
                </a:stretch>
              </p:blipFill>
              <p:spPr>
                <a:xfrm>
                  <a:off x="3306802" y="1397117"/>
                  <a:ext cx="289080" cy="9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88">
              <p14:nvContentPartPr>
                <p14:cNvPr id="3907" name="Ink 3906">
                  <a:extLst>
                    <a:ext uri="{FF2B5EF4-FFF2-40B4-BE49-F238E27FC236}">
                      <a16:creationId xmlns:a16="http://schemas.microsoft.com/office/drawing/2014/main" id="{B2C0D36D-2FD2-3A67-48B7-2271EB50F29F}"/>
                    </a:ext>
                  </a:extLst>
                </p14:cNvPr>
                <p14:cNvContentPartPr/>
                <p14:nvPr/>
              </p14:nvContentPartPr>
              <p14:xfrm>
                <a:off x="3021322" y="1468757"/>
                <a:ext cx="289440" cy="372960"/>
              </p14:xfrm>
            </p:contentPart>
          </mc:Choice>
          <mc:Fallback xmlns="">
            <p:pic>
              <p:nvPicPr>
                <p:cNvPr id="3907" name="Ink 3906">
                  <a:extLst>
                    <a:ext uri="{FF2B5EF4-FFF2-40B4-BE49-F238E27FC236}">
                      <a16:creationId xmlns:a16="http://schemas.microsoft.com/office/drawing/2014/main" id="{B2C0D36D-2FD2-3A67-48B7-2271EB50F29F}"/>
                    </a:ext>
                  </a:extLst>
                </p:cNvPr>
                <p:cNvPicPr/>
                <p:nvPr/>
              </p:nvPicPr>
              <p:blipFill>
                <a:blip r:embed="rId6489"/>
                <a:stretch>
                  <a:fillRect/>
                </a:stretch>
              </p:blipFill>
              <p:spPr>
                <a:xfrm>
                  <a:off x="2958682" y="1090757"/>
                  <a:ext cx="415080" cy="11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90">
              <p14:nvContentPartPr>
                <p14:cNvPr id="3908" name="Ink 3907">
                  <a:extLst>
                    <a:ext uri="{FF2B5EF4-FFF2-40B4-BE49-F238E27FC236}">
                      <a16:creationId xmlns:a16="http://schemas.microsoft.com/office/drawing/2014/main" id="{6EAC1AB2-93B8-881C-FDB4-97796024306D}"/>
                    </a:ext>
                  </a:extLst>
                </p14:cNvPr>
                <p14:cNvContentPartPr/>
                <p14:nvPr/>
              </p14:nvContentPartPr>
              <p14:xfrm>
                <a:off x="2566642" y="1364717"/>
                <a:ext cx="1193760" cy="1049400"/>
              </p14:xfrm>
            </p:contentPart>
          </mc:Choice>
          <mc:Fallback xmlns="">
            <p:pic>
              <p:nvPicPr>
                <p:cNvPr id="3908" name="Ink 3907">
                  <a:extLst>
                    <a:ext uri="{FF2B5EF4-FFF2-40B4-BE49-F238E27FC236}">
                      <a16:creationId xmlns:a16="http://schemas.microsoft.com/office/drawing/2014/main" id="{6EAC1AB2-93B8-881C-FDB4-97796024306D}"/>
                    </a:ext>
                  </a:extLst>
                </p:cNvPr>
                <p:cNvPicPr/>
                <p:nvPr/>
              </p:nvPicPr>
              <p:blipFill>
                <a:blip r:embed="rId6491"/>
                <a:stretch>
                  <a:fillRect/>
                </a:stretch>
              </p:blipFill>
              <p:spPr>
                <a:xfrm>
                  <a:off x="2503642" y="987077"/>
                  <a:ext cx="1319400" cy="180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92">
              <p14:nvContentPartPr>
                <p14:cNvPr id="3909" name="Ink 3908">
                  <a:extLst>
                    <a:ext uri="{FF2B5EF4-FFF2-40B4-BE49-F238E27FC236}">
                      <a16:creationId xmlns:a16="http://schemas.microsoft.com/office/drawing/2014/main" id="{A32DA966-7F79-8BBC-1722-487EBC49C82B}"/>
                    </a:ext>
                  </a:extLst>
                </p14:cNvPr>
                <p14:cNvContentPartPr/>
                <p14:nvPr/>
              </p14:nvContentPartPr>
              <p14:xfrm>
                <a:off x="2378722" y="1247717"/>
                <a:ext cx="857160" cy="1049040"/>
              </p14:xfrm>
            </p:contentPart>
          </mc:Choice>
          <mc:Fallback xmlns="">
            <p:pic>
              <p:nvPicPr>
                <p:cNvPr id="3909" name="Ink 3908">
                  <a:extLst>
                    <a:ext uri="{FF2B5EF4-FFF2-40B4-BE49-F238E27FC236}">
                      <a16:creationId xmlns:a16="http://schemas.microsoft.com/office/drawing/2014/main" id="{A32DA966-7F79-8BBC-1722-487EBC49C82B}"/>
                    </a:ext>
                  </a:extLst>
                </p:cNvPr>
                <p:cNvPicPr/>
                <p:nvPr/>
              </p:nvPicPr>
              <p:blipFill>
                <a:blip r:embed="rId6493"/>
                <a:stretch>
                  <a:fillRect/>
                </a:stretch>
              </p:blipFill>
              <p:spPr>
                <a:xfrm>
                  <a:off x="2316082" y="870077"/>
                  <a:ext cx="982800" cy="180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94">
              <p14:nvContentPartPr>
                <p14:cNvPr id="3910" name="Ink 3909">
                  <a:extLst>
                    <a:ext uri="{FF2B5EF4-FFF2-40B4-BE49-F238E27FC236}">
                      <a16:creationId xmlns:a16="http://schemas.microsoft.com/office/drawing/2014/main" id="{E34FCDD5-40BD-20F8-6571-AC4D3B691EC9}"/>
                    </a:ext>
                  </a:extLst>
                </p14:cNvPr>
                <p14:cNvContentPartPr/>
                <p14:nvPr/>
              </p14:nvContentPartPr>
              <p14:xfrm>
                <a:off x="1732882" y="754877"/>
                <a:ext cx="173520" cy="230040"/>
              </p14:xfrm>
            </p:contentPart>
          </mc:Choice>
          <mc:Fallback xmlns="">
            <p:pic>
              <p:nvPicPr>
                <p:cNvPr id="3910" name="Ink 3909">
                  <a:extLst>
                    <a:ext uri="{FF2B5EF4-FFF2-40B4-BE49-F238E27FC236}">
                      <a16:creationId xmlns:a16="http://schemas.microsoft.com/office/drawing/2014/main" id="{E34FCDD5-40BD-20F8-6571-AC4D3B691EC9}"/>
                    </a:ext>
                  </a:extLst>
                </p:cNvPr>
                <p:cNvPicPr/>
                <p:nvPr/>
              </p:nvPicPr>
              <p:blipFill>
                <a:blip r:embed="rId6495"/>
                <a:stretch>
                  <a:fillRect/>
                </a:stretch>
              </p:blipFill>
              <p:spPr>
                <a:xfrm>
                  <a:off x="1670242" y="376877"/>
                  <a:ext cx="299160" cy="9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96">
              <p14:nvContentPartPr>
                <p14:cNvPr id="3911" name="Ink 3910">
                  <a:extLst>
                    <a:ext uri="{FF2B5EF4-FFF2-40B4-BE49-F238E27FC236}">
                      <a16:creationId xmlns:a16="http://schemas.microsoft.com/office/drawing/2014/main" id="{3269B3F0-FFD4-C7F1-7062-1A4B4FAD81E3}"/>
                    </a:ext>
                  </a:extLst>
                </p14:cNvPr>
                <p14:cNvContentPartPr/>
                <p14:nvPr/>
              </p14:nvContentPartPr>
              <p14:xfrm>
                <a:off x="707242" y="262757"/>
                <a:ext cx="245160" cy="268200"/>
              </p14:xfrm>
            </p:contentPart>
          </mc:Choice>
          <mc:Fallback xmlns="">
            <p:pic>
              <p:nvPicPr>
                <p:cNvPr id="3911" name="Ink 3910">
                  <a:extLst>
                    <a:ext uri="{FF2B5EF4-FFF2-40B4-BE49-F238E27FC236}">
                      <a16:creationId xmlns:a16="http://schemas.microsoft.com/office/drawing/2014/main" id="{3269B3F0-FFD4-C7F1-7062-1A4B4FAD81E3}"/>
                    </a:ext>
                  </a:extLst>
                </p:cNvPr>
                <p:cNvPicPr/>
                <p:nvPr/>
              </p:nvPicPr>
              <p:blipFill>
                <a:blip r:embed="rId6497"/>
                <a:stretch>
                  <a:fillRect/>
                </a:stretch>
              </p:blipFill>
              <p:spPr>
                <a:xfrm>
                  <a:off x="644602" y="-114883"/>
                  <a:ext cx="370800" cy="10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98">
              <p14:nvContentPartPr>
                <p14:cNvPr id="3912" name="Ink 3911">
                  <a:extLst>
                    <a:ext uri="{FF2B5EF4-FFF2-40B4-BE49-F238E27FC236}">
                      <a16:creationId xmlns:a16="http://schemas.microsoft.com/office/drawing/2014/main" id="{04FF3419-629B-8053-F130-99F0EBA6699C}"/>
                    </a:ext>
                  </a:extLst>
                </p14:cNvPr>
                <p14:cNvContentPartPr/>
                <p14:nvPr/>
              </p14:nvContentPartPr>
              <p14:xfrm>
                <a:off x="391882" y="-26323"/>
                <a:ext cx="140040" cy="141480"/>
              </p14:xfrm>
            </p:contentPart>
          </mc:Choice>
          <mc:Fallback xmlns="">
            <p:pic>
              <p:nvPicPr>
                <p:cNvPr id="3912" name="Ink 3911">
                  <a:extLst>
                    <a:ext uri="{FF2B5EF4-FFF2-40B4-BE49-F238E27FC236}">
                      <a16:creationId xmlns:a16="http://schemas.microsoft.com/office/drawing/2014/main" id="{04FF3419-629B-8053-F130-99F0EBA6699C}"/>
                    </a:ext>
                  </a:extLst>
                </p:cNvPr>
                <p:cNvPicPr/>
                <p:nvPr/>
              </p:nvPicPr>
              <p:blipFill>
                <a:blip r:embed="rId6499"/>
                <a:stretch>
                  <a:fillRect/>
                </a:stretch>
              </p:blipFill>
              <p:spPr>
                <a:xfrm>
                  <a:off x="329242" y="-404323"/>
                  <a:ext cx="265680" cy="89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00">
              <p14:nvContentPartPr>
                <p14:cNvPr id="3913" name="Ink 3912">
                  <a:extLst>
                    <a:ext uri="{FF2B5EF4-FFF2-40B4-BE49-F238E27FC236}">
                      <a16:creationId xmlns:a16="http://schemas.microsoft.com/office/drawing/2014/main" id="{69A7D19A-B17F-F77A-CB27-BC02619ADFAA}"/>
                    </a:ext>
                  </a:extLst>
                </p14:cNvPr>
                <p14:cNvContentPartPr/>
                <p14:nvPr/>
              </p14:nvContentPartPr>
              <p14:xfrm>
                <a:off x="1443442" y="901037"/>
                <a:ext cx="243720" cy="241560"/>
              </p14:xfrm>
            </p:contentPart>
          </mc:Choice>
          <mc:Fallback xmlns="">
            <p:pic>
              <p:nvPicPr>
                <p:cNvPr id="3913" name="Ink 3912">
                  <a:extLst>
                    <a:ext uri="{FF2B5EF4-FFF2-40B4-BE49-F238E27FC236}">
                      <a16:creationId xmlns:a16="http://schemas.microsoft.com/office/drawing/2014/main" id="{69A7D19A-B17F-F77A-CB27-BC02619ADFAA}"/>
                    </a:ext>
                  </a:extLst>
                </p:cNvPr>
                <p:cNvPicPr/>
                <p:nvPr/>
              </p:nvPicPr>
              <p:blipFill>
                <a:blip r:embed="rId6501"/>
                <a:stretch>
                  <a:fillRect/>
                </a:stretch>
              </p:blipFill>
              <p:spPr>
                <a:xfrm>
                  <a:off x="1380442" y="523037"/>
                  <a:ext cx="369360" cy="9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02">
              <p14:nvContentPartPr>
                <p14:cNvPr id="3914" name="Ink 3913">
                  <a:extLst>
                    <a:ext uri="{FF2B5EF4-FFF2-40B4-BE49-F238E27FC236}">
                      <a16:creationId xmlns:a16="http://schemas.microsoft.com/office/drawing/2014/main" id="{622C6ECF-8CAF-C748-1E83-31593E86479E}"/>
                    </a:ext>
                  </a:extLst>
                </p14:cNvPr>
                <p14:cNvContentPartPr/>
                <p14:nvPr/>
              </p14:nvContentPartPr>
              <p14:xfrm>
                <a:off x="710842" y="92837"/>
                <a:ext cx="283680" cy="228240"/>
              </p14:xfrm>
            </p:contentPart>
          </mc:Choice>
          <mc:Fallback xmlns="">
            <p:pic>
              <p:nvPicPr>
                <p:cNvPr id="3914" name="Ink 3913">
                  <a:extLst>
                    <a:ext uri="{FF2B5EF4-FFF2-40B4-BE49-F238E27FC236}">
                      <a16:creationId xmlns:a16="http://schemas.microsoft.com/office/drawing/2014/main" id="{622C6ECF-8CAF-C748-1E83-31593E86479E}"/>
                    </a:ext>
                  </a:extLst>
                </p:cNvPr>
                <p:cNvPicPr/>
                <p:nvPr/>
              </p:nvPicPr>
              <p:blipFill>
                <a:blip r:embed="rId6503"/>
                <a:stretch>
                  <a:fillRect/>
                </a:stretch>
              </p:blipFill>
              <p:spPr>
                <a:xfrm>
                  <a:off x="648202" y="-285163"/>
                  <a:ext cx="409320" cy="9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04">
              <p14:nvContentPartPr>
                <p14:cNvPr id="3915" name="Ink 3914">
                  <a:extLst>
                    <a:ext uri="{FF2B5EF4-FFF2-40B4-BE49-F238E27FC236}">
                      <a16:creationId xmlns:a16="http://schemas.microsoft.com/office/drawing/2014/main" id="{DB021E43-36DB-6C83-B7BF-994B066AF5F1}"/>
                    </a:ext>
                  </a:extLst>
                </p14:cNvPr>
                <p14:cNvContentPartPr/>
                <p14:nvPr/>
              </p14:nvContentPartPr>
              <p14:xfrm>
                <a:off x="998482" y="13277"/>
                <a:ext cx="783360" cy="868320"/>
              </p14:xfrm>
            </p:contentPart>
          </mc:Choice>
          <mc:Fallback xmlns="">
            <p:pic>
              <p:nvPicPr>
                <p:cNvPr id="3915" name="Ink 3914">
                  <a:extLst>
                    <a:ext uri="{FF2B5EF4-FFF2-40B4-BE49-F238E27FC236}">
                      <a16:creationId xmlns:a16="http://schemas.microsoft.com/office/drawing/2014/main" id="{DB021E43-36DB-6C83-B7BF-994B066AF5F1}"/>
                    </a:ext>
                  </a:extLst>
                </p:cNvPr>
                <p:cNvPicPr/>
                <p:nvPr/>
              </p:nvPicPr>
              <p:blipFill>
                <a:blip r:embed="rId6505"/>
                <a:stretch>
                  <a:fillRect/>
                </a:stretch>
              </p:blipFill>
              <p:spPr>
                <a:xfrm>
                  <a:off x="935482" y="-364363"/>
                  <a:ext cx="909000" cy="162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06">
              <p14:nvContentPartPr>
                <p14:cNvPr id="3916" name="Ink 3915">
                  <a:extLst>
                    <a:ext uri="{FF2B5EF4-FFF2-40B4-BE49-F238E27FC236}">
                      <a16:creationId xmlns:a16="http://schemas.microsoft.com/office/drawing/2014/main" id="{83BC6850-D8ED-D8F8-89E1-F0689B4C5ED5}"/>
                    </a:ext>
                  </a:extLst>
                </p14:cNvPr>
                <p14:cNvContentPartPr/>
                <p14:nvPr/>
              </p14:nvContentPartPr>
              <p14:xfrm>
                <a:off x="1121242" y="32357"/>
                <a:ext cx="243720" cy="306360"/>
              </p14:xfrm>
            </p:contentPart>
          </mc:Choice>
          <mc:Fallback xmlns="">
            <p:pic>
              <p:nvPicPr>
                <p:cNvPr id="3916" name="Ink 3915">
                  <a:extLst>
                    <a:ext uri="{FF2B5EF4-FFF2-40B4-BE49-F238E27FC236}">
                      <a16:creationId xmlns:a16="http://schemas.microsoft.com/office/drawing/2014/main" id="{83BC6850-D8ED-D8F8-89E1-F0689B4C5ED5}"/>
                    </a:ext>
                  </a:extLst>
                </p:cNvPr>
                <p:cNvPicPr/>
                <p:nvPr/>
              </p:nvPicPr>
              <p:blipFill>
                <a:blip r:embed="rId6507"/>
                <a:stretch>
                  <a:fillRect/>
                </a:stretch>
              </p:blipFill>
              <p:spPr>
                <a:xfrm>
                  <a:off x="1058602" y="-345283"/>
                  <a:ext cx="369360" cy="10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08">
              <p14:nvContentPartPr>
                <p14:cNvPr id="3917" name="Ink 3916">
                  <a:extLst>
                    <a:ext uri="{FF2B5EF4-FFF2-40B4-BE49-F238E27FC236}">
                      <a16:creationId xmlns:a16="http://schemas.microsoft.com/office/drawing/2014/main" id="{A232DBB1-3F5E-966B-FC14-14371B920E9A}"/>
                    </a:ext>
                  </a:extLst>
                </p14:cNvPr>
                <p14:cNvContentPartPr/>
                <p14:nvPr/>
              </p14:nvContentPartPr>
              <p14:xfrm>
                <a:off x="1255882" y="62957"/>
                <a:ext cx="83160" cy="101520"/>
              </p14:xfrm>
            </p:contentPart>
          </mc:Choice>
          <mc:Fallback xmlns="">
            <p:pic>
              <p:nvPicPr>
                <p:cNvPr id="3917" name="Ink 3916">
                  <a:extLst>
                    <a:ext uri="{FF2B5EF4-FFF2-40B4-BE49-F238E27FC236}">
                      <a16:creationId xmlns:a16="http://schemas.microsoft.com/office/drawing/2014/main" id="{A232DBB1-3F5E-966B-FC14-14371B920E9A}"/>
                    </a:ext>
                  </a:extLst>
                </p:cNvPr>
                <p:cNvPicPr/>
                <p:nvPr/>
              </p:nvPicPr>
              <p:blipFill>
                <a:blip r:embed="rId6509"/>
                <a:stretch>
                  <a:fillRect/>
                </a:stretch>
              </p:blipFill>
              <p:spPr>
                <a:xfrm>
                  <a:off x="1192882" y="-315043"/>
                  <a:ext cx="208800" cy="85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10">
              <p14:nvContentPartPr>
                <p14:cNvPr id="3918" name="Ink 3917">
                  <a:extLst>
                    <a:ext uri="{FF2B5EF4-FFF2-40B4-BE49-F238E27FC236}">
                      <a16:creationId xmlns:a16="http://schemas.microsoft.com/office/drawing/2014/main" id="{8ECCD3EB-5A6C-2343-5286-31E285500CD4}"/>
                    </a:ext>
                  </a:extLst>
                </p14:cNvPr>
                <p14:cNvContentPartPr/>
                <p14:nvPr/>
              </p14:nvContentPartPr>
              <p14:xfrm>
                <a:off x="1115122" y="-85723"/>
                <a:ext cx="477360" cy="571320"/>
              </p14:xfrm>
            </p:contentPart>
          </mc:Choice>
          <mc:Fallback xmlns="">
            <p:pic>
              <p:nvPicPr>
                <p:cNvPr id="3918" name="Ink 3917">
                  <a:extLst>
                    <a:ext uri="{FF2B5EF4-FFF2-40B4-BE49-F238E27FC236}">
                      <a16:creationId xmlns:a16="http://schemas.microsoft.com/office/drawing/2014/main" id="{8ECCD3EB-5A6C-2343-5286-31E285500CD4}"/>
                    </a:ext>
                  </a:extLst>
                </p:cNvPr>
                <p:cNvPicPr/>
                <p:nvPr/>
              </p:nvPicPr>
              <p:blipFill>
                <a:blip r:embed="rId6511"/>
                <a:stretch>
                  <a:fillRect/>
                </a:stretch>
              </p:blipFill>
              <p:spPr>
                <a:xfrm>
                  <a:off x="1052482" y="-463723"/>
                  <a:ext cx="603000" cy="13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12">
              <p14:nvContentPartPr>
                <p14:cNvPr id="3919" name="Ink 3918">
                  <a:extLst>
                    <a:ext uri="{FF2B5EF4-FFF2-40B4-BE49-F238E27FC236}">
                      <a16:creationId xmlns:a16="http://schemas.microsoft.com/office/drawing/2014/main" id="{44A0ABDA-A4BB-99AC-1644-3B2A9E0826A1}"/>
                    </a:ext>
                  </a:extLst>
                </p14:cNvPr>
                <p14:cNvContentPartPr/>
                <p14:nvPr/>
              </p14:nvContentPartPr>
              <p14:xfrm>
                <a:off x="1255162" y="145037"/>
                <a:ext cx="253440" cy="259200"/>
              </p14:xfrm>
            </p:contentPart>
          </mc:Choice>
          <mc:Fallback xmlns="">
            <p:pic>
              <p:nvPicPr>
                <p:cNvPr id="3919" name="Ink 3918">
                  <a:extLst>
                    <a:ext uri="{FF2B5EF4-FFF2-40B4-BE49-F238E27FC236}">
                      <a16:creationId xmlns:a16="http://schemas.microsoft.com/office/drawing/2014/main" id="{44A0ABDA-A4BB-99AC-1644-3B2A9E0826A1}"/>
                    </a:ext>
                  </a:extLst>
                </p:cNvPr>
                <p:cNvPicPr/>
                <p:nvPr/>
              </p:nvPicPr>
              <p:blipFill>
                <a:blip r:embed="rId6513"/>
                <a:stretch>
                  <a:fillRect/>
                </a:stretch>
              </p:blipFill>
              <p:spPr>
                <a:xfrm>
                  <a:off x="1192162" y="-232603"/>
                  <a:ext cx="379080" cy="10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14">
              <p14:nvContentPartPr>
                <p14:cNvPr id="3920" name="Ink 3919">
                  <a:extLst>
                    <a:ext uri="{FF2B5EF4-FFF2-40B4-BE49-F238E27FC236}">
                      <a16:creationId xmlns:a16="http://schemas.microsoft.com/office/drawing/2014/main" id="{1A5EBB61-5B69-5466-1AAB-93562947CC71}"/>
                    </a:ext>
                  </a:extLst>
                </p14:cNvPr>
                <p14:cNvContentPartPr/>
                <p14:nvPr/>
              </p14:nvContentPartPr>
              <p14:xfrm>
                <a:off x="1223482" y="68357"/>
                <a:ext cx="426960" cy="466560"/>
              </p14:xfrm>
            </p:contentPart>
          </mc:Choice>
          <mc:Fallback xmlns="">
            <p:pic>
              <p:nvPicPr>
                <p:cNvPr id="3920" name="Ink 3919">
                  <a:extLst>
                    <a:ext uri="{FF2B5EF4-FFF2-40B4-BE49-F238E27FC236}">
                      <a16:creationId xmlns:a16="http://schemas.microsoft.com/office/drawing/2014/main" id="{1A5EBB61-5B69-5466-1AAB-93562947CC71}"/>
                    </a:ext>
                  </a:extLst>
                </p:cNvPr>
                <p:cNvPicPr/>
                <p:nvPr/>
              </p:nvPicPr>
              <p:blipFill>
                <a:blip r:embed="rId6515"/>
                <a:stretch>
                  <a:fillRect/>
                </a:stretch>
              </p:blipFill>
              <p:spPr>
                <a:xfrm>
                  <a:off x="1160482" y="-309643"/>
                  <a:ext cx="552600" cy="12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16">
              <p14:nvContentPartPr>
                <p14:cNvPr id="3921" name="Ink 3920">
                  <a:extLst>
                    <a:ext uri="{FF2B5EF4-FFF2-40B4-BE49-F238E27FC236}">
                      <a16:creationId xmlns:a16="http://schemas.microsoft.com/office/drawing/2014/main" id="{671D4811-67BF-096A-001F-088830AC63BB}"/>
                    </a:ext>
                  </a:extLst>
                </p14:cNvPr>
                <p14:cNvContentPartPr/>
                <p14:nvPr/>
              </p14:nvContentPartPr>
              <p14:xfrm>
                <a:off x="1279282" y="169157"/>
                <a:ext cx="344880" cy="318960"/>
              </p14:xfrm>
            </p:contentPart>
          </mc:Choice>
          <mc:Fallback xmlns="">
            <p:pic>
              <p:nvPicPr>
                <p:cNvPr id="3921" name="Ink 3920">
                  <a:extLst>
                    <a:ext uri="{FF2B5EF4-FFF2-40B4-BE49-F238E27FC236}">
                      <a16:creationId xmlns:a16="http://schemas.microsoft.com/office/drawing/2014/main" id="{671D4811-67BF-096A-001F-088830AC63BB}"/>
                    </a:ext>
                  </a:extLst>
                </p:cNvPr>
                <p:cNvPicPr/>
                <p:nvPr/>
              </p:nvPicPr>
              <p:blipFill>
                <a:blip r:embed="rId6517"/>
                <a:stretch>
                  <a:fillRect/>
                </a:stretch>
              </p:blipFill>
              <p:spPr>
                <a:xfrm>
                  <a:off x="1216642" y="-208843"/>
                  <a:ext cx="470520" cy="10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18">
              <p14:nvContentPartPr>
                <p14:cNvPr id="3922" name="Ink 3921">
                  <a:extLst>
                    <a:ext uri="{FF2B5EF4-FFF2-40B4-BE49-F238E27FC236}">
                      <a16:creationId xmlns:a16="http://schemas.microsoft.com/office/drawing/2014/main" id="{056B2708-2E7A-2D02-EF7A-A69F5EF85DC7}"/>
                    </a:ext>
                  </a:extLst>
                </p14:cNvPr>
                <p14:cNvContentPartPr/>
                <p14:nvPr/>
              </p14:nvContentPartPr>
              <p14:xfrm>
                <a:off x="1140682" y="-10843"/>
                <a:ext cx="1115280" cy="1195560"/>
              </p14:xfrm>
            </p:contentPart>
          </mc:Choice>
          <mc:Fallback xmlns="">
            <p:pic>
              <p:nvPicPr>
                <p:cNvPr id="3922" name="Ink 3921">
                  <a:extLst>
                    <a:ext uri="{FF2B5EF4-FFF2-40B4-BE49-F238E27FC236}">
                      <a16:creationId xmlns:a16="http://schemas.microsoft.com/office/drawing/2014/main" id="{056B2708-2E7A-2D02-EF7A-A69F5EF85DC7}"/>
                    </a:ext>
                  </a:extLst>
                </p:cNvPr>
                <p:cNvPicPr/>
                <p:nvPr/>
              </p:nvPicPr>
              <p:blipFill>
                <a:blip r:embed="rId6519"/>
                <a:stretch>
                  <a:fillRect/>
                </a:stretch>
              </p:blipFill>
              <p:spPr>
                <a:xfrm>
                  <a:off x="1078042" y="-388483"/>
                  <a:ext cx="1240920" cy="19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20">
              <p14:nvContentPartPr>
                <p14:cNvPr id="3923" name="Ink 3922">
                  <a:extLst>
                    <a:ext uri="{FF2B5EF4-FFF2-40B4-BE49-F238E27FC236}">
                      <a16:creationId xmlns:a16="http://schemas.microsoft.com/office/drawing/2014/main" id="{B3A14DB6-8514-6569-0583-37C27041D444}"/>
                    </a:ext>
                  </a:extLst>
                </p14:cNvPr>
                <p14:cNvContentPartPr/>
                <p14:nvPr/>
              </p14:nvContentPartPr>
              <p14:xfrm>
                <a:off x="1119802" y="25877"/>
                <a:ext cx="807120" cy="849600"/>
              </p14:xfrm>
            </p:contentPart>
          </mc:Choice>
          <mc:Fallback xmlns="">
            <p:pic>
              <p:nvPicPr>
                <p:cNvPr id="3923" name="Ink 3922">
                  <a:extLst>
                    <a:ext uri="{FF2B5EF4-FFF2-40B4-BE49-F238E27FC236}">
                      <a16:creationId xmlns:a16="http://schemas.microsoft.com/office/drawing/2014/main" id="{B3A14DB6-8514-6569-0583-37C27041D444}"/>
                    </a:ext>
                  </a:extLst>
                </p:cNvPr>
                <p:cNvPicPr/>
                <p:nvPr/>
              </p:nvPicPr>
              <p:blipFill>
                <a:blip r:embed="rId6521"/>
                <a:stretch>
                  <a:fillRect/>
                </a:stretch>
              </p:blipFill>
              <p:spPr>
                <a:xfrm>
                  <a:off x="1056802" y="-351763"/>
                  <a:ext cx="932760" cy="160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22">
              <p14:nvContentPartPr>
                <p14:cNvPr id="3924" name="Ink 3923">
                  <a:extLst>
                    <a:ext uri="{FF2B5EF4-FFF2-40B4-BE49-F238E27FC236}">
                      <a16:creationId xmlns:a16="http://schemas.microsoft.com/office/drawing/2014/main" id="{5D695EB9-53AC-A8D4-970F-B06EAE82D2AF}"/>
                    </a:ext>
                  </a:extLst>
                </p14:cNvPr>
                <p14:cNvContentPartPr/>
                <p14:nvPr/>
              </p14:nvContentPartPr>
              <p14:xfrm>
                <a:off x="1443802" y="444917"/>
                <a:ext cx="1209960" cy="1197720"/>
              </p14:xfrm>
            </p:contentPart>
          </mc:Choice>
          <mc:Fallback xmlns="">
            <p:pic>
              <p:nvPicPr>
                <p:cNvPr id="3924" name="Ink 3923">
                  <a:extLst>
                    <a:ext uri="{FF2B5EF4-FFF2-40B4-BE49-F238E27FC236}">
                      <a16:creationId xmlns:a16="http://schemas.microsoft.com/office/drawing/2014/main" id="{5D695EB9-53AC-A8D4-970F-B06EAE82D2AF}"/>
                    </a:ext>
                  </a:extLst>
                </p:cNvPr>
                <p:cNvPicPr/>
                <p:nvPr/>
              </p:nvPicPr>
              <p:blipFill>
                <a:blip r:embed="rId6523"/>
                <a:stretch>
                  <a:fillRect/>
                </a:stretch>
              </p:blipFill>
              <p:spPr>
                <a:xfrm>
                  <a:off x="1381162" y="66917"/>
                  <a:ext cx="1335600" cy="19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24">
              <p14:nvContentPartPr>
                <p14:cNvPr id="3925" name="Ink 3924">
                  <a:extLst>
                    <a:ext uri="{FF2B5EF4-FFF2-40B4-BE49-F238E27FC236}">
                      <a16:creationId xmlns:a16="http://schemas.microsoft.com/office/drawing/2014/main" id="{69F1F1B8-02B7-B0B6-7948-934CF51B1510}"/>
                    </a:ext>
                  </a:extLst>
                </p14:cNvPr>
                <p14:cNvContentPartPr/>
                <p14:nvPr/>
              </p14:nvContentPartPr>
              <p14:xfrm>
                <a:off x="2509762" y="1604477"/>
                <a:ext cx="117720" cy="96120"/>
              </p14:xfrm>
            </p:contentPart>
          </mc:Choice>
          <mc:Fallback xmlns="">
            <p:pic>
              <p:nvPicPr>
                <p:cNvPr id="3925" name="Ink 3924">
                  <a:extLst>
                    <a:ext uri="{FF2B5EF4-FFF2-40B4-BE49-F238E27FC236}">
                      <a16:creationId xmlns:a16="http://schemas.microsoft.com/office/drawing/2014/main" id="{69F1F1B8-02B7-B0B6-7948-934CF51B1510}"/>
                    </a:ext>
                  </a:extLst>
                </p:cNvPr>
                <p:cNvPicPr/>
                <p:nvPr/>
              </p:nvPicPr>
              <p:blipFill>
                <a:blip r:embed="rId6525"/>
                <a:stretch>
                  <a:fillRect/>
                </a:stretch>
              </p:blipFill>
              <p:spPr>
                <a:xfrm>
                  <a:off x="2446762" y="1226837"/>
                  <a:ext cx="243360" cy="85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26">
              <p14:nvContentPartPr>
                <p14:cNvPr id="3926" name="Ink 3925">
                  <a:extLst>
                    <a:ext uri="{FF2B5EF4-FFF2-40B4-BE49-F238E27FC236}">
                      <a16:creationId xmlns:a16="http://schemas.microsoft.com/office/drawing/2014/main" id="{1BA935BD-E7AE-5FF4-2776-923FCAA166EB}"/>
                    </a:ext>
                  </a:extLst>
                </p14:cNvPr>
                <p14:cNvContentPartPr/>
                <p14:nvPr/>
              </p14:nvContentPartPr>
              <p14:xfrm>
                <a:off x="1091002" y="164477"/>
                <a:ext cx="583200" cy="649440"/>
              </p14:xfrm>
            </p:contentPart>
          </mc:Choice>
          <mc:Fallback xmlns="">
            <p:pic>
              <p:nvPicPr>
                <p:cNvPr id="3926" name="Ink 3925">
                  <a:extLst>
                    <a:ext uri="{FF2B5EF4-FFF2-40B4-BE49-F238E27FC236}">
                      <a16:creationId xmlns:a16="http://schemas.microsoft.com/office/drawing/2014/main" id="{1BA935BD-E7AE-5FF4-2776-923FCAA166EB}"/>
                    </a:ext>
                  </a:extLst>
                </p:cNvPr>
                <p:cNvPicPr/>
                <p:nvPr/>
              </p:nvPicPr>
              <p:blipFill>
                <a:blip r:embed="rId6527"/>
                <a:stretch>
                  <a:fillRect/>
                </a:stretch>
              </p:blipFill>
              <p:spPr>
                <a:xfrm>
                  <a:off x="1028002" y="-213523"/>
                  <a:ext cx="708840" cy="14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28">
              <p14:nvContentPartPr>
                <p14:cNvPr id="3927" name="Ink 3926">
                  <a:extLst>
                    <a:ext uri="{FF2B5EF4-FFF2-40B4-BE49-F238E27FC236}">
                      <a16:creationId xmlns:a16="http://schemas.microsoft.com/office/drawing/2014/main" id="{1339E380-8B2A-5D80-ED5E-4BC05F9D2A7B}"/>
                    </a:ext>
                  </a:extLst>
                </p14:cNvPr>
                <p14:cNvContentPartPr/>
                <p14:nvPr/>
              </p14:nvContentPartPr>
              <p14:xfrm>
                <a:off x="882562" y="22277"/>
                <a:ext cx="1105200" cy="1069200"/>
              </p14:xfrm>
            </p:contentPart>
          </mc:Choice>
          <mc:Fallback xmlns="">
            <p:pic>
              <p:nvPicPr>
                <p:cNvPr id="3927" name="Ink 3926">
                  <a:extLst>
                    <a:ext uri="{FF2B5EF4-FFF2-40B4-BE49-F238E27FC236}">
                      <a16:creationId xmlns:a16="http://schemas.microsoft.com/office/drawing/2014/main" id="{1339E380-8B2A-5D80-ED5E-4BC05F9D2A7B}"/>
                    </a:ext>
                  </a:extLst>
                </p:cNvPr>
                <p:cNvPicPr/>
                <p:nvPr/>
              </p:nvPicPr>
              <p:blipFill>
                <a:blip r:embed="rId6529"/>
                <a:stretch>
                  <a:fillRect/>
                </a:stretch>
              </p:blipFill>
              <p:spPr>
                <a:xfrm>
                  <a:off x="819922" y="-355363"/>
                  <a:ext cx="1230840" cy="18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30">
              <p14:nvContentPartPr>
                <p14:cNvPr id="3928" name="Ink 3927">
                  <a:extLst>
                    <a:ext uri="{FF2B5EF4-FFF2-40B4-BE49-F238E27FC236}">
                      <a16:creationId xmlns:a16="http://schemas.microsoft.com/office/drawing/2014/main" id="{FC777B34-FF8D-A5A1-E8B9-0F1CAE520B04}"/>
                    </a:ext>
                  </a:extLst>
                </p14:cNvPr>
                <p14:cNvContentPartPr/>
                <p14:nvPr/>
              </p14:nvContentPartPr>
              <p14:xfrm>
                <a:off x="775642" y="-36763"/>
                <a:ext cx="1064880" cy="1073160"/>
              </p14:xfrm>
            </p:contentPart>
          </mc:Choice>
          <mc:Fallback xmlns="">
            <p:pic>
              <p:nvPicPr>
                <p:cNvPr id="3928" name="Ink 3927">
                  <a:extLst>
                    <a:ext uri="{FF2B5EF4-FFF2-40B4-BE49-F238E27FC236}">
                      <a16:creationId xmlns:a16="http://schemas.microsoft.com/office/drawing/2014/main" id="{FC777B34-FF8D-A5A1-E8B9-0F1CAE520B04}"/>
                    </a:ext>
                  </a:extLst>
                </p:cNvPr>
                <p:cNvPicPr/>
                <p:nvPr/>
              </p:nvPicPr>
              <p:blipFill>
                <a:blip r:embed="rId6531"/>
                <a:stretch>
                  <a:fillRect/>
                </a:stretch>
              </p:blipFill>
              <p:spPr>
                <a:xfrm>
                  <a:off x="712642" y="-414403"/>
                  <a:ext cx="1190520" cy="18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32">
              <p14:nvContentPartPr>
                <p14:cNvPr id="3929" name="Ink 3928">
                  <a:extLst>
                    <a:ext uri="{FF2B5EF4-FFF2-40B4-BE49-F238E27FC236}">
                      <a16:creationId xmlns:a16="http://schemas.microsoft.com/office/drawing/2014/main" id="{ACE8C15E-F376-BE07-DA28-2E877F447D8E}"/>
                    </a:ext>
                  </a:extLst>
                </p14:cNvPr>
                <p14:cNvContentPartPr/>
                <p14:nvPr/>
              </p14:nvContentPartPr>
              <p14:xfrm>
                <a:off x="1058602" y="218477"/>
                <a:ext cx="421920" cy="490680"/>
              </p14:xfrm>
            </p:contentPart>
          </mc:Choice>
          <mc:Fallback xmlns="">
            <p:pic>
              <p:nvPicPr>
                <p:cNvPr id="3929" name="Ink 3928">
                  <a:extLst>
                    <a:ext uri="{FF2B5EF4-FFF2-40B4-BE49-F238E27FC236}">
                      <a16:creationId xmlns:a16="http://schemas.microsoft.com/office/drawing/2014/main" id="{ACE8C15E-F376-BE07-DA28-2E877F447D8E}"/>
                    </a:ext>
                  </a:extLst>
                </p:cNvPr>
                <p:cNvPicPr/>
                <p:nvPr/>
              </p:nvPicPr>
              <p:blipFill>
                <a:blip r:embed="rId6533"/>
                <a:stretch>
                  <a:fillRect/>
                </a:stretch>
              </p:blipFill>
              <p:spPr>
                <a:xfrm>
                  <a:off x="995962" y="-159163"/>
                  <a:ext cx="547560" cy="12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34">
              <p14:nvContentPartPr>
                <p14:cNvPr id="3930" name="Ink 3929">
                  <a:extLst>
                    <a:ext uri="{FF2B5EF4-FFF2-40B4-BE49-F238E27FC236}">
                      <a16:creationId xmlns:a16="http://schemas.microsoft.com/office/drawing/2014/main" id="{E9741386-6CCA-3872-0997-A2717F947768}"/>
                    </a:ext>
                  </a:extLst>
                </p14:cNvPr>
                <p14:cNvContentPartPr/>
                <p14:nvPr/>
              </p14:nvContentPartPr>
              <p14:xfrm>
                <a:off x="1352362" y="546797"/>
                <a:ext cx="777960" cy="754560"/>
              </p14:xfrm>
            </p:contentPart>
          </mc:Choice>
          <mc:Fallback xmlns="">
            <p:pic>
              <p:nvPicPr>
                <p:cNvPr id="3930" name="Ink 3929">
                  <a:extLst>
                    <a:ext uri="{FF2B5EF4-FFF2-40B4-BE49-F238E27FC236}">
                      <a16:creationId xmlns:a16="http://schemas.microsoft.com/office/drawing/2014/main" id="{E9741386-6CCA-3872-0997-A2717F947768}"/>
                    </a:ext>
                  </a:extLst>
                </p:cNvPr>
                <p:cNvPicPr/>
                <p:nvPr/>
              </p:nvPicPr>
              <p:blipFill>
                <a:blip r:embed="rId6535"/>
                <a:stretch>
                  <a:fillRect/>
                </a:stretch>
              </p:blipFill>
              <p:spPr>
                <a:xfrm>
                  <a:off x="1289362" y="168797"/>
                  <a:ext cx="903600" cy="151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36">
              <p14:nvContentPartPr>
                <p14:cNvPr id="3931" name="Ink 3930">
                  <a:extLst>
                    <a:ext uri="{FF2B5EF4-FFF2-40B4-BE49-F238E27FC236}">
                      <a16:creationId xmlns:a16="http://schemas.microsoft.com/office/drawing/2014/main" id="{05DEFC6F-83C6-C581-34A0-469010390A49}"/>
                    </a:ext>
                  </a:extLst>
                </p14:cNvPr>
                <p14:cNvContentPartPr/>
                <p14:nvPr/>
              </p14:nvContentPartPr>
              <p14:xfrm>
                <a:off x="1545322" y="742637"/>
                <a:ext cx="570960" cy="639720"/>
              </p14:xfrm>
            </p:contentPart>
          </mc:Choice>
          <mc:Fallback xmlns="">
            <p:pic>
              <p:nvPicPr>
                <p:cNvPr id="3931" name="Ink 3930">
                  <a:extLst>
                    <a:ext uri="{FF2B5EF4-FFF2-40B4-BE49-F238E27FC236}">
                      <a16:creationId xmlns:a16="http://schemas.microsoft.com/office/drawing/2014/main" id="{05DEFC6F-83C6-C581-34A0-469010390A49}"/>
                    </a:ext>
                  </a:extLst>
                </p:cNvPr>
                <p:cNvPicPr/>
                <p:nvPr/>
              </p:nvPicPr>
              <p:blipFill>
                <a:blip r:embed="rId6537"/>
                <a:stretch>
                  <a:fillRect/>
                </a:stretch>
              </p:blipFill>
              <p:spPr>
                <a:xfrm>
                  <a:off x="1482682" y="364637"/>
                  <a:ext cx="696600" cy="13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38">
              <p14:nvContentPartPr>
                <p14:cNvPr id="3932" name="Ink 3931">
                  <a:extLst>
                    <a:ext uri="{FF2B5EF4-FFF2-40B4-BE49-F238E27FC236}">
                      <a16:creationId xmlns:a16="http://schemas.microsoft.com/office/drawing/2014/main" id="{D0298013-AE45-69B7-CFB9-3E18EB305357}"/>
                    </a:ext>
                  </a:extLst>
                </p14:cNvPr>
                <p14:cNvContentPartPr/>
                <p14:nvPr/>
              </p14:nvContentPartPr>
              <p14:xfrm>
                <a:off x="657202" y="764957"/>
                <a:ext cx="417600" cy="496800"/>
              </p14:xfrm>
            </p:contentPart>
          </mc:Choice>
          <mc:Fallback xmlns="">
            <p:pic>
              <p:nvPicPr>
                <p:cNvPr id="3932" name="Ink 3931">
                  <a:extLst>
                    <a:ext uri="{FF2B5EF4-FFF2-40B4-BE49-F238E27FC236}">
                      <a16:creationId xmlns:a16="http://schemas.microsoft.com/office/drawing/2014/main" id="{D0298013-AE45-69B7-CFB9-3E18EB305357}"/>
                    </a:ext>
                  </a:extLst>
                </p:cNvPr>
                <p:cNvPicPr/>
                <p:nvPr/>
              </p:nvPicPr>
              <p:blipFill>
                <a:blip r:embed="rId6539"/>
                <a:stretch>
                  <a:fillRect/>
                </a:stretch>
              </p:blipFill>
              <p:spPr>
                <a:xfrm>
                  <a:off x="594202" y="387317"/>
                  <a:ext cx="543240" cy="12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40">
              <p14:nvContentPartPr>
                <p14:cNvPr id="3933" name="Ink 3932">
                  <a:extLst>
                    <a:ext uri="{FF2B5EF4-FFF2-40B4-BE49-F238E27FC236}">
                      <a16:creationId xmlns:a16="http://schemas.microsoft.com/office/drawing/2014/main" id="{55CD8762-77EE-8A87-D357-658E8185B1DE}"/>
                    </a:ext>
                  </a:extLst>
                </p14:cNvPr>
                <p14:cNvContentPartPr/>
                <p14:nvPr/>
              </p14:nvContentPartPr>
              <p14:xfrm>
                <a:off x="-42278" y="-5443"/>
                <a:ext cx="1073880" cy="1235160"/>
              </p14:xfrm>
            </p:contentPart>
          </mc:Choice>
          <mc:Fallback xmlns="">
            <p:pic>
              <p:nvPicPr>
                <p:cNvPr id="3933" name="Ink 3932">
                  <a:extLst>
                    <a:ext uri="{FF2B5EF4-FFF2-40B4-BE49-F238E27FC236}">
                      <a16:creationId xmlns:a16="http://schemas.microsoft.com/office/drawing/2014/main" id="{55CD8762-77EE-8A87-D357-658E8185B1DE}"/>
                    </a:ext>
                  </a:extLst>
                </p:cNvPr>
                <p:cNvPicPr/>
                <p:nvPr/>
              </p:nvPicPr>
              <p:blipFill>
                <a:blip r:embed="rId6541"/>
                <a:stretch>
                  <a:fillRect/>
                </a:stretch>
              </p:blipFill>
              <p:spPr>
                <a:xfrm>
                  <a:off x="-104918" y="-383083"/>
                  <a:ext cx="1199520" cy="19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42">
              <p14:nvContentPartPr>
                <p14:cNvPr id="3935" name="Ink 3934">
                  <a:extLst>
                    <a:ext uri="{FF2B5EF4-FFF2-40B4-BE49-F238E27FC236}">
                      <a16:creationId xmlns:a16="http://schemas.microsoft.com/office/drawing/2014/main" id="{E26A5946-2C38-53DB-A856-87FD7AA3DBFC}"/>
                    </a:ext>
                  </a:extLst>
                </p14:cNvPr>
                <p14:cNvContentPartPr/>
                <p14:nvPr/>
              </p14:nvContentPartPr>
              <p14:xfrm>
                <a:off x="2892082" y="613397"/>
                <a:ext cx="67680" cy="19080"/>
              </p14:xfrm>
            </p:contentPart>
          </mc:Choice>
          <mc:Fallback xmlns="">
            <p:pic>
              <p:nvPicPr>
                <p:cNvPr id="3935" name="Ink 3934">
                  <a:extLst>
                    <a:ext uri="{FF2B5EF4-FFF2-40B4-BE49-F238E27FC236}">
                      <a16:creationId xmlns:a16="http://schemas.microsoft.com/office/drawing/2014/main" id="{E26A5946-2C38-53DB-A856-87FD7AA3DBFC}"/>
                    </a:ext>
                  </a:extLst>
                </p:cNvPr>
                <p:cNvPicPr/>
                <p:nvPr/>
              </p:nvPicPr>
              <p:blipFill>
                <a:blip r:embed="rId1505"/>
                <a:stretch>
                  <a:fillRect/>
                </a:stretch>
              </p:blipFill>
              <p:spPr>
                <a:xfrm>
                  <a:off x="2829442" y="235397"/>
                  <a:ext cx="193320" cy="77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43">
              <p14:nvContentPartPr>
                <p14:cNvPr id="3936" name="Ink 3935">
                  <a:extLst>
                    <a:ext uri="{FF2B5EF4-FFF2-40B4-BE49-F238E27FC236}">
                      <a16:creationId xmlns:a16="http://schemas.microsoft.com/office/drawing/2014/main" id="{B4915DDC-8A2A-CB9D-D08E-A39067927937}"/>
                    </a:ext>
                  </a:extLst>
                </p14:cNvPr>
                <p14:cNvContentPartPr/>
                <p14:nvPr/>
              </p14:nvContentPartPr>
              <p14:xfrm>
                <a:off x="2651962" y="67997"/>
                <a:ext cx="579240" cy="709200"/>
              </p14:xfrm>
            </p:contentPart>
          </mc:Choice>
          <mc:Fallback xmlns="">
            <p:pic>
              <p:nvPicPr>
                <p:cNvPr id="3936" name="Ink 3935">
                  <a:extLst>
                    <a:ext uri="{FF2B5EF4-FFF2-40B4-BE49-F238E27FC236}">
                      <a16:creationId xmlns:a16="http://schemas.microsoft.com/office/drawing/2014/main" id="{B4915DDC-8A2A-CB9D-D08E-A39067927937}"/>
                    </a:ext>
                  </a:extLst>
                </p:cNvPr>
                <p:cNvPicPr/>
                <p:nvPr/>
              </p:nvPicPr>
              <p:blipFill>
                <a:blip r:embed="rId6544"/>
                <a:stretch>
                  <a:fillRect/>
                </a:stretch>
              </p:blipFill>
              <p:spPr>
                <a:xfrm>
                  <a:off x="2589322" y="-310003"/>
                  <a:ext cx="704880" cy="146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45">
              <p14:nvContentPartPr>
                <p14:cNvPr id="3937" name="Ink 3936">
                  <a:extLst>
                    <a:ext uri="{FF2B5EF4-FFF2-40B4-BE49-F238E27FC236}">
                      <a16:creationId xmlns:a16="http://schemas.microsoft.com/office/drawing/2014/main" id="{7CA4A97E-275C-B2B6-53E4-2B08AAFDE104}"/>
                    </a:ext>
                  </a:extLst>
                </p14:cNvPr>
                <p14:cNvContentPartPr/>
                <p14:nvPr/>
              </p14:nvContentPartPr>
              <p14:xfrm>
                <a:off x="2478442" y="98237"/>
                <a:ext cx="523800" cy="505440"/>
              </p14:xfrm>
            </p:contentPart>
          </mc:Choice>
          <mc:Fallback xmlns="">
            <p:pic>
              <p:nvPicPr>
                <p:cNvPr id="3937" name="Ink 3936">
                  <a:extLst>
                    <a:ext uri="{FF2B5EF4-FFF2-40B4-BE49-F238E27FC236}">
                      <a16:creationId xmlns:a16="http://schemas.microsoft.com/office/drawing/2014/main" id="{7CA4A97E-275C-B2B6-53E4-2B08AAFDE104}"/>
                    </a:ext>
                  </a:extLst>
                </p:cNvPr>
                <p:cNvPicPr/>
                <p:nvPr/>
              </p:nvPicPr>
              <p:blipFill>
                <a:blip r:embed="rId6546"/>
                <a:stretch>
                  <a:fillRect/>
                </a:stretch>
              </p:blipFill>
              <p:spPr>
                <a:xfrm>
                  <a:off x="2415802" y="-279763"/>
                  <a:ext cx="649440" cy="12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47">
              <p14:nvContentPartPr>
                <p14:cNvPr id="3938" name="Ink 3937">
                  <a:extLst>
                    <a:ext uri="{FF2B5EF4-FFF2-40B4-BE49-F238E27FC236}">
                      <a16:creationId xmlns:a16="http://schemas.microsoft.com/office/drawing/2014/main" id="{974EB32D-0EF7-C852-45B6-34F8455C146F}"/>
                    </a:ext>
                  </a:extLst>
                </p14:cNvPr>
                <p14:cNvContentPartPr/>
                <p14:nvPr/>
              </p14:nvContentPartPr>
              <p14:xfrm>
                <a:off x="2424442" y="-110203"/>
                <a:ext cx="896040" cy="1107360"/>
              </p14:xfrm>
            </p:contentPart>
          </mc:Choice>
          <mc:Fallback xmlns="">
            <p:pic>
              <p:nvPicPr>
                <p:cNvPr id="3938" name="Ink 3937">
                  <a:extLst>
                    <a:ext uri="{FF2B5EF4-FFF2-40B4-BE49-F238E27FC236}">
                      <a16:creationId xmlns:a16="http://schemas.microsoft.com/office/drawing/2014/main" id="{974EB32D-0EF7-C852-45B6-34F8455C146F}"/>
                    </a:ext>
                  </a:extLst>
                </p:cNvPr>
                <p:cNvPicPr/>
                <p:nvPr/>
              </p:nvPicPr>
              <p:blipFill>
                <a:blip r:embed="rId6548"/>
                <a:stretch>
                  <a:fillRect/>
                </a:stretch>
              </p:blipFill>
              <p:spPr>
                <a:xfrm>
                  <a:off x="2361442" y="-487843"/>
                  <a:ext cx="1021680" cy="18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49">
              <p14:nvContentPartPr>
                <p14:cNvPr id="3939" name="Ink 3938">
                  <a:extLst>
                    <a:ext uri="{FF2B5EF4-FFF2-40B4-BE49-F238E27FC236}">
                      <a16:creationId xmlns:a16="http://schemas.microsoft.com/office/drawing/2014/main" id="{0DC43982-8CD0-9E8C-AC8A-7FD6D022E608}"/>
                    </a:ext>
                  </a:extLst>
                </p14:cNvPr>
                <p14:cNvContentPartPr/>
                <p14:nvPr/>
              </p14:nvContentPartPr>
              <p14:xfrm>
                <a:off x="2474842" y="141437"/>
                <a:ext cx="845640" cy="995760"/>
              </p14:xfrm>
            </p:contentPart>
          </mc:Choice>
          <mc:Fallback xmlns="">
            <p:pic>
              <p:nvPicPr>
                <p:cNvPr id="3939" name="Ink 3938">
                  <a:extLst>
                    <a:ext uri="{FF2B5EF4-FFF2-40B4-BE49-F238E27FC236}">
                      <a16:creationId xmlns:a16="http://schemas.microsoft.com/office/drawing/2014/main" id="{0DC43982-8CD0-9E8C-AC8A-7FD6D022E608}"/>
                    </a:ext>
                  </a:extLst>
                </p:cNvPr>
                <p:cNvPicPr/>
                <p:nvPr/>
              </p:nvPicPr>
              <p:blipFill>
                <a:blip r:embed="rId6550"/>
                <a:stretch>
                  <a:fillRect/>
                </a:stretch>
              </p:blipFill>
              <p:spPr>
                <a:xfrm>
                  <a:off x="2411842" y="-236203"/>
                  <a:ext cx="971280" cy="175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51">
              <p14:nvContentPartPr>
                <p14:cNvPr id="3940" name="Ink 3939">
                  <a:extLst>
                    <a:ext uri="{FF2B5EF4-FFF2-40B4-BE49-F238E27FC236}">
                      <a16:creationId xmlns:a16="http://schemas.microsoft.com/office/drawing/2014/main" id="{976E0427-90B9-9681-EC4A-28E671DEECF3}"/>
                    </a:ext>
                  </a:extLst>
                </p14:cNvPr>
                <p14:cNvContentPartPr/>
                <p14:nvPr/>
              </p14:nvContentPartPr>
              <p14:xfrm>
                <a:off x="2386642" y="145037"/>
                <a:ext cx="815400" cy="918360"/>
              </p14:xfrm>
            </p:contentPart>
          </mc:Choice>
          <mc:Fallback xmlns="">
            <p:pic>
              <p:nvPicPr>
                <p:cNvPr id="3940" name="Ink 3939">
                  <a:extLst>
                    <a:ext uri="{FF2B5EF4-FFF2-40B4-BE49-F238E27FC236}">
                      <a16:creationId xmlns:a16="http://schemas.microsoft.com/office/drawing/2014/main" id="{976E0427-90B9-9681-EC4A-28E671DEECF3}"/>
                    </a:ext>
                  </a:extLst>
                </p:cNvPr>
                <p:cNvPicPr/>
                <p:nvPr/>
              </p:nvPicPr>
              <p:blipFill>
                <a:blip r:embed="rId6552"/>
                <a:stretch>
                  <a:fillRect/>
                </a:stretch>
              </p:blipFill>
              <p:spPr>
                <a:xfrm>
                  <a:off x="2324002" y="-232603"/>
                  <a:ext cx="941040" cy="167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53">
              <p14:nvContentPartPr>
                <p14:cNvPr id="3941" name="Ink 3940">
                  <a:extLst>
                    <a:ext uri="{FF2B5EF4-FFF2-40B4-BE49-F238E27FC236}">
                      <a16:creationId xmlns:a16="http://schemas.microsoft.com/office/drawing/2014/main" id="{779E05A5-A57E-AF3C-EED0-D9818131ABD6}"/>
                    </a:ext>
                  </a:extLst>
                </p14:cNvPr>
                <p14:cNvContentPartPr/>
                <p14:nvPr/>
              </p14:nvContentPartPr>
              <p14:xfrm>
                <a:off x="2281882" y="-60523"/>
                <a:ext cx="652680" cy="731880"/>
              </p14:xfrm>
            </p:contentPart>
          </mc:Choice>
          <mc:Fallback xmlns="">
            <p:pic>
              <p:nvPicPr>
                <p:cNvPr id="3941" name="Ink 3940">
                  <a:extLst>
                    <a:ext uri="{FF2B5EF4-FFF2-40B4-BE49-F238E27FC236}">
                      <a16:creationId xmlns:a16="http://schemas.microsoft.com/office/drawing/2014/main" id="{779E05A5-A57E-AF3C-EED0-D9818131ABD6}"/>
                    </a:ext>
                  </a:extLst>
                </p:cNvPr>
                <p:cNvPicPr/>
                <p:nvPr/>
              </p:nvPicPr>
              <p:blipFill>
                <a:blip r:embed="rId6554"/>
                <a:stretch>
                  <a:fillRect/>
                </a:stretch>
              </p:blipFill>
              <p:spPr>
                <a:xfrm>
                  <a:off x="2218882" y="-438163"/>
                  <a:ext cx="778320" cy="14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55">
              <p14:nvContentPartPr>
                <p14:cNvPr id="3942" name="Ink 3941">
                  <a:extLst>
                    <a:ext uri="{FF2B5EF4-FFF2-40B4-BE49-F238E27FC236}">
                      <a16:creationId xmlns:a16="http://schemas.microsoft.com/office/drawing/2014/main" id="{42903C4D-5564-6076-3745-BB08A6389E49}"/>
                    </a:ext>
                  </a:extLst>
                </p14:cNvPr>
                <p14:cNvContentPartPr/>
                <p14:nvPr/>
              </p14:nvContentPartPr>
              <p14:xfrm>
                <a:off x="2644402" y="80597"/>
                <a:ext cx="732600" cy="954360"/>
              </p14:xfrm>
            </p:contentPart>
          </mc:Choice>
          <mc:Fallback xmlns="">
            <p:pic>
              <p:nvPicPr>
                <p:cNvPr id="3942" name="Ink 3941">
                  <a:extLst>
                    <a:ext uri="{FF2B5EF4-FFF2-40B4-BE49-F238E27FC236}">
                      <a16:creationId xmlns:a16="http://schemas.microsoft.com/office/drawing/2014/main" id="{42903C4D-5564-6076-3745-BB08A6389E49}"/>
                    </a:ext>
                  </a:extLst>
                </p:cNvPr>
                <p:cNvPicPr/>
                <p:nvPr/>
              </p:nvPicPr>
              <p:blipFill>
                <a:blip r:embed="rId6556"/>
                <a:stretch>
                  <a:fillRect/>
                </a:stretch>
              </p:blipFill>
              <p:spPr>
                <a:xfrm>
                  <a:off x="2581762" y="-297043"/>
                  <a:ext cx="858240" cy="171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57">
              <p14:nvContentPartPr>
                <p14:cNvPr id="3943" name="Ink 3942">
                  <a:extLst>
                    <a:ext uri="{FF2B5EF4-FFF2-40B4-BE49-F238E27FC236}">
                      <a16:creationId xmlns:a16="http://schemas.microsoft.com/office/drawing/2014/main" id="{8C294DD1-0096-0A8C-F00E-FF2B67F1384B}"/>
                    </a:ext>
                  </a:extLst>
                </p14:cNvPr>
                <p14:cNvContentPartPr/>
                <p14:nvPr/>
              </p14:nvContentPartPr>
              <p14:xfrm>
                <a:off x="2466922" y="-58363"/>
                <a:ext cx="490320" cy="697680"/>
              </p14:xfrm>
            </p:contentPart>
          </mc:Choice>
          <mc:Fallback xmlns="">
            <p:pic>
              <p:nvPicPr>
                <p:cNvPr id="3943" name="Ink 3942">
                  <a:extLst>
                    <a:ext uri="{FF2B5EF4-FFF2-40B4-BE49-F238E27FC236}">
                      <a16:creationId xmlns:a16="http://schemas.microsoft.com/office/drawing/2014/main" id="{8C294DD1-0096-0A8C-F00E-FF2B67F1384B}"/>
                    </a:ext>
                  </a:extLst>
                </p:cNvPr>
                <p:cNvPicPr/>
                <p:nvPr/>
              </p:nvPicPr>
              <p:blipFill>
                <a:blip r:embed="rId6558"/>
                <a:stretch>
                  <a:fillRect/>
                </a:stretch>
              </p:blipFill>
              <p:spPr>
                <a:xfrm>
                  <a:off x="2404282" y="-436003"/>
                  <a:ext cx="615960" cy="14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59">
              <p14:nvContentPartPr>
                <p14:cNvPr id="3944" name="Ink 3943">
                  <a:extLst>
                    <a:ext uri="{FF2B5EF4-FFF2-40B4-BE49-F238E27FC236}">
                      <a16:creationId xmlns:a16="http://schemas.microsoft.com/office/drawing/2014/main" id="{0E0DCDFF-A3A9-07AF-C42B-0AB70215FD41}"/>
                    </a:ext>
                  </a:extLst>
                </p14:cNvPr>
                <p14:cNvContentPartPr/>
                <p14:nvPr/>
              </p14:nvContentPartPr>
              <p14:xfrm>
                <a:off x="2315722" y="-79963"/>
                <a:ext cx="628920" cy="759960"/>
              </p14:xfrm>
            </p:contentPart>
          </mc:Choice>
          <mc:Fallback xmlns="">
            <p:pic>
              <p:nvPicPr>
                <p:cNvPr id="3944" name="Ink 3943">
                  <a:extLst>
                    <a:ext uri="{FF2B5EF4-FFF2-40B4-BE49-F238E27FC236}">
                      <a16:creationId xmlns:a16="http://schemas.microsoft.com/office/drawing/2014/main" id="{0E0DCDFF-A3A9-07AF-C42B-0AB70215FD41}"/>
                    </a:ext>
                  </a:extLst>
                </p:cNvPr>
                <p:cNvPicPr/>
                <p:nvPr/>
              </p:nvPicPr>
              <p:blipFill>
                <a:blip r:embed="rId6560"/>
                <a:stretch>
                  <a:fillRect/>
                </a:stretch>
              </p:blipFill>
              <p:spPr>
                <a:xfrm>
                  <a:off x="2252722" y="-457603"/>
                  <a:ext cx="754560" cy="151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61">
              <p14:nvContentPartPr>
                <p14:cNvPr id="3945" name="Ink 3944">
                  <a:extLst>
                    <a:ext uri="{FF2B5EF4-FFF2-40B4-BE49-F238E27FC236}">
                      <a16:creationId xmlns:a16="http://schemas.microsoft.com/office/drawing/2014/main" id="{46552E4B-231F-4638-85C5-DDDC11938BC2}"/>
                    </a:ext>
                  </a:extLst>
                </p14:cNvPr>
                <p14:cNvContentPartPr/>
                <p14:nvPr/>
              </p14:nvContentPartPr>
              <p14:xfrm>
                <a:off x="2005042" y="-182203"/>
                <a:ext cx="790920" cy="867600"/>
              </p14:xfrm>
            </p:contentPart>
          </mc:Choice>
          <mc:Fallback xmlns="">
            <p:pic>
              <p:nvPicPr>
                <p:cNvPr id="3945" name="Ink 3944">
                  <a:extLst>
                    <a:ext uri="{FF2B5EF4-FFF2-40B4-BE49-F238E27FC236}">
                      <a16:creationId xmlns:a16="http://schemas.microsoft.com/office/drawing/2014/main" id="{46552E4B-231F-4638-85C5-DDDC11938BC2}"/>
                    </a:ext>
                  </a:extLst>
                </p:cNvPr>
                <p:cNvPicPr/>
                <p:nvPr/>
              </p:nvPicPr>
              <p:blipFill>
                <a:blip r:embed="rId6562"/>
                <a:stretch>
                  <a:fillRect/>
                </a:stretch>
              </p:blipFill>
              <p:spPr>
                <a:xfrm>
                  <a:off x="1942042" y="-559843"/>
                  <a:ext cx="916560" cy="162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63">
              <p14:nvContentPartPr>
                <p14:cNvPr id="3946" name="Ink 3945">
                  <a:extLst>
                    <a:ext uri="{FF2B5EF4-FFF2-40B4-BE49-F238E27FC236}">
                      <a16:creationId xmlns:a16="http://schemas.microsoft.com/office/drawing/2014/main" id="{4D287555-A9C1-7D3B-6CEB-14EC1E26A7B5}"/>
                    </a:ext>
                  </a:extLst>
                </p14:cNvPr>
                <p14:cNvContentPartPr/>
                <p14:nvPr/>
              </p14:nvContentPartPr>
              <p14:xfrm>
                <a:off x="2811082" y="-83923"/>
                <a:ext cx="1540800" cy="1631520"/>
              </p14:xfrm>
            </p:contentPart>
          </mc:Choice>
          <mc:Fallback xmlns="">
            <p:pic>
              <p:nvPicPr>
                <p:cNvPr id="3946" name="Ink 3945">
                  <a:extLst>
                    <a:ext uri="{FF2B5EF4-FFF2-40B4-BE49-F238E27FC236}">
                      <a16:creationId xmlns:a16="http://schemas.microsoft.com/office/drawing/2014/main" id="{4D287555-A9C1-7D3B-6CEB-14EC1E26A7B5}"/>
                    </a:ext>
                  </a:extLst>
                </p:cNvPr>
                <p:cNvPicPr/>
                <p:nvPr/>
              </p:nvPicPr>
              <p:blipFill>
                <a:blip r:embed="rId6564"/>
                <a:stretch>
                  <a:fillRect/>
                </a:stretch>
              </p:blipFill>
              <p:spPr>
                <a:xfrm>
                  <a:off x="2748442" y="-461563"/>
                  <a:ext cx="1666440" cy="238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65">
              <p14:nvContentPartPr>
                <p14:cNvPr id="3947" name="Ink 3946">
                  <a:extLst>
                    <a:ext uri="{FF2B5EF4-FFF2-40B4-BE49-F238E27FC236}">
                      <a16:creationId xmlns:a16="http://schemas.microsoft.com/office/drawing/2014/main" id="{5BBDFB50-5683-8D50-3870-5BD5F3BF96E7}"/>
                    </a:ext>
                  </a:extLst>
                </p14:cNvPr>
                <p14:cNvContentPartPr/>
                <p14:nvPr/>
              </p14:nvContentPartPr>
              <p14:xfrm>
                <a:off x="3508402" y="-106963"/>
                <a:ext cx="681120" cy="1013040"/>
              </p14:xfrm>
            </p:contentPart>
          </mc:Choice>
          <mc:Fallback xmlns="">
            <p:pic>
              <p:nvPicPr>
                <p:cNvPr id="3947" name="Ink 3946">
                  <a:extLst>
                    <a:ext uri="{FF2B5EF4-FFF2-40B4-BE49-F238E27FC236}">
                      <a16:creationId xmlns:a16="http://schemas.microsoft.com/office/drawing/2014/main" id="{5BBDFB50-5683-8D50-3870-5BD5F3BF96E7}"/>
                    </a:ext>
                  </a:extLst>
                </p:cNvPr>
                <p:cNvPicPr/>
                <p:nvPr/>
              </p:nvPicPr>
              <p:blipFill>
                <a:blip r:embed="rId6566"/>
                <a:stretch>
                  <a:fillRect/>
                </a:stretch>
              </p:blipFill>
              <p:spPr>
                <a:xfrm>
                  <a:off x="3445402" y="-484603"/>
                  <a:ext cx="806760" cy="176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67">
              <p14:nvContentPartPr>
                <p14:cNvPr id="3948" name="Ink 3947">
                  <a:extLst>
                    <a:ext uri="{FF2B5EF4-FFF2-40B4-BE49-F238E27FC236}">
                      <a16:creationId xmlns:a16="http://schemas.microsoft.com/office/drawing/2014/main" id="{1B028B67-0AA1-D107-180C-5319B61E1663}"/>
                    </a:ext>
                  </a:extLst>
                </p14:cNvPr>
                <p14:cNvContentPartPr/>
                <p14:nvPr/>
              </p14:nvContentPartPr>
              <p14:xfrm>
                <a:off x="3605242" y="210197"/>
                <a:ext cx="162000" cy="220320"/>
              </p14:xfrm>
            </p:contentPart>
          </mc:Choice>
          <mc:Fallback xmlns="">
            <p:pic>
              <p:nvPicPr>
                <p:cNvPr id="3948" name="Ink 3947">
                  <a:extLst>
                    <a:ext uri="{FF2B5EF4-FFF2-40B4-BE49-F238E27FC236}">
                      <a16:creationId xmlns:a16="http://schemas.microsoft.com/office/drawing/2014/main" id="{1B028B67-0AA1-D107-180C-5319B61E1663}"/>
                    </a:ext>
                  </a:extLst>
                </p:cNvPr>
                <p:cNvPicPr/>
                <p:nvPr/>
              </p:nvPicPr>
              <p:blipFill>
                <a:blip r:embed="rId6568"/>
                <a:stretch>
                  <a:fillRect/>
                </a:stretch>
              </p:blipFill>
              <p:spPr>
                <a:xfrm>
                  <a:off x="3542242" y="-167803"/>
                  <a:ext cx="287640" cy="9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69">
              <p14:nvContentPartPr>
                <p14:cNvPr id="3949" name="Ink 3948">
                  <a:extLst>
                    <a:ext uri="{FF2B5EF4-FFF2-40B4-BE49-F238E27FC236}">
                      <a16:creationId xmlns:a16="http://schemas.microsoft.com/office/drawing/2014/main" id="{FCB895C4-46BF-B229-7E88-45B6D517D07E}"/>
                    </a:ext>
                  </a:extLst>
                </p14:cNvPr>
                <p14:cNvContentPartPr/>
                <p14:nvPr/>
              </p14:nvContentPartPr>
              <p14:xfrm>
                <a:off x="3987202" y="313877"/>
                <a:ext cx="190440" cy="322920"/>
              </p14:xfrm>
            </p:contentPart>
          </mc:Choice>
          <mc:Fallback xmlns="">
            <p:pic>
              <p:nvPicPr>
                <p:cNvPr id="3949" name="Ink 3948">
                  <a:extLst>
                    <a:ext uri="{FF2B5EF4-FFF2-40B4-BE49-F238E27FC236}">
                      <a16:creationId xmlns:a16="http://schemas.microsoft.com/office/drawing/2014/main" id="{FCB895C4-46BF-B229-7E88-45B6D517D07E}"/>
                    </a:ext>
                  </a:extLst>
                </p:cNvPr>
                <p:cNvPicPr/>
                <p:nvPr/>
              </p:nvPicPr>
              <p:blipFill>
                <a:blip r:embed="rId6570"/>
                <a:stretch>
                  <a:fillRect/>
                </a:stretch>
              </p:blipFill>
              <p:spPr>
                <a:xfrm>
                  <a:off x="3924202" y="-64123"/>
                  <a:ext cx="316080" cy="10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71">
              <p14:nvContentPartPr>
                <p14:cNvPr id="3950" name="Ink 3949">
                  <a:extLst>
                    <a:ext uri="{FF2B5EF4-FFF2-40B4-BE49-F238E27FC236}">
                      <a16:creationId xmlns:a16="http://schemas.microsoft.com/office/drawing/2014/main" id="{58AC0A3D-22A3-4B34-3E83-C9552AE7C706}"/>
                    </a:ext>
                  </a:extLst>
                </p14:cNvPr>
                <p14:cNvContentPartPr/>
                <p14:nvPr/>
              </p14:nvContentPartPr>
              <p14:xfrm>
                <a:off x="3968482" y="190757"/>
                <a:ext cx="325080" cy="402480"/>
              </p14:xfrm>
            </p:contentPart>
          </mc:Choice>
          <mc:Fallback xmlns="">
            <p:pic>
              <p:nvPicPr>
                <p:cNvPr id="3950" name="Ink 3949">
                  <a:extLst>
                    <a:ext uri="{FF2B5EF4-FFF2-40B4-BE49-F238E27FC236}">
                      <a16:creationId xmlns:a16="http://schemas.microsoft.com/office/drawing/2014/main" id="{58AC0A3D-22A3-4B34-3E83-C9552AE7C706}"/>
                    </a:ext>
                  </a:extLst>
                </p:cNvPr>
                <p:cNvPicPr/>
                <p:nvPr/>
              </p:nvPicPr>
              <p:blipFill>
                <a:blip r:embed="rId6572"/>
                <a:stretch>
                  <a:fillRect/>
                </a:stretch>
              </p:blipFill>
              <p:spPr>
                <a:xfrm>
                  <a:off x="3905842" y="-187243"/>
                  <a:ext cx="450720" cy="11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73">
              <p14:nvContentPartPr>
                <p14:cNvPr id="3951" name="Ink 3950">
                  <a:extLst>
                    <a:ext uri="{FF2B5EF4-FFF2-40B4-BE49-F238E27FC236}">
                      <a16:creationId xmlns:a16="http://schemas.microsoft.com/office/drawing/2014/main" id="{D4132CAC-4224-B2B3-BE58-A28EAC2DF995}"/>
                    </a:ext>
                  </a:extLst>
                </p14:cNvPr>
                <p14:cNvContentPartPr/>
                <p14:nvPr/>
              </p14:nvContentPartPr>
              <p14:xfrm>
                <a:off x="4472122" y="69437"/>
                <a:ext cx="312480" cy="498600"/>
              </p14:xfrm>
            </p:contentPart>
          </mc:Choice>
          <mc:Fallback xmlns="">
            <p:pic>
              <p:nvPicPr>
                <p:cNvPr id="3951" name="Ink 3950">
                  <a:extLst>
                    <a:ext uri="{FF2B5EF4-FFF2-40B4-BE49-F238E27FC236}">
                      <a16:creationId xmlns:a16="http://schemas.microsoft.com/office/drawing/2014/main" id="{D4132CAC-4224-B2B3-BE58-A28EAC2DF995}"/>
                    </a:ext>
                  </a:extLst>
                </p:cNvPr>
                <p:cNvPicPr/>
                <p:nvPr/>
              </p:nvPicPr>
              <p:blipFill>
                <a:blip r:embed="rId6574"/>
                <a:stretch>
                  <a:fillRect/>
                </a:stretch>
              </p:blipFill>
              <p:spPr>
                <a:xfrm>
                  <a:off x="4409482" y="-308563"/>
                  <a:ext cx="438120" cy="12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75">
              <p14:nvContentPartPr>
                <p14:cNvPr id="3952" name="Ink 3951">
                  <a:extLst>
                    <a:ext uri="{FF2B5EF4-FFF2-40B4-BE49-F238E27FC236}">
                      <a16:creationId xmlns:a16="http://schemas.microsoft.com/office/drawing/2014/main" id="{EBD83508-C4FC-4F87-C17F-17819080A5C0}"/>
                    </a:ext>
                  </a:extLst>
                </p14:cNvPr>
                <p14:cNvContentPartPr/>
                <p14:nvPr/>
              </p14:nvContentPartPr>
              <p14:xfrm>
                <a:off x="4547722" y="69077"/>
                <a:ext cx="1696320" cy="2201040"/>
              </p14:xfrm>
            </p:contentPart>
          </mc:Choice>
          <mc:Fallback xmlns="">
            <p:pic>
              <p:nvPicPr>
                <p:cNvPr id="3952" name="Ink 3951">
                  <a:extLst>
                    <a:ext uri="{FF2B5EF4-FFF2-40B4-BE49-F238E27FC236}">
                      <a16:creationId xmlns:a16="http://schemas.microsoft.com/office/drawing/2014/main" id="{EBD83508-C4FC-4F87-C17F-17819080A5C0}"/>
                    </a:ext>
                  </a:extLst>
                </p:cNvPr>
                <p:cNvPicPr/>
                <p:nvPr/>
              </p:nvPicPr>
              <p:blipFill>
                <a:blip r:embed="rId6576"/>
                <a:stretch>
                  <a:fillRect/>
                </a:stretch>
              </p:blipFill>
              <p:spPr>
                <a:xfrm>
                  <a:off x="4485082" y="-308563"/>
                  <a:ext cx="1821960" cy="29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77">
              <p14:nvContentPartPr>
                <p14:cNvPr id="3953" name="Ink 3952">
                  <a:extLst>
                    <a:ext uri="{FF2B5EF4-FFF2-40B4-BE49-F238E27FC236}">
                      <a16:creationId xmlns:a16="http://schemas.microsoft.com/office/drawing/2014/main" id="{F20300CA-5F31-7A48-EAA4-E3EE292E1777}"/>
                    </a:ext>
                  </a:extLst>
                </p14:cNvPr>
                <p14:cNvContentPartPr/>
                <p14:nvPr/>
              </p14:nvContentPartPr>
              <p14:xfrm>
                <a:off x="4751482" y="37397"/>
                <a:ext cx="1126440" cy="1747800"/>
              </p14:xfrm>
            </p:contentPart>
          </mc:Choice>
          <mc:Fallback xmlns="">
            <p:pic>
              <p:nvPicPr>
                <p:cNvPr id="3953" name="Ink 3952">
                  <a:extLst>
                    <a:ext uri="{FF2B5EF4-FFF2-40B4-BE49-F238E27FC236}">
                      <a16:creationId xmlns:a16="http://schemas.microsoft.com/office/drawing/2014/main" id="{F20300CA-5F31-7A48-EAA4-E3EE292E1777}"/>
                    </a:ext>
                  </a:extLst>
                </p:cNvPr>
                <p:cNvPicPr/>
                <p:nvPr/>
              </p:nvPicPr>
              <p:blipFill>
                <a:blip r:embed="rId6578"/>
                <a:stretch>
                  <a:fillRect/>
                </a:stretch>
              </p:blipFill>
              <p:spPr>
                <a:xfrm>
                  <a:off x="4688482" y="-340603"/>
                  <a:ext cx="1252080" cy="250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79">
              <p14:nvContentPartPr>
                <p14:cNvPr id="3954" name="Ink 3953">
                  <a:extLst>
                    <a:ext uri="{FF2B5EF4-FFF2-40B4-BE49-F238E27FC236}">
                      <a16:creationId xmlns:a16="http://schemas.microsoft.com/office/drawing/2014/main" id="{CDE23A1B-AD17-1C4E-1B92-C8381F1AC6FE}"/>
                    </a:ext>
                  </a:extLst>
                </p14:cNvPr>
                <p14:cNvContentPartPr/>
                <p14:nvPr/>
              </p14:nvContentPartPr>
              <p14:xfrm>
                <a:off x="5200762" y="577757"/>
                <a:ext cx="64800" cy="121320"/>
              </p14:xfrm>
            </p:contentPart>
          </mc:Choice>
          <mc:Fallback xmlns="">
            <p:pic>
              <p:nvPicPr>
                <p:cNvPr id="3954" name="Ink 3953">
                  <a:extLst>
                    <a:ext uri="{FF2B5EF4-FFF2-40B4-BE49-F238E27FC236}">
                      <a16:creationId xmlns:a16="http://schemas.microsoft.com/office/drawing/2014/main" id="{CDE23A1B-AD17-1C4E-1B92-C8381F1AC6FE}"/>
                    </a:ext>
                  </a:extLst>
                </p:cNvPr>
                <p:cNvPicPr/>
                <p:nvPr/>
              </p:nvPicPr>
              <p:blipFill>
                <a:blip r:embed="rId6580"/>
                <a:stretch>
                  <a:fillRect/>
                </a:stretch>
              </p:blipFill>
              <p:spPr>
                <a:xfrm>
                  <a:off x="5138122" y="200117"/>
                  <a:ext cx="190440" cy="87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81">
              <p14:nvContentPartPr>
                <p14:cNvPr id="3955" name="Ink 3954">
                  <a:extLst>
                    <a:ext uri="{FF2B5EF4-FFF2-40B4-BE49-F238E27FC236}">
                      <a16:creationId xmlns:a16="http://schemas.microsoft.com/office/drawing/2014/main" id="{E83DEED0-9F53-A86F-EC4E-DDA4DB142BB0}"/>
                    </a:ext>
                  </a:extLst>
                </p14:cNvPr>
                <p14:cNvContentPartPr/>
                <p14:nvPr/>
              </p14:nvContentPartPr>
              <p14:xfrm>
                <a:off x="5400922" y="688277"/>
                <a:ext cx="207720" cy="318600"/>
              </p14:xfrm>
            </p:contentPart>
          </mc:Choice>
          <mc:Fallback xmlns="">
            <p:pic>
              <p:nvPicPr>
                <p:cNvPr id="3955" name="Ink 3954">
                  <a:extLst>
                    <a:ext uri="{FF2B5EF4-FFF2-40B4-BE49-F238E27FC236}">
                      <a16:creationId xmlns:a16="http://schemas.microsoft.com/office/drawing/2014/main" id="{E83DEED0-9F53-A86F-EC4E-DDA4DB142BB0}"/>
                    </a:ext>
                  </a:extLst>
                </p:cNvPr>
                <p:cNvPicPr/>
                <p:nvPr/>
              </p:nvPicPr>
              <p:blipFill>
                <a:blip r:embed="rId6582"/>
                <a:stretch>
                  <a:fillRect/>
                </a:stretch>
              </p:blipFill>
              <p:spPr>
                <a:xfrm>
                  <a:off x="5337922" y="310637"/>
                  <a:ext cx="333360" cy="10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83">
              <p14:nvContentPartPr>
                <p14:cNvPr id="3956" name="Ink 3955">
                  <a:extLst>
                    <a:ext uri="{FF2B5EF4-FFF2-40B4-BE49-F238E27FC236}">
                      <a16:creationId xmlns:a16="http://schemas.microsoft.com/office/drawing/2014/main" id="{E69DE4BB-7D68-2028-2366-D66FCAE4F5F1}"/>
                    </a:ext>
                  </a:extLst>
                </p14:cNvPr>
                <p14:cNvContentPartPr/>
                <p14:nvPr/>
              </p14:nvContentPartPr>
              <p14:xfrm>
                <a:off x="5539882" y="1040357"/>
                <a:ext cx="454680" cy="584280"/>
              </p14:xfrm>
            </p:contentPart>
          </mc:Choice>
          <mc:Fallback xmlns="">
            <p:pic>
              <p:nvPicPr>
                <p:cNvPr id="3956" name="Ink 3955">
                  <a:extLst>
                    <a:ext uri="{FF2B5EF4-FFF2-40B4-BE49-F238E27FC236}">
                      <a16:creationId xmlns:a16="http://schemas.microsoft.com/office/drawing/2014/main" id="{E69DE4BB-7D68-2028-2366-D66FCAE4F5F1}"/>
                    </a:ext>
                  </a:extLst>
                </p:cNvPr>
                <p:cNvPicPr/>
                <p:nvPr/>
              </p:nvPicPr>
              <p:blipFill>
                <a:blip r:embed="rId6584"/>
                <a:stretch>
                  <a:fillRect/>
                </a:stretch>
              </p:blipFill>
              <p:spPr>
                <a:xfrm>
                  <a:off x="5477242" y="662357"/>
                  <a:ext cx="580320" cy="13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85">
              <p14:nvContentPartPr>
                <p14:cNvPr id="3957" name="Ink 3956">
                  <a:extLst>
                    <a:ext uri="{FF2B5EF4-FFF2-40B4-BE49-F238E27FC236}">
                      <a16:creationId xmlns:a16="http://schemas.microsoft.com/office/drawing/2014/main" id="{412D819E-2218-9CFB-80AD-CA80C57C873F}"/>
                    </a:ext>
                  </a:extLst>
                </p14:cNvPr>
                <p14:cNvContentPartPr/>
                <p14:nvPr/>
              </p14:nvContentPartPr>
              <p14:xfrm>
                <a:off x="4932202" y="61877"/>
                <a:ext cx="772560" cy="1188360"/>
              </p14:xfrm>
            </p:contentPart>
          </mc:Choice>
          <mc:Fallback xmlns="">
            <p:pic>
              <p:nvPicPr>
                <p:cNvPr id="3957" name="Ink 3956">
                  <a:extLst>
                    <a:ext uri="{FF2B5EF4-FFF2-40B4-BE49-F238E27FC236}">
                      <a16:creationId xmlns:a16="http://schemas.microsoft.com/office/drawing/2014/main" id="{412D819E-2218-9CFB-80AD-CA80C57C873F}"/>
                    </a:ext>
                  </a:extLst>
                </p:cNvPr>
                <p:cNvPicPr/>
                <p:nvPr/>
              </p:nvPicPr>
              <p:blipFill>
                <a:blip r:embed="rId6586"/>
                <a:stretch>
                  <a:fillRect/>
                </a:stretch>
              </p:blipFill>
              <p:spPr>
                <a:xfrm>
                  <a:off x="4869562" y="-315763"/>
                  <a:ext cx="898200" cy="19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87">
              <p14:nvContentPartPr>
                <p14:cNvPr id="3958" name="Ink 3957">
                  <a:extLst>
                    <a:ext uri="{FF2B5EF4-FFF2-40B4-BE49-F238E27FC236}">
                      <a16:creationId xmlns:a16="http://schemas.microsoft.com/office/drawing/2014/main" id="{42D58159-3F43-C1EF-63F8-3309ED27D1EF}"/>
                    </a:ext>
                  </a:extLst>
                </p14:cNvPr>
                <p14:cNvContentPartPr/>
                <p14:nvPr/>
              </p14:nvContentPartPr>
              <p14:xfrm>
                <a:off x="4819882" y="88157"/>
                <a:ext cx="1892520" cy="2370240"/>
              </p14:xfrm>
            </p:contentPart>
          </mc:Choice>
          <mc:Fallback xmlns="">
            <p:pic>
              <p:nvPicPr>
                <p:cNvPr id="3958" name="Ink 3957">
                  <a:extLst>
                    <a:ext uri="{FF2B5EF4-FFF2-40B4-BE49-F238E27FC236}">
                      <a16:creationId xmlns:a16="http://schemas.microsoft.com/office/drawing/2014/main" id="{42D58159-3F43-C1EF-63F8-3309ED27D1EF}"/>
                    </a:ext>
                  </a:extLst>
                </p:cNvPr>
                <p:cNvPicPr/>
                <p:nvPr/>
              </p:nvPicPr>
              <p:blipFill>
                <a:blip r:embed="rId6588"/>
                <a:stretch>
                  <a:fillRect/>
                </a:stretch>
              </p:blipFill>
              <p:spPr>
                <a:xfrm>
                  <a:off x="4756882" y="-289843"/>
                  <a:ext cx="2018160" cy="31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89">
              <p14:nvContentPartPr>
                <p14:cNvPr id="3959" name="Ink 3958">
                  <a:extLst>
                    <a:ext uri="{FF2B5EF4-FFF2-40B4-BE49-F238E27FC236}">
                      <a16:creationId xmlns:a16="http://schemas.microsoft.com/office/drawing/2014/main" id="{B1AA139C-D97E-F567-5E2A-978081DCAB06}"/>
                    </a:ext>
                  </a:extLst>
                </p14:cNvPr>
                <p14:cNvContentPartPr/>
                <p14:nvPr/>
              </p14:nvContentPartPr>
              <p14:xfrm>
                <a:off x="5233522" y="130637"/>
                <a:ext cx="1398600" cy="2137680"/>
              </p14:xfrm>
            </p:contentPart>
          </mc:Choice>
          <mc:Fallback xmlns="">
            <p:pic>
              <p:nvPicPr>
                <p:cNvPr id="3959" name="Ink 3958">
                  <a:extLst>
                    <a:ext uri="{FF2B5EF4-FFF2-40B4-BE49-F238E27FC236}">
                      <a16:creationId xmlns:a16="http://schemas.microsoft.com/office/drawing/2014/main" id="{B1AA139C-D97E-F567-5E2A-978081DCAB06}"/>
                    </a:ext>
                  </a:extLst>
                </p:cNvPr>
                <p:cNvPicPr/>
                <p:nvPr/>
              </p:nvPicPr>
              <p:blipFill>
                <a:blip r:embed="rId6590"/>
                <a:stretch>
                  <a:fillRect/>
                </a:stretch>
              </p:blipFill>
              <p:spPr>
                <a:xfrm>
                  <a:off x="5170882" y="-247003"/>
                  <a:ext cx="1524240" cy="28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91">
              <p14:nvContentPartPr>
                <p14:cNvPr id="3960" name="Ink 3959">
                  <a:extLst>
                    <a:ext uri="{FF2B5EF4-FFF2-40B4-BE49-F238E27FC236}">
                      <a16:creationId xmlns:a16="http://schemas.microsoft.com/office/drawing/2014/main" id="{20193BEC-54EA-B51C-53AE-4897CBB0D1CA}"/>
                    </a:ext>
                  </a:extLst>
                </p14:cNvPr>
                <p14:cNvContentPartPr/>
                <p14:nvPr/>
              </p14:nvContentPartPr>
              <p14:xfrm>
                <a:off x="5293642" y="86717"/>
                <a:ext cx="1785600" cy="2292120"/>
              </p14:xfrm>
            </p:contentPart>
          </mc:Choice>
          <mc:Fallback xmlns="">
            <p:pic>
              <p:nvPicPr>
                <p:cNvPr id="3960" name="Ink 3959">
                  <a:extLst>
                    <a:ext uri="{FF2B5EF4-FFF2-40B4-BE49-F238E27FC236}">
                      <a16:creationId xmlns:a16="http://schemas.microsoft.com/office/drawing/2014/main" id="{20193BEC-54EA-B51C-53AE-4897CBB0D1CA}"/>
                    </a:ext>
                  </a:extLst>
                </p:cNvPr>
                <p:cNvPicPr/>
                <p:nvPr/>
              </p:nvPicPr>
              <p:blipFill>
                <a:blip r:embed="rId6592"/>
                <a:stretch>
                  <a:fillRect/>
                </a:stretch>
              </p:blipFill>
              <p:spPr>
                <a:xfrm>
                  <a:off x="5230642" y="-290923"/>
                  <a:ext cx="1911240" cy="30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93">
              <p14:nvContentPartPr>
                <p14:cNvPr id="3961" name="Ink 3960">
                  <a:extLst>
                    <a:ext uri="{FF2B5EF4-FFF2-40B4-BE49-F238E27FC236}">
                      <a16:creationId xmlns:a16="http://schemas.microsoft.com/office/drawing/2014/main" id="{D5936292-AE83-980E-71E2-3694D8CBB99D}"/>
                    </a:ext>
                  </a:extLst>
                </p14:cNvPr>
                <p14:cNvContentPartPr/>
                <p14:nvPr/>
              </p14:nvContentPartPr>
              <p14:xfrm>
                <a:off x="5553202" y="124157"/>
                <a:ext cx="1452240" cy="1991520"/>
              </p14:xfrm>
            </p:contentPart>
          </mc:Choice>
          <mc:Fallback xmlns="">
            <p:pic>
              <p:nvPicPr>
                <p:cNvPr id="3961" name="Ink 3960">
                  <a:extLst>
                    <a:ext uri="{FF2B5EF4-FFF2-40B4-BE49-F238E27FC236}">
                      <a16:creationId xmlns:a16="http://schemas.microsoft.com/office/drawing/2014/main" id="{D5936292-AE83-980E-71E2-3694D8CBB99D}"/>
                    </a:ext>
                  </a:extLst>
                </p:cNvPr>
                <p:cNvPicPr/>
                <p:nvPr/>
              </p:nvPicPr>
              <p:blipFill>
                <a:blip r:embed="rId6594"/>
                <a:stretch>
                  <a:fillRect/>
                </a:stretch>
              </p:blipFill>
              <p:spPr>
                <a:xfrm>
                  <a:off x="5490562" y="-253483"/>
                  <a:ext cx="1577880" cy="27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95">
              <p14:nvContentPartPr>
                <p14:cNvPr id="3962" name="Ink 3961">
                  <a:extLst>
                    <a:ext uri="{FF2B5EF4-FFF2-40B4-BE49-F238E27FC236}">
                      <a16:creationId xmlns:a16="http://schemas.microsoft.com/office/drawing/2014/main" id="{47F9DDBE-1B4D-3421-D42F-863CE3528C90}"/>
                    </a:ext>
                  </a:extLst>
                </p14:cNvPr>
                <p14:cNvContentPartPr/>
                <p14:nvPr/>
              </p14:nvContentPartPr>
              <p14:xfrm>
                <a:off x="5353042" y="127037"/>
                <a:ext cx="1264680" cy="1481400"/>
              </p14:xfrm>
            </p:contentPart>
          </mc:Choice>
          <mc:Fallback xmlns="">
            <p:pic>
              <p:nvPicPr>
                <p:cNvPr id="3962" name="Ink 3961">
                  <a:extLst>
                    <a:ext uri="{FF2B5EF4-FFF2-40B4-BE49-F238E27FC236}">
                      <a16:creationId xmlns:a16="http://schemas.microsoft.com/office/drawing/2014/main" id="{47F9DDBE-1B4D-3421-D42F-863CE3528C90}"/>
                    </a:ext>
                  </a:extLst>
                </p:cNvPr>
                <p:cNvPicPr/>
                <p:nvPr/>
              </p:nvPicPr>
              <p:blipFill>
                <a:blip r:embed="rId6596"/>
                <a:stretch>
                  <a:fillRect/>
                </a:stretch>
              </p:blipFill>
              <p:spPr>
                <a:xfrm>
                  <a:off x="5290402" y="-250603"/>
                  <a:ext cx="1390320" cy="22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97">
              <p14:nvContentPartPr>
                <p14:cNvPr id="3963" name="Ink 3962">
                  <a:extLst>
                    <a:ext uri="{FF2B5EF4-FFF2-40B4-BE49-F238E27FC236}">
                      <a16:creationId xmlns:a16="http://schemas.microsoft.com/office/drawing/2014/main" id="{4326A4D4-9B75-E4DA-0407-ACD1F30CD27A}"/>
                    </a:ext>
                  </a:extLst>
                </p14:cNvPr>
                <p14:cNvContentPartPr/>
                <p14:nvPr/>
              </p14:nvContentPartPr>
              <p14:xfrm>
                <a:off x="4811962" y="-204163"/>
                <a:ext cx="1728720" cy="1796040"/>
              </p14:xfrm>
            </p:contentPart>
          </mc:Choice>
          <mc:Fallback xmlns="">
            <p:pic>
              <p:nvPicPr>
                <p:cNvPr id="3963" name="Ink 3962">
                  <a:extLst>
                    <a:ext uri="{FF2B5EF4-FFF2-40B4-BE49-F238E27FC236}">
                      <a16:creationId xmlns:a16="http://schemas.microsoft.com/office/drawing/2014/main" id="{4326A4D4-9B75-E4DA-0407-ACD1F30CD27A}"/>
                    </a:ext>
                  </a:extLst>
                </p:cNvPr>
                <p:cNvPicPr/>
                <p:nvPr/>
              </p:nvPicPr>
              <p:blipFill>
                <a:blip r:embed="rId6598"/>
                <a:stretch>
                  <a:fillRect/>
                </a:stretch>
              </p:blipFill>
              <p:spPr>
                <a:xfrm>
                  <a:off x="4749322" y="-582163"/>
                  <a:ext cx="1854360" cy="255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99">
              <p14:nvContentPartPr>
                <p14:cNvPr id="3964" name="Ink 3963">
                  <a:extLst>
                    <a:ext uri="{FF2B5EF4-FFF2-40B4-BE49-F238E27FC236}">
                      <a16:creationId xmlns:a16="http://schemas.microsoft.com/office/drawing/2014/main" id="{5E2FB23D-C92A-D364-4BAB-9FCB17C6ED9B}"/>
                    </a:ext>
                  </a:extLst>
                </p14:cNvPr>
                <p14:cNvContentPartPr/>
                <p14:nvPr/>
              </p14:nvContentPartPr>
              <p14:xfrm>
                <a:off x="4590562" y="-153043"/>
                <a:ext cx="920880" cy="977040"/>
              </p14:xfrm>
            </p:contentPart>
          </mc:Choice>
          <mc:Fallback xmlns="">
            <p:pic>
              <p:nvPicPr>
                <p:cNvPr id="3964" name="Ink 3963">
                  <a:extLst>
                    <a:ext uri="{FF2B5EF4-FFF2-40B4-BE49-F238E27FC236}">
                      <a16:creationId xmlns:a16="http://schemas.microsoft.com/office/drawing/2014/main" id="{5E2FB23D-C92A-D364-4BAB-9FCB17C6ED9B}"/>
                    </a:ext>
                  </a:extLst>
                </p:cNvPr>
                <p:cNvPicPr/>
                <p:nvPr/>
              </p:nvPicPr>
              <p:blipFill>
                <a:blip r:embed="rId6600"/>
                <a:stretch>
                  <a:fillRect/>
                </a:stretch>
              </p:blipFill>
              <p:spPr>
                <a:xfrm>
                  <a:off x="4527562" y="-530683"/>
                  <a:ext cx="1046520" cy="173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01">
              <p14:nvContentPartPr>
                <p14:cNvPr id="3965" name="Ink 3964">
                  <a:extLst>
                    <a:ext uri="{FF2B5EF4-FFF2-40B4-BE49-F238E27FC236}">
                      <a16:creationId xmlns:a16="http://schemas.microsoft.com/office/drawing/2014/main" id="{4ABD012C-E4C5-25ED-97DC-2776A3A5DDA9}"/>
                    </a:ext>
                  </a:extLst>
                </p14:cNvPr>
                <p14:cNvContentPartPr/>
                <p14:nvPr/>
              </p14:nvContentPartPr>
              <p14:xfrm>
                <a:off x="4363402" y="-195163"/>
                <a:ext cx="1333800" cy="1420920"/>
              </p14:xfrm>
            </p:contentPart>
          </mc:Choice>
          <mc:Fallback xmlns="">
            <p:pic>
              <p:nvPicPr>
                <p:cNvPr id="3965" name="Ink 3964">
                  <a:extLst>
                    <a:ext uri="{FF2B5EF4-FFF2-40B4-BE49-F238E27FC236}">
                      <a16:creationId xmlns:a16="http://schemas.microsoft.com/office/drawing/2014/main" id="{4ABD012C-E4C5-25ED-97DC-2776A3A5DDA9}"/>
                    </a:ext>
                  </a:extLst>
                </p:cNvPr>
                <p:cNvPicPr/>
                <p:nvPr/>
              </p:nvPicPr>
              <p:blipFill>
                <a:blip r:embed="rId6602"/>
                <a:stretch>
                  <a:fillRect/>
                </a:stretch>
              </p:blipFill>
              <p:spPr>
                <a:xfrm>
                  <a:off x="4300402" y="-572803"/>
                  <a:ext cx="1459440" cy="21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03">
              <p14:nvContentPartPr>
                <p14:cNvPr id="3966" name="Ink 3965">
                  <a:extLst>
                    <a:ext uri="{FF2B5EF4-FFF2-40B4-BE49-F238E27FC236}">
                      <a16:creationId xmlns:a16="http://schemas.microsoft.com/office/drawing/2014/main" id="{869040D9-D799-DF00-A700-226A41AA420E}"/>
                    </a:ext>
                  </a:extLst>
                </p14:cNvPr>
                <p14:cNvContentPartPr/>
                <p14:nvPr/>
              </p14:nvContentPartPr>
              <p14:xfrm>
                <a:off x="4261162" y="-75643"/>
                <a:ext cx="1478520" cy="1590120"/>
              </p14:xfrm>
            </p:contentPart>
          </mc:Choice>
          <mc:Fallback xmlns="">
            <p:pic>
              <p:nvPicPr>
                <p:cNvPr id="3966" name="Ink 3965">
                  <a:extLst>
                    <a:ext uri="{FF2B5EF4-FFF2-40B4-BE49-F238E27FC236}">
                      <a16:creationId xmlns:a16="http://schemas.microsoft.com/office/drawing/2014/main" id="{869040D9-D799-DF00-A700-226A41AA420E}"/>
                    </a:ext>
                  </a:extLst>
                </p:cNvPr>
                <p:cNvPicPr/>
                <p:nvPr/>
              </p:nvPicPr>
              <p:blipFill>
                <a:blip r:embed="rId6604"/>
                <a:stretch>
                  <a:fillRect/>
                </a:stretch>
              </p:blipFill>
              <p:spPr>
                <a:xfrm>
                  <a:off x="4198522" y="-453643"/>
                  <a:ext cx="1604160" cy="23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05">
              <p14:nvContentPartPr>
                <p14:cNvPr id="3967" name="Ink 3966">
                  <a:extLst>
                    <a:ext uri="{FF2B5EF4-FFF2-40B4-BE49-F238E27FC236}">
                      <a16:creationId xmlns:a16="http://schemas.microsoft.com/office/drawing/2014/main" id="{3C2AD816-607B-79A1-C823-3A9F1889E09E}"/>
                    </a:ext>
                  </a:extLst>
                </p14:cNvPr>
                <p14:cNvContentPartPr/>
                <p14:nvPr/>
              </p14:nvContentPartPr>
              <p14:xfrm>
                <a:off x="4050562" y="-174643"/>
                <a:ext cx="1488960" cy="1766880"/>
              </p14:xfrm>
            </p:contentPart>
          </mc:Choice>
          <mc:Fallback xmlns="">
            <p:pic>
              <p:nvPicPr>
                <p:cNvPr id="3967" name="Ink 3966">
                  <a:extLst>
                    <a:ext uri="{FF2B5EF4-FFF2-40B4-BE49-F238E27FC236}">
                      <a16:creationId xmlns:a16="http://schemas.microsoft.com/office/drawing/2014/main" id="{3C2AD816-607B-79A1-C823-3A9F1889E09E}"/>
                    </a:ext>
                  </a:extLst>
                </p:cNvPr>
                <p:cNvPicPr/>
                <p:nvPr/>
              </p:nvPicPr>
              <p:blipFill>
                <a:blip r:embed="rId6606"/>
                <a:stretch>
                  <a:fillRect/>
                </a:stretch>
              </p:blipFill>
              <p:spPr>
                <a:xfrm>
                  <a:off x="3987562" y="-552283"/>
                  <a:ext cx="1614600" cy="252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07">
              <p14:nvContentPartPr>
                <p14:cNvPr id="3968" name="Ink 3967">
                  <a:extLst>
                    <a:ext uri="{FF2B5EF4-FFF2-40B4-BE49-F238E27FC236}">
                      <a16:creationId xmlns:a16="http://schemas.microsoft.com/office/drawing/2014/main" id="{4C40F38A-D1BE-1498-7375-A334D18AC0F5}"/>
                    </a:ext>
                  </a:extLst>
                </p14:cNvPr>
                <p14:cNvContentPartPr/>
                <p14:nvPr/>
              </p14:nvContentPartPr>
              <p14:xfrm>
                <a:off x="4234522" y="-34603"/>
                <a:ext cx="2652840" cy="2880720"/>
              </p14:xfrm>
            </p:contentPart>
          </mc:Choice>
          <mc:Fallback xmlns="">
            <p:pic>
              <p:nvPicPr>
                <p:cNvPr id="3968" name="Ink 3967">
                  <a:extLst>
                    <a:ext uri="{FF2B5EF4-FFF2-40B4-BE49-F238E27FC236}">
                      <a16:creationId xmlns:a16="http://schemas.microsoft.com/office/drawing/2014/main" id="{4C40F38A-D1BE-1498-7375-A334D18AC0F5}"/>
                    </a:ext>
                  </a:extLst>
                </p:cNvPr>
                <p:cNvPicPr/>
                <p:nvPr/>
              </p:nvPicPr>
              <p:blipFill>
                <a:blip r:embed="rId6608"/>
                <a:stretch>
                  <a:fillRect/>
                </a:stretch>
              </p:blipFill>
              <p:spPr>
                <a:xfrm>
                  <a:off x="4171882" y="-412603"/>
                  <a:ext cx="2778480" cy="36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09">
              <p14:nvContentPartPr>
                <p14:cNvPr id="3969" name="Ink 3968">
                  <a:extLst>
                    <a:ext uri="{FF2B5EF4-FFF2-40B4-BE49-F238E27FC236}">
                      <a16:creationId xmlns:a16="http://schemas.microsoft.com/office/drawing/2014/main" id="{ABA9A396-7C85-12BE-EF76-F084BA07B92D}"/>
                    </a:ext>
                  </a:extLst>
                </p14:cNvPr>
                <p14:cNvContentPartPr/>
                <p14:nvPr/>
              </p14:nvContentPartPr>
              <p14:xfrm>
                <a:off x="5336122" y="375077"/>
                <a:ext cx="1514520" cy="2325240"/>
              </p14:xfrm>
            </p:contentPart>
          </mc:Choice>
          <mc:Fallback xmlns="">
            <p:pic>
              <p:nvPicPr>
                <p:cNvPr id="3969" name="Ink 3968">
                  <a:extLst>
                    <a:ext uri="{FF2B5EF4-FFF2-40B4-BE49-F238E27FC236}">
                      <a16:creationId xmlns:a16="http://schemas.microsoft.com/office/drawing/2014/main" id="{ABA9A396-7C85-12BE-EF76-F084BA07B92D}"/>
                    </a:ext>
                  </a:extLst>
                </p:cNvPr>
                <p:cNvPicPr/>
                <p:nvPr/>
              </p:nvPicPr>
              <p:blipFill>
                <a:blip r:embed="rId6610"/>
                <a:stretch>
                  <a:fillRect/>
                </a:stretch>
              </p:blipFill>
              <p:spPr>
                <a:xfrm>
                  <a:off x="5273482" y="-2563"/>
                  <a:ext cx="1640160" cy="30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11">
              <p14:nvContentPartPr>
                <p14:cNvPr id="3970" name="Ink 3969">
                  <a:extLst>
                    <a:ext uri="{FF2B5EF4-FFF2-40B4-BE49-F238E27FC236}">
                      <a16:creationId xmlns:a16="http://schemas.microsoft.com/office/drawing/2014/main" id="{EEC6E431-38B8-4A94-9771-12E862161261}"/>
                    </a:ext>
                  </a:extLst>
                </p14:cNvPr>
                <p14:cNvContentPartPr/>
                <p14:nvPr/>
              </p14:nvContentPartPr>
              <p14:xfrm>
                <a:off x="5225962" y="47477"/>
                <a:ext cx="1553760" cy="2210400"/>
              </p14:xfrm>
            </p:contentPart>
          </mc:Choice>
          <mc:Fallback xmlns="">
            <p:pic>
              <p:nvPicPr>
                <p:cNvPr id="3970" name="Ink 3969">
                  <a:extLst>
                    <a:ext uri="{FF2B5EF4-FFF2-40B4-BE49-F238E27FC236}">
                      <a16:creationId xmlns:a16="http://schemas.microsoft.com/office/drawing/2014/main" id="{EEC6E431-38B8-4A94-9771-12E862161261}"/>
                    </a:ext>
                  </a:extLst>
                </p:cNvPr>
                <p:cNvPicPr/>
                <p:nvPr/>
              </p:nvPicPr>
              <p:blipFill>
                <a:blip r:embed="rId6612"/>
                <a:stretch>
                  <a:fillRect/>
                </a:stretch>
              </p:blipFill>
              <p:spPr>
                <a:xfrm>
                  <a:off x="5163322" y="-330163"/>
                  <a:ext cx="1679400" cy="29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13">
              <p14:nvContentPartPr>
                <p14:cNvPr id="3971" name="Ink 3970">
                  <a:extLst>
                    <a:ext uri="{FF2B5EF4-FFF2-40B4-BE49-F238E27FC236}">
                      <a16:creationId xmlns:a16="http://schemas.microsoft.com/office/drawing/2014/main" id="{FB5E0257-CDC4-86F7-E2CA-00C265297A6C}"/>
                    </a:ext>
                  </a:extLst>
                </p14:cNvPr>
                <p14:cNvContentPartPr/>
                <p14:nvPr/>
              </p14:nvContentPartPr>
              <p14:xfrm>
                <a:off x="5639962" y="74837"/>
                <a:ext cx="763920" cy="1170720"/>
              </p14:xfrm>
            </p:contentPart>
          </mc:Choice>
          <mc:Fallback xmlns="">
            <p:pic>
              <p:nvPicPr>
                <p:cNvPr id="3971" name="Ink 3970">
                  <a:extLst>
                    <a:ext uri="{FF2B5EF4-FFF2-40B4-BE49-F238E27FC236}">
                      <a16:creationId xmlns:a16="http://schemas.microsoft.com/office/drawing/2014/main" id="{FB5E0257-CDC4-86F7-E2CA-00C265297A6C}"/>
                    </a:ext>
                  </a:extLst>
                </p:cNvPr>
                <p:cNvPicPr/>
                <p:nvPr/>
              </p:nvPicPr>
              <p:blipFill>
                <a:blip r:embed="rId6614"/>
                <a:stretch>
                  <a:fillRect/>
                </a:stretch>
              </p:blipFill>
              <p:spPr>
                <a:xfrm>
                  <a:off x="5576962" y="-302803"/>
                  <a:ext cx="889560" cy="19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15">
              <p14:nvContentPartPr>
                <p14:cNvPr id="3972" name="Ink 3971">
                  <a:extLst>
                    <a:ext uri="{FF2B5EF4-FFF2-40B4-BE49-F238E27FC236}">
                      <a16:creationId xmlns:a16="http://schemas.microsoft.com/office/drawing/2014/main" id="{8B23BA47-A565-D17D-9714-3768B8B5144D}"/>
                    </a:ext>
                  </a:extLst>
                </p14:cNvPr>
                <p14:cNvContentPartPr/>
                <p14:nvPr/>
              </p14:nvContentPartPr>
              <p14:xfrm>
                <a:off x="5899522" y="483077"/>
                <a:ext cx="349920" cy="484560"/>
              </p14:xfrm>
            </p:contentPart>
          </mc:Choice>
          <mc:Fallback xmlns="">
            <p:pic>
              <p:nvPicPr>
                <p:cNvPr id="3972" name="Ink 3971">
                  <a:extLst>
                    <a:ext uri="{FF2B5EF4-FFF2-40B4-BE49-F238E27FC236}">
                      <a16:creationId xmlns:a16="http://schemas.microsoft.com/office/drawing/2014/main" id="{8B23BA47-A565-D17D-9714-3768B8B5144D}"/>
                    </a:ext>
                  </a:extLst>
                </p:cNvPr>
                <p:cNvPicPr/>
                <p:nvPr/>
              </p:nvPicPr>
              <p:blipFill>
                <a:blip r:embed="rId6616"/>
                <a:stretch>
                  <a:fillRect/>
                </a:stretch>
              </p:blipFill>
              <p:spPr>
                <a:xfrm>
                  <a:off x="5836522" y="105077"/>
                  <a:ext cx="475560" cy="12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17">
              <p14:nvContentPartPr>
                <p14:cNvPr id="3973" name="Ink 3972">
                  <a:extLst>
                    <a:ext uri="{FF2B5EF4-FFF2-40B4-BE49-F238E27FC236}">
                      <a16:creationId xmlns:a16="http://schemas.microsoft.com/office/drawing/2014/main" id="{A95EB8DD-E326-EC81-4E09-DC7070BA6F27}"/>
                    </a:ext>
                  </a:extLst>
                </p14:cNvPr>
                <p14:cNvContentPartPr/>
                <p14:nvPr/>
              </p14:nvContentPartPr>
              <p14:xfrm>
                <a:off x="5246842" y="-74923"/>
                <a:ext cx="616680" cy="735840"/>
              </p14:xfrm>
            </p:contentPart>
          </mc:Choice>
          <mc:Fallback xmlns="">
            <p:pic>
              <p:nvPicPr>
                <p:cNvPr id="3973" name="Ink 3972">
                  <a:extLst>
                    <a:ext uri="{FF2B5EF4-FFF2-40B4-BE49-F238E27FC236}">
                      <a16:creationId xmlns:a16="http://schemas.microsoft.com/office/drawing/2014/main" id="{A95EB8DD-E326-EC81-4E09-DC7070BA6F27}"/>
                    </a:ext>
                  </a:extLst>
                </p:cNvPr>
                <p:cNvPicPr/>
                <p:nvPr/>
              </p:nvPicPr>
              <p:blipFill>
                <a:blip r:embed="rId6618"/>
                <a:stretch>
                  <a:fillRect/>
                </a:stretch>
              </p:blipFill>
              <p:spPr>
                <a:xfrm>
                  <a:off x="5183842" y="-452923"/>
                  <a:ext cx="742320" cy="14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19">
              <p14:nvContentPartPr>
                <p14:cNvPr id="3974" name="Ink 3973">
                  <a:extLst>
                    <a:ext uri="{FF2B5EF4-FFF2-40B4-BE49-F238E27FC236}">
                      <a16:creationId xmlns:a16="http://schemas.microsoft.com/office/drawing/2014/main" id="{551A8334-4444-D671-72E8-10378BFA55D7}"/>
                    </a:ext>
                  </a:extLst>
                </p14:cNvPr>
                <p14:cNvContentPartPr/>
                <p14:nvPr/>
              </p14:nvContentPartPr>
              <p14:xfrm>
                <a:off x="5023282" y="-143323"/>
                <a:ext cx="1046160" cy="1169640"/>
              </p14:xfrm>
            </p:contentPart>
          </mc:Choice>
          <mc:Fallback xmlns="">
            <p:pic>
              <p:nvPicPr>
                <p:cNvPr id="3974" name="Ink 3973">
                  <a:extLst>
                    <a:ext uri="{FF2B5EF4-FFF2-40B4-BE49-F238E27FC236}">
                      <a16:creationId xmlns:a16="http://schemas.microsoft.com/office/drawing/2014/main" id="{551A8334-4444-D671-72E8-10378BFA55D7}"/>
                    </a:ext>
                  </a:extLst>
                </p:cNvPr>
                <p:cNvPicPr/>
                <p:nvPr/>
              </p:nvPicPr>
              <p:blipFill>
                <a:blip r:embed="rId6620"/>
                <a:stretch>
                  <a:fillRect/>
                </a:stretch>
              </p:blipFill>
              <p:spPr>
                <a:xfrm>
                  <a:off x="4960642" y="-521323"/>
                  <a:ext cx="1171800" cy="19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21">
              <p14:nvContentPartPr>
                <p14:cNvPr id="3975" name="Ink 3974">
                  <a:extLst>
                    <a:ext uri="{FF2B5EF4-FFF2-40B4-BE49-F238E27FC236}">
                      <a16:creationId xmlns:a16="http://schemas.microsoft.com/office/drawing/2014/main" id="{4A474C73-97EF-5F3F-A002-001787DE0C44}"/>
                    </a:ext>
                  </a:extLst>
                </p14:cNvPr>
                <p14:cNvContentPartPr/>
                <p14:nvPr/>
              </p14:nvContentPartPr>
              <p14:xfrm>
                <a:off x="5116162" y="-314323"/>
                <a:ext cx="1126800" cy="1351440"/>
              </p14:xfrm>
            </p:contentPart>
          </mc:Choice>
          <mc:Fallback xmlns="">
            <p:pic>
              <p:nvPicPr>
                <p:cNvPr id="3975" name="Ink 3974">
                  <a:extLst>
                    <a:ext uri="{FF2B5EF4-FFF2-40B4-BE49-F238E27FC236}">
                      <a16:creationId xmlns:a16="http://schemas.microsoft.com/office/drawing/2014/main" id="{4A474C73-97EF-5F3F-A002-001787DE0C44}"/>
                    </a:ext>
                  </a:extLst>
                </p:cNvPr>
                <p:cNvPicPr/>
                <p:nvPr/>
              </p:nvPicPr>
              <p:blipFill>
                <a:blip r:embed="rId6622"/>
                <a:stretch>
                  <a:fillRect/>
                </a:stretch>
              </p:blipFill>
              <p:spPr>
                <a:xfrm>
                  <a:off x="5053522" y="-692323"/>
                  <a:ext cx="1252440" cy="21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23">
              <p14:nvContentPartPr>
                <p14:cNvPr id="3976" name="Ink 3975">
                  <a:extLst>
                    <a:ext uri="{FF2B5EF4-FFF2-40B4-BE49-F238E27FC236}">
                      <a16:creationId xmlns:a16="http://schemas.microsoft.com/office/drawing/2014/main" id="{B6A630CF-6512-A4BC-CD14-1B301EBA830B}"/>
                    </a:ext>
                  </a:extLst>
                </p14:cNvPr>
                <p14:cNvContentPartPr/>
                <p14:nvPr/>
              </p14:nvContentPartPr>
              <p14:xfrm>
                <a:off x="5511802" y="54677"/>
                <a:ext cx="356760" cy="371160"/>
              </p14:xfrm>
            </p:contentPart>
          </mc:Choice>
          <mc:Fallback xmlns="">
            <p:pic>
              <p:nvPicPr>
                <p:cNvPr id="3976" name="Ink 3975">
                  <a:extLst>
                    <a:ext uri="{FF2B5EF4-FFF2-40B4-BE49-F238E27FC236}">
                      <a16:creationId xmlns:a16="http://schemas.microsoft.com/office/drawing/2014/main" id="{B6A630CF-6512-A4BC-CD14-1B301EBA830B}"/>
                    </a:ext>
                  </a:extLst>
                </p:cNvPr>
                <p:cNvPicPr/>
                <p:nvPr/>
              </p:nvPicPr>
              <p:blipFill>
                <a:blip r:embed="rId6624"/>
                <a:stretch>
                  <a:fillRect/>
                </a:stretch>
              </p:blipFill>
              <p:spPr>
                <a:xfrm>
                  <a:off x="5448802" y="-323323"/>
                  <a:ext cx="482400" cy="11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25">
              <p14:nvContentPartPr>
                <p14:cNvPr id="3977" name="Ink 3976">
                  <a:extLst>
                    <a:ext uri="{FF2B5EF4-FFF2-40B4-BE49-F238E27FC236}">
                      <a16:creationId xmlns:a16="http://schemas.microsoft.com/office/drawing/2014/main" id="{D5D36D1A-9615-BDCF-EEA1-009282B0E0A1}"/>
                    </a:ext>
                  </a:extLst>
                </p14:cNvPr>
                <p14:cNvContentPartPr/>
                <p14:nvPr/>
              </p14:nvContentPartPr>
              <p14:xfrm>
                <a:off x="5579482" y="-22723"/>
                <a:ext cx="1606320" cy="2244960"/>
              </p14:xfrm>
            </p:contentPart>
          </mc:Choice>
          <mc:Fallback xmlns="">
            <p:pic>
              <p:nvPicPr>
                <p:cNvPr id="3977" name="Ink 3976">
                  <a:extLst>
                    <a:ext uri="{FF2B5EF4-FFF2-40B4-BE49-F238E27FC236}">
                      <a16:creationId xmlns:a16="http://schemas.microsoft.com/office/drawing/2014/main" id="{D5D36D1A-9615-BDCF-EEA1-009282B0E0A1}"/>
                    </a:ext>
                  </a:extLst>
                </p:cNvPr>
                <p:cNvPicPr/>
                <p:nvPr/>
              </p:nvPicPr>
              <p:blipFill>
                <a:blip r:embed="rId6626"/>
                <a:stretch>
                  <a:fillRect/>
                </a:stretch>
              </p:blipFill>
              <p:spPr>
                <a:xfrm>
                  <a:off x="5516482" y="-400723"/>
                  <a:ext cx="1731960" cy="30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27">
              <p14:nvContentPartPr>
                <p14:cNvPr id="3978" name="Ink 3977">
                  <a:extLst>
                    <a:ext uri="{FF2B5EF4-FFF2-40B4-BE49-F238E27FC236}">
                      <a16:creationId xmlns:a16="http://schemas.microsoft.com/office/drawing/2014/main" id="{CB5C601E-B87D-2E29-825F-0008FE3330C6}"/>
                    </a:ext>
                  </a:extLst>
                </p14:cNvPr>
                <p14:cNvContentPartPr/>
                <p14:nvPr/>
              </p14:nvContentPartPr>
              <p14:xfrm>
                <a:off x="5368522" y="-58363"/>
                <a:ext cx="549360" cy="820080"/>
              </p14:xfrm>
            </p:contentPart>
          </mc:Choice>
          <mc:Fallback xmlns="">
            <p:pic>
              <p:nvPicPr>
                <p:cNvPr id="3978" name="Ink 3977">
                  <a:extLst>
                    <a:ext uri="{FF2B5EF4-FFF2-40B4-BE49-F238E27FC236}">
                      <a16:creationId xmlns:a16="http://schemas.microsoft.com/office/drawing/2014/main" id="{CB5C601E-B87D-2E29-825F-0008FE3330C6}"/>
                    </a:ext>
                  </a:extLst>
                </p:cNvPr>
                <p:cNvPicPr/>
                <p:nvPr/>
              </p:nvPicPr>
              <p:blipFill>
                <a:blip r:embed="rId6628"/>
                <a:stretch>
                  <a:fillRect/>
                </a:stretch>
              </p:blipFill>
              <p:spPr>
                <a:xfrm>
                  <a:off x="5305522" y="-436363"/>
                  <a:ext cx="675000" cy="157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29">
              <p14:nvContentPartPr>
                <p14:cNvPr id="3979" name="Ink 3978">
                  <a:extLst>
                    <a:ext uri="{FF2B5EF4-FFF2-40B4-BE49-F238E27FC236}">
                      <a16:creationId xmlns:a16="http://schemas.microsoft.com/office/drawing/2014/main" id="{9D8931B3-55AE-95AA-5E14-04CA83D599E5}"/>
                    </a:ext>
                  </a:extLst>
                </p14:cNvPr>
                <p14:cNvContentPartPr/>
                <p14:nvPr/>
              </p14:nvContentPartPr>
              <p14:xfrm>
                <a:off x="4698922" y="-227563"/>
                <a:ext cx="1752480" cy="1591920"/>
              </p14:xfrm>
            </p:contentPart>
          </mc:Choice>
          <mc:Fallback xmlns="">
            <p:pic>
              <p:nvPicPr>
                <p:cNvPr id="3979" name="Ink 3978">
                  <a:extLst>
                    <a:ext uri="{FF2B5EF4-FFF2-40B4-BE49-F238E27FC236}">
                      <a16:creationId xmlns:a16="http://schemas.microsoft.com/office/drawing/2014/main" id="{9D8931B3-55AE-95AA-5E14-04CA83D599E5}"/>
                    </a:ext>
                  </a:extLst>
                </p:cNvPr>
                <p:cNvPicPr/>
                <p:nvPr/>
              </p:nvPicPr>
              <p:blipFill>
                <a:blip r:embed="rId6630"/>
                <a:stretch>
                  <a:fillRect/>
                </a:stretch>
              </p:blipFill>
              <p:spPr>
                <a:xfrm>
                  <a:off x="4636282" y="-605563"/>
                  <a:ext cx="1878120" cy="23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31">
              <p14:nvContentPartPr>
                <p14:cNvPr id="3980" name="Ink 3979">
                  <a:extLst>
                    <a:ext uri="{FF2B5EF4-FFF2-40B4-BE49-F238E27FC236}">
                      <a16:creationId xmlns:a16="http://schemas.microsoft.com/office/drawing/2014/main" id="{D486CCC2-10FB-C058-399B-D9C9C1917D87}"/>
                    </a:ext>
                  </a:extLst>
                </p14:cNvPr>
                <p14:cNvContentPartPr/>
                <p14:nvPr/>
              </p14:nvContentPartPr>
              <p14:xfrm>
                <a:off x="4332802" y="-259243"/>
                <a:ext cx="1297800" cy="1585440"/>
              </p14:xfrm>
            </p:contentPart>
          </mc:Choice>
          <mc:Fallback xmlns="">
            <p:pic>
              <p:nvPicPr>
                <p:cNvPr id="3980" name="Ink 3979">
                  <a:extLst>
                    <a:ext uri="{FF2B5EF4-FFF2-40B4-BE49-F238E27FC236}">
                      <a16:creationId xmlns:a16="http://schemas.microsoft.com/office/drawing/2014/main" id="{D486CCC2-10FB-C058-399B-D9C9C1917D87}"/>
                    </a:ext>
                  </a:extLst>
                </p:cNvPr>
                <p:cNvPicPr/>
                <p:nvPr/>
              </p:nvPicPr>
              <p:blipFill>
                <a:blip r:embed="rId6632"/>
                <a:stretch>
                  <a:fillRect/>
                </a:stretch>
              </p:blipFill>
              <p:spPr>
                <a:xfrm>
                  <a:off x="4270162" y="-637243"/>
                  <a:ext cx="1423440" cy="23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33">
              <p14:nvContentPartPr>
                <p14:cNvPr id="3981" name="Ink 3980">
                  <a:extLst>
                    <a:ext uri="{FF2B5EF4-FFF2-40B4-BE49-F238E27FC236}">
                      <a16:creationId xmlns:a16="http://schemas.microsoft.com/office/drawing/2014/main" id="{81E8B053-C0CE-C1ED-6CD6-A907A162A2B8}"/>
                    </a:ext>
                  </a:extLst>
                </p14:cNvPr>
                <p14:cNvContentPartPr/>
                <p14:nvPr/>
              </p14:nvContentPartPr>
              <p14:xfrm>
                <a:off x="5365282" y="940637"/>
                <a:ext cx="37800" cy="42480"/>
              </p14:xfrm>
            </p:contentPart>
          </mc:Choice>
          <mc:Fallback xmlns="">
            <p:pic>
              <p:nvPicPr>
                <p:cNvPr id="3981" name="Ink 3980">
                  <a:extLst>
                    <a:ext uri="{FF2B5EF4-FFF2-40B4-BE49-F238E27FC236}">
                      <a16:creationId xmlns:a16="http://schemas.microsoft.com/office/drawing/2014/main" id="{81E8B053-C0CE-C1ED-6CD6-A907A162A2B8}"/>
                    </a:ext>
                  </a:extLst>
                </p:cNvPr>
                <p:cNvPicPr/>
                <p:nvPr/>
              </p:nvPicPr>
              <p:blipFill>
                <a:blip r:embed="rId6634"/>
                <a:stretch>
                  <a:fillRect/>
                </a:stretch>
              </p:blipFill>
              <p:spPr>
                <a:xfrm>
                  <a:off x="5302642" y="562997"/>
                  <a:ext cx="163440" cy="79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35">
              <p14:nvContentPartPr>
                <p14:cNvPr id="3982" name="Ink 3981">
                  <a:extLst>
                    <a:ext uri="{FF2B5EF4-FFF2-40B4-BE49-F238E27FC236}">
                      <a16:creationId xmlns:a16="http://schemas.microsoft.com/office/drawing/2014/main" id="{59ADD8ED-96A5-6129-1E5A-DDC2E15DE32C}"/>
                    </a:ext>
                  </a:extLst>
                </p14:cNvPr>
                <p14:cNvContentPartPr/>
                <p14:nvPr/>
              </p14:nvContentPartPr>
              <p14:xfrm>
                <a:off x="4646002" y="-107683"/>
                <a:ext cx="1410480" cy="1736640"/>
              </p14:xfrm>
            </p:contentPart>
          </mc:Choice>
          <mc:Fallback xmlns="">
            <p:pic>
              <p:nvPicPr>
                <p:cNvPr id="3982" name="Ink 3981">
                  <a:extLst>
                    <a:ext uri="{FF2B5EF4-FFF2-40B4-BE49-F238E27FC236}">
                      <a16:creationId xmlns:a16="http://schemas.microsoft.com/office/drawing/2014/main" id="{59ADD8ED-96A5-6129-1E5A-DDC2E15DE32C}"/>
                    </a:ext>
                  </a:extLst>
                </p:cNvPr>
                <p:cNvPicPr/>
                <p:nvPr/>
              </p:nvPicPr>
              <p:blipFill>
                <a:blip r:embed="rId6636"/>
                <a:stretch>
                  <a:fillRect/>
                </a:stretch>
              </p:blipFill>
              <p:spPr>
                <a:xfrm>
                  <a:off x="4583362" y="-485683"/>
                  <a:ext cx="1536120" cy="249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37">
              <p14:nvContentPartPr>
                <p14:cNvPr id="3983" name="Ink 3982">
                  <a:extLst>
                    <a:ext uri="{FF2B5EF4-FFF2-40B4-BE49-F238E27FC236}">
                      <a16:creationId xmlns:a16="http://schemas.microsoft.com/office/drawing/2014/main" id="{7A852434-7682-5857-A754-F31D5CC0C878}"/>
                    </a:ext>
                  </a:extLst>
                </p14:cNvPr>
                <p14:cNvContentPartPr/>
                <p14:nvPr/>
              </p14:nvContentPartPr>
              <p14:xfrm>
                <a:off x="4895122" y="365357"/>
                <a:ext cx="709200" cy="1023840"/>
              </p14:xfrm>
            </p:contentPart>
          </mc:Choice>
          <mc:Fallback xmlns="">
            <p:pic>
              <p:nvPicPr>
                <p:cNvPr id="3983" name="Ink 3982">
                  <a:extLst>
                    <a:ext uri="{FF2B5EF4-FFF2-40B4-BE49-F238E27FC236}">
                      <a16:creationId xmlns:a16="http://schemas.microsoft.com/office/drawing/2014/main" id="{7A852434-7682-5857-A754-F31D5CC0C878}"/>
                    </a:ext>
                  </a:extLst>
                </p:cNvPr>
                <p:cNvPicPr/>
                <p:nvPr/>
              </p:nvPicPr>
              <p:blipFill>
                <a:blip r:embed="rId6638"/>
                <a:stretch>
                  <a:fillRect/>
                </a:stretch>
              </p:blipFill>
              <p:spPr>
                <a:xfrm>
                  <a:off x="4832482" y="-12643"/>
                  <a:ext cx="834840" cy="177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39">
              <p14:nvContentPartPr>
                <p14:cNvPr id="3984" name="Ink 3983">
                  <a:extLst>
                    <a:ext uri="{FF2B5EF4-FFF2-40B4-BE49-F238E27FC236}">
                      <a16:creationId xmlns:a16="http://schemas.microsoft.com/office/drawing/2014/main" id="{E98BEAD2-7136-22FD-958E-2A4BA6358661}"/>
                    </a:ext>
                  </a:extLst>
                </p14:cNvPr>
                <p14:cNvContentPartPr/>
                <p14:nvPr/>
              </p14:nvContentPartPr>
              <p14:xfrm>
                <a:off x="4676242" y="187877"/>
                <a:ext cx="550440" cy="799560"/>
              </p14:xfrm>
            </p:contentPart>
          </mc:Choice>
          <mc:Fallback xmlns="">
            <p:pic>
              <p:nvPicPr>
                <p:cNvPr id="3984" name="Ink 3983">
                  <a:extLst>
                    <a:ext uri="{FF2B5EF4-FFF2-40B4-BE49-F238E27FC236}">
                      <a16:creationId xmlns:a16="http://schemas.microsoft.com/office/drawing/2014/main" id="{E98BEAD2-7136-22FD-958E-2A4BA6358661}"/>
                    </a:ext>
                  </a:extLst>
                </p:cNvPr>
                <p:cNvPicPr/>
                <p:nvPr/>
              </p:nvPicPr>
              <p:blipFill>
                <a:blip r:embed="rId6640"/>
                <a:stretch>
                  <a:fillRect/>
                </a:stretch>
              </p:blipFill>
              <p:spPr>
                <a:xfrm>
                  <a:off x="4613242" y="-189763"/>
                  <a:ext cx="676080" cy="155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41">
              <p14:nvContentPartPr>
                <p14:cNvPr id="3985" name="Ink 3984">
                  <a:extLst>
                    <a:ext uri="{FF2B5EF4-FFF2-40B4-BE49-F238E27FC236}">
                      <a16:creationId xmlns:a16="http://schemas.microsoft.com/office/drawing/2014/main" id="{F81DB43C-2527-E470-AF33-CD8D9BB71C36}"/>
                    </a:ext>
                  </a:extLst>
                </p14:cNvPr>
                <p14:cNvContentPartPr/>
                <p14:nvPr/>
              </p14:nvContentPartPr>
              <p14:xfrm>
                <a:off x="3966322" y="157997"/>
                <a:ext cx="1680480" cy="1804320"/>
              </p14:xfrm>
            </p:contentPart>
          </mc:Choice>
          <mc:Fallback xmlns="">
            <p:pic>
              <p:nvPicPr>
                <p:cNvPr id="3985" name="Ink 3984">
                  <a:extLst>
                    <a:ext uri="{FF2B5EF4-FFF2-40B4-BE49-F238E27FC236}">
                      <a16:creationId xmlns:a16="http://schemas.microsoft.com/office/drawing/2014/main" id="{F81DB43C-2527-E470-AF33-CD8D9BB71C36}"/>
                    </a:ext>
                  </a:extLst>
                </p:cNvPr>
                <p:cNvPicPr/>
                <p:nvPr/>
              </p:nvPicPr>
              <p:blipFill>
                <a:blip r:embed="rId6642"/>
                <a:stretch>
                  <a:fillRect/>
                </a:stretch>
              </p:blipFill>
              <p:spPr>
                <a:xfrm>
                  <a:off x="3903322" y="-219643"/>
                  <a:ext cx="1806120" cy="255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43">
              <p14:nvContentPartPr>
                <p14:cNvPr id="3986" name="Ink 3985">
                  <a:extLst>
                    <a:ext uri="{FF2B5EF4-FFF2-40B4-BE49-F238E27FC236}">
                      <a16:creationId xmlns:a16="http://schemas.microsoft.com/office/drawing/2014/main" id="{EFAE7380-6CEE-F3C4-33AF-9AAA74ED4F00}"/>
                    </a:ext>
                  </a:extLst>
                </p14:cNvPr>
                <p14:cNvContentPartPr/>
                <p14:nvPr/>
              </p14:nvContentPartPr>
              <p14:xfrm>
                <a:off x="3775882" y="-91483"/>
                <a:ext cx="1013760" cy="1329480"/>
              </p14:xfrm>
            </p:contentPart>
          </mc:Choice>
          <mc:Fallback xmlns="">
            <p:pic>
              <p:nvPicPr>
                <p:cNvPr id="3986" name="Ink 3985">
                  <a:extLst>
                    <a:ext uri="{FF2B5EF4-FFF2-40B4-BE49-F238E27FC236}">
                      <a16:creationId xmlns:a16="http://schemas.microsoft.com/office/drawing/2014/main" id="{EFAE7380-6CEE-F3C4-33AF-9AAA74ED4F00}"/>
                    </a:ext>
                  </a:extLst>
                </p:cNvPr>
                <p:cNvPicPr/>
                <p:nvPr/>
              </p:nvPicPr>
              <p:blipFill>
                <a:blip r:embed="rId6644"/>
                <a:stretch>
                  <a:fillRect/>
                </a:stretch>
              </p:blipFill>
              <p:spPr>
                <a:xfrm>
                  <a:off x="3713242" y="-469123"/>
                  <a:ext cx="1139400" cy="20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45">
              <p14:nvContentPartPr>
                <p14:cNvPr id="3987" name="Ink 3986">
                  <a:extLst>
                    <a:ext uri="{FF2B5EF4-FFF2-40B4-BE49-F238E27FC236}">
                      <a16:creationId xmlns:a16="http://schemas.microsoft.com/office/drawing/2014/main" id="{37CF0728-FE0D-A382-18C4-EE5A0949F352}"/>
                    </a:ext>
                  </a:extLst>
                </p14:cNvPr>
                <p14:cNvContentPartPr/>
                <p14:nvPr/>
              </p14:nvContentPartPr>
              <p14:xfrm>
                <a:off x="3869122" y="-72043"/>
                <a:ext cx="1017000" cy="1135080"/>
              </p14:xfrm>
            </p:contentPart>
          </mc:Choice>
          <mc:Fallback xmlns="">
            <p:pic>
              <p:nvPicPr>
                <p:cNvPr id="3987" name="Ink 3986">
                  <a:extLst>
                    <a:ext uri="{FF2B5EF4-FFF2-40B4-BE49-F238E27FC236}">
                      <a16:creationId xmlns:a16="http://schemas.microsoft.com/office/drawing/2014/main" id="{37CF0728-FE0D-A382-18C4-EE5A0949F352}"/>
                    </a:ext>
                  </a:extLst>
                </p:cNvPr>
                <p:cNvPicPr/>
                <p:nvPr/>
              </p:nvPicPr>
              <p:blipFill>
                <a:blip r:embed="rId6646"/>
                <a:stretch>
                  <a:fillRect/>
                </a:stretch>
              </p:blipFill>
              <p:spPr>
                <a:xfrm>
                  <a:off x="3806122" y="-450043"/>
                  <a:ext cx="1142640" cy="18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47">
              <p14:nvContentPartPr>
                <p14:cNvPr id="3988" name="Ink 3987">
                  <a:extLst>
                    <a:ext uri="{FF2B5EF4-FFF2-40B4-BE49-F238E27FC236}">
                      <a16:creationId xmlns:a16="http://schemas.microsoft.com/office/drawing/2014/main" id="{8BCE71D9-37DD-3FF8-98D6-B9AE450A006E}"/>
                    </a:ext>
                  </a:extLst>
                </p14:cNvPr>
                <p14:cNvContentPartPr/>
                <p14:nvPr/>
              </p14:nvContentPartPr>
              <p14:xfrm>
                <a:off x="4099162" y="-47203"/>
                <a:ext cx="384120" cy="444600"/>
              </p14:xfrm>
            </p:contentPart>
          </mc:Choice>
          <mc:Fallback xmlns="">
            <p:pic>
              <p:nvPicPr>
                <p:cNvPr id="3988" name="Ink 3987">
                  <a:extLst>
                    <a:ext uri="{FF2B5EF4-FFF2-40B4-BE49-F238E27FC236}">
                      <a16:creationId xmlns:a16="http://schemas.microsoft.com/office/drawing/2014/main" id="{8BCE71D9-37DD-3FF8-98D6-B9AE450A006E}"/>
                    </a:ext>
                  </a:extLst>
                </p:cNvPr>
                <p:cNvPicPr/>
                <p:nvPr/>
              </p:nvPicPr>
              <p:blipFill>
                <a:blip r:embed="rId6648"/>
                <a:stretch>
                  <a:fillRect/>
                </a:stretch>
              </p:blipFill>
              <p:spPr>
                <a:xfrm>
                  <a:off x="4036162" y="-424843"/>
                  <a:ext cx="509760" cy="12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49">
              <p14:nvContentPartPr>
                <p14:cNvPr id="3989" name="Ink 3988">
                  <a:extLst>
                    <a:ext uri="{FF2B5EF4-FFF2-40B4-BE49-F238E27FC236}">
                      <a16:creationId xmlns:a16="http://schemas.microsoft.com/office/drawing/2014/main" id="{8063A82E-F160-683C-B049-25ED87721B50}"/>
                    </a:ext>
                  </a:extLst>
                </p14:cNvPr>
                <p14:cNvContentPartPr/>
                <p14:nvPr/>
              </p14:nvContentPartPr>
              <p14:xfrm>
                <a:off x="4073962" y="-36763"/>
                <a:ext cx="1162800" cy="1385640"/>
              </p14:xfrm>
            </p:contentPart>
          </mc:Choice>
          <mc:Fallback xmlns="">
            <p:pic>
              <p:nvPicPr>
                <p:cNvPr id="3989" name="Ink 3988">
                  <a:extLst>
                    <a:ext uri="{FF2B5EF4-FFF2-40B4-BE49-F238E27FC236}">
                      <a16:creationId xmlns:a16="http://schemas.microsoft.com/office/drawing/2014/main" id="{8063A82E-F160-683C-B049-25ED87721B50}"/>
                    </a:ext>
                  </a:extLst>
                </p:cNvPr>
                <p:cNvPicPr/>
                <p:nvPr/>
              </p:nvPicPr>
              <p:blipFill>
                <a:blip r:embed="rId6650"/>
                <a:stretch>
                  <a:fillRect/>
                </a:stretch>
              </p:blipFill>
              <p:spPr>
                <a:xfrm>
                  <a:off x="4010962" y="-414403"/>
                  <a:ext cx="1288440" cy="21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51">
              <p14:nvContentPartPr>
                <p14:cNvPr id="3990" name="Ink 3989">
                  <a:extLst>
                    <a:ext uri="{FF2B5EF4-FFF2-40B4-BE49-F238E27FC236}">
                      <a16:creationId xmlns:a16="http://schemas.microsoft.com/office/drawing/2014/main" id="{08411C66-5C28-84BA-EB88-9B368FDF6536}"/>
                    </a:ext>
                  </a:extLst>
                </p14:cNvPr>
                <p14:cNvContentPartPr/>
                <p14:nvPr/>
              </p14:nvContentPartPr>
              <p14:xfrm>
                <a:off x="5632402" y="366437"/>
                <a:ext cx="1347120" cy="1842480"/>
              </p14:xfrm>
            </p:contentPart>
          </mc:Choice>
          <mc:Fallback xmlns="">
            <p:pic>
              <p:nvPicPr>
                <p:cNvPr id="3990" name="Ink 3989">
                  <a:extLst>
                    <a:ext uri="{FF2B5EF4-FFF2-40B4-BE49-F238E27FC236}">
                      <a16:creationId xmlns:a16="http://schemas.microsoft.com/office/drawing/2014/main" id="{08411C66-5C28-84BA-EB88-9B368FDF6536}"/>
                    </a:ext>
                  </a:extLst>
                </p:cNvPr>
                <p:cNvPicPr/>
                <p:nvPr/>
              </p:nvPicPr>
              <p:blipFill>
                <a:blip r:embed="rId6652"/>
                <a:stretch>
                  <a:fillRect/>
                </a:stretch>
              </p:blipFill>
              <p:spPr>
                <a:xfrm>
                  <a:off x="5569762" y="-11563"/>
                  <a:ext cx="1472760" cy="259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53">
              <p14:nvContentPartPr>
                <p14:cNvPr id="3992" name="Ink 3991">
                  <a:extLst>
                    <a:ext uri="{FF2B5EF4-FFF2-40B4-BE49-F238E27FC236}">
                      <a16:creationId xmlns:a16="http://schemas.microsoft.com/office/drawing/2014/main" id="{9A531993-B47D-18E7-17DD-D0E8FF244F87}"/>
                    </a:ext>
                  </a:extLst>
                </p14:cNvPr>
                <p14:cNvContentPartPr/>
                <p14:nvPr/>
              </p14:nvContentPartPr>
              <p14:xfrm>
                <a:off x="2186758" y="-779860"/>
                <a:ext cx="995400" cy="1026720"/>
              </p14:xfrm>
            </p:contentPart>
          </mc:Choice>
          <mc:Fallback xmlns="">
            <p:pic>
              <p:nvPicPr>
                <p:cNvPr id="3992" name="Ink 3991">
                  <a:extLst>
                    <a:ext uri="{FF2B5EF4-FFF2-40B4-BE49-F238E27FC236}">
                      <a16:creationId xmlns:a16="http://schemas.microsoft.com/office/drawing/2014/main" id="{9A531993-B47D-18E7-17DD-D0E8FF244F87}"/>
                    </a:ext>
                  </a:extLst>
                </p:cNvPr>
                <p:cNvPicPr/>
                <p:nvPr/>
              </p:nvPicPr>
              <p:blipFill>
                <a:blip r:embed="rId6654"/>
                <a:stretch>
                  <a:fillRect/>
                </a:stretch>
              </p:blipFill>
              <p:spPr>
                <a:xfrm>
                  <a:off x="2124118" y="-1157860"/>
                  <a:ext cx="1121040" cy="178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55">
              <p14:nvContentPartPr>
                <p14:cNvPr id="3993" name="Ink 3992">
                  <a:extLst>
                    <a:ext uri="{FF2B5EF4-FFF2-40B4-BE49-F238E27FC236}">
                      <a16:creationId xmlns:a16="http://schemas.microsoft.com/office/drawing/2014/main" id="{9D7EF88B-A613-D9BC-DD36-7DFE4217EA44}"/>
                    </a:ext>
                  </a:extLst>
                </p14:cNvPr>
                <p14:cNvContentPartPr/>
                <p14:nvPr/>
              </p14:nvContentPartPr>
              <p14:xfrm>
                <a:off x="2188918" y="-1568620"/>
                <a:ext cx="1858320" cy="1975320"/>
              </p14:xfrm>
            </p:contentPart>
          </mc:Choice>
          <mc:Fallback xmlns="">
            <p:pic>
              <p:nvPicPr>
                <p:cNvPr id="3993" name="Ink 3992">
                  <a:extLst>
                    <a:ext uri="{FF2B5EF4-FFF2-40B4-BE49-F238E27FC236}">
                      <a16:creationId xmlns:a16="http://schemas.microsoft.com/office/drawing/2014/main" id="{9D7EF88B-A613-D9BC-DD36-7DFE4217EA44}"/>
                    </a:ext>
                  </a:extLst>
                </p:cNvPr>
                <p:cNvPicPr/>
                <p:nvPr/>
              </p:nvPicPr>
              <p:blipFill>
                <a:blip r:embed="rId6656"/>
                <a:stretch>
                  <a:fillRect/>
                </a:stretch>
              </p:blipFill>
              <p:spPr>
                <a:xfrm>
                  <a:off x="2125918" y="-1946260"/>
                  <a:ext cx="1983960" cy="27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57">
              <p14:nvContentPartPr>
                <p14:cNvPr id="3995" name="Ink 3994">
                  <a:extLst>
                    <a:ext uri="{FF2B5EF4-FFF2-40B4-BE49-F238E27FC236}">
                      <a16:creationId xmlns:a16="http://schemas.microsoft.com/office/drawing/2014/main" id="{58A7FF75-D674-4BE8-2B90-EAE9C2A42525}"/>
                    </a:ext>
                  </a:extLst>
                </p14:cNvPr>
                <p14:cNvContentPartPr/>
                <p14:nvPr/>
              </p14:nvContentPartPr>
              <p14:xfrm>
                <a:off x="3367198" y="1974500"/>
                <a:ext cx="83880" cy="97920"/>
              </p14:xfrm>
            </p:contentPart>
          </mc:Choice>
          <mc:Fallback xmlns="">
            <p:pic>
              <p:nvPicPr>
                <p:cNvPr id="3995" name="Ink 3994">
                  <a:extLst>
                    <a:ext uri="{FF2B5EF4-FFF2-40B4-BE49-F238E27FC236}">
                      <a16:creationId xmlns:a16="http://schemas.microsoft.com/office/drawing/2014/main" id="{58A7FF75-D674-4BE8-2B90-EAE9C2A42525}"/>
                    </a:ext>
                  </a:extLst>
                </p:cNvPr>
                <p:cNvPicPr/>
                <p:nvPr/>
              </p:nvPicPr>
              <p:blipFill>
                <a:blip r:embed="rId6658"/>
                <a:stretch>
                  <a:fillRect/>
                </a:stretch>
              </p:blipFill>
              <p:spPr>
                <a:xfrm>
                  <a:off x="3304198" y="1596860"/>
                  <a:ext cx="209520" cy="85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59">
              <p14:nvContentPartPr>
                <p14:cNvPr id="3996" name="Ink 3995">
                  <a:extLst>
                    <a:ext uri="{FF2B5EF4-FFF2-40B4-BE49-F238E27FC236}">
                      <a16:creationId xmlns:a16="http://schemas.microsoft.com/office/drawing/2014/main" id="{8A350795-24DB-5370-DBB0-70307E46FDF4}"/>
                    </a:ext>
                  </a:extLst>
                </p14:cNvPr>
                <p14:cNvContentPartPr/>
                <p14:nvPr/>
              </p14:nvContentPartPr>
              <p14:xfrm>
                <a:off x="2434078" y="585260"/>
                <a:ext cx="813240" cy="1004400"/>
              </p14:xfrm>
            </p:contentPart>
          </mc:Choice>
          <mc:Fallback xmlns="">
            <p:pic>
              <p:nvPicPr>
                <p:cNvPr id="3996" name="Ink 3995">
                  <a:extLst>
                    <a:ext uri="{FF2B5EF4-FFF2-40B4-BE49-F238E27FC236}">
                      <a16:creationId xmlns:a16="http://schemas.microsoft.com/office/drawing/2014/main" id="{8A350795-24DB-5370-DBB0-70307E46FDF4}"/>
                    </a:ext>
                  </a:extLst>
                </p:cNvPr>
                <p:cNvPicPr/>
                <p:nvPr/>
              </p:nvPicPr>
              <p:blipFill>
                <a:blip r:embed="rId6660"/>
                <a:stretch>
                  <a:fillRect/>
                </a:stretch>
              </p:blipFill>
              <p:spPr>
                <a:xfrm>
                  <a:off x="2371438" y="207260"/>
                  <a:ext cx="938880" cy="176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61">
              <p14:nvContentPartPr>
                <p14:cNvPr id="3997" name="Ink 3996">
                  <a:extLst>
                    <a:ext uri="{FF2B5EF4-FFF2-40B4-BE49-F238E27FC236}">
                      <a16:creationId xmlns:a16="http://schemas.microsoft.com/office/drawing/2014/main" id="{66223934-A0E9-D1CA-8438-0E1D8010EFD7}"/>
                    </a:ext>
                  </a:extLst>
                </p14:cNvPr>
                <p14:cNvContentPartPr/>
                <p14:nvPr/>
              </p14:nvContentPartPr>
              <p14:xfrm>
                <a:off x="2953558" y="1203020"/>
                <a:ext cx="460800" cy="599040"/>
              </p14:xfrm>
            </p:contentPart>
          </mc:Choice>
          <mc:Fallback xmlns="">
            <p:pic>
              <p:nvPicPr>
                <p:cNvPr id="3997" name="Ink 3996">
                  <a:extLst>
                    <a:ext uri="{FF2B5EF4-FFF2-40B4-BE49-F238E27FC236}">
                      <a16:creationId xmlns:a16="http://schemas.microsoft.com/office/drawing/2014/main" id="{66223934-A0E9-D1CA-8438-0E1D8010EFD7}"/>
                    </a:ext>
                  </a:extLst>
                </p:cNvPr>
                <p:cNvPicPr/>
                <p:nvPr/>
              </p:nvPicPr>
              <p:blipFill>
                <a:blip r:embed="rId6662"/>
                <a:stretch>
                  <a:fillRect/>
                </a:stretch>
              </p:blipFill>
              <p:spPr>
                <a:xfrm>
                  <a:off x="2890918" y="825020"/>
                  <a:ext cx="586440" cy="13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63">
              <p14:nvContentPartPr>
                <p14:cNvPr id="3998" name="Ink 3997">
                  <a:extLst>
                    <a:ext uri="{FF2B5EF4-FFF2-40B4-BE49-F238E27FC236}">
                      <a16:creationId xmlns:a16="http://schemas.microsoft.com/office/drawing/2014/main" id="{81585154-1AD5-AE76-6BBC-7A0F5D3E2056}"/>
                    </a:ext>
                  </a:extLst>
                </p14:cNvPr>
                <p14:cNvContentPartPr/>
                <p14:nvPr/>
              </p14:nvContentPartPr>
              <p14:xfrm>
                <a:off x="2494198" y="715940"/>
                <a:ext cx="961560" cy="1267920"/>
              </p14:xfrm>
            </p:contentPart>
          </mc:Choice>
          <mc:Fallback xmlns="">
            <p:pic>
              <p:nvPicPr>
                <p:cNvPr id="3998" name="Ink 3997">
                  <a:extLst>
                    <a:ext uri="{FF2B5EF4-FFF2-40B4-BE49-F238E27FC236}">
                      <a16:creationId xmlns:a16="http://schemas.microsoft.com/office/drawing/2014/main" id="{81585154-1AD5-AE76-6BBC-7A0F5D3E2056}"/>
                    </a:ext>
                  </a:extLst>
                </p:cNvPr>
                <p:cNvPicPr/>
                <p:nvPr/>
              </p:nvPicPr>
              <p:blipFill>
                <a:blip r:embed="rId6664"/>
                <a:stretch>
                  <a:fillRect/>
                </a:stretch>
              </p:blipFill>
              <p:spPr>
                <a:xfrm>
                  <a:off x="2431198" y="338300"/>
                  <a:ext cx="1087200" cy="20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65">
              <p14:nvContentPartPr>
                <p14:cNvPr id="3999" name="Ink 3998">
                  <a:extLst>
                    <a:ext uri="{FF2B5EF4-FFF2-40B4-BE49-F238E27FC236}">
                      <a16:creationId xmlns:a16="http://schemas.microsoft.com/office/drawing/2014/main" id="{A8A5BCE2-DCCE-A7A5-3250-1ED42745FBEC}"/>
                    </a:ext>
                  </a:extLst>
                </p14:cNvPr>
                <p14:cNvContentPartPr/>
                <p14:nvPr/>
              </p14:nvContentPartPr>
              <p14:xfrm>
                <a:off x="2057878" y="359180"/>
                <a:ext cx="1406520" cy="1672560"/>
              </p14:xfrm>
            </p:contentPart>
          </mc:Choice>
          <mc:Fallback xmlns="">
            <p:pic>
              <p:nvPicPr>
                <p:cNvPr id="3999" name="Ink 3998">
                  <a:extLst>
                    <a:ext uri="{FF2B5EF4-FFF2-40B4-BE49-F238E27FC236}">
                      <a16:creationId xmlns:a16="http://schemas.microsoft.com/office/drawing/2014/main" id="{A8A5BCE2-DCCE-A7A5-3250-1ED42745FBEC}"/>
                    </a:ext>
                  </a:extLst>
                </p:cNvPr>
                <p:cNvPicPr/>
                <p:nvPr/>
              </p:nvPicPr>
              <p:blipFill>
                <a:blip r:embed="rId6666"/>
                <a:stretch>
                  <a:fillRect/>
                </a:stretch>
              </p:blipFill>
              <p:spPr>
                <a:xfrm>
                  <a:off x="1994878" y="-18460"/>
                  <a:ext cx="1532160" cy="242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67">
              <p14:nvContentPartPr>
                <p14:cNvPr id="4000" name="Ink 3999">
                  <a:extLst>
                    <a:ext uri="{FF2B5EF4-FFF2-40B4-BE49-F238E27FC236}">
                      <a16:creationId xmlns:a16="http://schemas.microsoft.com/office/drawing/2014/main" id="{5ABA5DB5-0864-0CB3-2C80-95DCCC0D6911}"/>
                    </a:ext>
                  </a:extLst>
                </p14:cNvPr>
                <p14:cNvContentPartPr/>
                <p14:nvPr/>
              </p14:nvContentPartPr>
              <p14:xfrm>
                <a:off x="2359558" y="701540"/>
                <a:ext cx="425160" cy="489240"/>
              </p14:xfrm>
            </p:contentPart>
          </mc:Choice>
          <mc:Fallback xmlns="">
            <p:pic>
              <p:nvPicPr>
                <p:cNvPr id="4000" name="Ink 3999">
                  <a:extLst>
                    <a:ext uri="{FF2B5EF4-FFF2-40B4-BE49-F238E27FC236}">
                      <a16:creationId xmlns:a16="http://schemas.microsoft.com/office/drawing/2014/main" id="{5ABA5DB5-0864-0CB3-2C80-95DCCC0D6911}"/>
                    </a:ext>
                  </a:extLst>
                </p:cNvPr>
                <p:cNvPicPr/>
                <p:nvPr/>
              </p:nvPicPr>
              <p:blipFill>
                <a:blip r:embed="rId6668"/>
                <a:stretch>
                  <a:fillRect/>
                </a:stretch>
              </p:blipFill>
              <p:spPr>
                <a:xfrm>
                  <a:off x="2296918" y="323900"/>
                  <a:ext cx="550800" cy="12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69">
              <p14:nvContentPartPr>
                <p14:cNvPr id="4001" name="Ink 4000">
                  <a:extLst>
                    <a:ext uri="{FF2B5EF4-FFF2-40B4-BE49-F238E27FC236}">
                      <a16:creationId xmlns:a16="http://schemas.microsoft.com/office/drawing/2014/main" id="{E10AB3CD-E4C3-F1C8-9BA8-8619C4B86AF8}"/>
                    </a:ext>
                  </a:extLst>
                </p14:cNvPr>
                <p14:cNvContentPartPr/>
                <p14:nvPr/>
              </p14:nvContentPartPr>
              <p14:xfrm>
                <a:off x="1953118" y="272420"/>
                <a:ext cx="318600" cy="492840"/>
              </p14:xfrm>
            </p:contentPart>
          </mc:Choice>
          <mc:Fallback xmlns="">
            <p:pic>
              <p:nvPicPr>
                <p:cNvPr id="4001" name="Ink 4000">
                  <a:extLst>
                    <a:ext uri="{FF2B5EF4-FFF2-40B4-BE49-F238E27FC236}">
                      <a16:creationId xmlns:a16="http://schemas.microsoft.com/office/drawing/2014/main" id="{E10AB3CD-E4C3-F1C8-9BA8-8619C4B86AF8}"/>
                    </a:ext>
                  </a:extLst>
                </p:cNvPr>
                <p:cNvPicPr/>
                <p:nvPr/>
              </p:nvPicPr>
              <p:blipFill>
                <a:blip r:embed="rId6670"/>
                <a:stretch>
                  <a:fillRect/>
                </a:stretch>
              </p:blipFill>
              <p:spPr>
                <a:xfrm>
                  <a:off x="1890478" y="-105580"/>
                  <a:ext cx="444240" cy="12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71">
              <p14:nvContentPartPr>
                <p14:cNvPr id="4002" name="Ink 4001">
                  <a:extLst>
                    <a:ext uri="{FF2B5EF4-FFF2-40B4-BE49-F238E27FC236}">
                      <a16:creationId xmlns:a16="http://schemas.microsoft.com/office/drawing/2014/main" id="{57149EA8-1B15-8200-1BD3-6F8B35DF005B}"/>
                    </a:ext>
                  </a:extLst>
                </p14:cNvPr>
                <p14:cNvContentPartPr/>
                <p14:nvPr/>
              </p14:nvContentPartPr>
              <p14:xfrm>
                <a:off x="1537678" y="111140"/>
                <a:ext cx="1467360" cy="1468800"/>
              </p14:xfrm>
            </p:contentPart>
          </mc:Choice>
          <mc:Fallback xmlns="">
            <p:pic>
              <p:nvPicPr>
                <p:cNvPr id="4002" name="Ink 4001">
                  <a:extLst>
                    <a:ext uri="{FF2B5EF4-FFF2-40B4-BE49-F238E27FC236}">
                      <a16:creationId xmlns:a16="http://schemas.microsoft.com/office/drawing/2014/main" id="{57149EA8-1B15-8200-1BD3-6F8B35DF005B}"/>
                    </a:ext>
                  </a:extLst>
                </p:cNvPr>
                <p:cNvPicPr/>
                <p:nvPr/>
              </p:nvPicPr>
              <p:blipFill>
                <a:blip r:embed="rId6672"/>
                <a:stretch>
                  <a:fillRect/>
                </a:stretch>
              </p:blipFill>
              <p:spPr>
                <a:xfrm>
                  <a:off x="1475038" y="-266500"/>
                  <a:ext cx="1593000" cy="22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73">
              <p14:nvContentPartPr>
                <p14:cNvPr id="4003" name="Ink 4002">
                  <a:extLst>
                    <a:ext uri="{FF2B5EF4-FFF2-40B4-BE49-F238E27FC236}">
                      <a16:creationId xmlns:a16="http://schemas.microsoft.com/office/drawing/2014/main" id="{829118EA-E1D7-67C9-8755-135AAE12D978}"/>
                    </a:ext>
                  </a:extLst>
                </p14:cNvPr>
                <p14:cNvContentPartPr/>
                <p14:nvPr/>
              </p14:nvContentPartPr>
              <p14:xfrm>
                <a:off x="1429678" y="94940"/>
                <a:ext cx="1356120" cy="1397520"/>
              </p14:xfrm>
            </p:contentPart>
          </mc:Choice>
          <mc:Fallback xmlns="">
            <p:pic>
              <p:nvPicPr>
                <p:cNvPr id="4003" name="Ink 4002">
                  <a:extLst>
                    <a:ext uri="{FF2B5EF4-FFF2-40B4-BE49-F238E27FC236}">
                      <a16:creationId xmlns:a16="http://schemas.microsoft.com/office/drawing/2014/main" id="{829118EA-E1D7-67C9-8755-135AAE12D978}"/>
                    </a:ext>
                  </a:extLst>
                </p:cNvPr>
                <p:cNvPicPr/>
                <p:nvPr/>
              </p:nvPicPr>
              <p:blipFill>
                <a:blip r:embed="rId6674"/>
                <a:stretch>
                  <a:fillRect/>
                </a:stretch>
              </p:blipFill>
              <p:spPr>
                <a:xfrm>
                  <a:off x="1366678" y="-282700"/>
                  <a:ext cx="1481760" cy="21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75">
              <p14:nvContentPartPr>
                <p14:cNvPr id="4004" name="Ink 4003">
                  <a:extLst>
                    <a:ext uri="{FF2B5EF4-FFF2-40B4-BE49-F238E27FC236}">
                      <a16:creationId xmlns:a16="http://schemas.microsoft.com/office/drawing/2014/main" id="{D122FA33-28CD-BB65-CC8D-75717C5374B8}"/>
                    </a:ext>
                  </a:extLst>
                </p14:cNvPr>
                <p14:cNvContentPartPr/>
                <p14:nvPr/>
              </p14:nvContentPartPr>
              <p14:xfrm>
                <a:off x="1334998" y="-45100"/>
                <a:ext cx="1341000" cy="1445400"/>
              </p14:xfrm>
            </p:contentPart>
          </mc:Choice>
          <mc:Fallback xmlns="">
            <p:pic>
              <p:nvPicPr>
                <p:cNvPr id="4004" name="Ink 4003">
                  <a:extLst>
                    <a:ext uri="{FF2B5EF4-FFF2-40B4-BE49-F238E27FC236}">
                      <a16:creationId xmlns:a16="http://schemas.microsoft.com/office/drawing/2014/main" id="{D122FA33-28CD-BB65-CC8D-75717C5374B8}"/>
                    </a:ext>
                  </a:extLst>
                </p:cNvPr>
                <p:cNvPicPr/>
                <p:nvPr/>
              </p:nvPicPr>
              <p:blipFill>
                <a:blip r:embed="rId6676"/>
                <a:stretch>
                  <a:fillRect/>
                </a:stretch>
              </p:blipFill>
              <p:spPr>
                <a:xfrm>
                  <a:off x="1272358" y="-422740"/>
                  <a:ext cx="1466640" cy="22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77">
              <p14:nvContentPartPr>
                <p14:cNvPr id="4005" name="Ink 4004">
                  <a:extLst>
                    <a:ext uri="{FF2B5EF4-FFF2-40B4-BE49-F238E27FC236}">
                      <a16:creationId xmlns:a16="http://schemas.microsoft.com/office/drawing/2014/main" id="{84EE5BFF-1703-71EB-DF09-D71CEE09D2D1}"/>
                    </a:ext>
                  </a:extLst>
                </p14:cNvPr>
                <p14:cNvContentPartPr/>
                <p14:nvPr/>
              </p14:nvContentPartPr>
              <p14:xfrm>
                <a:off x="1476838" y="-81460"/>
                <a:ext cx="1490760" cy="1970280"/>
              </p14:xfrm>
            </p:contentPart>
          </mc:Choice>
          <mc:Fallback xmlns="">
            <p:pic>
              <p:nvPicPr>
                <p:cNvPr id="4005" name="Ink 4004">
                  <a:extLst>
                    <a:ext uri="{FF2B5EF4-FFF2-40B4-BE49-F238E27FC236}">
                      <a16:creationId xmlns:a16="http://schemas.microsoft.com/office/drawing/2014/main" id="{84EE5BFF-1703-71EB-DF09-D71CEE09D2D1}"/>
                    </a:ext>
                  </a:extLst>
                </p:cNvPr>
                <p:cNvPicPr/>
                <p:nvPr/>
              </p:nvPicPr>
              <p:blipFill>
                <a:blip r:embed="rId6678"/>
                <a:stretch>
                  <a:fillRect/>
                </a:stretch>
              </p:blipFill>
              <p:spPr>
                <a:xfrm>
                  <a:off x="1414198" y="-459460"/>
                  <a:ext cx="1616400" cy="27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79">
              <p14:nvContentPartPr>
                <p14:cNvPr id="4006" name="Ink 4005">
                  <a:extLst>
                    <a:ext uri="{FF2B5EF4-FFF2-40B4-BE49-F238E27FC236}">
                      <a16:creationId xmlns:a16="http://schemas.microsoft.com/office/drawing/2014/main" id="{C5728CED-5D62-24B2-AE1B-79F766BA4849}"/>
                    </a:ext>
                  </a:extLst>
                </p14:cNvPr>
                <p14:cNvContentPartPr/>
                <p14:nvPr/>
              </p14:nvContentPartPr>
              <p14:xfrm>
                <a:off x="1808398" y="58940"/>
                <a:ext cx="2031840" cy="2362680"/>
              </p14:xfrm>
            </p:contentPart>
          </mc:Choice>
          <mc:Fallback xmlns="">
            <p:pic>
              <p:nvPicPr>
                <p:cNvPr id="4006" name="Ink 4005">
                  <a:extLst>
                    <a:ext uri="{FF2B5EF4-FFF2-40B4-BE49-F238E27FC236}">
                      <a16:creationId xmlns:a16="http://schemas.microsoft.com/office/drawing/2014/main" id="{C5728CED-5D62-24B2-AE1B-79F766BA4849}"/>
                    </a:ext>
                  </a:extLst>
                </p:cNvPr>
                <p:cNvPicPr/>
                <p:nvPr/>
              </p:nvPicPr>
              <p:blipFill>
                <a:blip r:embed="rId6680"/>
                <a:stretch>
                  <a:fillRect/>
                </a:stretch>
              </p:blipFill>
              <p:spPr>
                <a:xfrm>
                  <a:off x="1745398" y="-318700"/>
                  <a:ext cx="2157480" cy="31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81">
              <p14:nvContentPartPr>
                <p14:cNvPr id="4007" name="Ink 4006">
                  <a:extLst>
                    <a:ext uri="{FF2B5EF4-FFF2-40B4-BE49-F238E27FC236}">
                      <a16:creationId xmlns:a16="http://schemas.microsoft.com/office/drawing/2014/main" id="{AA6E3A57-7220-6CA1-A923-D27B353F7CA1}"/>
                    </a:ext>
                  </a:extLst>
                </p14:cNvPr>
                <p14:cNvContentPartPr/>
                <p14:nvPr/>
              </p14:nvContentPartPr>
              <p14:xfrm>
                <a:off x="2562958" y="1001060"/>
                <a:ext cx="740520" cy="1016280"/>
              </p14:xfrm>
            </p:contentPart>
          </mc:Choice>
          <mc:Fallback xmlns="">
            <p:pic>
              <p:nvPicPr>
                <p:cNvPr id="4007" name="Ink 4006">
                  <a:extLst>
                    <a:ext uri="{FF2B5EF4-FFF2-40B4-BE49-F238E27FC236}">
                      <a16:creationId xmlns:a16="http://schemas.microsoft.com/office/drawing/2014/main" id="{AA6E3A57-7220-6CA1-A923-D27B353F7CA1}"/>
                    </a:ext>
                  </a:extLst>
                </p:cNvPr>
                <p:cNvPicPr/>
                <p:nvPr/>
              </p:nvPicPr>
              <p:blipFill>
                <a:blip r:embed="rId6682"/>
                <a:stretch>
                  <a:fillRect/>
                </a:stretch>
              </p:blipFill>
              <p:spPr>
                <a:xfrm>
                  <a:off x="2500318" y="623420"/>
                  <a:ext cx="866160" cy="177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83">
              <p14:nvContentPartPr>
                <p14:cNvPr id="4008" name="Ink 4007">
                  <a:extLst>
                    <a:ext uri="{FF2B5EF4-FFF2-40B4-BE49-F238E27FC236}">
                      <a16:creationId xmlns:a16="http://schemas.microsoft.com/office/drawing/2014/main" id="{16FB7401-2C2F-C5C2-2D86-E477116A9FA8}"/>
                    </a:ext>
                  </a:extLst>
                </p14:cNvPr>
                <p14:cNvContentPartPr/>
                <p14:nvPr/>
              </p14:nvContentPartPr>
              <p14:xfrm>
                <a:off x="2624158" y="1266740"/>
                <a:ext cx="1405440" cy="1779120"/>
              </p14:xfrm>
            </p:contentPart>
          </mc:Choice>
          <mc:Fallback xmlns="">
            <p:pic>
              <p:nvPicPr>
                <p:cNvPr id="4008" name="Ink 4007">
                  <a:extLst>
                    <a:ext uri="{FF2B5EF4-FFF2-40B4-BE49-F238E27FC236}">
                      <a16:creationId xmlns:a16="http://schemas.microsoft.com/office/drawing/2014/main" id="{16FB7401-2C2F-C5C2-2D86-E477116A9FA8}"/>
                    </a:ext>
                  </a:extLst>
                </p:cNvPr>
                <p:cNvPicPr/>
                <p:nvPr/>
              </p:nvPicPr>
              <p:blipFill>
                <a:blip r:embed="rId6684"/>
                <a:stretch>
                  <a:fillRect/>
                </a:stretch>
              </p:blipFill>
              <p:spPr>
                <a:xfrm>
                  <a:off x="2561518" y="888740"/>
                  <a:ext cx="1531080" cy="253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85">
              <p14:nvContentPartPr>
                <p14:cNvPr id="4009" name="Ink 4008">
                  <a:extLst>
                    <a:ext uri="{FF2B5EF4-FFF2-40B4-BE49-F238E27FC236}">
                      <a16:creationId xmlns:a16="http://schemas.microsoft.com/office/drawing/2014/main" id="{28CE46C5-C960-9715-25FD-34DA705D3516}"/>
                    </a:ext>
                  </a:extLst>
                </p14:cNvPr>
                <p14:cNvContentPartPr/>
                <p14:nvPr/>
              </p14:nvContentPartPr>
              <p14:xfrm>
                <a:off x="2908558" y="1841660"/>
                <a:ext cx="608040" cy="767880"/>
              </p14:xfrm>
            </p:contentPart>
          </mc:Choice>
          <mc:Fallback xmlns="">
            <p:pic>
              <p:nvPicPr>
                <p:cNvPr id="4009" name="Ink 4008">
                  <a:extLst>
                    <a:ext uri="{FF2B5EF4-FFF2-40B4-BE49-F238E27FC236}">
                      <a16:creationId xmlns:a16="http://schemas.microsoft.com/office/drawing/2014/main" id="{28CE46C5-C960-9715-25FD-34DA705D3516}"/>
                    </a:ext>
                  </a:extLst>
                </p:cNvPr>
                <p:cNvPicPr/>
                <p:nvPr/>
              </p:nvPicPr>
              <p:blipFill>
                <a:blip r:embed="rId6686"/>
                <a:stretch>
                  <a:fillRect/>
                </a:stretch>
              </p:blipFill>
              <p:spPr>
                <a:xfrm>
                  <a:off x="2845918" y="1464020"/>
                  <a:ext cx="733680" cy="152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87">
              <p14:nvContentPartPr>
                <p14:cNvPr id="4010" name="Ink 4009">
                  <a:extLst>
                    <a:ext uri="{FF2B5EF4-FFF2-40B4-BE49-F238E27FC236}">
                      <a16:creationId xmlns:a16="http://schemas.microsoft.com/office/drawing/2014/main" id="{B5602F1E-7A83-654C-8DB7-C7C3497B2283}"/>
                    </a:ext>
                  </a:extLst>
                </p14:cNvPr>
                <p14:cNvContentPartPr/>
                <p14:nvPr/>
              </p14:nvContentPartPr>
              <p14:xfrm>
                <a:off x="2477278" y="1488500"/>
                <a:ext cx="778680" cy="644040"/>
              </p14:xfrm>
            </p:contentPart>
          </mc:Choice>
          <mc:Fallback xmlns="">
            <p:pic>
              <p:nvPicPr>
                <p:cNvPr id="4010" name="Ink 4009">
                  <a:extLst>
                    <a:ext uri="{FF2B5EF4-FFF2-40B4-BE49-F238E27FC236}">
                      <a16:creationId xmlns:a16="http://schemas.microsoft.com/office/drawing/2014/main" id="{B5602F1E-7A83-654C-8DB7-C7C3497B2283}"/>
                    </a:ext>
                  </a:extLst>
                </p:cNvPr>
                <p:cNvPicPr/>
                <p:nvPr/>
              </p:nvPicPr>
              <p:blipFill>
                <a:blip r:embed="rId6688"/>
                <a:stretch>
                  <a:fillRect/>
                </a:stretch>
              </p:blipFill>
              <p:spPr>
                <a:xfrm>
                  <a:off x="2414638" y="1110500"/>
                  <a:ext cx="904320" cy="13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89">
              <p14:nvContentPartPr>
                <p14:cNvPr id="4011" name="Ink 4010">
                  <a:extLst>
                    <a:ext uri="{FF2B5EF4-FFF2-40B4-BE49-F238E27FC236}">
                      <a16:creationId xmlns:a16="http://schemas.microsoft.com/office/drawing/2014/main" id="{89BDE608-51B6-F199-EB81-AFA1A6178B58}"/>
                    </a:ext>
                  </a:extLst>
                </p14:cNvPr>
                <p14:cNvContentPartPr/>
                <p14:nvPr/>
              </p14:nvContentPartPr>
              <p14:xfrm>
                <a:off x="2594998" y="1411460"/>
                <a:ext cx="1399680" cy="1431720"/>
              </p14:xfrm>
            </p:contentPart>
          </mc:Choice>
          <mc:Fallback xmlns="">
            <p:pic>
              <p:nvPicPr>
                <p:cNvPr id="4011" name="Ink 4010">
                  <a:extLst>
                    <a:ext uri="{FF2B5EF4-FFF2-40B4-BE49-F238E27FC236}">
                      <a16:creationId xmlns:a16="http://schemas.microsoft.com/office/drawing/2014/main" id="{89BDE608-51B6-F199-EB81-AFA1A6178B58}"/>
                    </a:ext>
                  </a:extLst>
                </p:cNvPr>
                <p:cNvPicPr/>
                <p:nvPr/>
              </p:nvPicPr>
              <p:blipFill>
                <a:blip r:embed="rId6690"/>
                <a:stretch>
                  <a:fillRect/>
                </a:stretch>
              </p:blipFill>
              <p:spPr>
                <a:xfrm>
                  <a:off x="2531998" y="1033820"/>
                  <a:ext cx="1525320" cy="21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91">
              <p14:nvContentPartPr>
                <p14:cNvPr id="4012" name="Ink 4011">
                  <a:extLst>
                    <a:ext uri="{FF2B5EF4-FFF2-40B4-BE49-F238E27FC236}">
                      <a16:creationId xmlns:a16="http://schemas.microsoft.com/office/drawing/2014/main" id="{38F7E561-1FD0-CDA8-6143-74B1D3231DFF}"/>
                    </a:ext>
                  </a:extLst>
                </p14:cNvPr>
                <p14:cNvContentPartPr/>
                <p14:nvPr/>
              </p14:nvContentPartPr>
              <p14:xfrm>
                <a:off x="1944838" y="224900"/>
                <a:ext cx="1970640" cy="2306160"/>
              </p14:xfrm>
            </p:contentPart>
          </mc:Choice>
          <mc:Fallback xmlns="">
            <p:pic>
              <p:nvPicPr>
                <p:cNvPr id="4012" name="Ink 4011">
                  <a:extLst>
                    <a:ext uri="{FF2B5EF4-FFF2-40B4-BE49-F238E27FC236}">
                      <a16:creationId xmlns:a16="http://schemas.microsoft.com/office/drawing/2014/main" id="{38F7E561-1FD0-CDA8-6143-74B1D3231DFF}"/>
                    </a:ext>
                  </a:extLst>
                </p:cNvPr>
                <p:cNvPicPr/>
                <p:nvPr/>
              </p:nvPicPr>
              <p:blipFill>
                <a:blip r:embed="rId6692"/>
                <a:stretch>
                  <a:fillRect/>
                </a:stretch>
              </p:blipFill>
              <p:spPr>
                <a:xfrm>
                  <a:off x="1881838" y="-152740"/>
                  <a:ext cx="2096280" cy="30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93">
              <p14:nvContentPartPr>
                <p14:cNvPr id="4013" name="Ink 4012">
                  <a:extLst>
                    <a:ext uri="{FF2B5EF4-FFF2-40B4-BE49-F238E27FC236}">
                      <a16:creationId xmlns:a16="http://schemas.microsoft.com/office/drawing/2014/main" id="{43165197-39E2-2D5E-BE02-54FA48221986}"/>
                    </a:ext>
                  </a:extLst>
                </p14:cNvPr>
                <p14:cNvContentPartPr/>
                <p14:nvPr/>
              </p14:nvContentPartPr>
              <p14:xfrm>
                <a:off x="1779238" y="200780"/>
                <a:ext cx="1538280" cy="1671120"/>
              </p14:xfrm>
            </p:contentPart>
          </mc:Choice>
          <mc:Fallback xmlns="">
            <p:pic>
              <p:nvPicPr>
                <p:cNvPr id="4013" name="Ink 4012">
                  <a:extLst>
                    <a:ext uri="{FF2B5EF4-FFF2-40B4-BE49-F238E27FC236}">
                      <a16:creationId xmlns:a16="http://schemas.microsoft.com/office/drawing/2014/main" id="{43165197-39E2-2D5E-BE02-54FA48221986}"/>
                    </a:ext>
                  </a:extLst>
                </p:cNvPr>
                <p:cNvPicPr/>
                <p:nvPr/>
              </p:nvPicPr>
              <p:blipFill>
                <a:blip r:embed="rId6694"/>
                <a:stretch>
                  <a:fillRect/>
                </a:stretch>
              </p:blipFill>
              <p:spPr>
                <a:xfrm>
                  <a:off x="1716598" y="-177220"/>
                  <a:ext cx="1663920" cy="24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95">
              <p14:nvContentPartPr>
                <p14:cNvPr id="4014" name="Ink 4013">
                  <a:extLst>
                    <a:ext uri="{FF2B5EF4-FFF2-40B4-BE49-F238E27FC236}">
                      <a16:creationId xmlns:a16="http://schemas.microsoft.com/office/drawing/2014/main" id="{BE56F36C-17B2-8C72-DF4A-C6205AB7EBE6}"/>
                    </a:ext>
                  </a:extLst>
                </p14:cNvPr>
                <p14:cNvContentPartPr/>
                <p14:nvPr/>
              </p14:nvContentPartPr>
              <p14:xfrm>
                <a:off x="1820278" y="192860"/>
                <a:ext cx="1489680" cy="1674360"/>
              </p14:xfrm>
            </p:contentPart>
          </mc:Choice>
          <mc:Fallback xmlns="">
            <p:pic>
              <p:nvPicPr>
                <p:cNvPr id="4014" name="Ink 4013">
                  <a:extLst>
                    <a:ext uri="{FF2B5EF4-FFF2-40B4-BE49-F238E27FC236}">
                      <a16:creationId xmlns:a16="http://schemas.microsoft.com/office/drawing/2014/main" id="{BE56F36C-17B2-8C72-DF4A-C6205AB7EBE6}"/>
                    </a:ext>
                  </a:extLst>
                </p:cNvPr>
                <p:cNvPicPr/>
                <p:nvPr/>
              </p:nvPicPr>
              <p:blipFill>
                <a:blip r:embed="rId6696"/>
                <a:stretch>
                  <a:fillRect/>
                </a:stretch>
              </p:blipFill>
              <p:spPr>
                <a:xfrm>
                  <a:off x="1757278" y="-184780"/>
                  <a:ext cx="1615320" cy="243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97">
              <p14:nvContentPartPr>
                <p14:cNvPr id="4015" name="Ink 4014">
                  <a:extLst>
                    <a:ext uri="{FF2B5EF4-FFF2-40B4-BE49-F238E27FC236}">
                      <a16:creationId xmlns:a16="http://schemas.microsoft.com/office/drawing/2014/main" id="{6AAECF5E-A280-88E9-08AC-018CE67E5DC7}"/>
                    </a:ext>
                  </a:extLst>
                </p14:cNvPr>
                <p14:cNvContentPartPr/>
                <p14:nvPr/>
              </p14:nvContentPartPr>
              <p14:xfrm>
                <a:off x="1674838" y="196820"/>
                <a:ext cx="1546920" cy="1824840"/>
              </p14:xfrm>
            </p:contentPart>
          </mc:Choice>
          <mc:Fallback xmlns="">
            <p:pic>
              <p:nvPicPr>
                <p:cNvPr id="4015" name="Ink 4014">
                  <a:extLst>
                    <a:ext uri="{FF2B5EF4-FFF2-40B4-BE49-F238E27FC236}">
                      <a16:creationId xmlns:a16="http://schemas.microsoft.com/office/drawing/2014/main" id="{6AAECF5E-A280-88E9-08AC-018CE67E5DC7}"/>
                    </a:ext>
                  </a:extLst>
                </p:cNvPr>
                <p:cNvPicPr/>
                <p:nvPr/>
              </p:nvPicPr>
              <p:blipFill>
                <a:blip r:embed="rId6698"/>
                <a:stretch>
                  <a:fillRect/>
                </a:stretch>
              </p:blipFill>
              <p:spPr>
                <a:xfrm>
                  <a:off x="1612198" y="-180820"/>
                  <a:ext cx="1672560" cy="258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99">
              <p14:nvContentPartPr>
                <p14:cNvPr id="4016" name="Ink 4015">
                  <a:extLst>
                    <a:ext uri="{FF2B5EF4-FFF2-40B4-BE49-F238E27FC236}">
                      <a16:creationId xmlns:a16="http://schemas.microsoft.com/office/drawing/2014/main" id="{B60F8C8B-8785-DDE0-8695-FBBD7EC576EE}"/>
                    </a:ext>
                  </a:extLst>
                </p14:cNvPr>
                <p14:cNvContentPartPr/>
                <p14:nvPr/>
              </p14:nvContentPartPr>
              <p14:xfrm>
                <a:off x="2066518" y="614420"/>
                <a:ext cx="1284480" cy="1259640"/>
              </p14:xfrm>
            </p:contentPart>
          </mc:Choice>
          <mc:Fallback xmlns="">
            <p:pic>
              <p:nvPicPr>
                <p:cNvPr id="4016" name="Ink 4015">
                  <a:extLst>
                    <a:ext uri="{FF2B5EF4-FFF2-40B4-BE49-F238E27FC236}">
                      <a16:creationId xmlns:a16="http://schemas.microsoft.com/office/drawing/2014/main" id="{B60F8C8B-8785-DDE0-8695-FBBD7EC576EE}"/>
                    </a:ext>
                  </a:extLst>
                </p:cNvPr>
                <p:cNvPicPr/>
                <p:nvPr/>
              </p:nvPicPr>
              <p:blipFill>
                <a:blip r:embed="rId6700"/>
                <a:stretch>
                  <a:fillRect/>
                </a:stretch>
              </p:blipFill>
              <p:spPr>
                <a:xfrm>
                  <a:off x="2003878" y="236420"/>
                  <a:ext cx="1410120" cy="20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01">
              <p14:nvContentPartPr>
                <p14:cNvPr id="4017" name="Ink 4016">
                  <a:extLst>
                    <a:ext uri="{FF2B5EF4-FFF2-40B4-BE49-F238E27FC236}">
                      <a16:creationId xmlns:a16="http://schemas.microsoft.com/office/drawing/2014/main" id="{D93D8E92-8A7A-418C-8AF8-FF2A62D259B8}"/>
                    </a:ext>
                  </a:extLst>
                </p14:cNvPr>
                <p14:cNvContentPartPr/>
                <p14:nvPr/>
              </p14:nvContentPartPr>
              <p14:xfrm>
                <a:off x="1995238" y="584540"/>
                <a:ext cx="1394280" cy="1539720"/>
              </p14:xfrm>
            </p:contentPart>
          </mc:Choice>
          <mc:Fallback xmlns="">
            <p:pic>
              <p:nvPicPr>
                <p:cNvPr id="4017" name="Ink 4016">
                  <a:extLst>
                    <a:ext uri="{FF2B5EF4-FFF2-40B4-BE49-F238E27FC236}">
                      <a16:creationId xmlns:a16="http://schemas.microsoft.com/office/drawing/2014/main" id="{D93D8E92-8A7A-418C-8AF8-FF2A62D259B8}"/>
                    </a:ext>
                  </a:extLst>
                </p:cNvPr>
                <p:cNvPicPr/>
                <p:nvPr/>
              </p:nvPicPr>
              <p:blipFill>
                <a:blip r:embed="rId6702"/>
                <a:stretch>
                  <a:fillRect/>
                </a:stretch>
              </p:blipFill>
              <p:spPr>
                <a:xfrm>
                  <a:off x="1932598" y="206900"/>
                  <a:ext cx="1519920" cy="22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03">
              <p14:nvContentPartPr>
                <p14:cNvPr id="4018" name="Ink 4017">
                  <a:extLst>
                    <a:ext uri="{FF2B5EF4-FFF2-40B4-BE49-F238E27FC236}">
                      <a16:creationId xmlns:a16="http://schemas.microsoft.com/office/drawing/2014/main" id="{4FAFFB50-86E6-4298-6D7A-933B11E599FE}"/>
                    </a:ext>
                  </a:extLst>
                </p14:cNvPr>
                <p14:cNvContentPartPr/>
                <p14:nvPr/>
              </p14:nvContentPartPr>
              <p14:xfrm>
                <a:off x="2171998" y="85940"/>
                <a:ext cx="1387440" cy="1788480"/>
              </p14:xfrm>
            </p:contentPart>
          </mc:Choice>
          <mc:Fallback xmlns="">
            <p:pic>
              <p:nvPicPr>
                <p:cNvPr id="4018" name="Ink 4017">
                  <a:extLst>
                    <a:ext uri="{FF2B5EF4-FFF2-40B4-BE49-F238E27FC236}">
                      <a16:creationId xmlns:a16="http://schemas.microsoft.com/office/drawing/2014/main" id="{4FAFFB50-86E6-4298-6D7A-933B11E599FE}"/>
                    </a:ext>
                  </a:extLst>
                </p:cNvPr>
                <p:cNvPicPr/>
                <p:nvPr/>
              </p:nvPicPr>
              <p:blipFill>
                <a:blip r:embed="rId6704"/>
                <a:stretch>
                  <a:fillRect/>
                </a:stretch>
              </p:blipFill>
              <p:spPr>
                <a:xfrm>
                  <a:off x="2108998" y="-291700"/>
                  <a:ext cx="1513080" cy="254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05">
              <p14:nvContentPartPr>
                <p14:cNvPr id="4019" name="Ink 4018">
                  <a:extLst>
                    <a:ext uri="{FF2B5EF4-FFF2-40B4-BE49-F238E27FC236}">
                      <a16:creationId xmlns:a16="http://schemas.microsoft.com/office/drawing/2014/main" id="{2310D9B1-E903-E437-331E-8D1DDCF7AB9F}"/>
                    </a:ext>
                  </a:extLst>
                </p14:cNvPr>
                <p14:cNvContentPartPr/>
                <p14:nvPr/>
              </p14:nvContentPartPr>
              <p14:xfrm>
                <a:off x="2397358" y="-115300"/>
                <a:ext cx="1846800" cy="2202480"/>
              </p14:xfrm>
            </p:contentPart>
          </mc:Choice>
          <mc:Fallback xmlns="">
            <p:pic>
              <p:nvPicPr>
                <p:cNvPr id="4019" name="Ink 4018">
                  <a:extLst>
                    <a:ext uri="{FF2B5EF4-FFF2-40B4-BE49-F238E27FC236}">
                      <a16:creationId xmlns:a16="http://schemas.microsoft.com/office/drawing/2014/main" id="{2310D9B1-E903-E437-331E-8D1DDCF7AB9F}"/>
                    </a:ext>
                  </a:extLst>
                </p:cNvPr>
                <p:cNvPicPr/>
                <p:nvPr/>
              </p:nvPicPr>
              <p:blipFill>
                <a:blip r:embed="rId6706"/>
                <a:stretch>
                  <a:fillRect/>
                </a:stretch>
              </p:blipFill>
              <p:spPr>
                <a:xfrm>
                  <a:off x="2334358" y="-492940"/>
                  <a:ext cx="1972440" cy="29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07">
              <p14:nvContentPartPr>
                <p14:cNvPr id="4020" name="Ink 4019">
                  <a:extLst>
                    <a:ext uri="{FF2B5EF4-FFF2-40B4-BE49-F238E27FC236}">
                      <a16:creationId xmlns:a16="http://schemas.microsoft.com/office/drawing/2014/main" id="{340699FE-1E77-CD8F-1BF6-9BAD54039762}"/>
                    </a:ext>
                  </a:extLst>
                </p14:cNvPr>
                <p14:cNvContentPartPr/>
                <p14:nvPr/>
              </p14:nvContentPartPr>
              <p14:xfrm>
                <a:off x="3636478" y="1280780"/>
                <a:ext cx="662040" cy="681480"/>
              </p14:xfrm>
            </p:contentPart>
          </mc:Choice>
          <mc:Fallback xmlns="">
            <p:pic>
              <p:nvPicPr>
                <p:cNvPr id="4020" name="Ink 4019">
                  <a:extLst>
                    <a:ext uri="{FF2B5EF4-FFF2-40B4-BE49-F238E27FC236}">
                      <a16:creationId xmlns:a16="http://schemas.microsoft.com/office/drawing/2014/main" id="{340699FE-1E77-CD8F-1BF6-9BAD54039762}"/>
                    </a:ext>
                  </a:extLst>
                </p:cNvPr>
                <p:cNvPicPr/>
                <p:nvPr/>
              </p:nvPicPr>
              <p:blipFill>
                <a:blip r:embed="rId6708"/>
                <a:stretch>
                  <a:fillRect/>
                </a:stretch>
              </p:blipFill>
              <p:spPr>
                <a:xfrm>
                  <a:off x="3573838" y="903140"/>
                  <a:ext cx="787680" cy="14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09">
              <p14:nvContentPartPr>
                <p14:cNvPr id="4021" name="Ink 4020">
                  <a:extLst>
                    <a:ext uri="{FF2B5EF4-FFF2-40B4-BE49-F238E27FC236}">
                      <a16:creationId xmlns:a16="http://schemas.microsoft.com/office/drawing/2014/main" id="{D909B05B-D05D-A2F6-8F8A-EEC7EBD7CFE9}"/>
                    </a:ext>
                  </a:extLst>
                </p14:cNvPr>
                <p14:cNvContentPartPr/>
                <p14:nvPr/>
              </p14:nvContentPartPr>
              <p14:xfrm>
                <a:off x="2625958" y="15740"/>
                <a:ext cx="721440" cy="885240"/>
              </p14:xfrm>
            </p:contentPart>
          </mc:Choice>
          <mc:Fallback xmlns="">
            <p:pic>
              <p:nvPicPr>
                <p:cNvPr id="4021" name="Ink 4020">
                  <a:extLst>
                    <a:ext uri="{FF2B5EF4-FFF2-40B4-BE49-F238E27FC236}">
                      <a16:creationId xmlns:a16="http://schemas.microsoft.com/office/drawing/2014/main" id="{D909B05B-D05D-A2F6-8F8A-EEC7EBD7CFE9}"/>
                    </a:ext>
                  </a:extLst>
                </p:cNvPr>
                <p:cNvPicPr/>
                <p:nvPr/>
              </p:nvPicPr>
              <p:blipFill>
                <a:blip r:embed="rId6710"/>
                <a:stretch>
                  <a:fillRect/>
                </a:stretch>
              </p:blipFill>
              <p:spPr>
                <a:xfrm>
                  <a:off x="2562958" y="-362260"/>
                  <a:ext cx="847080" cy="164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11">
              <p14:nvContentPartPr>
                <p14:cNvPr id="4022" name="Ink 4021">
                  <a:extLst>
                    <a:ext uri="{FF2B5EF4-FFF2-40B4-BE49-F238E27FC236}">
                      <a16:creationId xmlns:a16="http://schemas.microsoft.com/office/drawing/2014/main" id="{9B86C124-EE4B-5B32-FDC0-3FD1C972C0B6}"/>
                    </a:ext>
                  </a:extLst>
                </p14:cNvPr>
                <p14:cNvContentPartPr/>
                <p14:nvPr/>
              </p14:nvContentPartPr>
              <p14:xfrm>
                <a:off x="2638198" y="-41140"/>
                <a:ext cx="1594080" cy="1798560"/>
              </p14:xfrm>
            </p:contentPart>
          </mc:Choice>
          <mc:Fallback xmlns="">
            <p:pic>
              <p:nvPicPr>
                <p:cNvPr id="4022" name="Ink 4021">
                  <a:extLst>
                    <a:ext uri="{FF2B5EF4-FFF2-40B4-BE49-F238E27FC236}">
                      <a16:creationId xmlns:a16="http://schemas.microsoft.com/office/drawing/2014/main" id="{9B86C124-EE4B-5B32-FDC0-3FD1C972C0B6}"/>
                    </a:ext>
                  </a:extLst>
                </p:cNvPr>
                <p:cNvPicPr/>
                <p:nvPr/>
              </p:nvPicPr>
              <p:blipFill>
                <a:blip r:embed="rId6712"/>
                <a:stretch>
                  <a:fillRect/>
                </a:stretch>
              </p:blipFill>
              <p:spPr>
                <a:xfrm>
                  <a:off x="2575198" y="-418780"/>
                  <a:ext cx="1719720" cy="255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13">
              <p14:nvContentPartPr>
                <p14:cNvPr id="4023" name="Ink 4022">
                  <a:extLst>
                    <a:ext uri="{FF2B5EF4-FFF2-40B4-BE49-F238E27FC236}">
                      <a16:creationId xmlns:a16="http://schemas.microsoft.com/office/drawing/2014/main" id="{40579EF2-7B07-FE4C-85B9-2A700A358F70}"/>
                    </a:ext>
                  </a:extLst>
                </p14:cNvPr>
                <p14:cNvContentPartPr/>
                <p14:nvPr/>
              </p14:nvContentPartPr>
              <p14:xfrm>
                <a:off x="2705518" y="70820"/>
                <a:ext cx="1684800" cy="1835280"/>
              </p14:xfrm>
            </p:contentPart>
          </mc:Choice>
          <mc:Fallback xmlns="">
            <p:pic>
              <p:nvPicPr>
                <p:cNvPr id="4023" name="Ink 4022">
                  <a:extLst>
                    <a:ext uri="{FF2B5EF4-FFF2-40B4-BE49-F238E27FC236}">
                      <a16:creationId xmlns:a16="http://schemas.microsoft.com/office/drawing/2014/main" id="{40579EF2-7B07-FE4C-85B9-2A700A358F70}"/>
                    </a:ext>
                  </a:extLst>
                </p:cNvPr>
                <p:cNvPicPr/>
                <p:nvPr/>
              </p:nvPicPr>
              <p:blipFill>
                <a:blip r:embed="rId6714"/>
                <a:stretch>
                  <a:fillRect/>
                </a:stretch>
              </p:blipFill>
              <p:spPr>
                <a:xfrm>
                  <a:off x="2642518" y="-306820"/>
                  <a:ext cx="1810440" cy="259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15">
              <p14:nvContentPartPr>
                <p14:cNvPr id="4024" name="Ink 4023">
                  <a:extLst>
                    <a:ext uri="{FF2B5EF4-FFF2-40B4-BE49-F238E27FC236}">
                      <a16:creationId xmlns:a16="http://schemas.microsoft.com/office/drawing/2014/main" id="{6E717273-A940-BDF8-66FA-8E34DA6B1A2F}"/>
                    </a:ext>
                  </a:extLst>
                </p14:cNvPr>
                <p14:cNvContentPartPr/>
                <p14:nvPr/>
              </p14:nvContentPartPr>
              <p14:xfrm>
                <a:off x="2567998" y="-101260"/>
                <a:ext cx="1995840" cy="2072520"/>
              </p14:xfrm>
            </p:contentPart>
          </mc:Choice>
          <mc:Fallback xmlns="">
            <p:pic>
              <p:nvPicPr>
                <p:cNvPr id="4024" name="Ink 4023">
                  <a:extLst>
                    <a:ext uri="{FF2B5EF4-FFF2-40B4-BE49-F238E27FC236}">
                      <a16:creationId xmlns:a16="http://schemas.microsoft.com/office/drawing/2014/main" id="{6E717273-A940-BDF8-66FA-8E34DA6B1A2F}"/>
                    </a:ext>
                  </a:extLst>
                </p:cNvPr>
                <p:cNvPicPr/>
                <p:nvPr/>
              </p:nvPicPr>
              <p:blipFill>
                <a:blip r:embed="rId6716"/>
                <a:stretch>
                  <a:fillRect/>
                </a:stretch>
              </p:blipFill>
              <p:spPr>
                <a:xfrm>
                  <a:off x="2504998" y="-479260"/>
                  <a:ext cx="2121480" cy="28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17">
              <p14:nvContentPartPr>
                <p14:cNvPr id="4025" name="Ink 4024">
                  <a:extLst>
                    <a:ext uri="{FF2B5EF4-FFF2-40B4-BE49-F238E27FC236}">
                      <a16:creationId xmlns:a16="http://schemas.microsoft.com/office/drawing/2014/main" id="{6DC748F3-D45F-3136-A3E6-B238A3396B63}"/>
                    </a:ext>
                  </a:extLst>
                </p14:cNvPr>
                <p14:cNvContentPartPr/>
                <p14:nvPr/>
              </p14:nvContentPartPr>
              <p14:xfrm>
                <a:off x="1931518" y="-806140"/>
                <a:ext cx="2099520" cy="2616480"/>
              </p14:xfrm>
            </p:contentPart>
          </mc:Choice>
          <mc:Fallback xmlns="">
            <p:pic>
              <p:nvPicPr>
                <p:cNvPr id="4025" name="Ink 4024">
                  <a:extLst>
                    <a:ext uri="{FF2B5EF4-FFF2-40B4-BE49-F238E27FC236}">
                      <a16:creationId xmlns:a16="http://schemas.microsoft.com/office/drawing/2014/main" id="{6DC748F3-D45F-3136-A3E6-B238A3396B63}"/>
                    </a:ext>
                  </a:extLst>
                </p:cNvPr>
                <p:cNvPicPr/>
                <p:nvPr/>
              </p:nvPicPr>
              <p:blipFill>
                <a:blip r:embed="rId6718"/>
                <a:stretch>
                  <a:fillRect/>
                </a:stretch>
              </p:blipFill>
              <p:spPr>
                <a:xfrm>
                  <a:off x="1868518" y="-1183780"/>
                  <a:ext cx="2225160" cy="337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19">
              <p14:nvContentPartPr>
                <p14:cNvPr id="4026" name="Ink 4025">
                  <a:extLst>
                    <a:ext uri="{FF2B5EF4-FFF2-40B4-BE49-F238E27FC236}">
                      <a16:creationId xmlns:a16="http://schemas.microsoft.com/office/drawing/2014/main" id="{B3FF115A-9C03-0DD9-4F45-13E024DBD5C6}"/>
                    </a:ext>
                  </a:extLst>
                </p14:cNvPr>
                <p14:cNvContentPartPr/>
                <p14:nvPr/>
              </p14:nvContentPartPr>
              <p14:xfrm>
                <a:off x="1763038" y="-582940"/>
                <a:ext cx="1451160" cy="1552680"/>
              </p14:xfrm>
            </p:contentPart>
          </mc:Choice>
          <mc:Fallback xmlns="">
            <p:pic>
              <p:nvPicPr>
                <p:cNvPr id="4026" name="Ink 4025">
                  <a:extLst>
                    <a:ext uri="{FF2B5EF4-FFF2-40B4-BE49-F238E27FC236}">
                      <a16:creationId xmlns:a16="http://schemas.microsoft.com/office/drawing/2014/main" id="{B3FF115A-9C03-0DD9-4F45-13E024DBD5C6}"/>
                    </a:ext>
                  </a:extLst>
                </p:cNvPr>
                <p:cNvPicPr/>
                <p:nvPr/>
              </p:nvPicPr>
              <p:blipFill>
                <a:blip r:embed="rId6720"/>
                <a:stretch>
                  <a:fillRect/>
                </a:stretch>
              </p:blipFill>
              <p:spPr>
                <a:xfrm>
                  <a:off x="1700398" y="-960580"/>
                  <a:ext cx="1576800" cy="23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21">
              <p14:nvContentPartPr>
                <p14:cNvPr id="4027" name="Ink 4026">
                  <a:extLst>
                    <a:ext uri="{FF2B5EF4-FFF2-40B4-BE49-F238E27FC236}">
                      <a16:creationId xmlns:a16="http://schemas.microsoft.com/office/drawing/2014/main" id="{A584A4E8-3ECE-4441-E5A7-BDB9A3C62EC1}"/>
                    </a:ext>
                  </a:extLst>
                </p14:cNvPr>
                <p14:cNvContentPartPr/>
                <p14:nvPr/>
              </p14:nvContentPartPr>
              <p14:xfrm>
                <a:off x="1117918" y="-794980"/>
                <a:ext cx="2081880" cy="1993320"/>
              </p14:xfrm>
            </p:contentPart>
          </mc:Choice>
          <mc:Fallback xmlns="">
            <p:pic>
              <p:nvPicPr>
                <p:cNvPr id="4027" name="Ink 4026">
                  <a:extLst>
                    <a:ext uri="{FF2B5EF4-FFF2-40B4-BE49-F238E27FC236}">
                      <a16:creationId xmlns:a16="http://schemas.microsoft.com/office/drawing/2014/main" id="{A584A4E8-3ECE-4441-E5A7-BDB9A3C62EC1}"/>
                    </a:ext>
                  </a:extLst>
                </p:cNvPr>
                <p:cNvPicPr/>
                <p:nvPr/>
              </p:nvPicPr>
              <p:blipFill>
                <a:blip r:embed="rId6722"/>
                <a:stretch>
                  <a:fillRect/>
                </a:stretch>
              </p:blipFill>
              <p:spPr>
                <a:xfrm>
                  <a:off x="1054918" y="-1172620"/>
                  <a:ext cx="2207520" cy="27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23">
              <p14:nvContentPartPr>
                <p14:cNvPr id="4028" name="Ink 4027">
                  <a:extLst>
                    <a:ext uri="{FF2B5EF4-FFF2-40B4-BE49-F238E27FC236}">
                      <a16:creationId xmlns:a16="http://schemas.microsoft.com/office/drawing/2014/main" id="{84A7B8B3-1337-97C1-6734-2010ADB79D38}"/>
                    </a:ext>
                  </a:extLst>
                </p14:cNvPr>
                <p14:cNvContentPartPr/>
                <p14:nvPr/>
              </p14:nvContentPartPr>
              <p14:xfrm>
                <a:off x="1141318" y="-587980"/>
                <a:ext cx="1389240" cy="1704240"/>
              </p14:xfrm>
            </p:contentPart>
          </mc:Choice>
          <mc:Fallback xmlns="">
            <p:pic>
              <p:nvPicPr>
                <p:cNvPr id="4028" name="Ink 4027">
                  <a:extLst>
                    <a:ext uri="{FF2B5EF4-FFF2-40B4-BE49-F238E27FC236}">
                      <a16:creationId xmlns:a16="http://schemas.microsoft.com/office/drawing/2014/main" id="{84A7B8B3-1337-97C1-6734-2010ADB79D38}"/>
                    </a:ext>
                  </a:extLst>
                </p:cNvPr>
                <p:cNvPicPr/>
                <p:nvPr/>
              </p:nvPicPr>
              <p:blipFill>
                <a:blip r:embed="rId6724"/>
                <a:stretch>
                  <a:fillRect/>
                </a:stretch>
              </p:blipFill>
              <p:spPr>
                <a:xfrm>
                  <a:off x="1078678" y="-965620"/>
                  <a:ext cx="1514880" cy="245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25">
              <p14:nvContentPartPr>
                <p14:cNvPr id="4029" name="Ink 4028">
                  <a:extLst>
                    <a:ext uri="{FF2B5EF4-FFF2-40B4-BE49-F238E27FC236}">
                      <a16:creationId xmlns:a16="http://schemas.microsoft.com/office/drawing/2014/main" id="{FC99F974-435B-7CB8-AEB4-FC9214D88F25}"/>
                    </a:ext>
                  </a:extLst>
                </p14:cNvPr>
                <p14:cNvContentPartPr/>
                <p14:nvPr/>
              </p14:nvContentPartPr>
              <p14:xfrm>
                <a:off x="1055998" y="-648460"/>
                <a:ext cx="1376640" cy="1679760"/>
              </p14:xfrm>
            </p:contentPart>
          </mc:Choice>
          <mc:Fallback xmlns="">
            <p:pic>
              <p:nvPicPr>
                <p:cNvPr id="4029" name="Ink 4028">
                  <a:extLst>
                    <a:ext uri="{FF2B5EF4-FFF2-40B4-BE49-F238E27FC236}">
                      <a16:creationId xmlns:a16="http://schemas.microsoft.com/office/drawing/2014/main" id="{FC99F974-435B-7CB8-AEB4-FC9214D88F25}"/>
                    </a:ext>
                  </a:extLst>
                </p:cNvPr>
                <p:cNvPicPr/>
                <p:nvPr/>
              </p:nvPicPr>
              <p:blipFill>
                <a:blip r:embed="rId6726"/>
                <a:stretch>
                  <a:fillRect/>
                </a:stretch>
              </p:blipFill>
              <p:spPr>
                <a:xfrm>
                  <a:off x="992998" y="-1026460"/>
                  <a:ext cx="1502280" cy="24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27">
              <p14:nvContentPartPr>
                <p14:cNvPr id="4030" name="Ink 4029">
                  <a:extLst>
                    <a:ext uri="{FF2B5EF4-FFF2-40B4-BE49-F238E27FC236}">
                      <a16:creationId xmlns:a16="http://schemas.microsoft.com/office/drawing/2014/main" id="{DF30CA08-7B75-C524-FE5F-D1346FC9408B}"/>
                    </a:ext>
                  </a:extLst>
                </p14:cNvPr>
                <p14:cNvContentPartPr/>
                <p14:nvPr/>
              </p14:nvContentPartPr>
              <p14:xfrm>
                <a:off x="1007758" y="-454060"/>
                <a:ext cx="1441440" cy="1521000"/>
              </p14:xfrm>
            </p:contentPart>
          </mc:Choice>
          <mc:Fallback xmlns="">
            <p:pic>
              <p:nvPicPr>
                <p:cNvPr id="4030" name="Ink 4029">
                  <a:extLst>
                    <a:ext uri="{FF2B5EF4-FFF2-40B4-BE49-F238E27FC236}">
                      <a16:creationId xmlns:a16="http://schemas.microsoft.com/office/drawing/2014/main" id="{DF30CA08-7B75-C524-FE5F-D1346FC9408B}"/>
                    </a:ext>
                  </a:extLst>
                </p:cNvPr>
                <p:cNvPicPr/>
                <p:nvPr/>
              </p:nvPicPr>
              <p:blipFill>
                <a:blip r:embed="rId6728"/>
                <a:stretch>
                  <a:fillRect/>
                </a:stretch>
              </p:blipFill>
              <p:spPr>
                <a:xfrm>
                  <a:off x="944758" y="-831700"/>
                  <a:ext cx="1567080" cy="22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29">
              <p14:nvContentPartPr>
                <p14:cNvPr id="4031" name="Ink 4030">
                  <a:extLst>
                    <a:ext uri="{FF2B5EF4-FFF2-40B4-BE49-F238E27FC236}">
                      <a16:creationId xmlns:a16="http://schemas.microsoft.com/office/drawing/2014/main" id="{62DFE762-FE2E-7D2E-8C52-0AE82543A213}"/>
                    </a:ext>
                  </a:extLst>
                </p14:cNvPr>
                <p14:cNvContentPartPr/>
                <p14:nvPr/>
              </p14:nvContentPartPr>
              <p14:xfrm>
                <a:off x="1085518" y="-434620"/>
                <a:ext cx="1285920" cy="1597320"/>
              </p14:xfrm>
            </p:contentPart>
          </mc:Choice>
          <mc:Fallback xmlns="">
            <p:pic>
              <p:nvPicPr>
                <p:cNvPr id="4031" name="Ink 4030">
                  <a:extLst>
                    <a:ext uri="{FF2B5EF4-FFF2-40B4-BE49-F238E27FC236}">
                      <a16:creationId xmlns:a16="http://schemas.microsoft.com/office/drawing/2014/main" id="{62DFE762-FE2E-7D2E-8C52-0AE82543A213}"/>
                    </a:ext>
                  </a:extLst>
                </p:cNvPr>
                <p:cNvPicPr/>
                <p:nvPr/>
              </p:nvPicPr>
              <p:blipFill>
                <a:blip r:embed="rId6730"/>
                <a:stretch>
                  <a:fillRect/>
                </a:stretch>
              </p:blipFill>
              <p:spPr>
                <a:xfrm>
                  <a:off x="1022518" y="-812260"/>
                  <a:ext cx="1411560" cy="235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31">
              <p14:nvContentPartPr>
                <p14:cNvPr id="4032" name="Ink 4031">
                  <a:extLst>
                    <a:ext uri="{FF2B5EF4-FFF2-40B4-BE49-F238E27FC236}">
                      <a16:creationId xmlns:a16="http://schemas.microsoft.com/office/drawing/2014/main" id="{9EB0CA5F-4320-2B5E-6A49-099A170DAD9B}"/>
                    </a:ext>
                  </a:extLst>
                </p14:cNvPr>
                <p14:cNvContentPartPr/>
                <p14:nvPr/>
              </p14:nvContentPartPr>
              <p14:xfrm>
                <a:off x="1323838" y="-661060"/>
                <a:ext cx="1567800" cy="2178360"/>
              </p14:xfrm>
            </p:contentPart>
          </mc:Choice>
          <mc:Fallback xmlns="">
            <p:pic>
              <p:nvPicPr>
                <p:cNvPr id="4032" name="Ink 4031">
                  <a:extLst>
                    <a:ext uri="{FF2B5EF4-FFF2-40B4-BE49-F238E27FC236}">
                      <a16:creationId xmlns:a16="http://schemas.microsoft.com/office/drawing/2014/main" id="{9EB0CA5F-4320-2B5E-6A49-099A170DAD9B}"/>
                    </a:ext>
                  </a:extLst>
                </p:cNvPr>
                <p:cNvPicPr/>
                <p:nvPr/>
              </p:nvPicPr>
              <p:blipFill>
                <a:blip r:embed="rId6732"/>
                <a:stretch>
                  <a:fillRect/>
                </a:stretch>
              </p:blipFill>
              <p:spPr>
                <a:xfrm>
                  <a:off x="1260838" y="-1039060"/>
                  <a:ext cx="1693440" cy="29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33">
              <p14:nvContentPartPr>
                <p14:cNvPr id="4033" name="Ink 4032">
                  <a:extLst>
                    <a:ext uri="{FF2B5EF4-FFF2-40B4-BE49-F238E27FC236}">
                      <a16:creationId xmlns:a16="http://schemas.microsoft.com/office/drawing/2014/main" id="{CCF9C7C8-56AC-EE5C-41BE-DA96C905BB5D}"/>
                    </a:ext>
                  </a:extLst>
                </p14:cNvPr>
                <p14:cNvContentPartPr/>
                <p14:nvPr/>
              </p14:nvContentPartPr>
              <p14:xfrm>
                <a:off x="2247238" y="791180"/>
                <a:ext cx="1040400" cy="1167480"/>
              </p14:xfrm>
            </p:contentPart>
          </mc:Choice>
          <mc:Fallback xmlns="">
            <p:pic>
              <p:nvPicPr>
                <p:cNvPr id="4033" name="Ink 4032">
                  <a:extLst>
                    <a:ext uri="{FF2B5EF4-FFF2-40B4-BE49-F238E27FC236}">
                      <a16:creationId xmlns:a16="http://schemas.microsoft.com/office/drawing/2014/main" id="{CCF9C7C8-56AC-EE5C-41BE-DA96C905BB5D}"/>
                    </a:ext>
                  </a:extLst>
                </p:cNvPr>
                <p:cNvPicPr/>
                <p:nvPr/>
              </p:nvPicPr>
              <p:blipFill>
                <a:blip r:embed="rId6734"/>
                <a:stretch>
                  <a:fillRect/>
                </a:stretch>
              </p:blipFill>
              <p:spPr>
                <a:xfrm>
                  <a:off x="2184598" y="413540"/>
                  <a:ext cx="1166040" cy="19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35">
              <p14:nvContentPartPr>
                <p14:cNvPr id="4034" name="Ink 4033">
                  <a:extLst>
                    <a:ext uri="{FF2B5EF4-FFF2-40B4-BE49-F238E27FC236}">
                      <a16:creationId xmlns:a16="http://schemas.microsoft.com/office/drawing/2014/main" id="{CC524DEC-18F0-63C4-C1DF-B62383980D2E}"/>
                    </a:ext>
                  </a:extLst>
                </p14:cNvPr>
                <p14:cNvContentPartPr/>
                <p14:nvPr/>
              </p14:nvContentPartPr>
              <p14:xfrm>
                <a:off x="2063998" y="1113020"/>
                <a:ext cx="1137240" cy="1212480"/>
              </p14:xfrm>
            </p:contentPart>
          </mc:Choice>
          <mc:Fallback xmlns="">
            <p:pic>
              <p:nvPicPr>
                <p:cNvPr id="4034" name="Ink 4033">
                  <a:extLst>
                    <a:ext uri="{FF2B5EF4-FFF2-40B4-BE49-F238E27FC236}">
                      <a16:creationId xmlns:a16="http://schemas.microsoft.com/office/drawing/2014/main" id="{CC524DEC-18F0-63C4-C1DF-B62383980D2E}"/>
                    </a:ext>
                  </a:extLst>
                </p:cNvPr>
                <p:cNvPicPr/>
                <p:nvPr/>
              </p:nvPicPr>
              <p:blipFill>
                <a:blip r:embed="rId6736"/>
                <a:stretch>
                  <a:fillRect/>
                </a:stretch>
              </p:blipFill>
              <p:spPr>
                <a:xfrm>
                  <a:off x="2001358" y="735380"/>
                  <a:ext cx="1262880" cy="19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37">
              <p14:nvContentPartPr>
                <p14:cNvPr id="4035" name="Ink 4034">
                  <a:extLst>
                    <a:ext uri="{FF2B5EF4-FFF2-40B4-BE49-F238E27FC236}">
                      <a16:creationId xmlns:a16="http://schemas.microsoft.com/office/drawing/2014/main" id="{57436B5B-EA59-C0AD-F77B-9AEC4C24B2EC}"/>
                    </a:ext>
                  </a:extLst>
                </p14:cNvPr>
                <p14:cNvContentPartPr/>
                <p14:nvPr/>
              </p14:nvContentPartPr>
              <p14:xfrm>
                <a:off x="2378998" y="1449620"/>
                <a:ext cx="345600" cy="462240"/>
              </p14:xfrm>
            </p:contentPart>
          </mc:Choice>
          <mc:Fallback xmlns="">
            <p:pic>
              <p:nvPicPr>
                <p:cNvPr id="4035" name="Ink 4034">
                  <a:extLst>
                    <a:ext uri="{FF2B5EF4-FFF2-40B4-BE49-F238E27FC236}">
                      <a16:creationId xmlns:a16="http://schemas.microsoft.com/office/drawing/2014/main" id="{57436B5B-EA59-C0AD-F77B-9AEC4C24B2EC}"/>
                    </a:ext>
                  </a:extLst>
                </p:cNvPr>
                <p:cNvPicPr/>
                <p:nvPr/>
              </p:nvPicPr>
              <p:blipFill>
                <a:blip r:embed="rId6738"/>
                <a:stretch>
                  <a:fillRect/>
                </a:stretch>
              </p:blipFill>
              <p:spPr>
                <a:xfrm>
                  <a:off x="2315998" y="1071620"/>
                  <a:ext cx="471240" cy="12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39">
              <p14:nvContentPartPr>
                <p14:cNvPr id="4036" name="Ink 4035">
                  <a:extLst>
                    <a:ext uri="{FF2B5EF4-FFF2-40B4-BE49-F238E27FC236}">
                      <a16:creationId xmlns:a16="http://schemas.microsoft.com/office/drawing/2014/main" id="{C5AAE953-6BF6-051F-CC26-3097A11054FA}"/>
                    </a:ext>
                  </a:extLst>
                </p14:cNvPr>
                <p14:cNvContentPartPr/>
                <p14:nvPr/>
              </p14:nvContentPartPr>
              <p14:xfrm>
                <a:off x="1780678" y="648260"/>
                <a:ext cx="473400" cy="645120"/>
              </p14:xfrm>
            </p:contentPart>
          </mc:Choice>
          <mc:Fallback xmlns="">
            <p:pic>
              <p:nvPicPr>
                <p:cNvPr id="4036" name="Ink 4035">
                  <a:extLst>
                    <a:ext uri="{FF2B5EF4-FFF2-40B4-BE49-F238E27FC236}">
                      <a16:creationId xmlns:a16="http://schemas.microsoft.com/office/drawing/2014/main" id="{C5AAE953-6BF6-051F-CC26-3097A11054FA}"/>
                    </a:ext>
                  </a:extLst>
                </p:cNvPr>
                <p:cNvPicPr/>
                <p:nvPr/>
              </p:nvPicPr>
              <p:blipFill>
                <a:blip r:embed="rId6740"/>
                <a:stretch>
                  <a:fillRect/>
                </a:stretch>
              </p:blipFill>
              <p:spPr>
                <a:xfrm>
                  <a:off x="1718038" y="270260"/>
                  <a:ext cx="599040" cy="14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41">
              <p14:nvContentPartPr>
                <p14:cNvPr id="4037" name="Ink 4036">
                  <a:extLst>
                    <a:ext uri="{FF2B5EF4-FFF2-40B4-BE49-F238E27FC236}">
                      <a16:creationId xmlns:a16="http://schemas.microsoft.com/office/drawing/2014/main" id="{744797D9-36B4-6AED-AD76-50C897EEB20B}"/>
                    </a:ext>
                  </a:extLst>
                </p14:cNvPr>
                <p14:cNvContentPartPr/>
                <p14:nvPr/>
              </p14:nvContentPartPr>
              <p14:xfrm>
                <a:off x="1818838" y="785420"/>
                <a:ext cx="732600" cy="910440"/>
              </p14:xfrm>
            </p:contentPart>
          </mc:Choice>
          <mc:Fallback xmlns="">
            <p:pic>
              <p:nvPicPr>
                <p:cNvPr id="4037" name="Ink 4036">
                  <a:extLst>
                    <a:ext uri="{FF2B5EF4-FFF2-40B4-BE49-F238E27FC236}">
                      <a16:creationId xmlns:a16="http://schemas.microsoft.com/office/drawing/2014/main" id="{744797D9-36B4-6AED-AD76-50C897EEB20B}"/>
                    </a:ext>
                  </a:extLst>
                </p:cNvPr>
                <p:cNvPicPr/>
                <p:nvPr/>
              </p:nvPicPr>
              <p:blipFill>
                <a:blip r:embed="rId6742"/>
                <a:stretch>
                  <a:fillRect/>
                </a:stretch>
              </p:blipFill>
              <p:spPr>
                <a:xfrm>
                  <a:off x="1755838" y="407420"/>
                  <a:ext cx="858240" cy="166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43">
              <p14:nvContentPartPr>
                <p14:cNvPr id="4038" name="Ink 4037">
                  <a:extLst>
                    <a:ext uri="{FF2B5EF4-FFF2-40B4-BE49-F238E27FC236}">
                      <a16:creationId xmlns:a16="http://schemas.microsoft.com/office/drawing/2014/main" id="{C28D8E9A-74C7-43A2-E23A-3A1D61027308}"/>
                    </a:ext>
                  </a:extLst>
                </p14:cNvPr>
                <p14:cNvContentPartPr/>
                <p14:nvPr/>
              </p14:nvContentPartPr>
              <p14:xfrm>
                <a:off x="1378198" y="137060"/>
                <a:ext cx="695160" cy="1039320"/>
              </p14:xfrm>
            </p:contentPart>
          </mc:Choice>
          <mc:Fallback xmlns="">
            <p:pic>
              <p:nvPicPr>
                <p:cNvPr id="4038" name="Ink 4037">
                  <a:extLst>
                    <a:ext uri="{FF2B5EF4-FFF2-40B4-BE49-F238E27FC236}">
                      <a16:creationId xmlns:a16="http://schemas.microsoft.com/office/drawing/2014/main" id="{C28D8E9A-74C7-43A2-E23A-3A1D61027308}"/>
                    </a:ext>
                  </a:extLst>
                </p:cNvPr>
                <p:cNvPicPr/>
                <p:nvPr/>
              </p:nvPicPr>
              <p:blipFill>
                <a:blip r:embed="rId6744"/>
                <a:stretch>
                  <a:fillRect/>
                </a:stretch>
              </p:blipFill>
              <p:spPr>
                <a:xfrm>
                  <a:off x="1315558" y="-240940"/>
                  <a:ext cx="820800" cy="179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45">
              <p14:nvContentPartPr>
                <p14:cNvPr id="4039" name="Ink 4038">
                  <a:extLst>
                    <a:ext uri="{FF2B5EF4-FFF2-40B4-BE49-F238E27FC236}">
                      <a16:creationId xmlns:a16="http://schemas.microsoft.com/office/drawing/2014/main" id="{9B5A4E70-D7B7-57FC-9E99-C2DA9AB12301}"/>
                    </a:ext>
                  </a:extLst>
                </p14:cNvPr>
                <p14:cNvContentPartPr/>
                <p14:nvPr/>
              </p14:nvContentPartPr>
              <p14:xfrm>
                <a:off x="1333918" y="11060"/>
                <a:ext cx="1784880" cy="2284200"/>
              </p14:xfrm>
            </p:contentPart>
          </mc:Choice>
          <mc:Fallback xmlns="">
            <p:pic>
              <p:nvPicPr>
                <p:cNvPr id="4039" name="Ink 4038">
                  <a:extLst>
                    <a:ext uri="{FF2B5EF4-FFF2-40B4-BE49-F238E27FC236}">
                      <a16:creationId xmlns:a16="http://schemas.microsoft.com/office/drawing/2014/main" id="{9B5A4E70-D7B7-57FC-9E99-C2DA9AB12301}"/>
                    </a:ext>
                  </a:extLst>
                </p:cNvPr>
                <p:cNvPicPr/>
                <p:nvPr/>
              </p:nvPicPr>
              <p:blipFill>
                <a:blip r:embed="rId6746"/>
                <a:stretch>
                  <a:fillRect/>
                </a:stretch>
              </p:blipFill>
              <p:spPr>
                <a:xfrm>
                  <a:off x="1270918" y="-366580"/>
                  <a:ext cx="1910520" cy="30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47">
              <p14:nvContentPartPr>
                <p14:cNvPr id="4040" name="Ink 4039">
                  <a:extLst>
                    <a:ext uri="{FF2B5EF4-FFF2-40B4-BE49-F238E27FC236}">
                      <a16:creationId xmlns:a16="http://schemas.microsoft.com/office/drawing/2014/main" id="{3938977D-F3DA-9F66-1114-84948E282EFC}"/>
                    </a:ext>
                  </a:extLst>
                </p14:cNvPr>
                <p14:cNvContentPartPr/>
                <p14:nvPr/>
              </p14:nvContentPartPr>
              <p14:xfrm>
                <a:off x="1122238" y="-352900"/>
                <a:ext cx="786600" cy="1188000"/>
              </p14:xfrm>
            </p:contentPart>
          </mc:Choice>
          <mc:Fallback xmlns="">
            <p:pic>
              <p:nvPicPr>
                <p:cNvPr id="4040" name="Ink 4039">
                  <a:extLst>
                    <a:ext uri="{FF2B5EF4-FFF2-40B4-BE49-F238E27FC236}">
                      <a16:creationId xmlns:a16="http://schemas.microsoft.com/office/drawing/2014/main" id="{3938977D-F3DA-9F66-1114-84948E282EFC}"/>
                    </a:ext>
                  </a:extLst>
                </p:cNvPr>
                <p:cNvPicPr/>
                <p:nvPr/>
              </p:nvPicPr>
              <p:blipFill>
                <a:blip r:embed="rId6748"/>
                <a:stretch>
                  <a:fillRect/>
                </a:stretch>
              </p:blipFill>
              <p:spPr>
                <a:xfrm>
                  <a:off x="1059238" y="-730900"/>
                  <a:ext cx="912240" cy="19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49">
              <p14:nvContentPartPr>
                <p14:cNvPr id="4042" name="Ink 4041">
                  <a:extLst>
                    <a:ext uri="{FF2B5EF4-FFF2-40B4-BE49-F238E27FC236}">
                      <a16:creationId xmlns:a16="http://schemas.microsoft.com/office/drawing/2014/main" id="{1A0028E5-47C1-548A-22FA-69F2DBB8B81D}"/>
                    </a:ext>
                  </a:extLst>
                </p14:cNvPr>
                <p14:cNvContentPartPr/>
                <p14:nvPr/>
              </p14:nvContentPartPr>
              <p14:xfrm>
                <a:off x="922078" y="-738100"/>
                <a:ext cx="2374200" cy="2951640"/>
              </p14:xfrm>
            </p:contentPart>
          </mc:Choice>
          <mc:Fallback xmlns="">
            <p:pic>
              <p:nvPicPr>
                <p:cNvPr id="4042" name="Ink 4041">
                  <a:extLst>
                    <a:ext uri="{FF2B5EF4-FFF2-40B4-BE49-F238E27FC236}">
                      <a16:creationId xmlns:a16="http://schemas.microsoft.com/office/drawing/2014/main" id="{1A0028E5-47C1-548A-22FA-69F2DBB8B81D}"/>
                    </a:ext>
                  </a:extLst>
                </p:cNvPr>
                <p:cNvPicPr/>
                <p:nvPr/>
              </p:nvPicPr>
              <p:blipFill>
                <a:blip r:embed="rId6750"/>
                <a:stretch>
                  <a:fillRect/>
                </a:stretch>
              </p:blipFill>
              <p:spPr>
                <a:xfrm>
                  <a:off x="859078" y="-1115740"/>
                  <a:ext cx="2499840" cy="37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51">
              <p14:nvContentPartPr>
                <p14:cNvPr id="4043" name="Ink 4042">
                  <a:extLst>
                    <a:ext uri="{FF2B5EF4-FFF2-40B4-BE49-F238E27FC236}">
                      <a16:creationId xmlns:a16="http://schemas.microsoft.com/office/drawing/2014/main" id="{0C68BBD8-34FD-C6B8-0534-47214411BF94}"/>
                    </a:ext>
                  </a:extLst>
                </p14:cNvPr>
                <p14:cNvContentPartPr/>
                <p14:nvPr/>
              </p14:nvContentPartPr>
              <p14:xfrm>
                <a:off x="1361998" y="180980"/>
                <a:ext cx="2051280" cy="2206800"/>
              </p14:xfrm>
            </p:contentPart>
          </mc:Choice>
          <mc:Fallback xmlns="">
            <p:pic>
              <p:nvPicPr>
                <p:cNvPr id="4043" name="Ink 4042">
                  <a:extLst>
                    <a:ext uri="{FF2B5EF4-FFF2-40B4-BE49-F238E27FC236}">
                      <a16:creationId xmlns:a16="http://schemas.microsoft.com/office/drawing/2014/main" id="{0C68BBD8-34FD-C6B8-0534-47214411BF94}"/>
                    </a:ext>
                  </a:extLst>
                </p:cNvPr>
                <p:cNvPicPr/>
                <p:nvPr/>
              </p:nvPicPr>
              <p:blipFill>
                <a:blip r:embed="rId6752"/>
                <a:stretch>
                  <a:fillRect/>
                </a:stretch>
              </p:blipFill>
              <p:spPr>
                <a:xfrm>
                  <a:off x="1299358" y="-197020"/>
                  <a:ext cx="2176920" cy="29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53">
              <p14:nvContentPartPr>
                <p14:cNvPr id="4044" name="Ink 4043">
                  <a:extLst>
                    <a:ext uri="{FF2B5EF4-FFF2-40B4-BE49-F238E27FC236}">
                      <a16:creationId xmlns:a16="http://schemas.microsoft.com/office/drawing/2014/main" id="{7D877A76-B398-FEFC-FB93-262F86DD8E68}"/>
                    </a:ext>
                  </a:extLst>
                </p14:cNvPr>
                <p14:cNvContentPartPr/>
                <p14:nvPr/>
              </p14:nvContentPartPr>
              <p14:xfrm>
                <a:off x="956278" y="-461620"/>
                <a:ext cx="1363680" cy="1944720"/>
              </p14:xfrm>
            </p:contentPart>
          </mc:Choice>
          <mc:Fallback xmlns="">
            <p:pic>
              <p:nvPicPr>
                <p:cNvPr id="4044" name="Ink 4043">
                  <a:extLst>
                    <a:ext uri="{FF2B5EF4-FFF2-40B4-BE49-F238E27FC236}">
                      <a16:creationId xmlns:a16="http://schemas.microsoft.com/office/drawing/2014/main" id="{7D877A76-B398-FEFC-FB93-262F86DD8E68}"/>
                    </a:ext>
                  </a:extLst>
                </p:cNvPr>
                <p:cNvPicPr/>
                <p:nvPr/>
              </p:nvPicPr>
              <p:blipFill>
                <a:blip r:embed="rId6754"/>
                <a:stretch>
                  <a:fillRect/>
                </a:stretch>
              </p:blipFill>
              <p:spPr>
                <a:xfrm>
                  <a:off x="893278" y="-839620"/>
                  <a:ext cx="1489320" cy="270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55">
              <p14:nvContentPartPr>
                <p14:cNvPr id="4045" name="Ink 4044">
                  <a:extLst>
                    <a:ext uri="{FF2B5EF4-FFF2-40B4-BE49-F238E27FC236}">
                      <a16:creationId xmlns:a16="http://schemas.microsoft.com/office/drawing/2014/main" id="{C12CE267-C6E7-77B3-5E19-EEAB719A68A4}"/>
                    </a:ext>
                  </a:extLst>
                </p14:cNvPr>
                <p14:cNvContentPartPr/>
                <p14:nvPr/>
              </p14:nvContentPartPr>
              <p14:xfrm>
                <a:off x="1981558" y="965420"/>
                <a:ext cx="1522080" cy="2003040"/>
              </p14:xfrm>
            </p:contentPart>
          </mc:Choice>
          <mc:Fallback xmlns="">
            <p:pic>
              <p:nvPicPr>
                <p:cNvPr id="4045" name="Ink 4044">
                  <a:extLst>
                    <a:ext uri="{FF2B5EF4-FFF2-40B4-BE49-F238E27FC236}">
                      <a16:creationId xmlns:a16="http://schemas.microsoft.com/office/drawing/2014/main" id="{C12CE267-C6E7-77B3-5E19-EEAB719A68A4}"/>
                    </a:ext>
                  </a:extLst>
                </p:cNvPr>
                <p:cNvPicPr/>
                <p:nvPr/>
              </p:nvPicPr>
              <p:blipFill>
                <a:blip r:embed="rId6756"/>
                <a:stretch>
                  <a:fillRect/>
                </a:stretch>
              </p:blipFill>
              <p:spPr>
                <a:xfrm>
                  <a:off x="1918918" y="587780"/>
                  <a:ext cx="1647720" cy="27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57">
              <p14:nvContentPartPr>
                <p14:cNvPr id="4046" name="Ink 4045">
                  <a:extLst>
                    <a:ext uri="{FF2B5EF4-FFF2-40B4-BE49-F238E27FC236}">
                      <a16:creationId xmlns:a16="http://schemas.microsoft.com/office/drawing/2014/main" id="{3A9F39F9-432E-0137-307B-997AF66E69AE}"/>
                    </a:ext>
                  </a:extLst>
                </p14:cNvPr>
                <p14:cNvContentPartPr/>
                <p14:nvPr/>
              </p14:nvContentPartPr>
              <p14:xfrm>
                <a:off x="1064278" y="-139060"/>
                <a:ext cx="763920" cy="1202760"/>
              </p14:xfrm>
            </p:contentPart>
          </mc:Choice>
          <mc:Fallback xmlns="">
            <p:pic>
              <p:nvPicPr>
                <p:cNvPr id="4046" name="Ink 4045">
                  <a:extLst>
                    <a:ext uri="{FF2B5EF4-FFF2-40B4-BE49-F238E27FC236}">
                      <a16:creationId xmlns:a16="http://schemas.microsoft.com/office/drawing/2014/main" id="{3A9F39F9-432E-0137-307B-997AF66E69AE}"/>
                    </a:ext>
                  </a:extLst>
                </p:cNvPr>
                <p:cNvPicPr/>
                <p:nvPr/>
              </p:nvPicPr>
              <p:blipFill>
                <a:blip r:embed="rId6758"/>
                <a:stretch>
                  <a:fillRect/>
                </a:stretch>
              </p:blipFill>
              <p:spPr>
                <a:xfrm>
                  <a:off x="1001638" y="-517060"/>
                  <a:ext cx="889560" cy="19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59">
              <p14:nvContentPartPr>
                <p14:cNvPr id="4047" name="Ink 4046">
                  <a:extLst>
                    <a:ext uri="{FF2B5EF4-FFF2-40B4-BE49-F238E27FC236}">
                      <a16:creationId xmlns:a16="http://schemas.microsoft.com/office/drawing/2014/main" id="{D2EF6673-73F2-4070-4D8D-B4C598FBD8F8}"/>
                    </a:ext>
                  </a:extLst>
                </p14:cNvPr>
                <p14:cNvContentPartPr/>
                <p14:nvPr/>
              </p14:nvContentPartPr>
              <p14:xfrm>
                <a:off x="1617958" y="886940"/>
                <a:ext cx="1887120" cy="2582640"/>
              </p14:xfrm>
            </p:contentPart>
          </mc:Choice>
          <mc:Fallback xmlns="">
            <p:pic>
              <p:nvPicPr>
                <p:cNvPr id="4047" name="Ink 4046">
                  <a:extLst>
                    <a:ext uri="{FF2B5EF4-FFF2-40B4-BE49-F238E27FC236}">
                      <a16:creationId xmlns:a16="http://schemas.microsoft.com/office/drawing/2014/main" id="{D2EF6673-73F2-4070-4D8D-B4C598FBD8F8}"/>
                    </a:ext>
                  </a:extLst>
                </p:cNvPr>
                <p:cNvPicPr/>
                <p:nvPr/>
              </p:nvPicPr>
              <p:blipFill>
                <a:blip r:embed="rId6760"/>
                <a:stretch>
                  <a:fillRect/>
                </a:stretch>
              </p:blipFill>
              <p:spPr>
                <a:xfrm>
                  <a:off x="1555318" y="508940"/>
                  <a:ext cx="2012760" cy="333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61">
              <p14:nvContentPartPr>
                <p14:cNvPr id="4048" name="Ink 4047">
                  <a:extLst>
                    <a:ext uri="{FF2B5EF4-FFF2-40B4-BE49-F238E27FC236}">
                      <a16:creationId xmlns:a16="http://schemas.microsoft.com/office/drawing/2014/main" id="{B3EFD2C2-019E-5EF3-D488-25BDBC0B63D9}"/>
                    </a:ext>
                  </a:extLst>
                </p14:cNvPr>
                <p14:cNvContentPartPr/>
                <p14:nvPr/>
              </p14:nvContentPartPr>
              <p14:xfrm>
                <a:off x="680878" y="-301780"/>
                <a:ext cx="1545120" cy="2085840"/>
              </p14:xfrm>
            </p:contentPart>
          </mc:Choice>
          <mc:Fallback xmlns="">
            <p:pic>
              <p:nvPicPr>
                <p:cNvPr id="4048" name="Ink 4047">
                  <a:extLst>
                    <a:ext uri="{FF2B5EF4-FFF2-40B4-BE49-F238E27FC236}">
                      <a16:creationId xmlns:a16="http://schemas.microsoft.com/office/drawing/2014/main" id="{B3EFD2C2-019E-5EF3-D488-25BDBC0B63D9}"/>
                    </a:ext>
                  </a:extLst>
                </p:cNvPr>
                <p:cNvPicPr/>
                <p:nvPr/>
              </p:nvPicPr>
              <p:blipFill>
                <a:blip r:embed="rId6762"/>
                <a:stretch>
                  <a:fillRect/>
                </a:stretch>
              </p:blipFill>
              <p:spPr>
                <a:xfrm>
                  <a:off x="618238" y="-679420"/>
                  <a:ext cx="1670760" cy="28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63">
              <p14:nvContentPartPr>
                <p14:cNvPr id="4050" name="Ink 4049">
                  <a:extLst>
                    <a:ext uri="{FF2B5EF4-FFF2-40B4-BE49-F238E27FC236}">
                      <a16:creationId xmlns:a16="http://schemas.microsoft.com/office/drawing/2014/main" id="{4951514F-5079-E110-270E-A85D93DCC8FA}"/>
                    </a:ext>
                  </a:extLst>
                </p14:cNvPr>
                <p14:cNvContentPartPr/>
                <p14:nvPr/>
              </p14:nvContentPartPr>
              <p14:xfrm>
                <a:off x="47998" y="711980"/>
                <a:ext cx="747720" cy="1229760"/>
              </p14:xfrm>
            </p:contentPart>
          </mc:Choice>
          <mc:Fallback xmlns="">
            <p:pic>
              <p:nvPicPr>
                <p:cNvPr id="4050" name="Ink 4049">
                  <a:extLst>
                    <a:ext uri="{FF2B5EF4-FFF2-40B4-BE49-F238E27FC236}">
                      <a16:creationId xmlns:a16="http://schemas.microsoft.com/office/drawing/2014/main" id="{4951514F-5079-E110-270E-A85D93DCC8FA}"/>
                    </a:ext>
                  </a:extLst>
                </p:cNvPr>
                <p:cNvPicPr/>
                <p:nvPr/>
              </p:nvPicPr>
              <p:blipFill>
                <a:blip r:embed="rId6764"/>
                <a:stretch>
                  <a:fillRect/>
                </a:stretch>
              </p:blipFill>
              <p:spPr>
                <a:xfrm>
                  <a:off x="-14642" y="333980"/>
                  <a:ext cx="873360" cy="19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65">
              <p14:nvContentPartPr>
                <p14:cNvPr id="4051" name="Ink 4050">
                  <a:extLst>
                    <a:ext uri="{FF2B5EF4-FFF2-40B4-BE49-F238E27FC236}">
                      <a16:creationId xmlns:a16="http://schemas.microsoft.com/office/drawing/2014/main" id="{CF0F20A1-9460-9001-3623-1541AE48EDBE}"/>
                    </a:ext>
                  </a:extLst>
                </p14:cNvPr>
                <p14:cNvContentPartPr/>
                <p14:nvPr/>
              </p14:nvContentPartPr>
              <p14:xfrm>
                <a:off x="-108962" y="506780"/>
                <a:ext cx="946080" cy="1525680"/>
              </p14:xfrm>
            </p:contentPart>
          </mc:Choice>
          <mc:Fallback xmlns="">
            <p:pic>
              <p:nvPicPr>
                <p:cNvPr id="4051" name="Ink 4050">
                  <a:extLst>
                    <a:ext uri="{FF2B5EF4-FFF2-40B4-BE49-F238E27FC236}">
                      <a16:creationId xmlns:a16="http://schemas.microsoft.com/office/drawing/2014/main" id="{CF0F20A1-9460-9001-3623-1541AE48EDBE}"/>
                    </a:ext>
                  </a:extLst>
                </p:cNvPr>
                <p:cNvPicPr/>
                <p:nvPr/>
              </p:nvPicPr>
              <p:blipFill>
                <a:blip r:embed="rId6766"/>
                <a:stretch>
                  <a:fillRect/>
                </a:stretch>
              </p:blipFill>
              <p:spPr>
                <a:xfrm>
                  <a:off x="-171602" y="128780"/>
                  <a:ext cx="1071720" cy="22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67">
              <p14:nvContentPartPr>
                <p14:cNvPr id="4052" name="Ink 4051">
                  <a:extLst>
                    <a:ext uri="{FF2B5EF4-FFF2-40B4-BE49-F238E27FC236}">
                      <a16:creationId xmlns:a16="http://schemas.microsoft.com/office/drawing/2014/main" id="{175F97D9-C720-31F3-AE81-851A0C22A563}"/>
                    </a:ext>
                  </a:extLst>
                </p14:cNvPr>
                <p14:cNvContentPartPr/>
                <p14:nvPr/>
              </p14:nvContentPartPr>
              <p14:xfrm>
                <a:off x="-386522" y="544940"/>
                <a:ext cx="971280" cy="1402920"/>
              </p14:xfrm>
            </p:contentPart>
          </mc:Choice>
          <mc:Fallback xmlns="">
            <p:pic>
              <p:nvPicPr>
                <p:cNvPr id="4052" name="Ink 4051">
                  <a:extLst>
                    <a:ext uri="{FF2B5EF4-FFF2-40B4-BE49-F238E27FC236}">
                      <a16:creationId xmlns:a16="http://schemas.microsoft.com/office/drawing/2014/main" id="{175F97D9-C720-31F3-AE81-851A0C22A563}"/>
                    </a:ext>
                  </a:extLst>
                </p:cNvPr>
                <p:cNvPicPr/>
                <p:nvPr/>
              </p:nvPicPr>
              <p:blipFill>
                <a:blip r:embed="rId6768"/>
                <a:stretch>
                  <a:fillRect/>
                </a:stretch>
              </p:blipFill>
              <p:spPr>
                <a:xfrm>
                  <a:off x="-449522" y="167300"/>
                  <a:ext cx="1096920" cy="21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69">
              <p14:nvContentPartPr>
                <p14:cNvPr id="4053" name="Ink 4052">
                  <a:extLst>
                    <a:ext uri="{FF2B5EF4-FFF2-40B4-BE49-F238E27FC236}">
                      <a16:creationId xmlns:a16="http://schemas.microsoft.com/office/drawing/2014/main" id="{0D9EE05F-F5AE-2436-9A2A-79DA0801914B}"/>
                    </a:ext>
                  </a:extLst>
                </p14:cNvPr>
                <p14:cNvContentPartPr/>
                <p14:nvPr/>
              </p14:nvContentPartPr>
              <p14:xfrm>
                <a:off x="-341522" y="185660"/>
                <a:ext cx="1387080" cy="2374560"/>
              </p14:xfrm>
            </p:contentPart>
          </mc:Choice>
          <mc:Fallback xmlns="">
            <p:pic>
              <p:nvPicPr>
                <p:cNvPr id="4053" name="Ink 4052">
                  <a:extLst>
                    <a:ext uri="{FF2B5EF4-FFF2-40B4-BE49-F238E27FC236}">
                      <a16:creationId xmlns:a16="http://schemas.microsoft.com/office/drawing/2014/main" id="{0D9EE05F-F5AE-2436-9A2A-79DA0801914B}"/>
                    </a:ext>
                  </a:extLst>
                </p:cNvPr>
                <p:cNvPicPr/>
                <p:nvPr/>
              </p:nvPicPr>
              <p:blipFill>
                <a:blip r:embed="rId6770"/>
                <a:stretch>
                  <a:fillRect/>
                </a:stretch>
              </p:blipFill>
              <p:spPr>
                <a:xfrm>
                  <a:off x="-404162" y="-192340"/>
                  <a:ext cx="1512720" cy="31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71">
              <p14:nvContentPartPr>
                <p14:cNvPr id="4054" name="Ink 4053">
                  <a:extLst>
                    <a:ext uri="{FF2B5EF4-FFF2-40B4-BE49-F238E27FC236}">
                      <a16:creationId xmlns:a16="http://schemas.microsoft.com/office/drawing/2014/main" id="{2E4C0E56-E93A-116D-EDEF-A24238C58C6E}"/>
                    </a:ext>
                  </a:extLst>
                </p14:cNvPr>
                <p14:cNvContentPartPr/>
                <p14:nvPr/>
              </p14:nvContentPartPr>
              <p14:xfrm>
                <a:off x="-152522" y="350900"/>
                <a:ext cx="1139400" cy="1934280"/>
              </p14:xfrm>
            </p:contentPart>
          </mc:Choice>
          <mc:Fallback xmlns="">
            <p:pic>
              <p:nvPicPr>
                <p:cNvPr id="4054" name="Ink 4053">
                  <a:extLst>
                    <a:ext uri="{FF2B5EF4-FFF2-40B4-BE49-F238E27FC236}">
                      <a16:creationId xmlns:a16="http://schemas.microsoft.com/office/drawing/2014/main" id="{2E4C0E56-E93A-116D-EDEF-A24238C58C6E}"/>
                    </a:ext>
                  </a:extLst>
                </p:cNvPr>
                <p:cNvPicPr/>
                <p:nvPr/>
              </p:nvPicPr>
              <p:blipFill>
                <a:blip r:embed="rId6772"/>
                <a:stretch>
                  <a:fillRect/>
                </a:stretch>
              </p:blipFill>
              <p:spPr>
                <a:xfrm>
                  <a:off x="-215522" y="-27100"/>
                  <a:ext cx="1265040" cy="268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73">
              <p14:nvContentPartPr>
                <p14:cNvPr id="4055" name="Ink 4054">
                  <a:extLst>
                    <a:ext uri="{FF2B5EF4-FFF2-40B4-BE49-F238E27FC236}">
                      <a16:creationId xmlns:a16="http://schemas.microsoft.com/office/drawing/2014/main" id="{D90C330C-71D1-5E29-5A64-6DEE013B4E0D}"/>
                    </a:ext>
                  </a:extLst>
                </p14:cNvPr>
                <p14:cNvContentPartPr/>
                <p14:nvPr/>
              </p14:nvContentPartPr>
              <p14:xfrm>
                <a:off x="-134162" y="423620"/>
                <a:ext cx="1179360" cy="1854720"/>
              </p14:xfrm>
            </p:contentPart>
          </mc:Choice>
          <mc:Fallback xmlns="">
            <p:pic>
              <p:nvPicPr>
                <p:cNvPr id="4055" name="Ink 4054">
                  <a:extLst>
                    <a:ext uri="{FF2B5EF4-FFF2-40B4-BE49-F238E27FC236}">
                      <a16:creationId xmlns:a16="http://schemas.microsoft.com/office/drawing/2014/main" id="{D90C330C-71D1-5E29-5A64-6DEE013B4E0D}"/>
                    </a:ext>
                  </a:extLst>
                </p:cNvPr>
                <p:cNvPicPr/>
                <p:nvPr/>
              </p:nvPicPr>
              <p:blipFill>
                <a:blip r:embed="rId6774"/>
                <a:stretch>
                  <a:fillRect/>
                </a:stretch>
              </p:blipFill>
              <p:spPr>
                <a:xfrm>
                  <a:off x="-196802" y="45980"/>
                  <a:ext cx="1305000" cy="261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75">
              <p14:nvContentPartPr>
                <p14:cNvPr id="4056" name="Ink 4055">
                  <a:extLst>
                    <a:ext uri="{FF2B5EF4-FFF2-40B4-BE49-F238E27FC236}">
                      <a16:creationId xmlns:a16="http://schemas.microsoft.com/office/drawing/2014/main" id="{1EF59CE7-1D75-24FE-E1E8-A3CED152B9F2}"/>
                    </a:ext>
                  </a:extLst>
                </p14:cNvPr>
                <p14:cNvContentPartPr/>
                <p14:nvPr/>
              </p14:nvContentPartPr>
              <p14:xfrm>
                <a:off x="59518" y="715940"/>
                <a:ext cx="639360" cy="1100520"/>
              </p14:xfrm>
            </p:contentPart>
          </mc:Choice>
          <mc:Fallback xmlns="">
            <p:pic>
              <p:nvPicPr>
                <p:cNvPr id="4056" name="Ink 4055">
                  <a:extLst>
                    <a:ext uri="{FF2B5EF4-FFF2-40B4-BE49-F238E27FC236}">
                      <a16:creationId xmlns:a16="http://schemas.microsoft.com/office/drawing/2014/main" id="{1EF59CE7-1D75-24FE-E1E8-A3CED152B9F2}"/>
                    </a:ext>
                  </a:extLst>
                </p:cNvPr>
                <p:cNvPicPr/>
                <p:nvPr/>
              </p:nvPicPr>
              <p:blipFill>
                <a:blip r:embed="rId6776"/>
                <a:stretch>
                  <a:fillRect/>
                </a:stretch>
              </p:blipFill>
              <p:spPr>
                <a:xfrm>
                  <a:off x="-3122" y="338300"/>
                  <a:ext cx="765000" cy="18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77">
              <p14:nvContentPartPr>
                <p14:cNvPr id="4057" name="Ink 4056">
                  <a:extLst>
                    <a:ext uri="{FF2B5EF4-FFF2-40B4-BE49-F238E27FC236}">
                      <a16:creationId xmlns:a16="http://schemas.microsoft.com/office/drawing/2014/main" id="{B1AE2EAC-DF78-AFC9-4ACA-06B002A8C944}"/>
                    </a:ext>
                  </a:extLst>
                </p14:cNvPr>
                <p14:cNvContentPartPr/>
                <p14:nvPr/>
              </p14:nvContentPartPr>
              <p14:xfrm>
                <a:off x="-159002" y="156140"/>
                <a:ext cx="1298520" cy="2313360"/>
              </p14:xfrm>
            </p:contentPart>
          </mc:Choice>
          <mc:Fallback xmlns="">
            <p:pic>
              <p:nvPicPr>
                <p:cNvPr id="4057" name="Ink 4056">
                  <a:extLst>
                    <a:ext uri="{FF2B5EF4-FFF2-40B4-BE49-F238E27FC236}">
                      <a16:creationId xmlns:a16="http://schemas.microsoft.com/office/drawing/2014/main" id="{B1AE2EAC-DF78-AFC9-4ACA-06B002A8C944}"/>
                    </a:ext>
                  </a:extLst>
                </p:cNvPr>
                <p:cNvPicPr/>
                <p:nvPr/>
              </p:nvPicPr>
              <p:blipFill>
                <a:blip r:embed="rId6778"/>
                <a:stretch>
                  <a:fillRect/>
                </a:stretch>
              </p:blipFill>
              <p:spPr>
                <a:xfrm>
                  <a:off x="-222002" y="-221860"/>
                  <a:ext cx="1424160" cy="30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79">
              <p14:nvContentPartPr>
                <p14:cNvPr id="4058" name="Ink 4057">
                  <a:extLst>
                    <a:ext uri="{FF2B5EF4-FFF2-40B4-BE49-F238E27FC236}">
                      <a16:creationId xmlns:a16="http://schemas.microsoft.com/office/drawing/2014/main" id="{D06180CA-8A08-D06B-B396-2C550AD65F4E}"/>
                    </a:ext>
                  </a:extLst>
                </p14:cNvPr>
                <p14:cNvContentPartPr/>
                <p14:nvPr/>
              </p14:nvContentPartPr>
              <p14:xfrm>
                <a:off x="251038" y="821780"/>
                <a:ext cx="952920" cy="1820520"/>
              </p14:xfrm>
            </p:contentPart>
          </mc:Choice>
          <mc:Fallback xmlns="">
            <p:pic>
              <p:nvPicPr>
                <p:cNvPr id="4058" name="Ink 4057">
                  <a:extLst>
                    <a:ext uri="{FF2B5EF4-FFF2-40B4-BE49-F238E27FC236}">
                      <a16:creationId xmlns:a16="http://schemas.microsoft.com/office/drawing/2014/main" id="{D06180CA-8A08-D06B-B396-2C550AD65F4E}"/>
                    </a:ext>
                  </a:extLst>
                </p:cNvPr>
                <p:cNvPicPr/>
                <p:nvPr/>
              </p:nvPicPr>
              <p:blipFill>
                <a:blip r:embed="rId6780"/>
                <a:stretch>
                  <a:fillRect/>
                </a:stretch>
              </p:blipFill>
              <p:spPr>
                <a:xfrm>
                  <a:off x="188398" y="443780"/>
                  <a:ext cx="1078560" cy="257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81">
              <p14:nvContentPartPr>
                <p14:cNvPr id="4059" name="Ink 4058">
                  <a:extLst>
                    <a:ext uri="{FF2B5EF4-FFF2-40B4-BE49-F238E27FC236}">
                      <a16:creationId xmlns:a16="http://schemas.microsoft.com/office/drawing/2014/main" id="{6B7689A3-1174-BA4B-22BA-915BB73966CC}"/>
                    </a:ext>
                  </a:extLst>
                </p14:cNvPr>
                <p14:cNvContentPartPr/>
                <p14:nvPr/>
              </p14:nvContentPartPr>
              <p14:xfrm>
                <a:off x="128998" y="425780"/>
                <a:ext cx="1519560" cy="2620800"/>
              </p14:xfrm>
            </p:contentPart>
          </mc:Choice>
          <mc:Fallback xmlns="">
            <p:pic>
              <p:nvPicPr>
                <p:cNvPr id="4059" name="Ink 4058">
                  <a:extLst>
                    <a:ext uri="{FF2B5EF4-FFF2-40B4-BE49-F238E27FC236}">
                      <a16:creationId xmlns:a16="http://schemas.microsoft.com/office/drawing/2014/main" id="{6B7689A3-1174-BA4B-22BA-915BB73966CC}"/>
                    </a:ext>
                  </a:extLst>
                </p:cNvPr>
                <p:cNvPicPr/>
                <p:nvPr/>
              </p:nvPicPr>
              <p:blipFill>
                <a:blip r:embed="rId6782"/>
                <a:stretch>
                  <a:fillRect/>
                </a:stretch>
              </p:blipFill>
              <p:spPr>
                <a:xfrm>
                  <a:off x="66358" y="47780"/>
                  <a:ext cx="1645200" cy="337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83">
              <p14:nvContentPartPr>
                <p14:cNvPr id="4060" name="Ink 4059">
                  <a:extLst>
                    <a:ext uri="{FF2B5EF4-FFF2-40B4-BE49-F238E27FC236}">
                      <a16:creationId xmlns:a16="http://schemas.microsoft.com/office/drawing/2014/main" id="{072E9567-23DF-67DE-6592-68401FA036F1}"/>
                    </a:ext>
                  </a:extLst>
                </p14:cNvPr>
                <p14:cNvContentPartPr/>
                <p14:nvPr/>
              </p14:nvContentPartPr>
              <p14:xfrm>
                <a:off x="499798" y="741500"/>
                <a:ext cx="662040" cy="992160"/>
              </p14:xfrm>
            </p:contentPart>
          </mc:Choice>
          <mc:Fallback xmlns="">
            <p:pic>
              <p:nvPicPr>
                <p:cNvPr id="4060" name="Ink 4059">
                  <a:extLst>
                    <a:ext uri="{FF2B5EF4-FFF2-40B4-BE49-F238E27FC236}">
                      <a16:creationId xmlns:a16="http://schemas.microsoft.com/office/drawing/2014/main" id="{072E9567-23DF-67DE-6592-68401FA036F1}"/>
                    </a:ext>
                  </a:extLst>
                </p:cNvPr>
                <p:cNvPicPr/>
                <p:nvPr/>
              </p:nvPicPr>
              <p:blipFill>
                <a:blip r:embed="rId6784"/>
                <a:stretch>
                  <a:fillRect/>
                </a:stretch>
              </p:blipFill>
              <p:spPr>
                <a:xfrm>
                  <a:off x="437158" y="363860"/>
                  <a:ext cx="787680" cy="174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85">
              <p14:nvContentPartPr>
                <p14:cNvPr id="4061" name="Ink 4060">
                  <a:extLst>
                    <a:ext uri="{FF2B5EF4-FFF2-40B4-BE49-F238E27FC236}">
                      <a16:creationId xmlns:a16="http://schemas.microsoft.com/office/drawing/2014/main" id="{610E1E76-84AE-3021-A286-E6DE9227EEDD}"/>
                    </a:ext>
                  </a:extLst>
                </p14:cNvPr>
                <p14:cNvContentPartPr/>
                <p14:nvPr/>
              </p14:nvContentPartPr>
              <p14:xfrm>
                <a:off x="906238" y="1377260"/>
                <a:ext cx="749160" cy="951120"/>
              </p14:xfrm>
            </p:contentPart>
          </mc:Choice>
          <mc:Fallback xmlns="">
            <p:pic>
              <p:nvPicPr>
                <p:cNvPr id="4061" name="Ink 4060">
                  <a:extLst>
                    <a:ext uri="{FF2B5EF4-FFF2-40B4-BE49-F238E27FC236}">
                      <a16:creationId xmlns:a16="http://schemas.microsoft.com/office/drawing/2014/main" id="{610E1E76-84AE-3021-A286-E6DE9227EEDD}"/>
                    </a:ext>
                  </a:extLst>
                </p:cNvPr>
                <p:cNvPicPr/>
                <p:nvPr/>
              </p:nvPicPr>
              <p:blipFill>
                <a:blip r:embed="rId6786"/>
                <a:stretch>
                  <a:fillRect/>
                </a:stretch>
              </p:blipFill>
              <p:spPr>
                <a:xfrm>
                  <a:off x="843238" y="999620"/>
                  <a:ext cx="874800" cy="170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87">
              <p14:nvContentPartPr>
                <p14:cNvPr id="4062" name="Ink 4061">
                  <a:extLst>
                    <a:ext uri="{FF2B5EF4-FFF2-40B4-BE49-F238E27FC236}">
                      <a16:creationId xmlns:a16="http://schemas.microsoft.com/office/drawing/2014/main" id="{09B1E530-807A-4739-0242-259ECC316945}"/>
                    </a:ext>
                  </a:extLst>
                </p14:cNvPr>
                <p14:cNvContentPartPr/>
                <p14:nvPr/>
              </p14:nvContentPartPr>
              <p14:xfrm>
                <a:off x="379558" y="549980"/>
                <a:ext cx="1540080" cy="2471760"/>
              </p14:xfrm>
            </p:contentPart>
          </mc:Choice>
          <mc:Fallback xmlns="">
            <p:pic>
              <p:nvPicPr>
                <p:cNvPr id="4062" name="Ink 4061">
                  <a:extLst>
                    <a:ext uri="{FF2B5EF4-FFF2-40B4-BE49-F238E27FC236}">
                      <a16:creationId xmlns:a16="http://schemas.microsoft.com/office/drawing/2014/main" id="{09B1E530-807A-4739-0242-259ECC316945}"/>
                    </a:ext>
                  </a:extLst>
                </p:cNvPr>
                <p:cNvPicPr/>
                <p:nvPr/>
              </p:nvPicPr>
              <p:blipFill>
                <a:blip r:embed="rId6788"/>
                <a:stretch>
                  <a:fillRect/>
                </a:stretch>
              </p:blipFill>
              <p:spPr>
                <a:xfrm>
                  <a:off x="316918" y="172340"/>
                  <a:ext cx="1665720" cy="322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89">
              <p14:nvContentPartPr>
                <p14:cNvPr id="4063" name="Ink 4062">
                  <a:extLst>
                    <a:ext uri="{FF2B5EF4-FFF2-40B4-BE49-F238E27FC236}">
                      <a16:creationId xmlns:a16="http://schemas.microsoft.com/office/drawing/2014/main" id="{E64057D5-0963-7BC4-5A9F-6B532508A3D1}"/>
                    </a:ext>
                  </a:extLst>
                </p14:cNvPr>
                <p14:cNvContentPartPr/>
                <p14:nvPr/>
              </p14:nvContentPartPr>
              <p14:xfrm>
                <a:off x="602038" y="1403900"/>
                <a:ext cx="869040" cy="1208160"/>
              </p14:xfrm>
            </p:contentPart>
          </mc:Choice>
          <mc:Fallback xmlns="">
            <p:pic>
              <p:nvPicPr>
                <p:cNvPr id="4063" name="Ink 4062">
                  <a:extLst>
                    <a:ext uri="{FF2B5EF4-FFF2-40B4-BE49-F238E27FC236}">
                      <a16:creationId xmlns:a16="http://schemas.microsoft.com/office/drawing/2014/main" id="{E64057D5-0963-7BC4-5A9F-6B532508A3D1}"/>
                    </a:ext>
                  </a:extLst>
                </p:cNvPr>
                <p:cNvPicPr/>
                <p:nvPr/>
              </p:nvPicPr>
              <p:blipFill>
                <a:blip r:embed="rId6790"/>
                <a:stretch>
                  <a:fillRect/>
                </a:stretch>
              </p:blipFill>
              <p:spPr>
                <a:xfrm>
                  <a:off x="539398" y="1025900"/>
                  <a:ext cx="994680" cy="19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91">
              <p14:nvContentPartPr>
                <p14:cNvPr id="4064" name="Ink 4063">
                  <a:extLst>
                    <a:ext uri="{FF2B5EF4-FFF2-40B4-BE49-F238E27FC236}">
                      <a16:creationId xmlns:a16="http://schemas.microsoft.com/office/drawing/2014/main" id="{92FCC9F1-C4BA-31D7-1E3E-0C3A6CC5C9CC}"/>
                    </a:ext>
                  </a:extLst>
                </p14:cNvPr>
                <p14:cNvContentPartPr/>
                <p14:nvPr/>
              </p14:nvContentPartPr>
              <p14:xfrm>
                <a:off x="757198" y="1309580"/>
                <a:ext cx="1329120" cy="1828080"/>
              </p14:xfrm>
            </p:contentPart>
          </mc:Choice>
          <mc:Fallback xmlns="">
            <p:pic>
              <p:nvPicPr>
                <p:cNvPr id="4064" name="Ink 4063">
                  <a:extLst>
                    <a:ext uri="{FF2B5EF4-FFF2-40B4-BE49-F238E27FC236}">
                      <a16:creationId xmlns:a16="http://schemas.microsoft.com/office/drawing/2014/main" id="{92FCC9F1-C4BA-31D7-1E3E-0C3A6CC5C9CC}"/>
                    </a:ext>
                  </a:extLst>
                </p:cNvPr>
                <p:cNvPicPr/>
                <p:nvPr/>
              </p:nvPicPr>
              <p:blipFill>
                <a:blip r:embed="rId6792"/>
                <a:stretch>
                  <a:fillRect/>
                </a:stretch>
              </p:blipFill>
              <p:spPr>
                <a:xfrm>
                  <a:off x="694198" y="931940"/>
                  <a:ext cx="1454760" cy="258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93">
              <p14:nvContentPartPr>
                <p14:cNvPr id="4065" name="Ink 4064">
                  <a:extLst>
                    <a:ext uri="{FF2B5EF4-FFF2-40B4-BE49-F238E27FC236}">
                      <a16:creationId xmlns:a16="http://schemas.microsoft.com/office/drawing/2014/main" id="{5B839AC6-E6F2-C57F-AA6C-0D0652A610DA}"/>
                    </a:ext>
                  </a:extLst>
                </p14:cNvPr>
                <p14:cNvContentPartPr/>
                <p14:nvPr/>
              </p14:nvContentPartPr>
              <p14:xfrm>
                <a:off x="1748278" y="2407940"/>
                <a:ext cx="225720" cy="292320"/>
              </p14:xfrm>
            </p:contentPart>
          </mc:Choice>
          <mc:Fallback xmlns="">
            <p:pic>
              <p:nvPicPr>
                <p:cNvPr id="4065" name="Ink 4064">
                  <a:extLst>
                    <a:ext uri="{FF2B5EF4-FFF2-40B4-BE49-F238E27FC236}">
                      <a16:creationId xmlns:a16="http://schemas.microsoft.com/office/drawing/2014/main" id="{5B839AC6-E6F2-C57F-AA6C-0D0652A610DA}"/>
                    </a:ext>
                  </a:extLst>
                </p:cNvPr>
                <p:cNvPicPr/>
                <p:nvPr/>
              </p:nvPicPr>
              <p:blipFill>
                <a:blip r:embed="rId6794"/>
                <a:stretch>
                  <a:fillRect/>
                </a:stretch>
              </p:blipFill>
              <p:spPr>
                <a:xfrm>
                  <a:off x="1685278" y="2030300"/>
                  <a:ext cx="351360" cy="10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95">
              <p14:nvContentPartPr>
                <p14:cNvPr id="4066" name="Ink 4065">
                  <a:extLst>
                    <a:ext uri="{FF2B5EF4-FFF2-40B4-BE49-F238E27FC236}">
                      <a16:creationId xmlns:a16="http://schemas.microsoft.com/office/drawing/2014/main" id="{25EA158D-C8FC-58A5-D962-EB520BCAA601}"/>
                    </a:ext>
                  </a:extLst>
                </p14:cNvPr>
                <p14:cNvContentPartPr/>
                <p14:nvPr/>
              </p14:nvContentPartPr>
              <p14:xfrm>
                <a:off x="983278" y="1358900"/>
                <a:ext cx="329400" cy="532440"/>
              </p14:xfrm>
            </p:contentPart>
          </mc:Choice>
          <mc:Fallback xmlns="">
            <p:pic>
              <p:nvPicPr>
                <p:cNvPr id="4066" name="Ink 4065">
                  <a:extLst>
                    <a:ext uri="{FF2B5EF4-FFF2-40B4-BE49-F238E27FC236}">
                      <a16:creationId xmlns:a16="http://schemas.microsoft.com/office/drawing/2014/main" id="{25EA158D-C8FC-58A5-D962-EB520BCAA601}"/>
                    </a:ext>
                  </a:extLst>
                </p:cNvPr>
                <p:cNvPicPr/>
                <p:nvPr/>
              </p:nvPicPr>
              <p:blipFill>
                <a:blip r:embed="rId6796"/>
                <a:stretch>
                  <a:fillRect/>
                </a:stretch>
              </p:blipFill>
              <p:spPr>
                <a:xfrm>
                  <a:off x="920638" y="980900"/>
                  <a:ext cx="455040" cy="12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97">
              <p14:nvContentPartPr>
                <p14:cNvPr id="4067" name="Ink 4066">
                  <a:extLst>
                    <a:ext uri="{FF2B5EF4-FFF2-40B4-BE49-F238E27FC236}">
                      <a16:creationId xmlns:a16="http://schemas.microsoft.com/office/drawing/2014/main" id="{98889D2D-8A21-29DD-56CF-F2CFA98AAC6C}"/>
                    </a:ext>
                  </a:extLst>
                </p14:cNvPr>
                <p14:cNvContentPartPr/>
                <p14:nvPr/>
              </p14:nvContentPartPr>
              <p14:xfrm>
                <a:off x="713638" y="418940"/>
                <a:ext cx="1647720" cy="2254680"/>
              </p14:xfrm>
            </p:contentPart>
          </mc:Choice>
          <mc:Fallback xmlns="">
            <p:pic>
              <p:nvPicPr>
                <p:cNvPr id="4067" name="Ink 4066">
                  <a:extLst>
                    <a:ext uri="{FF2B5EF4-FFF2-40B4-BE49-F238E27FC236}">
                      <a16:creationId xmlns:a16="http://schemas.microsoft.com/office/drawing/2014/main" id="{98889D2D-8A21-29DD-56CF-F2CFA98AAC6C}"/>
                    </a:ext>
                  </a:extLst>
                </p:cNvPr>
                <p:cNvPicPr/>
                <p:nvPr/>
              </p:nvPicPr>
              <p:blipFill>
                <a:blip r:embed="rId6798"/>
                <a:stretch>
                  <a:fillRect/>
                </a:stretch>
              </p:blipFill>
              <p:spPr>
                <a:xfrm>
                  <a:off x="650638" y="40940"/>
                  <a:ext cx="1773360" cy="30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99">
              <p14:nvContentPartPr>
                <p14:cNvPr id="4068" name="Ink 4067">
                  <a:extLst>
                    <a:ext uri="{FF2B5EF4-FFF2-40B4-BE49-F238E27FC236}">
                      <a16:creationId xmlns:a16="http://schemas.microsoft.com/office/drawing/2014/main" id="{2D2DC742-0645-D557-F337-448E023893E3}"/>
                    </a:ext>
                  </a:extLst>
                </p14:cNvPr>
                <p14:cNvContentPartPr/>
                <p14:nvPr/>
              </p14:nvContentPartPr>
              <p14:xfrm>
                <a:off x="683398" y="153980"/>
                <a:ext cx="725400" cy="1139760"/>
              </p14:xfrm>
            </p:contentPart>
          </mc:Choice>
          <mc:Fallback xmlns="">
            <p:pic>
              <p:nvPicPr>
                <p:cNvPr id="4068" name="Ink 4067">
                  <a:extLst>
                    <a:ext uri="{FF2B5EF4-FFF2-40B4-BE49-F238E27FC236}">
                      <a16:creationId xmlns:a16="http://schemas.microsoft.com/office/drawing/2014/main" id="{2D2DC742-0645-D557-F337-448E023893E3}"/>
                    </a:ext>
                  </a:extLst>
                </p:cNvPr>
                <p:cNvPicPr/>
                <p:nvPr/>
              </p:nvPicPr>
              <p:blipFill>
                <a:blip r:embed="rId6800"/>
                <a:stretch>
                  <a:fillRect/>
                </a:stretch>
              </p:blipFill>
              <p:spPr>
                <a:xfrm>
                  <a:off x="620758" y="-223660"/>
                  <a:ext cx="851040" cy="18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01">
              <p14:nvContentPartPr>
                <p14:cNvPr id="4069" name="Ink 4068">
                  <a:extLst>
                    <a:ext uri="{FF2B5EF4-FFF2-40B4-BE49-F238E27FC236}">
                      <a16:creationId xmlns:a16="http://schemas.microsoft.com/office/drawing/2014/main" id="{DA867E43-D45D-7B75-C777-F25CCE531B82}"/>
                    </a:ext>
                  </a:extLst>
                </p14:cNvPr>
                <p14:cNvContentPartPr/>
                <p14:nvPr/>
              </p14:nvContentPartPr>
              <p14:xfrm>
                <a:off x="150598" y="-505540"/>
                <a:ext cx="2021400" cy="2667240"/>
              </p14:xfrm>
            </p:contentPart>
          </mc:Choice>
          <mc:Fallback xmlns="">
            <p:pic>
              <p:nvPicPr>
                <p:cNvPr id="4069" name="Ink 4068">
                  <a:extLst>
                    <a:ext uri="{FF2B5EF4-FFF2-40B4-BE49-F238E27FC236}">
                      <a16:creationId xmlns:a16="http://schemas.microsoft.com/office/drawing/2014/main" id="{DA867E43-D45D-7B75-C777-F25CCE531B82}"/>
                    </a:ext>
                  </a:extLst>
                </p:cNvPr>
                <p:cNvPicPr/>
                <p:nvPr/>
              </p:nvPicPr>
              <p:blipFill>
                <a:blip r:embed="rId6802"/>
                <a:stretch>
                  <a:fillRect/>
                </a:stretch>
              </p:blipFill>
              <p:spPr>
                <a:xfrm>
                  <a:off x="87598" y="-883540"/>
                  <a:ext cx="2147040" cy="342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03">
              <p14:nvContentPartPr>
                <p14:cNvPr id="4070" name="Ink 4069">
                  <a:extLst>
                    <a:ext uri="{FF2B5EF4-FFF2-40B4-BE49-F238E27FC236}">
                      <a16:creationId xmlns:a16="http://schemas.microsoft.com/office/drawing/2014/main" id="{CD573E6B-EA20-5718-FF36-87DF9A6BC3B7}"/>
                    </a:ext>
                  </a:extLst>
                </p14:cNvPr>
                <p14:cNvContentPartPr/>
                <p14:nvPr/>
              </p14:nvContentPartPr>
              <p14:xfrm>
                <a:off x="118918" y="-350380"/>
                <a:ext cx="1508400" cy="2037240"/>
              </p14:xfrm>
            </p:contentPart>
          </mc:Choice>
          <mc:Fallback xmlns="">
            <p:pic>
              <p:nvPicPr>
                <p:cNvPr id="4070" name="Ink 4069">
                  <a:extLst>
                    <a:ext uri="{FF2B5EF4-FFF2-40B4-BE49-F238E27FC236}">
                      <a16:creationId xmlns:a16="http://schemas.microsoft.com/office/drawing/2014/main" id="{CD573E6B-EA20-5718-FF36-87DF9A6BC3B7}"/>
                    </a:ext>
                  </a:extLst>
                </p:cNvPr>
                <p:cNvPicPr/>
                <p:nvPr/>
              </p:nvPicPr>
              <p:blipFill>
                <a:blip r:embed="rId6804"/>
                <a:stretch>
                  <a:fillRect/>
                </a:stretch>
              </p:blipFill>
              <p:spPr>
                <a:xfrm>
                  <a:off x="55918" y="-728380"/>
                  <a:ext cx="1634040" cy="27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05">
              <p14:nvContentPartPr>
                <p14:cNvPr id="4071" name="Ink 4070">
                  <a:extLst>
                    <a:ext uri="{FF2B5EF4-FFF2-40B4-BE49-F238E27FC236}">
                      <a16:creationId xmlns:a16="http://schemas.microsoft.com/office/drawing/2014/main" id="{AB014A07-E52A-F01B-97D0-E7381FA2749E}"/>
                    </a:ext>
                  </a:extLst>
                </p14:cNvPr>
                <p14:cNvContentPartPr/>
                <p14:nvPr/>
              </p14:nvContentPartPr>
              <p14:xfrm>
                <a:off x="42598" y="-375220"/>
                <a:ext cx="1394640" cy="2041920"/>
              </p14:xfrm>
            </p:contentPart>
          </mc:Choice>
          <mc:Fallback xmlns="">
            <p:pic>
              <p:nvPicPr>
                <p:cNvPr id="4071" name="Ink 4070">
                  <a:extLst>
                    <a:ext uri="{FF2B5EF4-FFF2-40B4-BE49-F238E27FC236}">
                      <a16:creationId xmlns:a16="http://schemas.microsoft.com/office/drawing/2014/main" id="{AB014A07-E52A-F01B-97D0-E7381FA2749E}"/>
                    </a:ext>
                  </a:extLst>
                </p:cNvPr>
                <p:cNvPicPr/>
                <p:nvPr/>
              </p:nvPicPr>
              <p:blipFill>
                <a:blip r:embed="rId6806"/>
                <a:stretch>
                  <a:fillRect/>
                </a:stretch>
              </p:blipFill>
              <p:spPr>
                <a:xfrm>
                  <a:off x="-20402" y="-752860"/>
                  <a:ext cx="1520280" cy="27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07">
              <p14:nvContentPartPr>
                <p14:cNvPr id="4072" name="Ink 4071">
                  <a:extLst>
                    <a:ext uri="{FF2B5EF4-FFF2-40B4-BE49-F238E27FC236}">
                      <a16:creationId xmlns:a16="http://schemas.microsoft.com/office/drawing/2014/main" id="{65AFB9FE-39A1-36EC-2021-FF5633C727A1}"/>
                    </a:ext>
                  </a:extLst>
                </p14:cNvPr>
                <p14:cNvContentPartPr/>
                <p14:nvPr/>
              </p14:nvContentPartPr>
              <p14:xfrm>
                <a:off x="1122238" y="1287620"/>
                <a:ext cx="268560" cy="317520"/>
              </p14:xfrm>
            </p:contentPart>
          </mc:Choice>
          <mc:Fallback xmlns="">
            <p:pic>
              <p:nvPicPr>
                <p:cNvPr id="4072" name="Ink 4071">
                  <a:extLst>
                    <a:ext uri="{FF2B5EF4-FFF2-40B4-BE49-F238E27FC236}">
                      <a16:creationId xmlns:a16="http://schemas.microsoft.com/office/drawing/2014/main" id="{65AFB9FE-39A1-36EC-2021-FF5633C727A1}"/>
                    </a:ext>
                  </a:extLst>
                </p:cNvPr>
                <p:cNvPicPr/>
                <p:nvPr/>
              </p:nvPicPr>
              <p:blipFill>
                <a:blip r:embed="rId6808"/>
                <a:stretch>
                  <a:fillRect/>
                </a:stretch>
              </p:blipFill>
              <p:spPr>
                <a:xfrm>
                  <a:off x="1059238" y="909980"/>
                  <a:ext cx="394200" cy="10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09">
              <p14:nvContentPartPr>
                <p14:cNvPr id="4073" name="Ink 4072">
                  <a:extLst>
                    <a:ext uri="{FF2B5EF4-FFF2-40B4-BE49-F238E27FC236}">
                      <a16:creationId xmlns:a16="http://schemas.microsoft.com/office/drawing/2014/main" id="{E38085CA-4B90-F9ED-A8F6-15CE37D46A7D}"/>
                    </a:ext>
                  </a:extLst>
                </p14:cNvPr>
                <p14:cNvContentPartPr/>
                <p14:nvPr/>
              </p14:nvContentPartPr>
              <p14:xfrm>
                <a:off x="-22562" y="-390700"/>
                <a:ext cx="999360" cy="1616040"/>
              </p14:xfrm>
            </p:contentPart>
          </mc:Choice>
          <mc:Fallback xmlns="">
            <p:pic>
              <p:nvPicPr>
                <p:cNvPr id="4073" name="Ink 4072">
                  <a:extLst>
                    <a:ext uri="{FF2B5EF4-FFF2-40B4-BE49-F238E27FC236}">
                      <a16:creationId xmlns:a16="http://schemas.microsoft.com/office/drawing/2014/main" id="{E38085CA-4B90-F9ED-A8F6-15CE37D46A7D}"/>
                    </a:ext>
                  </a:extLst>
                </p:cNvPr>
                <p:cNvPicPr/>
                <p:nvPr/>
              </p:nvPicPr>
              <p:blipFill>
                <a:blip r:embed="rId6810"/>
                <a:stretch>
                  <a:fillRect/>
                </a:stretch>
              </p:blipFill>
              <p:spPr>
                <a:xfrm>
                  <a:off x="-85202" y="-768340"/>
                  <a:ext cx="1125000" cy="23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11">
              <p14:nvContentPartPr>
                <p14:cNvPr id="4074" name="Ink 4073">
                  <a:extLst>
                    <a:ext uri="{FF2B5EF4-FFF2-40B4-BE49-F238E27FC236}">
                      <a16:creationId xmlns:a16="http://schemas.microsoft.com/office/drawing/2014/main" id="{811466BA-B041-90EE-DECC-AFE52CA8570F}"/>
                    </a:ext>
                  </a:extLst>
                </p14:cNvPr>
                <p14:cNvContentPartPr/>
                <p14:nvPr/>
              </p14:nvContentPartPr>
              <p14:xfrm>
                <a:off x="402958" y="201500"/>
                <a:ext cx="1197360" cy="1791360"/>
              </p14:xfrm>
            </p:contentPart>
          </mc:Choice>
          <mc:Fallback xmlns="">
            <p:pic>
              <p:nvPicPr>
                <p:cNvPr id="4074" name="Ink 4073">
                  <a:extLst>
                    <a:ext uri="{FF2B5EF4-FFF2-40B4-BE49-F238E27FC236}">
                      <a16:creationId xmlns:a16="http://schemas.microsoft.com/office/drawing/2014/main" id="{811466BA-B041-90EE-DECC-AFE52CA8570F}"/>
                    </a:ext>
                  </a:extLst>
                </p:cNvPr>
                <p:cNvPicPr/>
                <p:nvPr/>
              </p:nvPicPr>
              <p:blipFill>
                <a:blip r:embed="rId6812"/>
                <a:stretch>
                  <a:fillRect/>
                </a:stretch>
              </p:blipFill>
              <p:spPr>
                <a:xfrm>
                  <a:off x="339958" y="-176500"/>
                  <a:ext cx="1323000" cy="254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13">
              <p14:nvContentPartPr>
                <p14:cNvPr id="4075" name="Ink 4074">
                  <a:extLst>
                    <a:ext uri="{FF2B5EF4-FFF2-40B4-BE49-F238E27FC236}">
                      <a16:creationId xmlns:a16="http://schemas.microsoft.com/office/drawing/2014/main" id="{1E7FDCBB-C67D-13DF-8805-A25CAD954E3E}"/>
                    </a:ext>
                  </a:extLst>
                </p14:cNvPr>
                <p14:cNvContentPartPr/>
                <p14:nvPr/>
              </p14:nvContentPartPr>
              <p14:xfrm>
                <a:off x="1335358" y="999260"/>
                <a:ext cx="3600" cy="6480"/>
              </p14:xfrm>
            </p:contentPart>
          </mc:Choice>
          <mc:Fallback xmlns="">
            <p:pic>
              <p:nvPicPr>
                <p:cNvPr id="4075" name="Ink 4074">
                  <a:extLst>
                    <a:ext uri="{FF2B5EF4-FFF2-40B4-BE49-F238E27FC236}">
                      <a16:creationId xmlns:a16="http://schemas.microsoft.com/office/drawing/2014/main" id="{1E7FDCBB-C67D-13DF-8805-A25CAD954E3E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1272718" y="621260"/>
                  <a:ext cx="129240" cy="76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14">
              <p14:nvContentPartPr>
                <p14:cNvPr id="4076" name="Ink 4075">
                  <a:extLst>
                    <a:ext uri="{FF2B5EF4-FFF2-40B4-BE49-F238E27FC236}">
                      <a16:creationId xmlns:a16="http://schemas.microsoft.com/office/drawing/2014/main" id="{0A56CF44-D36B-AF54-1F05-A4A3F7C4FA32}"/>
                    </a:ext>
                  </a:extLst>
                </p14:cNvPr>
                <p14:cNvContentPartPr/>
                <p14:nvPr/>
              </p14:nvContentPartPr>
              <p14:xfrm>
                <a:off x="453718" y="2060"/>
                <a:ext cx="687600" cy="1176120"/>
              </p14:xfrm>
            </p:contentPart>
          </mc:Choice>
          <mc:Fallback xmlns="">
            <p:pic>
              <p:nvPicPr>
                <p:cNvPr id="4076" name="Ink 4075">
                  <a:extLst>
                    <a:ext uri="{FF2B5EF4-FFF2-40B4-BE49-F238E27FC236}">
                      <a16:creationId xmlns:a16="http://schemas.microsoft.com/office/drawing/2014/main" id="{0A56CF44-D36B-AF54-1F05-A4A3F7C4FA32}"/>
                    </a:ext>
                  </a:extLst>
                </p:cNvPr>
                <p:cNvPicPr/>
                <p:nvPr/>
              </p:nvPicPr>
              <p:blipFill>
                <a:blip r:embed="rId6815"/>
                <a:stretch>
                  <a:fillRect/>
                </a:stretch>
              </p:blipFill>
              <p:spPr>
                <a:xfrm>
                  <a:off x="390718" y="-375580"/>
                  <a:ext cx="813240" cy="19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16">
              <p14:nvContentPartPr>
                <p14:cNvPr id="4077" name="Ink 4076">
                  <a:extLst>
                    <a:ext uri="{FF2B5EF4-FFF2-40B4-BE49-F238E27FC236}">
                      <a16:creationId xmlns:a16="http://schemas.microsoft.com/office/drawing/2014/main" id="{BE1427B6-ADF1-417E-806B-1B231CD993ED}"/>
                    </a:ext>
                  </a:extLst>
                </p14:cNvPr>
                <p14:cNvContentPartPr/>
                <p14:nvPr/>
              </p14:nvContentPartPr>
              <p14:xfrm>
                <a:off x="784918" y="733940"/>
                <a:ext cx="1293120" cy="1942920"/>
              </p14:xfrm>
            </p:contentPart>
          </mc:Choice>
          <mc:Fallback xmlns="">
            <p:pic>
              <p:nvPicPr>
                <p:cNvPr id="4077" name="Ink 4076">
                  <a:extLst>
                    <a:ext uri="{FF2B5EF4-FFF2-40B4-BE49-F238E27FC236}">
                      <a16:creationId xmlns:a16="http://schemas.microsoft.com/office/drawing/2014/main" id="{BE1427B6-ADF1-417E-806B-1B231CD993ED}"/>
                    </a:ext>
                  </a:extLst>
                </p:cNvPr>
                <p:cNvPicPr/>
                <p:nvPr/>
              </p:nvPicPr>
              <p:blipFill>
                <a:blip r:embed="rId6817"/>
                <a:stretch>
                  <a:fillRect/>
                </a:stretch>
              </p:blipFill>
              <p:spPr>
                <a:xfrm>
                  <a:off x="721918" y="355940"/>
                  <a:ext cx="1418760" cy="269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18">
              <p14:nvContentPartPr>
                <p14:cNvPr id="4078" name="Ink 4077">
                  <a:extLst>
                    <a:ext uri="{FF2B5EF4-FFF2-40B4-BE49-F238E27FC236}">
                      <a16:creationId xmlns:a16="http://schemas.microsoft.com/office/drawing/2014/main" id="{6BFDDCC5-F6A2-EAC6-B3E1-CF8C8237D698}"/>
                    </a:ext>
                  </a:extLst>
                </p14:cNvPr>
                <p14:cNvContentPartPr/>
                <p14:nvPr/>
              </p14:nvContentPartPr>
              <p14:xfrm>
                <a:off x="974638" y="771740"/>
                <a:ext cx="1574640" cy="2225520"/>
              </p14:xfrm>
            </p:contentPart>
          </mc:Choice>
          <mc:Fallback xmlns="">
            <p:pic>
              <p:nvPicPr>
                <p:cNvPr id="4078" name="Ink 4077">
                  <a:extLst>
                    <a:ext uri="{FF2B5EF4-FFF2-40B4-BE49-F238E27FC236}">
                      <a16:creationId xmlns:a16="http://schemas.microsoft.com/office/drawing/2014/main" id="{6BFDDCC5-F6A2-EAC6-B3E1-CF8C8237D698}"/>
                    </a:ext>
                  </a:extLst>
                </p:cNvPr>
                <p:cNvPicPr/>
                <p:nvPr/>
              </p:nvPicPr>
              <p:blipFill>
                <a:blip r:embed="rId6819"/>
                <a:stretch>
                  <a:fillRect/>
                </a:stretch>
              </p:blipFill>
              <p:spPr>
                <a:xfrm>
                  <a:off x="911638" y="394100"/>
                  <a:ext cx="1700280" cy="29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20">
              <p14:nvContentPartPr>
                <p14:cNvPr id="4079" name="Ink 4078">
                  <a:extLst>
                    <a:ext uri="{FF2B5EF4-FFF2-40B4-BE49-F238E27FC236}">
                      <a16:creationId xmlns:a16="http://schemas.microsoft.com/office/drawing/2014/main" id="{4286D225-3D2E-CB74-1839-F5180FF13B22}"/>
                    </a:ext>
                  </a:extLst>
                </p14:cNvPr>
                <p14:cNvContentPartPr/>
                <p14:nvPr/>
              </p14:nvContentPartPr>
              <p14:xfrm>
                <a:off x="964198" y="553220"/>
                <a:ext cx="1100520" cy="1700280"/>
              </p14:xfrm>
            </p:contentPart>
          </mc:Choice>
          <mc:Fallback xmlns="">
            <p:pic>
              <p:nvPicPr>
                <p:cNvPr id="4079" name="Ink 4078">
                  <a:extLst>
                    <a:ext uri="{FF2B5EF4-FFF2-40B4-BE49-F238E27FC236}">
                      <a16:creationId xmlns:a16="http://schemas.microsoft.com/office/drawing/2014/main" id="{4286D225-3D2E-CB74-1839-F5180FF13B22}"/>
                    </a:ext>
                  </a:extLst>
                </p:cNvPr>
                <p:cNvPicPr/>
                <p:nvPr/>
              </p:nvPicPr>
              <p:blipFill>
                <a:blip r:embed="rId6821"/>
                <a:stretch>
                  <a:fillRect/>
                </a:stretch>
              </p:blipFill>
              <p:spPr>
                <a:xfrm>
                  <a:off x="901558" y="175580"/>
                  <a:ext cx="1226160" cy="245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22">
              <p14:nvContentPartPr>
                <p14:cNvPr id="4080" name="Ink 4079">
                  <a:extLst>
                    <a:ext uri="{FF2B5EF4-FFF2-40B4-BE49-F238E27FC236}">
                      <a16:creationId xmlns:a16="http://schemas.microsoft.com/office/drawing/2014/main" id="{C8102C14-07B6-0198-E5B6-7EB64EF4A891}"/>
                    </a:ext>
                  </a:extLst>
                </p14:cNvPr>
                <p14:cNvContentPartPr/>
                <p14:nvPr/>
              </p14:nvContentPartPr>
              <p14:xfrm>
                <a:off x="1098478" y="605420"/>
                <a:ext cx="43200" cy="85320"/>
              </p14:xfrm>
            </p:contentPart>
          </mc:Choice>
          <mc:Fallback xmlns="">
            <p:pic>
              <p:nvPicPr>
                <p:cNvPr id="4080" name="Ink 4079">
                  <a:extLst>
                    <a:ext uri="{FF2B5EF4-FFF2-40B4-BE49-F238E27FC236}">
                      <a16:creationId xmlns:a16="http://schemas.microsoft.com/office/drawing/2014/main" id="{C8102C14-07B6-0198-E5B6-7EB64EF4A891}"/>
                    </a:ext>
                  </a:extLst>
                </p:cNvPr>
                <p:cNvPicPr/>
                <p:nvPr/>
              </p:nvPicPr>
              <p:blipFill>
                <a:blip r:embed="rId4589"/>
                <a:stretch>
                  <a:fillRect/>
                </a:stretch>
              </p:blipFill>
              <p:spPr>
                <a:xfrm>
                  <a:off x="1035838" y="227420"/>
                  <a:ext cx="168840" cy="84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23">
              <p14:nvContentPartPr>
                <p14:cNvPr id="4081" name="Ink 4080">
                  <a:extLst>
                    <a:ext uri="{FF2B5EF4-FFF2-40B4-BE49-F238E27FC236}">
                      <a16:creationId xmlns:a16="http://schemas.microsoft.com/office/drawing/2014/main" id="{34758371-4DE0-0B5B-ED3E-770159BA5547}"/>
                    </a:ext>
                  </a:extLst>
                </p14:cNvPr>
                <p14:cNvContentPartPr/>
                <p14:nvPr/>
              </p14:nvContentPartPr>
              <p14:xfrm>
                <a:off x="1273438" y="1016180"/>
                <a:ext cx="900720" cy="1365840"/>
              </p14:xfrm>
            </p:contentPart>
          </mc:Choice>
          <mc:Fallback xmlns="">
            <p:pic>
              <p:nvPicPr>
                <p:cNvPr id="4081" name="Ink 4080">
                  <a:extLst>
                    <a:ext uri="{FF2B5EF4-FFF2-40B4-BE49-F238E27FC236}">
                      <a16:creationId xmlns:a16="http://schemas.microsoft.com/office/drawing/2014/main" id="{34758371-4DE0-0B5B-ED3E-770159BA5547}"/>
                    </a:ext>
                  </a:extLst>
                </p:cNvPr>
                <p:cNvPicPr/>
                <p:nvPr/>
              </p:nvPicPr>
              <p:blipFill>
                <a:blip r:embed="rId6824"/>
                <a:stretch>
                  <a:fillRect/>
                </a:stretch>
              </p:blipFill>
              <p:spPr>
                <a:xfrm>
                  <a:off x="1210798" y="638540"/>
                  <a:ext cx="1026360" cy="21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25">
              <p14:nvContentPartPr>
                <p14:cNvPr id="4082" name="Ink 4081">
                  <a:extLst>
                    <a:ext uri="{FF2B5EF4-FFF2-40B4-BE49-F238E27FC236}">
                      <a16:creationId xmlns:a16="http://schemas.microsoft.com/office/drawing/2014/main" id="{9E40B47A-20A2-6A82-F0AC-CE08C36ADEEE}"/>
                    </a:ext>
                  </a:extLst>
                </p14:cNvPr>
                <p14:cNvContentPartPr/>
                <p14:nvPr/>
              </p14:nvContentPartPr>
              <p14:xfrm>
                <a:off x="1663678" y="1525940"/>
                <a:ext cx="1142280" cy="1548360"/>
              </p14:xfrm>
            </p:contentPart>
          </mc:Choice>
          <mc:Fallback xmlns="">
            <p:pic>
              <p:nvPicPr>
                <p:cNvPr id="4082" name="Ink 4081">
                  <a:extLst>
                    <a:ext uri="{FF2B5EF4-FFF2-40B4-BE49-F238E27FC236}">
                      <a16:creationId xmlns:a16="http://schemas.microsoft.com/office/drawing/2014/main" id="{9E40B47A-20A2-6A82-F0AC-CE08C36ADEEE}"/>
                    </a:ext>
                  </a:extLst>
                </p:cNvPr>
                <p:cNvPicPr/>
                <p:nvPr/>
              </p:nvPicPr>
              <p:blipFill>
                <a:blip r:embed="rId6826"/>
                <a:stretch>
                  <a:fillRect/>
                </a:stretch>
              </p:blipFill>
              <p:spPr>
                <a:xfrm>
                  <a:off x="1600678" y="1148300"/>
                  <a:ext cx="1267920" cy="23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27">
              <p14:nvContentPartPr>
                <p14:cNvPr id="4083" name="Ink 4082">
                  <a:extLst>
                    <a:ext uri="{FF2B5EF4-FFF2-40B4-BE49-F238E27FC236}">
                      <a16:creationId xmlns:a16="http://schemas.microsoft.com/office/drawing/2014/main" id="{92B3CCA6-5E48-1E7B-9FA0-4CF91AF6AD39}"/>
                    </a:ext>
                  </a:extLst>
                </p14:cNvPr>
                <p14:cNvContentPartPr/>
                <p14:nvPr/>
              </p14:nvContentPartPr>
              <p14:xfrm>
                <a:off x="2625238" y="2547260"/>
                <a:ext cx="279000" cy="402480"/>
              </p14:xfrm>
            </p:contentPart>
          </mc:Choice>
          <mc:Fallback xmlns="">
            <p:pic>
              <p:nvPicPr>
                <p:cNvPr id="4083" name="Ink 4082">
                  <a:extLst>
                    <a:ext uri="{FF2B5EF4-FFF2-40B4-BE49-F238E27FC236}">
                      <a16:creationId xmlns:a16="http://schemas.microsoft.com/office/drawing/2014/main" id="{92B3CCA6-5E48-1E7B-9FA0-4CF91AF6AD39}"/>
                    </a:ext>
                  </a:extLst>
                </p:cNvPr>
                <p:cNvPicPr/>
                <p:nvPr/>
              </p:nvPicPr>
              <p:blipFill>
                <a:blip r:embed="rId6828"/>
                <a:stretch>
                  <a:fillRect/>
                </a:stretch>
              </p:blipFill>
              <p:spPr>
                <a:xfrm>
                  <a:off x="2562238" y="2169260"/>
                  <a:ext cx="404640" cy="11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29">
              <p14:nvContentPartPr>
                <p14:cNvPr id="4084" name="Ink 4083">
                  <a:extLst>
                    <a:ext uri="{FF2B5EF4-FFF2-40B4-BE49-F238E27FC236}">
                      <a16:creationId xmlns:a16="http://schemas.microsoft.com/office/drawing/2014/main" id="{B7232DD8-C26C-EF90-FE26-C53AEDBA2403}"/>
                    </a:ext>
                  </a:extLst>
                </p14:cNvPr>
                <p14:cNvContentPartPr/>
                <p14:nvPr/>
              </p14:nvContentPartPr>
              <p14:xfrm>
                <a:off x="2139958" y="1672820"/>
                <a:ext cx="910800" cy="1257120"/>
              </p14:xfrm>
            </p:contentPart>
          </mc:Choice>
          <mc:Fallback xmlns="">
            <p:pic>
              <p:nvPicPr>
                <p:cNvPr id="4084" name="Ink 4083">
                  <a:extLst>
                    <a:ext uri="{FF2B5EF4-FFF2-40B4-BE49-F238E27FC236}">
                      <a16:creationId xmlns:a16="http://schemas.microsoft.com/office/drawing/2014/main" id="{B7232DD8-C26C-EF90-FE26-C53AEDBA2403}"/>
                    </a:ext>
                  </a:extLst>
                </p:cNvPr>
                <p:cNvPicPr/>
                <p:nvPr/>
              </p:nvPicPr>
              <p:blipFill>
                <a:blip r:embed="rId6830"/>
                <a:stretch>
                  <a:fillRect/>
                </a:stretch>
              </p:blipFill>
              <p:spPr>
                <a:xfrm>
                  <a:off x="2076958" y="1294820"/>
                  <a:ext cx="1036440" cy="20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31">
              <p14:nvContentPartPr>
                <p14:cNvPr id="4085" name="Ink 4084">
                  <a:extLst>
                    <a:ext uri="{FF2B5EF4-FFF2-40B4-BE49-F238E27FC236}">
                      <a16:creationId xmlns:a16="http://schemas.microsoft.com/office/drawing/2014/main" id="{6A110C14-7C2C-3424-4D56-73593D8D156E}"/>
                    </a:ext>
                  </a:extLst>
                </p14:cNvPr>
                <p14:cNvContentPartPr/>
                <p14:nvPr/>
              </p14:nvContentPartPr>
              <p14:xfrm>
                <a:off x="2760598" y="2618900"/>
                <a:ext cx="122400" cy="234000"/>
              </p14:xfrm>
            </p:contentPart>
          </mc:Choice>
          <mc:Fallback xmlns="">
            <p:pic>
              <p:nvPicPr>
                <p:cNvPr id="4085" name="Ink 4084">
                  <a:extLst>
                    <a:ext uri="{FF2B5EF4-FFF2-40B4-BE49-F238E27FC236}">
                      <a16:creationId xmlns:a16="http://schemas.microsoft.com/office/drawing/2014/main" id="{6A110C14-7C2C-3424-4D56-73593D8D156E}"/>
                    </a:ext>
                  </a:extLst>
                </p:cNvPr>
                <p:cNvPicPr/>
                <p:nvPr/>
              </p:nvPicPr>
              <p:blipFill>
                <a:blip r:embed="rId6832"/>
                <a:stretch>
                  <a:fillRect/>
                </a:stretch>
              </p:blipFill>
              <p:spPr>
                <a:xfrm>
                  <a:off x="2697958" y="2241260"/>
                  <a:ext cx="248040" cy="9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33">
              <p14:nvContentPartPr>
                <p14:cNvPr id="4086" name="Ink 4085">
                  <a:extLst>
                    <a:ext uri="{FF2B5EF4-FFF2-40B4-BE49-F238E27FC236}">
                      <a16:creationId xmlns:a16="http://schemas.microsoft.com/office/drawing/2014/main" id="{650F7E71-7C7C-043D-E31B-AABD78727B50}"/>
                    </a:ext>
                  </a:extLst>
                </p14:cNvPr>
                <p14:cNvContentPartPr/>
                <p14:nvPr/>
              </p14:nvContentPartPr>
              <p14:xfrm>
                <a:off x="1937638" y="2329460"/>
                <a:ext cx="662400" cy="737280"/>
              </p14:xfrm>
            </p:contentPart>
          </mc:Choice>
          <mc:Fallback xmlns="">
            <p:pic>
              <p:nvPicPr>
                <p:cNvPr id="4086" name="Ink 4085">
                  <a:extLst>
                    <a:ext uri="{FF2B5EF4-FFF2-40B4-BE49-F238E27FC236}">
                      <a16:creationId xmlns:a16="http://schemas.microsoft.com/office/drawing/2014/main" id="{650F7E71-7C7C-043D-E31B-AABD78727B50}"/>
                    </a:ext>
                  </a:extLst>
                </p:cNvPr>
                <p:cNvPicPr/>
                <p:nvPr/>
              </p:nvPicPr>
              <p:blipFill>
                <a:blip r:embed="rId6834"/>
                <a:stretch>
                  <a:fillRect/>
                </a:stretch>
              </p:blipFill>
              <p:spPr>
                <a:xfrm>
                  <a:off x="1874998" y="1951820"/>
                  <a:ext cx="788040" cy="149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35">
              <p14:nvContentPartPr>
                <p14:cNvPr id="4087" name="Ink 4086">
                  <a:extLst>
                    <a:ext uri="{FF2B5EF4-FFF2-40B4-BE49-F238E27FC236}">
                      <a16:creationId xmlns:a16="http://schemas.microsoft.com/office/drawing/2014/main" id="{CE45B96C-6730-5D75-A011-4C6164893DBF}"/>
                    </a:ext>
                  </a:extLst>
                </p14:cNvPr>
                <p14:cNvContentPartPr/>
                <p14:nvPr/>
              </p14:nvContentPartPr>
              <p14:xfrm>
                <a:off x="2631718" y="2223980"/>
                <a:ext cx="714240" cy="937440"/>
              </p14:xfrm>
            </p:contentPart>
          </mc:Choice>
          <mc:Fallback xmlns="">
            <p:pic>
              <p:nvPicPr>
                <p:cNvPr id="4087" name="Ink 4086">
                  <a:extLst>
                    <a:ext uri="{FF2B5EF4-FFF2-40B4-BE49-F238E27FC236}">
                      <a16:creationId xmlns:a16="http://schemas.microsoft.com/office/drawing/2014/main" id="{CE45B96C-6730-5D75-A011-4C6164893DBF}"/>
                    </a:ext>
                  </a:extLst>
                </p:cNvPr>
                <p:cNvPicPr/>
                <p:nvPr/>
              </p:nvPicPr>
              <p:blipFill>
                <a:blip r:embed="rId6836"/>
                <a:stretch>
                  <a:fillRect/>
                </a:stretch>
              </p:blipFill>
              <p:spPr>
                <a:xfrm>
                  <a:off x="2568718" y="1845980"/>
                  <a:ext cx="839880" cy="169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37">
              <p14:nvContentPartPr>
                <p14:cNvPr id="4088" name="Ink 4087">
                  <a:extLst>
                    <a:ext uri="{FF2B5EF4-FFF2-40B4-BE49-F238E27FC236}">
                      <a16:creationId xmlns:a16="http://schemas.microsoft.com/office/drawing/2014/main" id="{62ADA3EA-B0EF-9AAA-CCD1-D60B82E8CFF4}"/>
                    </a:ext>
                  </a:extLst>
                </p14:cNvPr>
                <p14:cNvContentPartPr/>
                <p14:nvPr/>
              </p14:nvContentPartPr>
              <p14:xfrm>
                <a:off x="2828278" y="2155580"/>
                <a:ext cx="602280" cy="951120"/>
              </p14:xfrm>
            </p:contentPart>
          </mc:Choice>
          <mc:Fallback xmlns="">
            <p:pic>
              <p:nvPicPr>
                <p:cNvPr id="4088" name="Ink 4087">
                  <a:extLst>
                    <a:ext uri="{FF2B5EF4-FFF2-40B4-BE49-F238E27FC236}">
                      <a16:creationId xmlns:a16="http://schemas.microsoft.com/office/drawing/2014/main" id="{62ADA3EA-B0EF-9AAA-CCD1-D60B82E8CFF4}"/>
                    </a:ext>
                  </a:extLst>
                </p:cNvPr>
                <p:cNvPicPr/>
                <p:nvPr/>
              </p:nvPicPr>
              <p:blipFill>
                <a:blip r:embed="rId6838"/>
                <a:stretch>
                  <a:fillRect/>
                </a:stretch>
              </p:blipFill>
              <p:spPr>
                <a:xfrm>
                  <a:off x="2765278" y="1777940"/>
                  <a:ext cx="727920" cy="170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39">
              <p14:nvContentPartPr>
                <p14:cNvPr id="4089" name="Ink 4088">
                  <a:extLst>
                    <a:ext uri="{FF2B5EF4-FFF2-40B4-BE49-F238E27FC236}">
                      <a16:creationId xmlns:a16="http://schemas.microsoft.com/office/drawing/2014/main" id="{B2DFCCCC-BB35-4AFF-DFC1-AFE320201903}"/>
                    </a:ext>
                  </a:extLst>
                </p14:cNvPr>
                <p14:cNvContentPartPr/>
                <p14:nvPr/>
              </p14:nvContentPartPr>
              <p14:xfrm>
                <a:off x="2920798" y="2266820"/>
                <a:ext cx="366120" cy="569160"/>
              </p14:xfrm>
            </p:contentPart>
          </mc:Choice>
          <mc:Fallback xmlns="">
            <p:pic>
              <p:nvPicPr>
                <p:cNvPr id="4089" name="Ink 4088">
                  <a:extLst>
                    <a:ext uri="{FF2B5EF4-FFF2-40B4-BE49-F238E27FC236}">
                      <a16:creationId xmlns:a16="http://schemas.microsoft.com/office/drawing/2014/main" id="{B2DFCCCC-BB35-4AFF-DFC1-AFE320201903}"/>
                    </a:ext>
                  </a:extLst>
                </p:cNvPr>
                <p:cNvPicPr/>
                <p:nvPr/>
              </p:nvPicPr>
              <p:blipFill>
                <a:blip r:embed="rId6840"/>
                <a:stretch>
                  <a:fillRect/>
                </a:stretch>
              </p:blipFill>
              <p:spPr>
                <a:xfrm>
                  <a:off x="2857798" y="1889180"/>
                  <a:ext cx="491760" cy="132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53" name="Group 4252">
            <a:extLst>
              <a:ext uri="{FF2B5EF4-FFF2-40B4-BE49-F238E27FC236}">
                <a16:creationId xmlns:a16="http://schemas.microsoft.com/office/drawing/2014/main" id="{4F792D26-4105-B23C-46D6-5C0FC886CDFA}"/>
              </a:ext>
            </a:extLst>
          </p:cNvPr>
          <p:cNvGrpSpPr/>
          <p:nvPr/>
        </p:nvGrpSpPr>
        <p:grpSpPr>
          <a:xfrm>
            <a:off x="-98280" y="6352740"/>
            <a:ext cx="7420320" cy="5194080"/>
            <a:chOff x="-98280" y="6352740"/>
            <a:chExt cx="7420320" cy="5194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41">
              <p14:nvContentPartPr>
                <p14:cNvPr id="4091" name="Ink 4090">
                  <a:extLst>
                    <a:ext uri="{FF2B5EF4-FFF2-40B4-BE49-F238E27FC236}">
                      <a16:creationId xmlns:a16="http://schemas.microsoft.com/office/drawing/2014/main" id="{B71FCB37-E665-81F8-46CB-66B9AB1A5E13}"/>
                    </a:ext>
                  </a:extLst>
                </p14:cNvPr>
                <p14:cNvContentPartPr/>
                <p14:nvPr/>
              </p14:nvContentPartPr>
              <p14:xfrm>
                <a:off x="6198120" y="8419500"/>
                <a:ext cx="435240" cy="1134000"/>
              </p14:xfrm>
            </p:contentPart>
          </mc:Choice>
          <mc:Fallback xmlns="">
            <p:pic>
              <p:nvPicPr>
                <p:cNvPr id="4091" name="Ink 4090">
                  <a:extLst>
                    <a:ext uri="{FF2B5EF4-FFF2-40B4-BE49-F238E27FC236}">
                      <a16:creationId xmlns:a16="http://schemas.microsoft.com/office/drawing/2014/main" id="{B71FCB37-E665-81F8-46CB-66B9AB1A5E13}"/>
                    </a:ext>
                  </a:extLst>
                </p:cNvPr>
                <p:cNvPicPr/>
                <p:nvPr/>
              </p:nvPicPr>
              <p:blipFill>
                <a:blip r:embed="rId6842"/>
                <a:stretch>
                  <a:fillRect/>
                </a:stretch>
              </p:blipFill>
              <p:spPr>
                <a:xfrm>
                  <a:off x="6135120" y="8041860"/>
                  <a:ext cx="560880" cy="18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43">
              <p14:nvContentPartPr>
                <p14:cNvPr id="4092" name="Ink 4091">
                  <a:extLst>
                    <a:ext uri="{FF2B5EF4-FFF2-40B4-BE49-F238E27FC236}">
                      <a16:creationId xmlns:a16="http://schemas.microsoft.com/office/drawing/2014/main" id="{F217F47B-D303-1D7A-6130-EC2C6123E963}"/>
                    </a:ext>
                  </a:extLst>
                </p14:cNvPr>
                <p14:cNvContentPartPr/>
                <p14:nvPr/>
              </p14:nvContentPartPr>
              <p14:xfrm>
                <a:off x="6379560" y="8666820"/>
                <a:ext cx="46800" cy="137160"/>
              </p14:xfrm>
            </p:contentPart>
          </mc:Choice>
          <mc:Fallback xmlns="">
            <p:pic>
              <p:nvPicPr>
                <p:cNvPr id="4092" name="Ink 4091">
                  <a:extLst>
                    <a:ext uri="{FF2B5EF4-FFF2-40B4-BE49-F238E27FC236}">
                      <a16:creationId xmlns:a16="http://schemas.microsoft.com/office/drawing/2014/main" id="{F217F47B-D303-1D7A-6130-EC2C6123E963}"/>
                    </a:ext>
                  </a:extLst>
                </p:cNvPr>
                <p:cNvPicPr/>
                <p:nvPr/>
              </p:nvPicPr>
              <p:blipFill>
                <a:blip r:embed="rId2680"/>
                <a:stretch>
                  <a:fillRect/>
                </a:stretch>
              </p:blipFill>
              <p:spPr>
                <a:xfrm>
                  <a:off x="6316920" y="8288820"/>
                  <a:ext cx="172440" cy="89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44">
              <p14:nvContentPartPr>
                <p14:cNvPr id="4093" name="Ink 4092">
                  <a:extLst>
                    <a:ext uri="{FF2B5EF4-FFF2-40B4-BE49-F238E27FC236}">
                      <a16:creationId xmlns:a16="http://schemas.microsoft.com/office/drawing/2014/main" id="{0007678F-EA72-F814-B2EC-3929E09AAD44}"/>
                    </a:ext>
                  </a:extLst>
                </p14:cNvPr>
                <p14:cNvContentPartPr/>
                <p14:nvPr/>
              </p14:nvContentPartPr>
              <p14:xfrm>
                <a:off x="5757480" y="7896780"/>
                <a:ext cx="1203840" cy="1814760"/>
              </p14:xfrm>
            </p:contentPart>
          </mc:Choice>
          <mc:Fallback xmlns="">
            <p:pic>
              <p:nvPicPr>
                <p:cNvPr id="4093" name="Ink 4092">
                  <a:extLst>
                    <a:ext uri="{FF2B5EF4-FFF2-40B4-BE49-F238E27FC236}">
                      <a16:creationId xmlns:a16="http://schemas.microsoft.com/office/drawing/2014/main" id="{0007678F-EA72-F814-B2EC-3929E09AAD44}"/>
                    </a:ext>
                  </a:extLst>
                </p:cNvPr>
                <p:cNvPicPr/>
                <p:nvPr/>
              </p:nvPicPr>
              <p:blipFill>
                <a:blip r:embed="rId6845"/>
                <a:stretch>
                  <a:fillRect/>
                </a:stretch>
              </p:blipFill>
              <p:spPr>
                <a:xfrm>
                  <a:off x="5694840" y="7518780"/>
                  <a:ext cx="1329480" cy="257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46">
              <p14:nvContentPartPr>
                <p14:cNvPr id="4094" name="Ink 4093">
                  <a:extLst>
                    <a:ext uri="{FF2B5EF4-FFF2-40B4-BE49-F238E27FC236}">
                      <a16:creationId xmlns:a16="http://schemas.microsoft.com/office/drawing/2014/main" id="{3883D169-9B38-1B39-B20E-F0D4A1B83ADC}"/>
                    </a:ext>
                  </a:extLst>
                </p14:cNvPr>
                <p14:cNvContentPartPr/>
                <p14:nvPr/>
              </p14:nvContentPartPr>
              <p14:xfrm>
                <a:off x="5627160" y="8157420"/>
                <a:ext cx="247320" cy="482760"/>
              </p14:xfrm>
            </p:contentPart>
          </mc:Choice>
          <mc:Fallback xmlns="">
            <p:pic>
              <p:nvPicPr>
                <p:cNvPr id="4094" name="Ink 4093">
                  <a:extLst>
                    <a:ext uri="{FF2B5EF4-FFF2-40B4-BE49-F238E27FC236}">
                      <a16:creationId xmlns:a16="http://schemas.microsoft.com/office/drawing/2014/main" id="{3883D169-9B38-1B39-B20E-F0D4A1B83ADC}"/>
                    </a:ext>
                  </a:extLst>
                </p:cNvPr>
                <p:cNvPicPr/>
                <p:nvPr/>
              </p:nvPicPr>
              <p:blipFill>
                <a:blip r:embed="rId6847"/>
                <a:stretch>
                  <a:fillRect/>
                </a:stretch>
              </p:blipFill>
              <p:spPr>
                <a:xfrm>
                  <a:off x="5564520" y="7779420"/>
                  <a:ext cx="372960" cy="12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48">
              <p14:nvContentPartPr>
                <p14:cNvPr id="4095" name="Ink 4094">
                  <a:extLst>
                    <a:ext uri="{FF2B5EF4-FFF2-40B4-BE49-F238E27FC236}">
                      <a16:creationId xmlns:a16="http://schemas.microsoft.com/office/drawing/2014/main" id="{52CDE605-EAF4-AB20-8773-0490A41A28CA}"/>
                    </a:ext>
                  </a:extLst>
                </p14:cNvPr>
                <p14:cNvContentPartPr/>
                <p14:nvPr/>
              </p14:nvContentPartPr>
              <p14:xfrm>
                <a:off x="5759280" y="8179380"/>
                <a:ext cx="942480" cy="1582920"/>
              </p14:xfrm>
            </p:contentPart>
          </mc:Choice>
          <mc:Fallback xmlns="">
            <p:pic>
              <p:nvPicPr>
                <p:cNvPr id="4095" name="Ink 4094">
                  <a:extLst>
                    <a:ext uri="{FF2B5EF4-FFF2-40B4-BE49-F238E27FC236}">
                      <a16:creationId xmlns:a16="http://schemas.microsoft.com/office/drawing/2014/main" id="{52CDE605-EAF4-AB20-8773-0490A41A28CA}"/>
                    </a:ext>
                  </a:extLst>
                </p:cNvPr>
                <p:cNvPicPr/>
                <p:nvPr/>
              </p:nvPicPr>
              <p:blipFill>
                <a:blip r:embed="rId6849"/>
                <a:stretch>
                  <a:fillRect/>
                </a:stretch>
              </p:blipFill>
              <p:spPr>
                <a:xfrm>
                  <a:off x="5696640" y="7801740"/>
                  <a:ext cx="1068120" cy="23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50">
              <p14:nvContentPartPr>
                <p14:cNvPr id="4096" name="Ink 4095">
                  <a:extLst>
                    <a:ext uri="{FF2B5EF4-FFF2-40B4-BE49-F238E27FC236}">
                      <a16:creationId xmlns:a16="http://schemas.microsoft.com/office/drawing/2014/main" id="{F5FB03CD-304B-26A2-FF71-FEE06F9F1550}"/>
                    </a:ext>
                  </a:extLst>
                </p14:cNvPr>
                <p14:cNvContentPartPr/>
                <p14:nvPr/>
              </p14:nvContentPartPr>
              <p14:xfrm>
                <a:off x="5875920" y="8410140"/>
                <a:ext cx="360000" cy="725400"/>
              </p14:xfrm>
            </p:contentPart>
          </mc:Choice>
          <mc:Fallback xmlns="">
            <p:pic>
              <p:nvPicPr>
                <p:cNvPr id="4096" name="Ink 4095">
                  <a:extLst>
                    <a:ext uri="{FF2B5EF4-FFF2-40B4-BE49-F238E27FC236}">
                      <a16:creationId xmlns:a16="http://schemas.microsoft.com/office/drawing/2014/main" id="{F5FB03CD-304B-26A2-FF71-FEE06F9F1550}"/>
                    </a:ext>
                  </a:extLst>
                </p:cNvPr>
                <p:cNvPicPr/>
                <p:nvPr/>
              </p:nvPicPr>
              <p:blipFill>
                <a:blip r:embed="rId6851"/>
                <a:stretch>
                  <a:fillRect/>
                </a:stretch>
              </p:blipFill>
              <p:spPr>
                <a:xfrm>
                  <a:off x="5812920" y="8032500"/>
                  <a:ext cx="485640" cy="14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52">
              <p14:nvContentPartPr>
                <p14:cNvPr id="4097" name="Ink 4096">
                  <a:extLst>
                    <a:ext uri="{FF2B5EF4-FFF2-40B4-BE49-F238E27FC236}">
                      <a16:creationId xmlns:a16="http://schemas.microsoft.com/office/drawing/2014/main" id="{44F4368A-92BC-37B2-7F75-CD4E9B87083B}"/>
                    </a:ext>
                  </a:extLst>
                </p14:cNvPr>
                <p14:cNvContentPartPr/>
                <p14:nvPr/>
              </p14:nvContentPartPr>
              <p14:xfrm>
                <a:off x="5813280" y="8845380"/>
                <a:ext cx="808200" cy="1079640"/>
              </p14:xfrm>
            </p:contentPart>
          </mc:Choice>
          <mc:Fallback xmlns="">
            <p:pic>
              <p:nvPicPr>
                <p:cNvPr id="4097" name="Ink 4096">
                  <a:extLst>
                    <a:ext uri="{FF2B5EF4-FFF2-40B4-BE49-F238E27FC236}">
                      <a16:creationId xmlns:a16="http://schemas.microsoft.com/office/drawing/2014/main" id="{44F4368A-92BC-37B2-7F75-CD4E9B87083B}"/>
                    </a:ext>
                  </a:extLst>
                </p:cNvPr>
                <p:cNvPicPr/>
                <p:nvPr/>
              </p:nvPicPr>
              <p:blipFill>
                <a:blip r:embed="rId6853"/>
                <a:stretch>
                  <a:fillRect/>
                </a:stretch>
              </p:blipFill>
              <p:spPr>
                <a:xfrm>
                  <a:off x="5750280" y="8467740"/>
                  <a:ext cx="933840" cy="18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54">
              <p14:nvContentPartPr>
                <p14:cNvPr id="4098" name="Ink 4097">
                  <a:extLst>
                    <a:ext uri="{FF2B5EF4-FFF2-40B4-BE49-F238E27FC236}">
                      <a16:creationId xmlns:a16="http://schemas.microsoft.com/office/drawing/2014/main" id="{96246A92-38F5-08BF-9472-D2C0FBBCC069}"/>
                    </a:ext>
                  </a:extLst>
                </p14:cNvPr>
                <p14:cNvContentPartPr/>
                <p14:nvPr/>
              </p14:nvContentPartPr>
              <p14:xfrm>
                <a:off x="5596200" y="8564940"/>
                <a:ext cx="1153440" cy="1963080"/>
              </p14:xfrm>
            </p:contentPart>
          </mc:Choice>
          <mc:Fallback xmlns="">
            <p:pic>
              <p:nvPicPr>
                <p:cNvPr id="4098" name="Ink 4097">
                  <a:extLst>
                    <a:ext uri="{FF2B5EF4-FFF2-40B4-BE49-F238E27FC236}">
                      <a16:creationId xmlns:a16="http://schemas.microsoft.com/office/drawing/2014/main" id="{96246A92-38F5-08BF-9472-D2C0FBBCC069}"/>
                    </a:ext>
                  </a:extLst>
                </p:cNvPr>
                <p:cNvPicPr/>
                <p:nvPr/>
              </p:nvPicPr>
              <p:blipFill>
                <a:blip r:embed="rId6855"/>
                <a:stretch>
                  <a:fillRect/>
                </a:stretch>
              </p:blipFill>
              <p:spPr>
                <a:xfrm>
                  <a:off x="5533200" y="8186940"/>
                  <a:ext cx="1279080" cy="27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56">
              <p14:nvContentPartPr>
                <p14:cNvPr id="4099" name="Ink 4098">
                  <a:extLst>
                    <a:ext uri="{FF2B5EF4-FFF2-40B4-BE49-F238E27FC236}">
                      <a16:creationId xmlns:a16="http://schemas.microsoft.com/office/drawing/2014/main" id="{84C20F3E-0241-5EF5-2582-44B61B91CE70}"/>
                    </a:ext>
                  </a:extLst>
                </p14:cNvPr>
                <p14:cNvContentPartPr/>
                <p14:nvPr/>
              </p14:nvContentPartPr>
              <p14:xfrm>
                <a:off x="5744880" y="8775540"/>
                <a:ext cx="1040040" cy="1828080"/>
              </p14:xfrm>
            </p:contentPart>
          </mc:Choice>
          <mc:Fallback xmlns="">
            <p:pic>
              <p:nvPicPr>
                <p:cNvPr id="4099" name="Ink 4098">
                  <a:extLst>
                    <a:ext uri="{FF2B5EF4-FFF2-40B4-BE49-F238E27FC236}">
                      <a16:creationId xmlns:a16="http://schemas.microsoft.com/office/drawing/2014/main" id="{84C20F3E-0241-5EF5-2582-44B61B91CE70}"/>
                    </a:ext>
                  </a:extLst>
                </p:cNvPr>
                <p:cNvPicPr/>
                <p:nvPr/>
              </p:nvPicPr>
              <p:blipFill>
                <a:blip r:embed="rId6857"/>
                <a:stretch>
                  <a:fillRect/>
                </a:stretch>
              </p:blipFill>
              <p:spPr>
                <a:xfrm>
                  <a:off x="5681880" y="8397900"/>
                  <a:ext cx="1165680" cy="258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58">
              <p14:nvContentPartPr>
                <p14:cNvPr id="4100" name="Ink 4099">
                  <a:extLst>
                    <a:ext uri="{FF2B5EF4-FFF2-40B4-BE49-F238E27FC236}">
                      <a16:creationId xmlns:a16="http://schemas.microsoft.com/office/drawing/2014/main" id="{B12BA0DD-4E6A-6E12-B74B-746927BC0CA3}"/>
                    </a:ext>
                  </a:extLst>
                </p14:cNvPr>
                <p14:cNvContentPartPr/>
                <p14:nvPr/>
              </p14:nvContentPartPr>
              <p14:xfrm>
                <a:off x="5862240" y="8086860"/>
                <a:ext cx="1036440" cy="2288520"/>
              </p14:xfrm>
            </p:contentPart>
          </mc:Choice>
          <mc:Fallback xmlns="">
            <p:pic>
              <p:nvPicPr>
                <p:cNvPr id="4100" name="Ink 4099">
                  <a:extLst>
                    <a:ext uri="{FF2B5EF4-FFF2-40B4-BE49-F238E27FC236}">
                      <a16:creationId xmlns:a16="http://schemas.microsoft.com/office/drawing/2014/main" id="{B12BA0DD-4E6A-6E12-B74B-746927BC0CA3}"/>
                    </a:ext>
                  </a:extLst>
                </p:cNvPr>
                <p:cNvPicPr/>
                <p:nvPr/>
              </p:nvPicPr>
              <p:blipFill>
                <a:blip r:embed="rId6859"/>
                <a:stretch>
                  <a:fillRect/>
                </a:stretch>
              </p:blipFill>
              <p:spPr>
                <a:xfrm>
                  <a:off x="5799600" y="7708860"/>
                  <a:ext cx="1162080" cy="30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60">
              <p14:nvContentPartPr>
                <p14:cNvPr id="4101" name="Ink 4100">
                  <a:extLst>
                    <a:ext uri="{FF2B5EF4-FFF2-40B4-BE49-F238E27FC236}">
                      <a16:creationId xmlns:a16="http://schemas.microsoft.com/office/drawing/2014/main" id="{2AB7C229-BA7A-5C2C-683C-29AADE97F1E3}"/>
                    </a:ext>
                  </a:extLst>
                </p14:cNvPr>
                <p14:cNvContentPartPr/>
                <p14:nvPr/>
              </p14:nvContentPartPr>
              <p14:xfrm>
                <a:off x="6017400" y="7964460"/>
                <a:ext cx="998640" cy="2129760"/>
              </p14:xfrm>
            </p:contentPart>
          </mc:Choice>
          <mc:Fallback xmlns="">
            <p:pic>
              <p:nvPicPr>
                <p:cNvPr id="4101" name="Ink 4100">
                  <a:extLst>
                    <a:ext uri="{FF2B5EF4-FFF2-40B4-BE49-F238E27FC236}">
                      <a16:creationId xmlns:a16="http://schemas.microsoft.com/office/drawing/2014/main" id="{2AB7C229-BA7A-5C2C-683C-29AADE97F1E3}"/>
                    </a:ext>
                  </a:extLst>
                </p:cNvPr>
                <p:cNvPicPr/>
                <p:nvPr/>
              </p:nvPicPr>
              <p:blipFill>
                <a:blip r:embed="rId6861"/>
                <a:stretch>
                  <a:fillRect/>
                </a:stretch>
              </p:blipFill>
              <p:spPr>
                <a:xfrm>
                  <a:off x="5954400" y="7586820"/>
                  <a:ext cx="1124280" cy="28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62">
              <p14:nvContentPartPr>
                <p14:cNvPr id="4102" name="Ink 4101">
                  <a:extLst>
                    <a:ext uri="{FF2B5EF4-FFF2-40B4-BE49-F238E27FC236}">
                      <a16:creationId xmlns:a16="http://schemas.microsoft.com/office/drawing/2014/main" id="{1550F3DC-5D86-AFDB-DD99-5B0EC4ADF08A}"/>
                    </a:ext>
                  </a:extLst>
                </p14:cNvPr>
                <p14:cNvContentPartPr/>
                <p14:nvPr/>
              </p14:nvContentPartPr>
              <p14:xfrm>
                <a:off x="5946480" y="7330140"/>
                <a:ext cx="1132200" cy="2261520"/>
              </p14:xfrm>
            </p:contentPart>
          </mc:Choice>
          <mc:Fallback xmlns="">
            <p:pic>
              <p:nvPicPr>
                <p:cNvPr id="4102" name="Ink 4101">
                  <a:extLst>
                    <a:ext uri="{FF2B5EF4-FFF2-40B4-BE49-F238E27FC236}">
                      <a16:creationId xmlns:a16="http://schemas.microsoft.com/office/drawing/2014/main" id="{1550F3DC-5D86-AFDB-DD99-5B0EC4ADF08A}"/>
                    </a:ext>
                  </a:extLst>
                </p:cNvPr>
                <p:cNvPicPr/>
                <p:nvPr/>
              </p:nvPicPr>
              <p:blipFill>
                <a:blip r:embed="rId6863"/>
                <a:stretch>
                  <a:fillRect/>
                </a:stretch>
              </p:blipFill>
              <p:spPr>
                <a:xfrm>
                  <a:off x="5883840" y="6952500"/>
                  <a:ext cx="1257840" cy="30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64">
              <p14:nvContentPartPr>
                <p14:cNvPr id="4103" name="Ink 4102">
                  <a:extLst>
                    <a:ext uri="{FF2B5EF4-FFF2-40B4-BE49-F238E27FC236}">
                      <a16:creationId xmlns:a16="http://schemas.microsoft.com/office/drawing/2014/main" id="{090FC295-5AF8-6BBD-469F-7D892F2C0192}"/>
                    </a:ext>
                  </a:extLst>
                </p14:cNvPr>
                <p14:cNvContentPartPr/>
                <p14:nvPr/>
              </p14:nvContentPartPr>
              <p14:xfrm>
                <a:off x="6088680" y="7886340"/>
                <a:ext cx="631440" cy="1102680"/>
              </p14:xfrm>
            </p:contentPart>
          </mc:Choice>
          <mc:Fallback xmlns="">
            <p:pic>
              <p:nvPicPr>
                <p:cNvPr id="4103" name="Ink 4102">
                  <a:extLst>
                    <a:ext uri="{FF2B5EF4-FFF2-40B4-BE49-F238E27FC236}">
                      <a16:creationId xmlns:a16="http://schemas.microsoft.com/office/drawing/2014/main" id="{090FC295-5AF8-6BBD-469F-7D892F2C0192}"/>
                    </a:ext>
                  </a:extLst>
                </p:cNvPr>
                <p:cNvPicPr/>
                <p:nvPr/>
              </p:nvPicPr>
              <p:blipFill>
                <a:blip r:embed="rId6865"/>
                <a:stretch>
                  <a:fillRect/>
                </a:stretch>
              </p:blipFill>
              <p:spPr>
                <a:xfrm>
                  <a:off x="6026040" y="7508700"/>
                  <a:ext cx="757080" cy="18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66">
              <p14:nvContentPartPr>
                <p14:cNvPr id="4104" name="Ink 4103">
                  <a:extLst>
                    <a:ext uri="{FF2B5EF4-FFF2-40B4-BE49-F238E27FC236}">
                      <a16:creationId xmlns:a16="http://schemas.microsoft.com/office/drawing/2014/main" id="{7CCD05A2-70A2-14B3-2818-1949C9D7A810}"/>
                    </a:ext>
                  </a:extLst>
                </p14:cNvPr>
                <p14:cNvContentPartPr/>
                <p14:nvPr/>
              </p14:nvContentPartPr>
              <p14:xfrm>
                <a:off x="5930640" y="7534980"/>
                <a:ext cx="78480" cy="168480"/>
              </p14:xfrm>
            </p:contentPart>
          </mc:Choice>
          <mc:Fallback xmlns="">
            <p:pic>
              <p:nvPicPr>
                <p:cNvPr id="4104" name="Ink 4103">
                  <a:extLst>
                    <a:ext uri="{FF2B5EF4-FFF2-40B4-BE49-F238E27FC236}">
                      <a16:creationId xmlns:a16="http://schemas.microsoft.com/office/drawing/2014/main" id="{7CCD05A2-70A2-14B3-2818-1949C9D7A810}"/>
                    </a:ext>
                  </a:extLst>
                </p:cNvPr>
                <p:cNvPicPr/>
                <p:nvPr/>
              </p:nvPicPr>
              <p:blipFill>
                <a:blip r:embed="rId6867"/>
                <a:stretch>
                  <a:fillRect/>
                </a:stretch>
              </p:blipFill>
              <p:spPr>
                <a:xfrm>
                  <a:off x="5867640" y="7156980"/>
                  <a:ext cx="204120" cy="9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68">
              <p14:nvContentPartPr>
                <p14:cNvPr id="4105" name="Ink 4104">
                  <a:extLst>
                    <a:ext uri="{FF2B5EF4-FFF2-40B4-BE49-F238E27FC236}">
                      <a16:creationId xmlns:a16="http://schemas.microsoft.com/office/drawing/2014/main" id="{41A389A7-B396-B11A-3A37-CD830726D04A}"/>
                    </a:ext>
                  </a:extLst>
                </p14:cNvPr>
                <p14:cNvContentPartPr/>
                <p14:nvPr/>
              </p14:nvContentPartPr>
              <p14:xfrm>
                <a:off x="5559120" y="6836220"/>
                <a:ext cx="112680" cy="281520"/>
              </p14:xfrm>
            </p:contentPart>
          </mc:Choice>
          <mc:Fallback xmlns="">
            <p:pic>
              <p:nvPicPr>
                <p:cNvPr id="4105" name="Ink 4104">
                  <a:extLst>
                    <a:ext uri="{FF2B5EF4-FFF2-40B4-BE49-F238E27FC236}">
                      <a16:creationId xmlns:a16="http://schemas.microsoft.com/office/drawing/2014/main" id="{41A389A7-B396-B11A-3A37-CD830726D04A}"/>
                    </a:ext>
                  </a:extLst>
                </p:cNvPr>
                <p:cNvPicPr/>
                <p:nvPr/>
              </p:nvPicPr>
              <p:blipFill>
                <a:blip r:embed="rId6869"/>
                <a:stretch>
                  <a:fillRect/>
                </a:stretch>
              </p:blipFill>
              <p:spPr>
                <a:xfrm>
                  <a:off x="5496480" y="6458220"/>
                  <a:ext cx="238320" cy="10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70">
              <p14:nvContentPartPr>
                <p14:cNvPr id="4106" name="Ink 4105">
                  <a:extLst>
                    <a:ext uri="{FF2B5EF4-FFF2-40B4-BE49-F238E27FC236}">
                      <a16:creationId xmlns:a16="http://schemas.microsoft.com/office/drawing/2014/main" id="{32DCB1B2-2D5F-7E5E-1CD8-5E0BF0548067}"/>
                    </a:ext>
                  </a:extLst>
                </p14:cNvPr>
                <p14:cNvContentPartPr/>
                <p14:nvPr/>
              </p14:nvContentPartPr>
              <p14:xfrm>
                <a:off x="5870880" y="7876620"/>
                <a:ext cx="84240" cy="158760"/>
              </p14:xfrm>
            </p:contentPart>
          </mc:Choice>
          <mc:Fallback xmlns="">
            <p:pic>
              <p:nvPicPr>
                <p:cNvPr id="4106" name="Ink 4105">
                  <a:extLst>
                    <a:ext uri="{FF2B5EF4-FFF2-40B4-BE49-F238E27FC236}">
                      <a16:creationId xmlns:a16="http://schemas.microsoft.com/office/drawing/2014/main" id="{32DCB1B2-2D5F-7E5E-1CD8-5E0BF0548067}"/>
                    </a:ext>
                  </a:extLst>
                </p:cNvPr>
                <p:cNvPicPr/>
                <p:nvPr/>
              </p:nvPicPr>
              <p:blipFill>
                <a:blip r:embed="rId6871"/>
                <a:stretch>
                  <a:fillRect/>
                </a:stretch>
              </p:blipFill>
              <p:spPr>
                <a:xfrm>
                  <a:off x="5807880" y="7498620"/>
                  <a:ext cx="209880" cy="9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72">
              <p14:nvContentPartPr>
                <p14:cNvPr id="4107" name="Ink 4106">
                  <a:extLst>
                    <a:ext uri="{FF2B5EF4-FFF2-40B4-BE49-F238E27FC236}">
                      <a16:creationId xmlns:a16="http://schemas.microsoft.com/office/drawing/2014/main" id="{A9C0D3AC-A084-A86C-5EFD-6D34FE46E871}"/>
                    </a:ext>
                  </a:extLst>
                </p14:cNvPr>
                <p14:cNvContentPartPr/>
                <p14:nvPr/>
              </p14:nvContentPartPr>
              <p14:xfrm>
                <a:off x="5397840" y="6753420"/>
                <a:ext cx="408240" cy="1022400"/>
              </p14:xfrm>
            </p:contentPart>
          </mc:Choice>
          <mc:Fallback xmlns="">
            <p:pic>
              <p:nvPicPr>
                <p:cNvPr id="4107" name="Ink 4106">
                  <a:extLst>
                    <a:ext uri="{FF2B5EF4-FFF2-40B4-BE49-F238E27FC236}">
                      <a16:creationId xmlns:a16="http://schemas.microsoft.com/office/drawing/2014/main" id="{A9C0D3AC-A084-A86C-5EFD-6D34FE46E871}"/>
                    </a:ext>
                  </a:extLst>
                </p:cNvPr>
                <p:cNvPicPr/>
                <p:nvPr/>
              </p:nvPicPr>
              <p:blipFill>
                <a:blip r:embed="rId6873"/>
                <a:stretch>
                  <a:fillRect/>
                </a:stretch>
              </p:blipFill>
              <p:spPr>
                <a:xfrm>
                  <a:off x="5334840" y="6375420"/>
                  <a:ext cx="533880" cy="177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74">
              <p14:nvContentPartPr>
                <p14:cNvPr id="4108" name="Ink 4107">
                  <a:extLst>
                    <a:ext uri="{FF2B5EF4-FFF2-40B4-BE49-F238E27FC236}">
                      <a16:creationId xmlns:a16="http://schemas.microsoft.com/office/drawing/2014/main" id="{BE9BB767-55BA-9A0E-17CF-CB2F1A618B26}"/>
                    </a:ext>
                  </a:extLst>
                </p14:cNvPr>
                <p14:cNvContentPartPr/>
                <p14:nvPr/>
              </p14:nvContentPartPr>
              <p14:xfrm>
                <a:off x="5448240" y="6935940"/>
                <a:ext cx="492840" cy="1215000"/>
              </p14:xfrm>
            </p:contentPart>
          </mc:Choice>
          <mc:Fallback xmlns="">
            <p:pic>
              <p:nvPicPr>
                <p:cNvPr id="4108" name="Ink 4107">
                  <a:extLst>
                    <a:ext uri="{FF2B5EF4-FFF2-40B4-BE49-F238E27FC236}">
                      <a16:creationId xmlns:a16="http://schemas.microsoft.com/office/drawing/2014/main" id="{BE9BB767-55BA-9A0E-17CF-CB2F1A618B26}"/>
                    </a:ext>
                  </a:extLst>
                </p:cNvPr>
                <p:cNvPicPr/>
                <p:nvPr/>
              </p:nvPicPr>
              <p:blipFill>
                <a:blip r:embed="rId6875"/>
                <a:stretch>
                  <a:fillRect/>
                </a:stretch>
              </p:blipFill>
              <p:spPr>
                <a:xfrm>
                  <a:off x="5385240" y="6557940"/>
                  <a:ext cx="618480" cy="19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76">
              <p14:nvContentPartPr>
                <p14:cNvPr id="4109" name="Ink 4108">
                  <a:extLst>
                    <a:ext uri="{FF2B5EF4-FFF2-40B4-BE49-F238E27FC236}">
                      <a16:creationId xmlns:a16="http://schemas.microsoft.com/office/drawing/2014/main" id="{3DBCAD72-0430-B9E7-4502-2D5FD3C618F2}"/>
                    </a:ext>
                  </a:extLst>
                </p14:cNvPr>
                <p14:cNvContentPartPr/>
                <p14:nvPr/>
              </p14:nvContentPartPr>
              <p14:xfrm>
                <a:off x="5294880" y="7575660"/>
                <a:ext cx="1249200" cy="2530080"/>
              </p14:xfrm>
            </p:contentPart>
          </mc:Choice>
          <mc:Fallback xmlns="">
            <p:pic>
              <p:nvPicPr>
                <p:cNvPr id="4109" name="Ink 4108">
                  <a:extLst>
                    <a:ext uri="{FF2B5EF4-FFF2-40B4-BE49-F238E27FC236}">
                      <a16:creationId xmlns:a16="http://schemas.microsoft.com/office/drawing/2014/main" id="{3DBCAD72-0430-B9E7-4502-2D5FD3C618F2}"/>
                    </a:ext>
                  </a:extLst>
                </p:cNvPr>
                <p:cNvPicPr/>
                <p:nvPr/>
              </p:nvPicPr>
              <p:blipFill>
                <a:blip r:embed="rId6877"/>
                <a:stretch>
                  <a:fillRect/>
                </a:stretch>
              </p:blipFill>
              <p:spPr>
                <a:xfrm>
                  <a:off x="5231880" y="7198020"/>
                  <a:ext cx="1374840" cy="328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78">
              <p14:nvContentPartPr>
                <p14:cNvPr id="4110" name="Ink 4109">
                  <a:extLst>
                    <a:ext uri="{FF2B5EF4-FFF2-40B4-BE49-F238E27FC236}">
                      <a16:creationId xmlns:a16="http://schemas.microsoft.com/office/drawing/2014/main" id="{C657353C-B26C-EF41-2DCF-7D439AD7C982}"/>
                    </a:ext>
                  </a:extLst>
                </p14:cNvPr>
                <p14:cNvContentPartPr/>
                <p14:nvPr/>
              </p14:nvContentPartPr>
              <p14:xfrm>
                <a:off x="5552640" y="7289820"/>
                <a:ext cx="1135080" cy="2364480"/>
              </p14:xfrm>
            </p:contentPart>
          </mc:Choice>
          <mc:Fallback xmlns="">
            <p:pic>
              <p:nvPicPr>
                <p:cNvPr id="4110" name="Ink 4109">
                  <a:extLst>
                    <a:ext uri="{FF2B5EF4-FFF2-40B4-BE49-F238E27FC236}">
                      <a16:creationId xmlns:a16="http://schemas.microsoft.com/office/drawing/2014/main" id="{C657353C-B26C-EF41-2DCF-7D439AD7C982}"/>
                    </a:ext>
                  </a:extLst>
                </p:cNvPr>
                <p:cNvPicPr/>
                <p:nvPr/>
              </p:nvPicPr>
              <p:blipFill>
                <a:blip r:embed="rId6879"/>
                <a:stretch>
                  <a:fillRect/>
                </a:stretch>
              </p:blipFill>
              <p:spPr>
                <a:xfrm>
                  <a:off x="5490000" y="6912180"/>
                  <a:ext cx="1260720" cy="31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80">
              <p14:nvContentPartPr>
                <p14:cNvPr id="4111" name="Ink 4110">
                  <a:extLst>
                    <a:ext uri="{FF2B5EF4-FFF2-40B4-BE49-F238E27FC236}">
                      <a16:creationId xmlns:a16="http://schemas.microsoft.com/office/drawing/2014/main" id="{10C61A61-BAF4-EDFF-3D11-0ED1304365DF}"/>
                    </a:ext>
                  </a:extLst>
                </p14:cNvPr>
                <p14:cNvContentPartPr/>
                <p14:nvPr/>
              </p14:nvContentPartPr>
              <p14:xfrm>
                <a:off x="5600160" y="7684740"/>
                <a:ext cx="497160" cy="1252080"/>
              </p14:xfrm>
            </p:contentPart>
          </mc:Choice>
          <mc:Fallback xmlns="">
            <p:pic>
              <p:nvPicPr>
                <p:cNvPr id="4111" name="Ink 4110">
                  <a:extLst>
                    <a:ext uri="{FF2B5EF4-FFF2-40B4-BE49-F238E27FC236}">
                      <a16:creationId xmlns:a16="http://schemas.microsoft.com/office/drawing/2014/main" id="{10C61A61-BAF4-EDFF-3D11-0ED1304365DF}"/>
                    </a:ext>
                  </a:extLst>
                </p:cNvPr>
                <p:cNvPicPr/>
                <p:nvPr/>
              </p:nvPicPr>
              <p:blipFill>
                <a:blip r:embed="rId6881"/>
                <a:stretch>
                  <a:fillRect/>
                </a:stretch>
              </p:blipFill>
              <p:spPr>
                <a:xfrm>
                  <a:off x="5537520" y="7306740"/>
                  <a:ext cx="622800" cy="20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82">
              <p14:nvContentPartPr>
                <p14:cNvPr id="4112" name="Ink 4111">
                  <a:extLst>
                    <a:ext uri="{FF2B5EF4-FFF2-40B4-BE49-F238E27FC236}">
                      <a16:creationId xmlns:a16="http://schemas.microsoft.com/office/drawing/2014/main" id="{1666F86A-8F52-24D7-3526-E5F0F244C6C9}"/>
                    </a:ext>
                  </a:extLst>
                </p14:cNvPr>
                <p14:cNvContentPartPr/>
                <p14:nvPr/>
              </p14:nvContentPartPr>
              <p14:xfrm>
                <a:off x="5639760" y="8630460"/>
                <a:ext cx="1094760" cy="1886760"/>
              </p14:xfrm>
            </p:contentPart>
          </mc:Choice>
          <mc:Fallback xmlns="">
            <p:pic>
              <p:nvPicPr>
                <p:cNvPr id="4112" name="Ink 4111">
                  <a:extLst>
                    <a:ext uri="{FF2B5EF4-FFF2-40B4-BE49-F238E27FC236}">
                      <a16:creationId xmlns:a16="http://schemas.microsoft.com/office/drawing/2014/main" id="{1666F86A-8F52-24D7-3526-E5F0F244C6C9}"/>
                    </a:ext>
                  </a:extLst>
                </p:cNvPr>
                <p:cNvPicPr/>
                <p:nvPr/>
              </p:nvPicPr>
              <p:blipFill>
                <a:blip r:embed="rId6883"/>
                <a:stretch>
                  <a:fillRect/>
                </a:stretch>
              </p:blipFill>
              <p:spPr>
                <a:xfrm>
                  <a:off x="5577120" y="8252820"/>
                  <a:ext cx="1220400" cy="264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84">
              <p14:nvContentPartPr>
                <p14:cNvPr id="4113" name="Ink 4112">
                  <a:extLst>
                    <a:ext uri="{FF2B5EF4-FFF2-40B4-BE49-F238E27FC236}">
                      <a16:creationId xmlns:a16="http://schemas.microsoft.com/office/drawing/2014/main" id="{BB429CEF-024C-AC78-C14A-4BA76DD1029A}"/>
                    </a:ext>
                  </a:extLst>
                </p14:cNvPr>
                <p14:cNvContentPartPr/>
                <p14:nvPr/>
              </p14:nvContentPartPr>
              <p14:xfrm>
                <a:off x="5527080" y="8824140"/>
                <a:ext cx="1070640" cy="1833840"/>
              </p14:xfrm>
            </p:contentPart>
          </mc:Choice>
          <mc:Fallback xmlns="">
            <p:pic>
              <p:nvPicPr>
                <p:cNvPr id="4113" name="Ink 4112">
                  <a:extLst>
                    <a:ext uri="{FF2B5EF4-FFF2-40B4-BE49-F238E27FC236}">
                      <a16:creationId xmlns:a16="http://schemas.microsoft.com/office/drawing/2014/main" id="{BB429CEF-024C-AC78-C14A-4BA76DD1029A}"/>
                    </a:ext>
                  </a:extLst>
                </p:cNvPr>
                <p:cNvPicPr/>
                <p:nvPr/>
              </p:nvPicPr>
              <p:blipFill>
                <a:blip r:embed="rId6885"/>
                <a:stretch>
                  <a:fillRect/>
                </a:stretch>
              </p:blipFill>
              <p:spPr>
                <a:xfrm>
                  <a:off x="5464080" y="8446500"/>
                  <a:ext cx="1196280" cy="258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86">
              <p14:nvContentPartPr>
                <p14:cNvPr id="4114" name="Ink 4113">
                  <a:extLst>
                    <a:ext uri="{FF2B5EF4-FFF2-40B4-BE49-F238E27FC236}">
                      <a16:creationId xmlns:a16="http://schemas.microsoft.com/office/drawing/2014/main" id="{C4E3A7DD-88C8-2A24-AB59-7448957688BF}"/>
                    </a:ext>
                  </a:extLst>
                </p14:cNvPr>
                <p14:cNvContentPartPr/>
                <p14:nvPr/>
              </p14:nvContentPartPr>
              <p14:xfrm>
                <a:off x="5507640" y="9160740"/>
                <a:ext cx="878760" cy="1412640"/>
              </p14:xfrm>
            </p:contentPart>
          </mc:Choice>
          <mc:Fallback xmlns="">
            <p:pic>
              <p:nvPicPr>
                <p:cNvPr id="4114" name="Ink 4113">
                  <a:extLst>
                    <a:ext uri="{FF2B5EF4-FFF2-40B4-BE49-F238E27FC236}">
                      <a16:creationId xmlns:a16="http://schemas.microsoft.com/office/drawing/2014/main" id="{C4E3A7DD-88C8-2A24-AB59-7448957688BF}"/>
                    </a:ext>
                  </a:extLst>
                </p:cNvPr>
                <p:cNvPicPr/>
                <p:nvPr/>
              </p:nvPicPr>
              <p:blipFill>
                <a:blip r:embed="rId6887"/>
                <a:stretch>
                  <a:fillRect/>
                </a:stretch>
              </p:blipFill>
              <p:spPr>
                <a:xfrm>
                  <a:off x="5445000" y="8783100"/>
                  <a:ext cx="1004400" cy="21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88">
              <p14:nvContentPartPr>
                <p14:cNvPr id="4115" name="Ink 4114">
                  <a:extLst>
                    <a:ext uri="{FF2B5EF4-FFF2-40B4-BE49-F238E27FC236}">
                      <a16:creationId xmlns:a16="http://schemas.microsoft.com/office/drawing/2014/main" id="{6F820AFF-2922-C8E4-24A3-B502860415EA}"/>
                    </a:ext>
                  </a:extLst>
                </p14:cNvPr>
                <p14:cNvContentPartPr/>
                <p14:nvPr/>
              </p14:nvContentPartPr>
              <p14:xfrm>
                <a:off x="5488560" y="9016020"/>
                <a:ext cx="1171080" cy="2023560"/>
              </p14:xfrm>
            </p:contentPart>
          </mc:Choice>
          <mc:Fallback xmlns="">
            <p:pic>
              <p:nvPicPr>
                <p:cNvPr id="4115" name="Ink 4114">
                  <a:extLst>
                    <a:ext uri="{FF2B5EF4-FFF2-40B4-BE49-F238E27FC236}">
                      <a16:creationId xmlns:a16="http://schemas.microsoft.com/office/drawing/2014/main" id="{6F820AFF-2922-C8E4-24A3-B502860415EA}"/>
                    </a:ext>
                  </a:extLst>
                </p:cNvPr>
                <p:cNvPicPr/>
                <p:nvPr/>
              </p:nvPicPr>
              <p:blipFill>
                <a:blip r:embed="rId6889"/>
                <a:stretch>
                  <a:fillRect/>
                </a:stretch>
              </p:blipFill>
              <p:spPr>
                <a:xfrm>
                  <a:off x="5425920" y="8638020"/>
                  <a:ext cx="1296720" cy="27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90">
              <p14:nvContentPartPr>
                <p14:cNvPr id="4116" name="Ink 4115">
                  <a:extLst>
                    <a:ext uri="{FF2B5EF4-FFF2-40B4-BE49-F238E27FC236}">
                      <a16:creationId xmlns:a16="http://schemas.microsoft.com/office/drawing/2014/main" id="{4352D0AB-C4EC-8ED7-8F0D-D046918A602C}"/>
                    </a:ext>
                  </a:extLst>
                </p14:cNvPr>
                <p14:cNvContentPartPr/>
                <p14:nvPr/>
              </p14:nvContentPartPr>
              <p14:xfrm>
                <a:off x="5640480" y="9274140"/>
                <a:ext cx="777960" cy="1442160"/>
              </p14:xfrm>
            </p:contentPart>
          </mc:Choice>
          <mc:Fallback xmlns="">
            <p:pic>
              <p:nvPicPr>
                <p:cNvPr id="4116" name="Ink 4115">
                  <a:extLst>
                    <a:ext uri="{FF2B5EF4-FFF2-40B4-BE49-F238E27FC236}">
                      <a16:creationId xmlns:a16="http://schemas.microsoft.com/office/drawing/2014/main" id="{4352D0AB-C4EC-8ED7-8F0D-D046918A602C}"/>
                    </a:ext>
                  </a:extLst>
                </p:cNvPr>
                <p:cNvPicPr/>
                <p:nvPr/>
              </p:nvPicPr>
              <p:blipFill>
                <a:blip r:embed="rId6891"/>
                <a:stretch>
                  <a:fillRect/>
                </a:stretch>
              </p:blipFill>
              <p:spPr>
                <a:xfrm>
                  <a:off x="5577480" y="8896140"/>
                  <a:ext cx="903600" cy="21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92">
              <p14:nvContentPartPr>
                <p14:cNvPr id="4117" name="Ink 4116">
                  <a:extLst>
                    <a:ext uri="{FF2B5EF4-FFF2-40B4-BE49-F238E27FC236}">
                      <a16:creationId xmlns:a16="http://schemas.microsoft.com/office/drawing/2014/main" id="{6BF776CD-9DE0-F40E-0092-469DB92B0A34}"/>
                    </a:ext>
                  </a:extLst>
                </p14:cNvPr>
                <p14:cNvContentPartPr/>
                <p14:nvPr/>
              </p14:nvContentPartPr>
              <p14:xfrm>
                <a:off x="6073560" y="9859500"/>
                <a:ext cx="100080" cy="207000"/>
              </p14:xfrm>
            </p:contentPart>
          </mc:Choice>
          <mc:Fallback xmlns="">
            <p:pic>
              <p:nvPicPr>
                <p:cNvPr id="4117" name="Ink 4116">
                  <a:extLst>
                    <a:ext uri="{FF2B5EF4-FFF2-40B4-BE49-F238E27FC236}">
                      <a16:creationId xmlns:a16="http://schemas.microsoft.com/office/drawing/2014/main" id="{6BF776CD-9DE0-F40E-0092-469DB92B0A34}"/>
                    </a:ext>
                  </a:extLst>
                </p:cNvPr>
                <p:cNvPicPr/>
                <p:nvPr/>
              </p:nvPicPr>
              <p:blipFill>
                <a:blip r:embed="rId6893"/>
                <a:stretch>
                  <a:fillRect/>
                </a:stretch>
              </p:blipFill>
              <p:spPr>
                <a:xfrm>
                  <a:off x="6010920" y="9481500"/>
                  <a:ext cx="225720" cy="9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94">
              <p14:nvContentPartPr>
                <p14:cNvPr id="4118" name="Ink 4117">
                  <a:extLst>
                    <a:ext uri="{FF2B5EF4-FFF2-40B4-BE49-F238E27FC236}">
                      <a16:creationId xmlns:a16="http://schemas.microsoft.com/office/drawing/2014/main" id="{056DE6F4-72A6-F759-621B-0E8950FF8F9E}"/>
                    </a:ext>
                  </a:extLst>
                </p14:cNvPr>
                <p14:cNvContentPartPr/>
                <p14:nvPr/>
              </p14:nvContentPartPr>
              <p14:xfrm>
                <a:off x="5670720" y="8879580"/>
                <a:ext cx="822240" cy="1911600"/>
              </p14:xfrm>
            </p:contentPart>
          </mc:Choice>
          <mc:Fallback xmlns="">
            <p:pic>
              <p:nvPicPr>
                <p:cNvPr id="4118" name="Ink 4117">
                  <a:extLst>
                    <a:ext uri="{FF2B5EF4-FFF2-40B4-BE49-F238E27FC236}">
                      <a16:creationId xmlns:a16="http://schemas.microsoft.com/office/drawing/2014/main" id="{056DE6F4-72A6-F759-621B-0E8950FF8F9E}"/>
                    </a:ext>
                  </a:extLst>
                </p:cNvPr>
                <p:cNvPicPr/>
                <p:nvPr/>
              </p:nvPicPr>
              <p:blipFill>
                <a:blip r:embed="rId6895"/>
                <a:stretch>
                  <a:fillRect/>
                </a:stretch>
              </p:blipFill>
              <p:spPr>
                <a:xfrm>
                  <a:off x="5608080" y="8501580"/>
                  <a:ext cx="947880" cy="266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96">
              <p14:nvContentPartPr>
                <p14:cNvPr id="4119" name="Ink 4118">
                  <a:extLst>
                    <a:ext uri="{FF2B5EF4-FFF2-40B4-BE49-F238E27FC236}">
                      <a16:creationId xmlns:a16="http://schemas.microsoft.com/office/drawing/2014/main" id="{C4132F1B-2681-1587-52AA-C4B8D72F66D2}"/>
                    </a:ext>
                  </a:extLst>
                </p14:cNvPr>
                <p14:cNvContentPartPr/>
                <p14:nvPr/>
              </p14:nvContentPartPr>
              <p14:xfrm>
                <a:off x="5308200" y="9007740"/>
                <a:ext cx="592560" cy="1407600"/>
              </p14:xfrm>
            </p:contentPart>
          </mc:Choice>
          <mc:Fallback xmlns="">
            <p:pic>
              <p:nvPicPr>
                <p:cNvPr id="4119" name="Ink 4118">
                  <a:extLst>
                    <a:ext uri="{FF2B5EF4-FFF2-40B4-BE49-F238E27FC236}">
                      <a16:creationId xmlns:a16="http://schemas.microsoft.com/office/drawing/2014/main" id="{C4132F1B-2681-1587-52AA-C4B8D72F66D2}"/>
                    </a:ext>
                  </a:extLst>
                </p:cNvPr>
                <p:cNvPicPr/>
                <p:nvPr/>
              </p:nvPicPr>
              <p:blipFill>
                <a:blip r:embed="rId6897"/>
                <a:stretch>
                  <a:fillRect/>
                </a:stretch>
              </p:blipFill>
              <p:spPr>
                <a:xfrm>
                  <a:off x="5245560" y="8629740"/>
                  <a:ext cx="718200" cy="21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98">
              <p14:nvContentPartPr>
                <p14:cNvPr id="4120" name="Ink 4119">
                  <a:extLst>
                    <a:ext uri="{FF2B5EF4-FFF2-40B4-BE49-F238E27FC236}">
                      <a16:creationId xmlns:a16="http://schemas.microsoft.com/office/drawing/2014/main" id="{3559F072-34D0-3F1D-1814-50A35E11B817}"/>
                    </a:ext>
                  </a:extLst>
                </p14:cNvPr>
                <p14:cNvContentPartPr/>
                <p14:nvPr/>
              </p14:nvContentPartPr>
              <p14:xfrm>
                <a:off x="5297760" y="9459900"/>
                <a:ext cx="167400" cy="379080"/>
              </p14:xfrm>
            </p:contentPart>
          </mc:Choice>
          <mc:Fallback xmlns="">
            <p:pic>
              <p:nvPicPr>
                <p:cNvPr id="4120" name="Ink 4119">
                  <a:extLst>
                    <a:ext uri="{FF2B5EF4-FFF2-40B4-BE49-F238E27FC236}">
                      <a16:creationId xmlns:a16="http://schemas.microsoft.com/office/drawing/2014/main" id="{3559F072-34D0-3F1D-1814-50A35E11B817}"/>
                    </a:ext>
                  </a:extLst>
                </p:cNvPr>
                <p:cNvPicPr/>
                <p:nvPr/>
              </p:nvPicPr>
              <p:blipFill>
                <a:blip r:embed="rId6899"/>
                <a:stretch>
                  <a:fillRect/>
                </a:stretch>
              </p:blipFill>
              <p:spPr>
                <a:xfrm>
                  <a:off x="5235120" y="9081900"/>
                  <a:ext cx="293040" cy="11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00">
              <p14:nvContentPartPr>
                <p14:cNvPr id="4121" name="Ink 4120">
                  <a:extLst>
                    <a:ext uri="{FF2B5EF4-FFF2-40B4-BE49-F238E27FC236}">
                      <a16:creationId xmlns:a16="http://schemas.microsoft.com/office/drawing/2014/main" id="{F72B6807-D8AB-055B-5977-9B2EB98F846B}"/>
                    </a:ext>
                  </a:extLst>
                </p14:cNvPr>
                <p14:cNvContentPartPr/>
                <p14:nvPr/>
              </p14:nvContentPartPr>
              <p14:xfrm>
                <a:off x="5082120" y="9709740"/>
                <a:ext cx="103320" cy="307080"/>
              </p14:xfrm>
            </p:contentPart>
          </mc:Choice>
          <mc:Fallback xmlns="">
            <p:pic>
              <p:nvPicPr>
                <p:cNvPr id="4121" name="Ink 4120">
                  <a:extLst>
                    <a:ext uri="{FF2B5EF4-FFF2-40B4-BE49-F238E27FC236}">
                      <a16:creationId xmlns:a16="http://schemas.microsoft.com/office/drawing/2014/main" id="{F72B6807-D8AB-055B-5977-9B2EB98F846B}"/>
                    </a:ext>
                  </a:extLst>
                </p:cNvPr>
                <p:cNvPicPr/>
                <p:nvPr/>
              </p:nvPicPr>
              <p:blipFill>
                <a:blip r:embed="rId6901"/>
                <a:stretch>
                  <a:fillRect/>
                </a:stretch>
              </p:blipFill>
              <p:spPr>
                <a:xfrm>
                  <a:off x="5019120" y="9332100"/>
                  <a:ext cx="228960" cy="10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02">
              <p14:nvContentPartPr>
                <p14:cNvPr id="4122" name="Ink 4121">
                  <a:extLst>
                    <a:ext uri="{FF2B5EF4-FFF2-40B4-BE49-F238E27FC236}">
                      <a16:creationId xmlns:a16="http://schemas.microsoft.com/office/drawing/2014/main" id="{495226BD-E48A-2201-2D9C-1EDA89585A2B}"/>
                    </a:ext>
                  </a:extLst>
                </p14:cNvPr>
                <p14:cNvContentPartPr/>
                <p14:nvPr/>
              </p14:nvContentPartPr>
              <p14:xfrm>
                <a:off x="4070520" y="9634860"/>
                <a:ext cx="63000" cy="270000"/>
              </p14:xfrm>
            </p:contentPart>
          </mc:Choice>
          <mc:Fallback xmlns="">
            <p:pic>
              <p:nvPicPr>
                <p:cNvPr id="4122" name="Ink 4121">
                  <a:extLst>
                    <a:ext uri="{FF2B5EF4-FFF2-40B4-BE49-F238E27FC236}">
                      <a16:creationId xmlns:a16="http://schemas.microsoft.com/office/drawing/2014/main" id="{495226BD-E48A-2201-2D9C-1EDA89585A2B}"/>
                    </a:ext>
                  </a:extLst>
                </p:cNvPr>
                <p:cNvPicPr/>
                <p:nvPr/>
              </p:nvPicPr>
              <p:blipFill>
                <a:blip r:embed="rId6903"/>
                <a:stretch>
                  <a:fillRect/>
                </a:stretch>
              </p:blipFill>
              <p:spPr>
                <a:xfrm>
                  <a:off x="4007520" y="9256860"/>
                  <a:ext cx="188640" cy="10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04">
              <p14:nvContentPartPr>
                <p14:cNvPr id="4123" name="Ink 4122">
                  <a:extLst>
                    <a:ext uri="{FF2B5EF4-FFF2-40B4-BE49-F238E27FC236}">
                      <a16:creationId xmlns:a16="http://schemas.microsoft.com/office/drawing/2014/main" id="{5B8948CB-044F-F538-0B5F-2875E2C4803E}"/>
                    </a:ext>
                  </a:extLst>
                </p14:cNvPr>
                <p14:cNvContentPartPr/>
                <p14:nvPr/>
              </p14:nvContentPartPr>
              <p14:xfrm>
                <a:off x="2997360" y="9258300"/>
                <a:ext cx="1073520" cy="1043280"/>
              </p14:xfrm>
            </p:contentPart>
          </mc:Choice>
          <mc:Fallback xmlns="">
            <p:pic>
              <p:nvPicPr>
                <p:cNvPr id="4123" name="Ink 4122">
                  <a:extLst>
                    <a:ext uri="{FF2B5EF4-FFF2-40B4-BE49-F238E27FC236}">
                      <a16:creationId xmlns:a16="http://schemas.microsoft.com/office/drawing/2014/main" id="{5B8948CB-044F-F538-0B5F-2875E2C4803E}"/>
                    </a:ext>
                  </a:extLst>
                </p:cNvPr>
                <p:cNvPicPr/>
                <p:nvPr/>
              </p:nvPicPr>
              <p:blipFill>
                <a:blip r:embed="rId6905"/>
                <a:stretch>
                  <a:fillRect/>
                </a:stretch>
              </p:blipFill>
              <p:spPr>
                <a:xfrm>
                  <a:off x="2934720" y="8880300"/>
                  <a:ext cx="1199160" cy="179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06">
              <p14:nvContentPartPr>
                <p14:cNvPr id="4124" name="Ink 4123">
                  <a:extLst>
                    <a:ext uri="{FF2B5EF4-FFF2-40B4-BE49-F238E27FC236}">
                      <a16:creationId xmlns:a16="http://schemas.microsoft.com/office/drawing/2014/main" id="{7541E1E5-6C72-8DA4-47DC-10AB0D383853}"/>
                    </a:ext>
                  </a:extLst>
                </p14:cNvPr>
                <p14:cNvContentPartPr/>
                <p14:nvPr/>
              </p14:nvContentPartPr>
              <p14:xfrm>
                <a:off x="2615760" y="9192420"/>
                <a:ext cx="845280" cy="1380240"/>
              </p14:xfrm>
            </p:contentPart>
          </mc:Choice>
          <mc:Fallback xmlns="">
            <p:pic>
              <p:nvPicPr>
                <p:cNvPr id="4124" name="Ink 4123">
                  <a:extLst>
                    <a:ext uri="{FF2B5EF4-FFF2-40B4-BE49-F238E27FC236}">
                      <a16:creationId xmlns:a16="http://schemas.microsoft.com/office/drawing/2014/main" id="{7541E1E5-6C72-8DA4-47DC-10AB0D383853}"/>
                    </a:ext>
                  </a:extLst>
                </p:cNvPr>
                <p:cNvPicPr/>
                <p:nvPr/>
              </p:nvPicPr>
              <p:blipFill>
                <a:blip r:embed="rId6907"/>
                <a:stretch>
                  <a:fillRect/>
                </a:stretch>
              </p:blipFill>
              <p:spPr>
                <a:xfrm>
                  <a:off x="2553120" y="8814420"/>
                  <a:ext cx="970920" cy="21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08">
              <p14:nvContentPartPr>
                <p14:cNvPr id="4125" name="Ink 4124">
                  <a:extLst>
                    <a:ext uri="{FF2B5EF4-FFF2-40B4-BE49-F238E27FC236}">
                      <a16:creationId xmlns:a16="http://schemas.microsoft.com/office/drawing/2014/main" id="{A161B0B3-B36C-1BC8-32FD-C1D966A46972}"/>
                    </a:ext>
                  </a:extLst>
                </p14:cNvPr>
                <p14:cNvContentPartPr/>
                <p14:nvPr/>
              </p14:nvContentPartPr>
              <p14:xfrm>
                <a:off x="2397600" y="9127620"/>
                <a:ext cx="1575000" cy="2172240"/>
              </p14:xfrm>
            </p:contentPart>
          </mc:Choice>
          <mc:Fallback xmlns="">
            <p:pic>
              <p:nvPicPr>
                <p:cNvPr id="4125" name="Ink 4124">
                  <a:extLst>
                    <a:ext uri="{FF2B5EF4-FFF2-40B4-BE49-F238E27FC236}">
                      <a16:creationId xmlns:a16="http://schemas.microsoft.com/office/drawing/2014/main" id="{A161B0B3-B36C-1BC8-32FD-C1D966A46972}"/>
                    </a:ext>
                  </a:extLst>
                </p:cNvPr>
                <p:cNvPicPr/>
                <p:nvPr/>
              </p:nvPicPr>
              <p:blipFill>
                <a:blip r:embed="rId6909"/>
                <a:stretch>
                  <a:fillRect/>
                </a:stretch>
              </p:blipFill>
              <p:spPr>
                <a:xfrm>
                  <a:off x="2334960" y="8749620"/>
                  <a:ext cx="1700640" cy="29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10">
              <p14:nvContentPartPr>
                <p14:cNvPr id="4126" name="Ink 4125">
                  <a:extLst>
                    <a:ext uri="{FF2B5EF4-FFF2-40B4-BE49-F238E27FC236}">
                      <a16:creationId xmlns:a16="http://schemas.microsoft.com/office/drawing/2014/main" id="{99C1D932-C47E-86BE-229C-EFF9FAD7245C}"/>
                    </a:ext>
                  </a:extLst>
                </p14:cNvPr>
                <p14:cNvContentPartPr/>
                <p14:nvPr/>
              </p14:nvContentPartPr>
              <p14:xfrm>
                <a:off x="3297960" y="9487620"/>
                <a:ext cx="907560" cy="1680120"/>
              </p14:xfrm>
            </p:contentPart>
          </mc:Choice>
          <mc:Fallback xmlns="">
            <p:pic>
              <p:nvPicPr>
                <p:cNvPr id="4126" name="Ink 4125">
                  <a:extLst>
                    <a:ext uri="{FF2B5EF4-FFF2-40B4-BE49-F238E27FC236}">
                      <a16:creationId xmlns:a16="http://schemas.microsoft.com/office/drawing/2014/main" id="{99C1D932-C47E-86BE-229C-EFF9FAD7245C}"/>
                    </a:ext>
                  </a:extLst>
                </p:cNvPr>
                <p:cNvPicPr/>
                <p:nvPr/>
              </p:nvPicPr>
              <p:blipFill>
                <a:blip r:embed="rId6911"/>
                <a:stretch>
                  <a:fillRect/>
                </a:stretch>
              </p:blipFill>
              <p:spPr>
                <a:xfrm>
                  <a:off x="3235320" y="9109620"/>
                  <a:ext cx="1033200" cy="24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12">
              <p14:nvContentPartPr>
                <p14:cNvPr id="4127" name="Ink 4126">
                  <a:extLst>
                    <a:ext uri="{FF2B5EF4-FFF2-40B4-BE49-F238E27FC236}">
                      <a16:creationId xmlns:a16="http://schemas.microsoft.com/office/drawing/2014/main" id="{1DEC3F4F-C6F6-0641-0F73-40F9CCF8C120}"/>
                    </a:ext>
                  </a:extLst>
                </p14:cNvPr>
                <p14:cNvContentPartPr/>
                <p14:nvPr/>
              </p14:nvContentPartPr>
              <p14:xfrm>
                <a:off x="3260160" y="9711540"/>
                <a:ext cx="456120" cy="984600"/>
              </p14:xfrm>
            </p:contentPart>
          </mc:Choice>
          <mc:Fallback xmlns="">
            <p:pic>
              <p:nvPicPr>
                <p:cNvPr id="4127" name="Ink 4126">
                  <a:extLst>
                    <a:ext uri="{FF2B5EF4-FFF2-40B4-BE49-F238E27FC236}">
                      <a16:creationId xmlns:a16="http://schemas.microsoft.com/office/drawing/2014/main" id="{1DEC3F4F-C6F6-0641-0F73-40F9CCF8C120}"/>
                    </a:ext>
                  </a:extLst>
                </p:cNvPr>
                <p:cNvPicPr/>
                <p:nvPr/>
              </p:nvPicPr>
              <p:blipFill>
                <a:blip r:embed="rId6913"/>
                <a:stretch>
                  <a:fillRect/>
                </a:stretch>
              </p:blipFill>
              <p:spPr>
                <a:xfrm>
                  <a:off x="3197160" y="9333540"/>
                  <a:ext cx="581760" cy="174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14">
              <p14:nvContentPartPr>
                <p14:cNvPr id="4128" name="Ink 4127">
                  <a:extLst>
                    <a:ext uri="{FF2B5EF4-FFF2-40B4-BE49-F238E27FC236}">
                      <a16:creationId xmlns:a16="http://schemas.microsoft.com/office/drawing/2014/main" id="{1D72C34D-F1E4-2DFB-6ACE-B8502D4AD680}"/>
                    </a:ext>
                  </a:extLst>
                </p14:cNvPr>
                <p14:cNvContentPartPr/>
                <p14:nvPr/>
              </p14:nvContentPartPr>
              <p14:xfrm>
                <a:off x="3043440" y="9745020"/>
                <a:ext cx="609480" cy="1241640"/>
              </p14:xfrm>
            </p:contentPart>
          </mc:Choice>
          <mc:Fallback xmlns="">
            <p:pic>
              <p:nvPicPr>
                <p:cNvPr id="4128" name="Ink 4127">
                  <a:extLst>
                    <a:ext uri="{FF2B5EF4-FFF2-40B4-BE49-F238E27FC236}">
                      <a16:creationId xmlns:a16="http://schemas.microsoft.com/office/drawing/2014/main" id="{1D72C34D-F1E4-2DFB-6ACE-B8502D4AD680}"/>
                    </a:ext>
                  </a:extLst>
                </p:cNvPr>
                <p:cNvPicPr/>
                <p:nvPr/>
              </p:nvPicPr>
              <p:blipFill>
                <a:blip r:embed="rId6915"/>
                <a:stretch>
                  <a:fillRect/>
                </a:stretch>
              </p:blipFill>
              <p:spPr>
                <a:xfrm>
                  <a:off x="2980800" y="9367020"/>
                  <a:ext cx="735120" cy="19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16">
              <p14:nvContentPartPr>
                <p14:cNvPr id="4129" name="Ink 4128">
                  <a:extLst>
                    <a:ext uri="{FF2B5EF4-FFF2-40B4-BE49-F238E27FC236}">
                      <a16:creationId xmlns:a16="http://schemas.microsoft.com/office/drawing/2014/main" id="{2C04F249-0804-7E1C-B12F-165BD19939B1}"/>
                    </a:ext>
                  </a:extLst>
                </p14:cNvPr>
                <p14:cNvContentPartPr/>
                <p14:nvPr/>
              </p14:nvContentPartPr>
              <p14:xfrm>
                <a:off x="3125880" y="9590220"/>
                <a:ext cx="840240" cy="1377360"/>
              </p14:xfrm>
            </p:contentPart>
          </mc:Choice>
          <mc:Fallback xmlns="">
            <p:pic>
              <p:nvPicPr>
                <p:cNvPr id="4129" name="Ink 4128">
                  <a:extLst>
                    <a:ext uri="{FF2B5EF4-FFF2-40B4-BE49-F238E27FC236}">
                      <a16:creationId xmlns:a16="http://schemas.microsoft.com/office/drawing/2014/main" id="{2C04F249-0804-7E1C-B12F-165BD19939B1}"/>
                    </a:ext>
                  </a:extLst>
                </p:cNvPr>
                <p:cNvPicPr/>
                <p:nvPr/>
              </p:nvPicPr>
              <p:blipFill>
                <a:blip r:embed="rId6917"/>
                <a:stretch>
                  <a:fillRect/>
                </a:stretch>
              </p:blipFill>
              <p:spPr>
                <a:xfrm>
                  <a:off x="3062880" y="9212220"/>
                  <a:ext cx="965880" cy="21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18">
              <p14:nvContentPartPr>
                <p14:cNvPr id="4130" name="Ink 4129">
                  <a:extLst>
                    <a:ext uri="{FF2B5EF4-FFF2-40B4-BE49-F238E27FC236}">
                      <a16:creationId xmlns:a16="http://schemas.microsoft.com/office/drawing/2014/main" id="{9A6F2A46-0F85-04EE-C79C-67315117A4E7}"/>
                    </a:ext>
                  </a:extLst>
                </p14:cNvPr>
                <p14:cNvContentPartPr/>
                <p14:nvPr/>
              </p14:nvContentPartPr>
              <p14:xfrm>
                <a:off x="3436200" y="9534420"/>
                <a:ext cx="1404720" cy="2012400"/>
              </p14:xfrm>
            </p:contentPart>
          </mc:Choice>
          <mc:Fallback xmlns="">
            <p:pic>
              <p:nvPicPr>
                <p:cNvPr id="4130" name="Ink 4129">
                  <a:extLst>
                    <a:ext uri="{FF2B5EF4-FFF2-40B4-BE49-F238E27FC236}">
                      <a16:creationId xmlns:a16="http://schemas.microsoft.com/office/drawing/2014/main" id="{9A6F2A46-0F85-04EE-C79C-67315117A4E7}"/>
                    </a:ext>
                  </a:extLst>
                </p:cNvPr>
                <p:cNvPicPr/>
                <p:nvPr/>
              </p:nvPicPr>
              <p:blipFill>
                <a:blip r:embed="rId6919"/>
                <a:stretch>
                  <a:fillRect/>
                </a:stretch>
              </p:blipFill>
              <p:spPr>
                <a:xfrm>
                  <a:off x="3373200" y="9156780"/>
                  <a:ext cx="1530360" cy="27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20">
              <p14:nvContentPartPr>
                <p14:cNvPr id="4131" name="Ink 4130">
                  <a:extLst>
                    <a:ext uri="{FF2B5EF4-FFF2-40B4-BE49-F238E27FC236}">
                      <a16:creationId xmlns:a16="http://schemas.microsoft.com/office/drawing/2014/main" id="{279C4B60-7FD3-593A-10E4-D8E025838F16}"/>
                    </a:ext>
                  </a:extLst>
                </p14:cNvPr>
                <p14:cNvContentPartPr/>
                <p14:nvPr/>
              </p14:nvContentPartPr>
              <p14:xfrm>
                <a:off x="3705840" y="9507420"/>
                <a:ext cx="1239480" cy="1984320"/>
              </p14:xfrm>
            </p:contentPart>
          </mc:Choice>
          <mc:Fallback xmlns="">
            <p:pic>
              <p:nvPicPr>
                <p:cNvPr id="4131" name="Ink 4130">
                  <a:extLst>
                    <a:ext uri="{FF2B5EF4-FFF2-40B4-BE49-F238E27FC236}">
                      <a16:creationId xmlns:a16="http://schemas.microsoft.com/office/drawing/2014/main" id="{279C4B60-7FD3-593A-10E4-D8E025838F16}"/>
                    </a:ext>
                  </a:extLst>
                </p:cNvPr>
                <p:cNvPicPr/>
                <p:nvPr/>
              </p:nvPicPr>
              <p:blipFill>
                <a:blip r:embed="rId6921"/>
                <a:stretch>
                  <a:fillRect/>
                </a:stretch>
              </p:blipFill>
              <p:spPr>
                <a:xfrm>
                  <a:off x="3642840" y="9129780"/>
                  <a:ext cx="1365120" cy="27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22">
              <p14:nvContentPartPr>
                <p14:cNvPr id="4132" name="Ink 4131">
                  <a:extLst>
                    <a:ext uri="{FF2B5EF4-FFF2-40B4-BE49-F238E27FC236}">
                      <a16:creationId xmlns:a16="http://schemas.microsoft.com/office/drawing/2014/main" id="{DC2C8790-0127-2E52-AD1B-91BDCE4BE52A}"/>
                    </a:ext>
                  </a:extLst>
                </p14:cNvPr>
                <p14:cNvContentPartPr/>
                <p14:nvPr/>
              </p14:nvContentPartPr>
              <p14:xfrm>
                <a:off x="3901320" y="9527580"/>
                <a:ext cx="1132560" cy="1963080"/>
              </p14:xfrm>
            </p:contentPart>
          </mc:Choice>
          <mc:Fallback xmlns="">
            <p:pic>
              <p:nvPicPr>
                <p:cNvPr id="4132" name="Ink 4131">
                  <a:extLst>
                    <a:ext uri="{FF2B5EF4-FFF2-40B4-BE49-F238E27FC236}">
                      <a16:creationId xmlns:a16="http://schemas.microsoft.com/office/drawing/2014/main" id="{DC2C8790-0127-2E52-AD1B-91BDCE4BE52A}"/>
                    </a:ext>
                  </a:extLst>
                </p:cNvPr>
                <p:cNvPicPr/>
                <p:nvPr/>
              </p:nvPicPr>
              <p:blipFill>
                <a:blip r:embed="rId6923"/>
                <a:stretch>
                  <a:fillRect/>
                </a:stretch>
              </p:blipFill>
              <p:spPr>
                <a:xfrm>
                  <a:off x="3838320" y="9149580"/>
                  <a:ext cx="1258200" cy="27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24">
              <p14:nvContentPartPr>
                <p14:cNvPr id="4133" name="Ink 4132">
                  <a:extLst>
                    <a:ext uri="{FF2B5EF4-FFF2-40B4-BE49-F238E27FC236}">
                      <a16:creationId xmlns:a16="http://schemas.microsoft.com/office/drawing/2014/main" id="{83C20D5E-7DFA-8A92-EFB2-6B9E708DCEB3}"/>
                    </a:ext>
                  </a:extLst>
                </p14:cNvPr>
                <p14:cNvContentPartPr/>
                <p14:nvPr/>
              </p14:nvContentPartPr>
              <p14:xfrm>
                <a:off x="3783600" y="9216900"/>
                <a:ext cx="641160" cy="1278720"/>
              </p14:xfrm>
            </p:contentPart>
          </mc:Choice>
          <mc:Fallback xmlns="">
            <p:pic>
              <p:nvPicPr>
                <p:cNvPr id="4133" name="Ink 4132">
                  <a:extLst>
                    <a:ext uri="{FF2B5EF4-FFF2-40B4-BE49-F238E27FC236}">
                      <a16:creationId xmlns:a16="http://schemas.microsoft.com/office/drawing/2014/main" id="{83C20D5E-7DFA-8A92-EFB2-6B9E708DCEB3}"/>
                    </a:ext>
                  </a:extLst>
                </p:cNvPr>
                <p:cNvPicPr/>
                <p:nvPr/>
              </p:nvPicPr>
              <p:blipFill>
                <a:blip r:embed="rId6925"/>
                <a:stretch>
                  <a:fillRect/>
                </a:stretch>
              </p:blipFill>
              <p:spPr>
                <a:xfrm>
                  <a:off x="3720600" y="8838900"/>
                  <a:ext cx="766800" cy="20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26">
              <p14:nvContentPartPr>
                <p14:cNvPr id="4134" name="Ink 4133">
                  <a:extLst>
                    <a:ext uri="{FF2B5EF4-FFF2-40B4-BE49-F238E27FC236}">
                      <a16:creationId xmlns:a16="http://schemas.microsoft.com/office/drawing/2014/main" id="{727DEE10-E10A-F720-4F4C-11CE3B95E4FB}"/>
                    </a:ext>
                  </a:extLst>
                </p14:cNvPr>
                <p14:cNvContentPartPr/>
                <p14:nvPr/>
              </p14:nvContentPartPr>
              <p14:xfrm>
                <a:off x="3700800" y="9234900"/>
                <a:ext cx="878040" cy="1522440"/>
              </p14:xfrm>
            </p:contentPart>
          </mc:Choice>
          <mc:Fallback xmlns="">
            <p:pic>
              <p:nvPicPr>
                <p:cNvPr id="4134" name="Ink 4133">
                  <a:extLst>
                    <a:ext uri="{FF2B5EF4-FFF2-40B4-BE49-F238E27FC236}">
                      <a16:creationId xmlns:a16="http://schemas.microsoft.com/office/drawing/2014/main" id="{727DEE10-E10A-F720-4F4C-11CE3B95E4FB}"/>
                    </a:ext>
                  </a:extLst>
                </p:cNvPr>
                <p:cNvPicPr/>
                <p:nvPr/>
              </p:nvPicPr>
              <p:blipFill>
                <a:blip r:embed="rId6927"/>
                <a:stretch>
                  <a:fillRect/>
                </a:stretch>
              </p:blipFill>
              <p:spPr>
                <a:xfrm>
                  <a:off x="3637800" y="8856900"/>
                  <a:ext cx="1003680" cy="22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28">
              <p14:nvContentPartPr>
                <p14:cNvPr id="4135" name="Ink 4134">
                  <a:extLst>
                    <a:ext uri="{FF2B5EF4-FFF2-40B4-BE49-F238E27FC236}">
                      <a16:creationId xmlns:a16="http://schemas.microsoft.com/office/drawing/2014/main" id="{9BDAC3B4-8C19-D3AE-41A4-BB7BC77EE7D6}"/>
                    </a:ext>
                  </a:extLst>
                </p14:cNvPr>
                <p14:cNvContentPartPr/>
                <p14:nvPr/>
              </p14:nvContentPartPr>
              <p14:xfrm>
                <a:off x="3415320" y="8501580"/>
                <a:ext cx="668880" cy="1456920"/>
              </p14:xfrm>
            </p:contentPart>
          </mc:Choice>
          <mc:Fallback xmlns="">
            <p:pic>
              <p:nvPicPr>
                <p:cNvPr id="4135" name="Ink 4134">
                  <a:extLst>
                    <a:ext uri="{FF2B5EF4-FFF2-40B4-BE49-F238E27FC236}">
                      <a16:creationId xmlns:a16="http://schemas.microsoft.com/office/drawing/2014/main" id="{9BDAC3B4-8C19-D3AE-41A4-BB7BC77EE7D6}"/>
                    </a:ext>
                  </a:extLst>
                </p:cNvPr>
                <p:cNvPicPr/>
                <p:nvPr/>
              </p:nvPicPr>
              <p:blipFill>
                <a:blip r:embed="rId6929"/>
                <a:stretch>
                  <a:fillRect/>
                </a:stretch>
              </p:blipFill>
              <p:spPr>
                <a:xfrm>
                  <a:off x="3352320" y="8123580"/>
                  <a:ext cx="794520" cy="22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30">
              <p14:nvContentPartPr>
                <p14:cNvPr id="4136" name="Ink 4135">
                  <a:extLst>
                    <a:ext uri="{FF2B5EF4-FFF2-40B4-BE49-F238E27FC236}">
                      <a16:creationId xmlns:a16="http://schemas.microsoft.com/office/drawing/2014/main" id="{6B50750B-B76F-87CD-2270-F0C055D590EB}"/>
                    </a:ext>
                  </a:extLst>
                </p14:cNvPr>
                <p14:cNvContentPartPr/>
                <p14:nvPr/>
              </p14:nvContentPartPr>
              <p14:xfrm>
                <a:off x="3340800" y="8312580"/>
                <a:ext cx="1285560" cy="2509920"/>
              </p14:xfrm>
            </p:contentPart>
          </mc:Choice>
          <mc:Fallback xmlns="">
            <p:pic>
              <p:nvPicPr>
                <p:cNvPr id="4136" name="Ink 4135">
                  <a:extLst>
                    <a:ext uri="{FF2B5EF4-FFF2-40B4-BE49-F238E27FC236}">
                      <a16:creationId xmlns:a16="http://schemas.microsoft.com/office/drawing/2014/main" id="{6B50750B-B76F-87CD-2270-F0C055D590EB}"/>
                    </a:ext>
                  </a:extLst>
                </p:cNvPr>
                <p:cNvPicPr/>
                <p:nvPr/>
              </p:nvPicPr>
              <p:blipFill>
                <a:blip r:embed="rId6931"/>
                <a:stretch>
                  <a:fillRect/>
                </a:stretch>
              </p:blipFill>
              <p:spPr>
                <a:xfrm>
                  <a:off x="3277800" y="7934940"/>
                  <a:ext cx="1411200" cy="32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32">
              <p14:nvContentPartPr>
                <p14:cNvPr id="4138" name="Ink 4137">
                  <a:extLst>
                    <a:ext uri="{FF2B5EF4-FFF2-40B4-BE49-F238E27FC236}">
                      <a16:creationId xmlns:a16="http://schemas.microsoft.com/office/drawing/2014/main" id="{2088FDAC-DBCA-6E69-CCD4-D88418B5D108}"/>
                    </a:ext>
                  </a:extLst>
                </p14:cNvPr>
                <p14:cNvContentPartPr/>
                <p14:nvPr/>
              </p14:nvContentPartPr>
              <p14:xfrm>
                <a:off x="3555720" y="8562780"/>
                <a:ext cx="1019160" cy="2172600"/>
              </p14:xfrm>
            </p:contentPart>
          </mc:Choice>
          <mc:Fallback xmlns="">
            <p:pic>
              <p:nvPicPr>
                <p:cNvPr id="4138" name="Ink 4137">
                  <a:extLst>
                    <a:ext uri="{FF2B5EF4-FFF2-40B4-BE49-F238E27FC236}">
                      <a16:creationId xmlns:a16="http://schemas.microsoft.com/office/drawing/2014/main" id="{2088FDAC-DBCA-6E69-CCD4-D88418B5D108}"/>
                    </a:ext>
                  </a:extLst>
                </p:cNvPr>
                <p:cNvPicPr/>
                <p:nvPr/>
              </p:nvPicPr>
              <p:blipFill>
                <a:blip r:embed="rId6933"/>
                <a:stretch>
                  <a:fillRect/>
                </a:stretch>
              </p:blipFill>
              <p:spPr>
                <a:xfrm>
                  <a:off x="3492720" y="8185140"/>
                  <a:ext cx="1144800" cy="29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34">
              <p14:nvContentPartPr>
                <p14:cNvPr id="4139" name="Ink 4138">
                  <a:extLst>
                    <a:ext uri="{FF2B5EF4-FFF2-40B4-BE49-F238E27FC236}">
                      <a16:creationId xmlns:a16="http://schemas.microsoft.com/office/drawing/2014/main" id="{35442527-FAED-C439-D7E6-71CA508CC45E}"/>
                    </a:ext>
                  </a:extLst>
                </p14:cNvPr>
                <p14:cNvContentPartPr/>
                <p14:nvPr/>
              </p14:nvContentPartPr>
              <p14:xfrm>
                <a:off x="3834000" y="9432900"/>
                <a:ext cx="536040" cy="1100880"/>
              </p14:xfrm>
            </p:contentPart>
          </mc:Choice>
          <mc:Fallback xmlns="">
            <p:pic>
              <p:nvPicPr>
                <p:cNvPr id="4139" name="Ink 4138">
                  <a:extLst>
                    <a:ext uri="{FF2B5EF4-FFF2-40B4-BE49-F238E27FC236}">
                      <a16:creationId xmlns:a16="http://schemas.microsoft.com/office/drawing/2014/main" id="{35442527-FAED-C439-D7E6-71CA508CC45E}"/>
                    </a:ext>
                  </a:extLst>
                </p:cNvPr>
                <p:cNvPicPr/>
                <p:nvPr/>
              </p:nvPicPr>
              <p:blipFill>
                <a:blip r:embed="rId6935"/>
                <a:stretch>
                  <a:fillRect/>
                </a:stretch>
              </p:blipFill>
              <p:spPr>
                <a:xfrm>
                  <a:off x="3771000" y="9054900"/>
                  <a:ext cx="661680" cy="18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36">
              <p14:nvContentPartPr>
                <p14:cNvPr id="4140" name="Ink 4139">
                  <a:extLst>
                    <a:ext uri="{FF2B5EF4-FFF2-40B4-BE49-F238E27FC236}">
                      <a16:creationId xmlns:a16="http://schemas.microsoft.com/office/drawing/2014/main" id="{264E3048-BB6A-808A-BA4D-0ABAA317A38D}"/>
                    </a:ext>
                  </a:extLst>
                </p14:cNvPr>
                <p14:cNvContentPartPr/>
                <p14:nvPr/>
              </p14:nvContentPartPr>
              <p14:xfrm>
                <a:off x="3605760" y="8516340"/>
                <a:ext cx="1258560" cy="2464920"/>
              </p14:xfrm>
            </p:contentPart>
          </mc:Choice>
          <mc:Fallback xmlns="">
            <p:pic>
              <p:nvPicPr>
                <p:cNvPr id="4140" name="Ink 4139">
                  <a:extLst>
                    <a:ext uri="{FF2B5EF4-FFF2-40B4-BE49-F238E27FC236}">
                      <a16:creationId xmlns:a16="http://schemas.microsoft.com/office/drawing/2014/main" id="{264E3048-BB6A-808A-BA4D-0ABAA317A38D}"/>
                    </a:ext>
                  </a:extLst>
                </p:cNvPr>
                <p:cNvPicPr/>
                <p:nvPr/>
              </p:nvPicPr>
              <p:blipFill>
                <a:blip r:embed="rId6937"/>
                <a:stretch>
                  <a:fillRect/>
                </a:stretch>
              </p:blipFill>
              <p:spPr>
                <a:xfrm>
                  <a:off x="3542760" y="8138700"/>
                  <a:ext cx="1384200" cy="32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38">
              <p14:nvContentPartPr>
                <p14:cNvPr id="4141" name="Ink 4140">
                  <a:extLst>
                    <a:ext uri="{FF2B5EF4-FFF2-40B4-BE49-F238E27FC236}">
                      <a16:creationId xmlns:a16="http://schemas.microsoft.com/office/drawing/2014/main" id="{784233AE-7C78-19E7-AA57-82245BC08780}"/>
                    </a:ext>
                  </a:extLst>
                </p14:cNvPr>
                <p14:cNvContentPartPr/>
                <p14:nvPr/>
              </p14:nvContentPartPr>
              <p14:xfrm>
                <a:off x="4071240" y="9476820"/>
                <a:ext cx="712080" cy="1273320"/>
              </p14:xfrm>
            </p:contentPart>
          </mc:Choice>
          <mc:Fallback xmlns="">
            <p:pic>
              <p:nvPicPr>
                <p:cNvPr id="4141" name="Ink 4140">
                  <a:extLst>
                    <a:ext uri="{FF2B5EF4-FFF2-40B4-BE49-F238E27FC236}">
                      <a16:creationId xmlns:a16="http://schemas.microsoft.com/office/drawing/2014/main" id="{784233AE-7C78-19E7-AA57-82245BC08780}"/>
                    </a:ext>
                  </a:extLst>
                </p:cNvPr>
                <p:cNvPicPr/>
                <p:nvPr/>
              </p:nvPicPr>
              <p:blipFill>
                <a:blip r:embed="rId6939"/>
                <a:stretch>
                  <a:fillRect/>
                </a:stretch>
              </p:blipFill>
              <p:spPr>
                <a:xfrm>
                  <a:off x="4008600" y="9098820"/>
                  <a:ext cx="837720" cy="20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40">
              <p14:nvContentPartPr>
                <p14:cNvPr id="4142" name="Ink 4141">
                  <a:extLst>
                    <a:ext uri="{FF2B5EF4-FFF2-40B4-BE49-F238E27FC236}">
                      <a16:creationId xmlns:a16="http://schemas.microsoft.com/office/drawing/2014/main" id="{5F62B14B-9F3F-31F5-C34B-EC352F68F4DA}"/>
                    </a:ext>
                  </a:extLst>
                </p14:cNvPr>
                <p14:cNvContentPartPr/>
                <p14:nvPr/>
              </p14:nvContentPartPr>
              <p14:xfrm>
                <a:off x="4040640" y="7785900"/>
                <a:ext cx="1186920" cy="3232800"/>
              </p14:xfrm>
            </p:contentPart>
          </mc:Choice>
          <mc:Fallback xmlns="">
            <p:pic>
              <p:nvPicPr>
                <p:cNvPr id="4142" name="Ink 4141">
                  <a:extLst>
                    <a:ext uri="{FF2B5EF4-FFF2-40B4-BE49-F238E27FC236}">
                      <a16:creationId xmlns:a16="http://schemas.microsoft.com/office/drawing/2014/main" id="{5F62B14B-9F3F-31F5-C34B-EC352F68F4DA}"/>
                    </a:ext>
                  </a:extLst>
                </p:cNvPr>
                <p:cNvPicPr/>
                <p:nvPr/>
              </p:nvPicPr>
              <p:blipFill>
                <a:blip r:embed="rId6941"/>
                <a:stretch>
                  <a:fillRect/>
                </a:stretch>
              </p:blipFill>
              <p:spPr>
                <a:xfrm>
                  <a:off x="3977640" y="7407900"/>
                  <a:ext cx="1312560" cy="39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42">
              <p14:nvContentPartPr>
                <p14:cNvPr id="4143" name="Ink 4142">
                  <a:extLst>
                    <a:ext uri="{FF2B5EF4-FFF2-40B4-BE49-F238E27FC236}">
                      <a16:creationId xmlns:a16="http://schemas.microsoft.com/office/drawing/2014/main" id="{3A249811-2A14-EB6F-A019-A222C8987373}"/>
                    </a:ext>
                  </a:extLst>
                </p14:cNvPr>
                <p14:cNvContentPartPr/>
                <p14:nvPr/>
              </p14:nvContentPartPr>
              <p14:xfrm>
                <a:off x="4489560" y="8379540"/>
                <a:ext cx="1384560" cy="2815560"/>
              </p14:xfrm>
            </p:contentPart>
          </mc:Choice>
          <mc:Fallback xmlns="">
            <p:pic>
              <p:nvPicPr>
                <p:cNvPr id="4143" name="Ink 4142">
                  <a:extLst>
                    <a:ext uri="{FF2B5EF4-FFF2-40B4-BE49-F238E27FC236}">
                      <a16:creationId xmlns:a16="http://schemas.microsoft.com/office/drawing/2014/main" id="{3A249811-2A14-EB6F-A019-A222C8987373}"/>
                    </a:ext>
                  </a:extLst>
                </p:cNvPr>
                <p:cNvPicPr/>
                <p:nvPr/>
              </p:nvPicPr>
              <p:blipFill>
                <a:blip r:embed="rId6943"/>
                <a:stretch>
                  <a:fillRect/>
                </a:stretch>
              </p:blipFill>
              <p:spPr>
                <a:xfrm>
                  <a:off x="4426560" y="8001540"/>
                  <a:ext cx="1510200" cy="357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44">
              <p14:nvContentPartPr>
                <p14:cNvPr id="4144" name="Ink 4143">
                  <a:extLst>
                    <a:ext uri="{FF2B5EF4-FFF2-40B4-BE49-F238E27FC236}">
                      <a16:creationId xmlns:a16="http://schemas.microsoft.com/office/drawing/2014/main" id="{91C0706C-2167-8B9B-0687-F30DCABA019F}"/>
                    </a:ext>
                  </a:extLst>
                </p14:cNvPr>
                <p14:cNvContentPartPr/>
                <p14:nvPr/>
              </p14:nvContentPartPr>
              <p14:xfrm>
                <a:off x="5050440" y="9908100"/>
                <a:ext cx="92160" cy="176400"/>
              </p14:xfrm>
            </p:contentPart>
          </mc:Choice>
          <mc:Fallback xmlns="">
            <p:pic>
              <p:nvPicPr>
                <p:cNvPr id="4144" name="Ink 4143">
                  <a:extLst>
                    <a:ext uri="{FF2B5EF4-FFF2-40B4-BE49-F238E27FC236}">
                      <a16:creationId xmlns:a16="http://schemas.microsoft.com/office/drawing/2014/main" id="{91C0706C-2167-8B9B-0687-F30DCABA019F}"/>
                    </a:ext>
                  </a:extLst>
                </p:cNvPr>
                <p:cNvPicPr/>
                <p:nvPr/>
              </p:nvPicPr>
              <p:blipFill>
                <a:blip r:embed="rId3884"/>
                <a:stretch>
                  <a:fillRect/>
                </a:stretch>
              </p:blipFill>
              <p:spPr>
                <a:xfrm>
                  <a:off x="4987800" y="9530100"/>
                  <a:ext cx="217800" cy="9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45">
              <p14:nvContentPartPr>
                <p14:cNvPr id="4145" name="Ink 4144">
                  <a:extLst>
                    <a:ext uri="{FF2B5EF4-FFF2-40B4-BE49-F238E27FC236}">
                      <a16:creationId xmlns:a16="http://schemas.microsoft.com/office/drawing/2014/main" id="{A9F37913-F313-3567-AB2F-39CFD0E1EF4F}"/>
                    </a:ext>
                  </a:extLst>
                </p14:cNvPr>
                <p14:cNvContentPartPr/>
                <p14:nvPr/>
              </p14:nvContentPartPr>
              <p14:xfrm>
                <a:off x="4701960" y="9081900"/>
                <a:ext cx="285480" cy="597600"/>
              </p14:xfrm>
            </p:contentPart>
          </mc:Choice>
          <mc:Fallback xmlns="">
            <p:pic>
              <p:nvPicPr>
                <p:cNvPr id="4145" name="Ink 4144">
                  <a:extLst>
                    <a:ext uri="{FF2B5EF4-FFF2-40B4-BE49-F238E27FC236}">
                      <a16:creationId xmlns:a16="http://schemas.microsoft.com/office/drawing/2014/main" id="{A9F37913-F313-3567-AB2F-39CFD0E1EF4F}"/>
                    </a:ext>
                  </a:extLst>
                </p:cNvPr>
                <p:cNvPicPr/>
                <p:nvPr/>
              </p:nvPicPr>
              <p:blipFill>
                <a:blip r:embed="rId6946"/>
                <a:stretch>
                  <a:fillRect/>
                </a:stretch>
              </p:blipFill>
              <p:spPr>
                <a:xfrm>
                  <a:off x="4639320" y="8704260"/>
                  <a:ext cx="411120" cy="13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47">
              <p14:nvContentPartPr>
                <p14:cNvPr id="4146" name="Ink 4145">
                  <a:extLst>
                    <a:ext uri="{FF2B5EF4-FFF2-40B4-BE49-F238E27FC236}">
                      <a16:creationId xmlns:a16="http://schemas.microsoft.com/office/drawing/2014/main" id="{36277D54-F007-18F4-D945-7F258D46242F}"/>
                    </a:ext>
                  </a:extLst>
                </p14:cNvPr>
                <p14:cNvContentPartPr/>
                <p14:nvPr/>
              </p14:nvContentPartPr>
              <p14:xfrm>
                <a:off x="4559040" y="9175500"/>
                <a:ext cx="1322640" cy="1791720"/>
              </p14:xfrm>
            </p:contentPart>
          </mc:Choice>
          <mc:Fallback xmlns="">
            <p:pic>
              <p:nvPicPr>
                <p:cNvPr id="4146" name="Ink 4145">
                  <a:extLst>
                    <a:ext uri="{FF2B5EF4-FFF2-40B4-BE49-F238E27FC236}">
                      <a16:creationId xmlns:a16="http://schemas.microsoft.com/office/drawing/2014/main" id="{36277D54-F007-18F4-D945-7F258D46242F}"/>
                    </a:ext>
                  </a:extLst>
                </p:cNvPr>
                <p:cNvPicPr/>
                <p:nvPr/>
              </p:nvPicPr>
              <p:blipFill>
                <a:blip r:embed="rId6948"/>
                <a:stretch>
                  <a:fillRect/>
                </a:stretch>
              </p:blipFill>
              <p:spPr>
                <a:xfrm>
                  <a:off x="4496400" y="8797500"/>
                  <a:ext cx="1448280" cy="254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49">
              <p14:nvContentPartPr>
                <p14:cNvPr id="4147" name="Ink 4146">
                  <a:extLst>
                    <a:ext uri="{FF2B5EF4-FFF2-40B4-BE49-F238E27FC236}">
                      <a16:creationId xmlns:a16="http://schemas.microsoft.com/office/drawing/2014/main" id="{8854C8D1-2F62-1C46-88E1-A4E5EBFC7988}"/>
                    </a:ext>
                  </a:extLst>
                </p14:cNvPr>
                <p14:cNvContentPartPr/>
                <p14:nvPr/>
              </p14:nvContentPartPr>
              <p14:xfrm>
                <a:off x="5261760" y="9526140"/>
                <a:ext cx="1147680" cy="1868400"/>
              </p14:xfrm>
            </p:contentPart>
          </mc:Choice>
          <mc:Fallback xmlns="">
            <p:pic>
              <p:nvPicPr>
                <p:cNvPr id="4147" name="Ink 4146">
                  <a:extLst>
                    <a:ext uri="{FF2B5EF4-FFF2-40B4-BE49-F238E27FC236}">
                      <a16:creationId xmlns:a16="http://schemas.microsoft.com/office/drawing/2014/main" id="{8854C8D1-2F62-1C46-88E1-A4E5EBFC7988}"/>
                    </a:ext>
                  </a:extLst>
                </p:cNvPr>
                <p:cNvPicPr/>
                <p:nvPr/>
              </p:nvPicPr>
              <p:blipFill>
                <a:blip r:embed="rId6950"/>
                <a:stretch>
                  <a:fillRect/>
                </a:stretch>
              </p:blipFill>
              <p:spPr>
                <a:xfrm>
                  <a:off x="5199120" y="9148140"/>
                  <a:ext cx="1273320" cy="262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51">
              <p14:nvContentPartPr>
                <p14:cNvPr id="4148" name="Ink 4147">
                  <a:extLst>
                    <a:ext uri="{FF2B5EF4-FFF2-40B4-BE49-F238E27FC236}">
                      <a16:creationId xmlns:a16="http://schemas.microsoft.com/office/drawing/2014/main" id="{3C9A8A85-2975-350D-3E23-F90783B0B668}"/>
                    </a:ext>
                  </a:extLst>
                </p14:cNvPr>
                <p14:cNvContentPartPr/>
                <p14:nvPr/>
              </p14:nvContentPartPr>
              <p14:xfrm>
                <a:off x="5580720" y="9413820"/>
                <a:ext cx="983160" cy="1789560"/>
              </p14:xfrm>
            </p:contentPart>
          </mc:Choice>
          <mc:Fallback xmlns="">
            <p:pic>
              <p:nvPicPr>
                <p:cNvPr id="4148" name="Ink 4147">
                  <a:extLst>
                    <a:ext uri="{FF2B5EF4-FFF2-40B4-BE49-F238E27FC236}">
                      <a16:creationId xmlns:a16="http://schemas.microsoft.com/office/drawing/2014/main" id="{3C9A8A85-2975-350D-3E23-F90783B0B668}"/>
                    </a:ext>
                  </a:extLst>
                </p:cNvPr>
                <p:cNvPicPr/>
                <p:nvPr/>
              </p:nvPicPr>
              <p:blipFill>
                <a:blip r:embed="rId6952"/>
                <a:stretch>
                  <a:fillRect/>
                </a:stretch>
              </p:blipFill>
              <p:spPr>
                <a:xfrm>
                  <a:off x="5517720" y="9036180"/>
                  <a:ext cx="1108800" cy="254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53">
              <p14:nvContentPartPr>
                <p14:cNvPr id="4149" name="Ink 4148">
                  <a:extLst>
                    <a:ext uri="{FF2B5EF4-FFF2-40B4-BE49-F238E27FC236}">
                      <a16:creationId xmlns:a16="http://schemas.microsoft.com/office/drawing/2014/main" id="{7473D10A-D9D6-9058-92AD-40B522CB3325}"/>
                    </a:ext>
                  </a:extLst>
                </p14:cNvPr>
                <p14:cNvContentPartPr/>
                <p14:nvPr/>
              </p14:nvContentPartPr>
              <p14:xfrm>
                <a:off x="5582880" y="9538380"/>
                <a:ext cx="986400" cy="1654200"/>
              </p14:xfrm>
            </p:contentPart>
          </mc:Choice>
          <mc:Fallback xmlns="">
            <p:pic>
              <p:nvPicPr>
                <p:cNvPr id="4149" name="Ink 4148">
                  <a:extLst>
                    <a:ext uri="{FF2B5EF4-FFF2-40B4-BE49-F238E27FC236}">
                      <a16:creationId xmlns:a16="http://schemas.microsoft.com/office/drawing/2014/main" id="{7473D10A-D9D6-9058-92AD-40B522CB3325}"/>
                    </a:ext>
                  </a:extLst>
                </p:cNvPr>
                <p:cNvPicPr/>
                <p:nvPr/>
              </p:nvPicPr>
              <p:blipFill>
                <a:blip r:embed="rId6954"/>
                <a:stretch>
                  <a:fillRect/>
                </a:stretch>
              </p:blipFill>
              <p:spPr>
                <a:xfrm>
                  <a:off x="5519880" y="9160380"/>
                  <a:ext cx="1112040" cy="240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55">
              <p14:nvContentPartPr>
                <p14:cNvPr id="4150" name="Ink 4149">
                  <a:extLst>
                    <a:ext uri="{FF2B5EF4-FFF2-40B4-BE49-F238E27FC236}">
                      <a16:creationId xmlns:a16="http://schemas.microsoft.com/office/drawing/2014/main" id="{53C0227D-49F4-582D-44DA-D96A097EFCB7}"/>
                    </a:ext>
                  </a:extLst>
                </p14:cNvPr>
                <p14:cNvContentPartPr/>
                <p14:nvPr/>
              </p14:nvContentPartPr>
              <p14:xfrm>
                <a:off x="5801760" y="8307540"/>
                <a:ext cx="1434960" cy="2868840"/>
              </p14:xfrm>
            </p:contentPart>
          </mc:Choice>
          <mc:Fallback xmlns="">
            <p:pic>
              <p:nvPicPr>
                <p:cNvPr id="4150" name="Ink 4149">
                  <a:extLst>
                    <a:ext uri="{FF2B5EF4-FFF2-40B4-BE49-F238E27FC236}">
                      <a16:creationId xmlns:a16="http://schemas.microsoft.com/office/drawing/2014/main" id="{53C0227D-49F4-582D-44DA-D96A097EFCB7}"/>
                    </a:ext>
                  </a:extLst>
                </p:cNvPr>
                <p:cNvPicPr/>
                <p:nvPr/>
              </p:nvPicPr>
              <p:blipFill>
                <a:blip r:embed="rId6956"/>
                <a:stretch>
                  <a:fillRect/>
                </a:stretch>
              </p:blipFill>
              <p:spPr>
                <a:xfrm>
                  <a:off x="5738760" y="7929900"/>
                  <a:ext cx="1560600" cy="36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57">
              <p14:nvContentPartPr>
                <p14:cNvPr id="4151" name="Ink 4150">
                  <a:extLst>
                    <a:ext uri="{FF2B5EF4-FFF2-40B4-BE49-F238E27FC236}">
                      <a16:creationId xmlns:a16="http://schemas.microsoft.com/office/drawing/2014/main" id="{1C073761-28C4-B893-139C-984B365DF416}"/>
                    </a:ext>
                  </a:extLst>
                </p14:cNvPr>
                <p14:cNvContentPartPr/>
                <p14:nvPr/>
              </p14:nvContentPartPr>
              <p14:xfrm>
                <a:off x="6388200" y="8046900"/>
                <a:ext cx="933840" cy="1651680"/>
              </p14:xfrm>
            </p:contentPart>
          </mc:Choice>
          <mc:Fallback xmlns="">
            <p:pic>
              <p:nvPicPr>
                <p:cNvPr id="4151" name="Ink 4150">
                  <a:extLst>
                    <a:ext uri="{FF2B5EF4-FFF2-40B4-BE49-F238E27FC236}">
                      <a16:creationId xmlns:a16="http://schemas.microsoft.com/office/drawing/2014/main" id="{1C073761-28C4-B893-139C-984B365DF416}"/>
                    </a:ext>
                  </a:extLst>
                </p:cNvPr>
                <p:cNvPicPr/>
                <p:nvPr/>
              </p:nvPicPr>
              <p:blipFill>
                <a:blip r:embed="rId6958"/>
                <a:stretch>
                  <a:fillRect/>
                </a:stretch>
              </p:blipFill>
              <p:spPr>
                <a:xfrm>
                  <a:off x="6325560" y="7669260"/>
                  <a:ext cx="1059480" cy="240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59">
              <p14:nvContentPartPr>
                <p14:cNvPr id="4152" name="Ink 4151">
                  <a:extLst>
                    <a:ext uri="{FF2B5EF4-FFF2-40B4-BE49-F238E27FC236}">
                      <a16:creationId xmlns:a16="http://schemas.microsoft.com/office/drawing/2014/main" id="{B8638000-A1AD-E61E-19CC-469AD714632B}"/>
                    </a:ext>
                  </a:extLst>
                </p14:cNvPr>
                <p14:cNvContentPartPr/>
                <p14:nvPr/>
              </p14:nvContentPartPr>
              <p14:xfrm>
                <a:off x="6438600" y="7403940"/>
                <a:ext cx="764280" cy="1082520"/>
              </p14:xfrm>
            </p:contentPart>
          </mc:Choice>
          <mc:Fallback xmlns="">
            <p:pic>
              <p:nvPicPr>
                <p:cNvPr id="4152" name="Ink 4151">
                  <a:extLst>
                    <a:ext uri="{FF2B5EF4-FFF2-40B4-BE49-F238E27FC236}">
                      <a16:creationId xmlns:a16="http://schemas.microsoft.com/office/drawing/2014/main" id="{B8638000-A1AD-E61E-19CC-469AD714632B}"/>
                    </a:ext>
                  </a:extLst>
                </p:cNvPr>
                <p:cNvPicPr/>
                <p:nvPr/>
              </p:nvPicPr>
              <p:blipFill>
                <a:blip r:embed="rId6960"/>
                <a:stretch>
                  <a:fillRect/>
                </a:stretch>
              </p:blipFill>
              <p:spPr>
                <a:xfrm>
                  <a:off x="6375960" y="7026300"/>
                  <a:ext cx="889920" cy="18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61">
              <p14:nvContentPartPr>
                <p14:cNvPr id="4153" name="Ink 4152">
                  <a:extLst>
                    <a:ext uri="{FF2B5EF4-FFF2-40B4-BE49-F238E27FC236}">
                      <a16:creationId xmlns:a16="http://schemas.microsoft.com/office/drawing/2014/main" id="{898FD155-2C0E-1EC8-C3ED-78ED638D65E1}"/>
                    </a:ext>
                  </a:extLst>
                </p14:cNvPr>
                <p14:cNvContentPartPr/>
                <p14:nvPr/>
              </p14:nvContentPartPr>
              <p14:xfrm>
                <a:off x="6269040" y="6383700"/>
                <a:ext cx="111960" cy="255240"/>
              </p14:xfrm>
            </p:contentPart>
          </mc:Choice>
          <mc:Fallback xmlns="">
            <p:pic>
              <p:nvPicPr>
                <p:cNvPr id="4153" name="Ink 4152">
                  <a:extLst>
                    <a:ext uri="{FF2B5EF4-FFF2-40B4-BE49-F238E27FC236}">
                      <a16:creationId xmlns:a16="http://schemas.microsoft.com/office/drawing/2014/main" id="{898FD155-2C0E-1EC8-C3ED-78ED638D65E1}"/>
                    </a:ext>
                  </a:extLst>
                </p:cNvPr>
                <p:cNvPicPr/>
                <p:nvPr/>
              </p:nvPicPr>
              <p:blipFill>
                <a:blip r:embed="rId6962"/>
                <a:stretch>
                  <a:fillRect/>
                </a:stretch>
              </p:blipFill>
              <p:spPr>
                <a:xfrm>
                  <a:off x="6206400" y="6005700"/>
                  <a:ext cx="237600" cy="10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63">
              <p14:nvContentPartPr>
                <p14:cNvPr id="4154" name="Ink 4153">
                  <a:extLst>
                    <a:ext uri="{FF2B5EF4-FFF2-40B4-BE49-F238E27FC236}">
                      <a16:creationId xmlns:a16="http://schemas.microsoft.com/office/drawing/2014/main" id="{97068CF4-8068-8E4C-6E1A-72AC50D5E0DC}"/>
                    </a:ext>
                  </a:extLst>
                </p14:cNvPr>
                <p14:cNvContentPartPr/>
                <p14:nvPr/>
              </p14:nvContentPartPr>
              <p14:xfrm>
                <a:off x="6935040" y="7690140"/>
                <a:ext cx="28800" cy="64440"/>
              </p14:xfrm>
            </p:contentPart>
          </mc:Choice>
          <mc:Fallback xmlns="">
            <p:pic>
              <p:nvPicPr>
                <p:cNvPr id="4154" name="Ink 4153">
                  <a:extLst>
                    <a:ext uri="{FF2B5EF4-FFF2-40B4-BE49-F238E27FC236}">
                      <a16:creationId xmlns:a16="http://schemas.microsoft.com/office/drawing/2014/main" id="{97068CF4-8068-8E4C-6E1A-72AC50D5E0DC}"/>
                    </a:ext>
                  </a:extLst>
                </p:cNvPr>
                <p:cNvPicPr/>
                <p:nvPr/>
              </p:nvPicPr>
              <p:blipFill>
                <a:blip r:embed="rId3584"/>
                <a:stretch>
                  <a:fillRect/>
                </a:stretch>
              </p:blipFill>
              <p:spPr>
                <a:xfrm>
                  <a:off x="6872400" y="7312500"/>
                  <a:ext cx="154440" cy="82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64">
              <p14:nvContentPartPr>
                <p14:cNvPr id="4155" name="Ink 4154">
                  <a:extLst>
                    <a:ext uri="{FF2B5EF4-FFF2-40B4-BE49-F238E27FC236}">
                      <a16:creationId xmlns:a16="http://schemas.microsoft.com/office/drawing/2014/main" id="{F1642196-76F2-AC6E-6BC7-91EEAFD7EE60}"/>
                    </a:ext>
                  </a:extLst>
                </p14:cNvPr>
                <p14:cNvContentPartPr/>
                <p14:nvPr/>
              </p14:nvContentPartPr>
              <p14:xfrm>
                <a:off x="6231960" y="6352740"/>
                <a:ext cx="894960" cy="1676160"/>
              </p14:xfrm>
            </p:contentPart>
          </mc:Choice>
          <mc:Fallback xmlns="">
            <p:pic>
              <p:nvPicPr>
                <p:cNvPr id="4155" name="Ink 4154">
                  <a:extLst>
                    <a:ext uri="{FF2B5EF4-FFF2-40B4-BE49-F238E27FC236}">
                      <a16:creationId xmlns:a16="http://schemas.microsoft.com/office/drawing/2014/main" id="{F1642196-76F2-AC6E-6BC7-91EEAFD7EE60}"/>
                    </a:ext>
                  </a:extLst>
                </p:cNvPr>
                <p:cNvPicPr/>
                <p:nvPr/>
              </p:nvPicPr>
              <p:blipFill>
                <a:blip r:embed="rId6965"/>
                <a:stretch>
                  <a:fillRect/>
                </a:stretch>
              </p:blipFill>
              <p:spPr>
                <a:xfrm>
                  <a:off x="6168960" y="5974740"/>
                  <a:ext cx="1020600" cy="243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66">
              <p14:nvContentPartPr>
                <p14:cNvPr id="4156" name="Ink 4155">
                  <a:extLst>
                    <a:ext uri="{FF2B5EF4-FFF2-40B4-BE49-F238E27FC236}">
                      <a16:creationId xmlns:a16="http://schemas.microsoft.com/office/drawing/2014/main" id="{DC1D3826-1995-4F39-ABF0-1F0BE0B37B5D}"/>
                    </a:ext>
                  </a:extLst>
                </p14:cNvPr>
                <p14:cNvContentPartPr/>
                <p14:nvPr/>
              </p14:nvContentPartPr>
              <p14:xfrm>
                <a:off x="6399720" y="6359580"/>
                <a:ext cx="843840" cy="1880280"/>
              </p14:xfrm>
            </p:contentPart>
          </mc:Choice>
          <mc:Fallback xmlns="">
            <p:pic>
              <p:nvPicPr>
                <p:cNvPr id="4156" name="Ink 4155">
                  <a:extLst>
                    <a:ext uri="{FF2B5EF4-FFF2-40B4-BE49-F238E27FC236}">
                      <a16:creationId xmlns:a16="http://schemas.microsoft.com/office/drawing/2014/main" id="{DC1D3826-1995-4F39-ABF0-1F0BE0B37B5D}"/>
                    </a:ext>
                  </a:extLst>
                </p:cNvPr>
                <p:cNvPicPr/>
                <p:nvPr/>
              </p:nvPicPr>
              <p:blipFill>
                <a:blip r:embed="rId6967"/>
                <a:stretch>
                  <a:fillRect/>
                </a:stretch>
              </p:blipFill>
              <p:spPr>
                <a:xfrm>
                  <a:off x="6336720" y="5981580"/>
                  <a:ext cx="969480" cy="263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68">
              <p14:nvContentPartPr>
                <p14:cNvPr id="4157" name="Ink 4156">
                  <a:extLst>
                    <a:ext uri="{FF2B5EF4-FFF2-40B4-BE49-F238E27FC236}">
                      <a16:creationId xmlns:a16="http://schemas.microsoft.com/office/drawing/2014/main" id="{D23A0462-33A4-2371-395A-5DDAD2F1A0A9}"/>
                    </a:ext>
                  </a:extLst>
                </p14:cNvPr>
                <p14:cNvContentPartPr/>
                <p14:nvPr/>
              </p14:nvContentPartPr>
              <p14:xfrm>
                <a:off x="6447600" y="6595020"/>
                <a:ext cx="239760" cy="794880"/>
              </p14:xfrm>
            </p:contentPart>
          </mc:Choice>
          <mc:Fallback xmlns="">
            <p:pic>
              <p:nvPicPr>
                <p:cNvPr id="4157" name="Ink 4156">
                  <a:extLst>
                    <a:ext uri="{FF2B5EF4-FFF2-40B4-BE49-F238E27FC236}">
                      <a16:creationId xmlns:a16="http://schemas.microsoft.com/office/drawing/2014/main" id="{D23A0462-33A4-2371-395A-5DDAD2F1A0A9}"/>
                    </a:ext>
                  </a:extLst>
                </p:cNvPr>
                <p:cNvPicPr/>
                <p:nvPr/>
              </p:nvPicPr>
              <p:blipFill>
                <a:blip r:embed="rId6969"/>
                <a:stretch>
                  <a:fillRect/>
                </a:stretch>
              </p:blipFill>
              <p:spPr>
                <a:xfrm>
                  <a:off x="6384600" y="6217380"/>
                  <a:ext cx="365400" cy="155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70">
              <p14:nvContentPartPr>
                <p14:cNvPr id="4158" name="Ink 4157">
                  <a:extLst>
                    <a:ext uri="{FF2B5EF4-FFF2-40B4-BE49-F238E27FC236}">
                      <a16:creationId xmlns:a16="http://schemas.microsoft.com/office/drawing/2014/main" id="{FF50D871-6467-7496-7D93-9D64DEA35EA8}"/>
                    </a:ext>
                  </a:extLst>
                </p14:cNvPr>
                <p14:cNvContentPartPr/>
                <p14:nvPr/>
              </p14:nvContentPartPr>
              <p14:xfrm>
                <a:off x="6048360" y="7707780"/>
                <a:ext cx="100080" cy="750960"/>
              </p14:xfrm>
            </p:contentPart>
          </mc:Choice>
          <mc:Fallback xmlns="">
            <p:pic>
              <p:nvPicPr>
                <p:cNvPr id="4158" name="Ink 4157">
                  <a:extLst>
                    <a:ext uri="{FF2B5EF4-FFF2-40B4-BE49-F238E27FC236}">
                      <a16:creationId xmlns:a16="http://schemas.microsoft.com/office/drawing/2014/main" id="{FF50D871-6467-7496-7D93-9D64DEA35EA8}"/>
                    </a:ext>
                  </a:extLst>
                </p:cNvPr>
                <p:cNvPicPr/>
                <p:nvPr/>
              </p:nvPicPr>
              <p:blipFill>
                <a:blip r:embed="rId6971"/>
                <a:stretch>
                  <a:fillRect/>
                </a:stretch>
              </p:blipFill>
              <p:spPr>
                <a:xfrm>
                  <a:off x="5985360" y="7329780"/>
                  <a:ext cx="225720" cy="15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72">
              <p14:nvContentPartPr>
                <p14:cNvPr id="4159" name="Ink 4158">
                  <a:extLst>
                    <a:ext uri="{FF2B5EF4-FFF2-40B4-BE49-F238E27FC236}">
                      <a16:creationId xmlns:a16="http://schemas.microsoft.com/office/drawing/2014/main" id="{6872FB72-78B3-67CC-A5EC-83CA77130F19}"/>
                    </a:ext>
                  </a:extLst>
                </p14:cNvPr>
                <p14:cNvContentPartPr/>
                <p14:nvPr/>
              </p14:nvContentPartPr>
              <p14:xfrm>
                <a:off x="3302280" y="9867060"/>
                <a:ext cx="1897920" cy="1148760"/>
              </p14:xfrm>
            </p:contentPart>
          </mc:Choice>
          <mc:Fallback xmlns="">
            <p:pic>
              <p:nvPicPr>
                <p:cNvPr id="4159" name="Ink 4158">
                  <a:extLst>
                    <a:ext uri="{FF2B5EF4-FFF2-40B4-BE49-F238E27FC236}">
                      <a16:creationId xmlns:a16="http://schemas.microsoft.com/office/drawing/2014/main" id="{6872FB72-78B3-67CC-A5EC-83CA77130F19}"/>
                    </a:ext>
                  </a:extLst>
                </p:cNvPr>
                <p:cNvPicPr/>
                <p:nvPr/>
              </p:nvPicPr>
              <p:blipFill>
                <a:blip r:embed="rId6973"/>
                <a:stretch>
                  <a:fillRect/>
                </a:stretch>
              </p:blipFill>
              <p:spPr>
                <a:xfrm>
                  <a:off x="3239280" y="9489060"/>
                  <a:ext cx="2023560" cy="19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74">
              <p14:nvContentPartPr>
                <p14:cNvPr id="4160" name="Ink 4159">
                  <a:extLst>
                    <a:ext uri="{FF2B5EF4-FFF2-40B4-BE49-F238E27FC236}">
                      <a16:creationId xmlns:a16="http://schemas.microsoft.com/office/drawing/2014/main" id="{70C0EC7A-0B39-4E2B-82F4-CCF41E7A62F7}"/>
                    </a:ext>
                  </a:extLst>
                </p14:cNvPr>
                <p14:cNvContentPartPr/>
                <p14:nvPr/>
              </p14:nvContentPartPr>
              <p14:xfrm>
                <a:off x="2608200" y="10419300"/>
                <a:ext cx="15840" cy="36720"/>
              </p14:xfrm>
            </p:contentPart>
          </mc:Choice>
          <mc:Fallback xmlns="">
            <p:pic>
              <p:nvPicPr>
                <p:cNvPr id="4160" name="Ink 4159">
                  <a:extLst>
                    <a:ext uri="{FF2B5EF4-FFF2-40B4-BE49-F238E27FC236}">
                      <a16:creationId xmlns:a16="http://schemas.microsoft.com/office/drawing/2014/main" id="{70C0EC7A-0B39-4E2B-82F4-CCF41E7A62F7}"/>
                    </a:ext>
                  </a:extLst>
                </p:cNvPr>
                <p:cNvPicPr/>
                <p:nvPr/>
              </p:nvPicPr>
              <p:blipFill>
                <a:blip r:embed="rId6975"/>
                <a:stretch>
                  <a:fillRect/>
                </a:stretch>
              </p:blipFill>
              <p:spPr>
                <a:xfrm>
                  <a:off x="2545200" y="10041660"/>
                  <a:ext cx="141480" cy="79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76">
              <p14:nvContentPartPr>
                <p14:cNvPr id="4161" name="Ink 4160">
                  <a:extLst>
                    <a:ext uri="{FF2B5EF4-FFF2-40B4-BE49-F238E27FC236}">
                      <a16:creationId xmlns:a16="http://schemas.microsoft.com/office/drawing/2014/main" id="{D78A5901-2989-0C0C-13C0-44DC5E2BF404}"/>
                    </a:ext>
                  </a:extLst>
                </p14:cNvPr>
                <p14:cNvContentPartPr/>
                <p14:nvPr/>
              </p14:nvContentPartPr>
              <p14:xfrm>
                <a:off x="1555200" y="9603180"/>
                <a:ext cx="192600" cy="783720"/>
              </p14:xfrm>
            </p:contentPart>
          </mc:Choice>
          <mc:Fallback xmlns="">
            <p:pic>
              <p:nvPicPr>
                <p:cNvPr id="4161" name="Ink 4160">
                  <a:extLst>
                    <a:ext uri="{FF2B5EF4-FFF2-40B4-BE49-F238E27FC236}">
                      <a16:creationId xmlns:a16="http://schemas.microsoft.com/office/drawing/2014/main" id="{D78A5901-2989-0C0C-13C0-44DC5E2BF404}"/>
                    </a:ext>
                  </a:extLst>
                </p:cNvPr>
                <p:cNvPicPr/>
                <p:nvPr/>
              </p:nvPicPr>
              <p:blipFill>
                <a:blip r:embed="rId6977"/>
                <a:stretch>
                  <a:fillRect/>
                </a:stretch>
              </p:blipFill>
              <p:spPr>
                <a:xfrm>
                  <a:off x="1492200" y="9225180"/>
                  <a:ext cx="318240" cy="153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78">
              <p14:nvContentPartPr>
                <p14:cNvPr id="4162" name="Ink 4161">
                  <a:extLst>
                    <a:ext uri="{FF2B5EF4-FFF2-40B4-BE49-F238E27FC236}">
                      <a16:creationId xmlns:a16="http://schemas.microsoft.com/office/drawing/2014/main" id="{7CC151C8-E3B5-B1FE-19F6-567F6ECB63A2}"/>
                    </a:ext>
                  </a:extLst>
                </p14:cNvPr>
                <p14:cNvContentPartPr/>
                <p14:nvPr/>
              </p14:nvContentPartPr>
              <p14:xfrm>
                <a:off x="936000" y="9024660"/>
                <a:ext cx="558360" cy="1040760"/>
              </p14:xfrm>
            </p:contentPart>
          </mc:Choice>
          <mc:Fallback xmlns="">
            <p:pic>
              <p:nvPicPr>
                <p:cNvPr id="4162" name="Ink 4161">
                  <a:extLst>
                    <a:ext uri="{FF2B5EF4-FFF2-40B4-BE49-F238E27FC236}">
                      <a16:creationId xmlns:a16="http://schemas.microsoft.com/office/drawing/2014/main" id="{7CC151C8-E3B5-B1FE-19F6-567F6ECB63A2}"/>
                    </a:ext>
                  </a:extLst>
                </p:cNvPr>
                <p:cNvPicPr/>
                <p:nvPr/>
              </p:nvPicPr>
              <p:blipFill>
                <a:blip r:embed="rId6979"/>
                <a:stretch>
                  <a:fillRect/>
                </a:stretch>
              </p:blipFill>
              <p:spPr>
                <a:xfrm>
                  <a:off x="873000" y="8647020"/>
                  <a:ext cx="684000" cy="179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80">
              <p14:nvContentPartPr>
                <p14:cNvPr id="4163" name="Ink 4162">
                  <a:extLst>
                    <a:ext uri="{FF2B5EF4-FFF2-40B4-BE49-F238E27FC236}">
                      <a16:creationId xmlns:a16="http://schemas.microsoft.com/office/drawing/2014/main" id="{69B5920C-0758-D623-1755-972BFC0F4178}"/>
                    </a:ext>
                  </a:extLst>
                </p14:cNvPr>
                <p14:cNvContentPartPr/>
                <p14:nvPr/>
              </p14:nvContentPartPr>
              <p14:xfrm>
                <a:off x="656280" y="8972100"/>
                <a:ext cx="836640" cy="1750320"/>
              </p14:xfrm>
            </p:contentPart>
          </mc:Choice>
          <mc:Fallback xmlns="">
            <p:pic>
              <p:nvPicPr>
                <p:cNvPr id="4163" name="Ink 4162">
                  <a:extLst>
                    <a:ext uri="{FF2B5EF4-FFF2-40B4-BE49-F238E27FC236}">
                      <a16:creationId xmlns:a16="http://schemas.microsoft.com/office/drawing/2014/main" id="{69B5920C-0758-D623-1755-972BFC0F4178}"/>
                    </a:ext>
                  </a:extLst>
                </p:cNvPr>
                <p:cNvPicPr/>
                <p:nvPr/>
              </p:nvPicPr>
              <p:blipFill>
                <a:blip r:embed="rId6981"/>
                <a:stretch>
                  <a:fillRect/>
                </a:stretch>
              </p:blipFill>
              <p:spPr>
                <a:xfrm>
                  <a:off x="593640" y="8594100"/>
                  <a:ext cx="962280" cy="250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82">
              <p14:nvContentPartPr>
                <p14:cNvPr id="4164" name="Ink 4163">
                  <a:extLst>
                    <a:ext uri="{FF2B5EF4-FFF2-40B4-BE49-F238E27FC236}">
                      <a16:creationId xmlns:a16="http://schemas.microsoft.com/office/drawing/2014/main" id="{50E32FE0-D301-004F-2F7D-B0720E4BF3C0}"/>
                    </a:ext>
                  </a:extLst>
                </p14:cNvPr>
                <p14:cNvContentPartPr/>
                <p14:nvPr/>
              </p14:nvContentPartPr>
              <p14:xfrm>
                <a:off x="586080" y="9205740"/>
                <a:ext cx="704880" cy="1694160"/>
              </p14:xfrm>
            </p:contentPart>
          </mc:Choice>
          <mc:Fallback xmlns="">
            <p:pic>
              <p:nvPicPr>
                <p:cNvPr id="4164" name="Ink 4163">
                  <a:extLst>
                    <a:ext uri="{FF2B5EF4-FFF2-40B4-BE49-F238E27FC236}">
                      <a16:creationId xmlns:a16="http://schemas.microsoft.com/office/drawing/2014/main" id="{50E32FE0-D301-004F-2F7D-B0720E4BF3C0}"/>
                    </a:ext>
                  </a:extLst>
                </p:cNvPr>
                <p:cNvPicPr/>
                <p:nvPr/>
              </p:nvPicPr>
              <p:blipFill>
                <a:blip r:embed="rId6983"/>
                <a:stretch>
                  <a:fillRect/>
                </a:stretch>
              </p:blipFill>
              <p:spPr>
                <a:xfrm>
                  <a:off x="523440" y="8827740"/>
                  <a:ext cx="830520" cy="244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84">
              <p14:nvContentPartPr>
                <p14:cNvPr id="4165" name="Ink 4164">
                  <a:extLst>
                    <a:ext uri="{FF2B5EF4-FFF2-40B4-BE49-F238E27FC236}">
                      <a16:creationId xmlns:a16="http://schemas.microsoft.com/office/drawing/2014/main" id="{63EA07DB-2181-A9E3-0C3C-467F6A8C0AB5}"/>
                    </a:ext>
                  </a:extLst>
                </p14:cNvPr>
                <p14:cNvContentPartPr/>
                <p14:nvPr/>
              </p14:nvContentPartPr>
              <p14:xfrm>
                <a:off x="470160" y="9137700"/>
                <a:ext cx="863280" cy="1993320"/>
              </p14:xfrm>
            </p:contentPart>
          </mc:Choice>
          <mc:Fallback xmlns="">
            <p:pic>
              <p:nvPicPr>
                <p:cNvPr id="4165" name="Ink 4164">
                  <a:extLst>
                    <a:ext uri="{FF2B5EF4-FFF2-40B4-BE49-F238E27FC236}">
                      <a16:creationId xmlns:a16="http://schemas.microsoft.com/office/drawing/2014/main" id="{63EA07DB-2181-A9E3-0C3C-467F6A8C0AB5}"/>
                    </a:ext>
                  </a:extLst>
                </p:cNvPr>
                <p:cNvPicPr/>
                <p:nvPr/>
              </p:nvPicPr>
              <p:blipFill>
                <a:blip r:embed="rId6985"/>
                <a:stretch>
                  <a:fillRect/>
                </a:stretch>
              </p:blipFill>
              <p:spPr>
                <a:xfrm>
                  <a:off x="407520" y="8759700"/>
                  <a:ext cx="988920" cy="27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86">
              <p14:nvContentPartPr>
                <p14:cNvPr id="4166" name="Ink 4165">
                  <a:extLst>
                    <a:ext uri="{FF2B5EF4-FFF2-40B4-BE49-F238E27FC236}">
                      <a16:creationId xmlns:a16="http://schemas.microsoft.com/office/drawing/2014/main" id="{638EFD5E-8225-E247-ACAC-7F563F09AEEA}"/>
                    </a:ext>
                  </a:extLst>
                </p14:cNvPr>
                <p14:cNvContentPartPr/>
                <p14:nvPr/>
              </p14:nvContentPartPr>
              <p14:xfrm>
                <a:off x="105480" y="9219420"/>
                <a:ext cx="1069560" cy="1783440"/>
              </p14:xfrm>
            </p:contentPart>
          </mc:Choice>
          <mc:Fallback xmlns="">
            <p:pic>
              <p:nvPicPr>
                <p:cNvPr id="4166" name="Ink 4165">
                  <a:extLst>
                    <a:ext uri="{FF2B5EF4-FFF2-40B4-BE49-F238E27FC236}">
                      <a16:creationId xmlns:a16="http://schemas.microsoft.com/office/drawing/2014/main" id="{638EFD5E-8225-E247-ACAC-7F563F09AEEA}"/>
                    </a:ext>
                  </a:extLst>
                </p:cNvPr>
                <p:cNvPicPr/>
                <p:nvPr/>
              </p:nvPicPr>
              <p:blipFill>
                <a:blip r:embed="rId6987"/>
                <a:stretch>
                  <a:fillRect/>
                </a:stretch>
              </p:blipFill>
              <p:spPr>
                <a:xfrm>
                  <a:off x="42480" y="8841420"/>
                  <a:ext cx="1195200" cy="253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88">
              <p14:nvContentPartPr>
                <p14:cNvPr id="4167" name="Ink 4166">
                  <a:extLst>
                    <a:ext uri="{FF2B5EF4-FFF2-40B4-BE49-F238E27FC236}">
                      <a16:creationId xmlns:a16="http://schemas.microsoft.com/office/drawing/2014/main" id="{2DC87DC1-E0C8-2882-07CE-1F8D9D3DA928}"/>
                    </a:ext>
                  </a:extLst>
                </p14:cNvPr>
                <p14:cNvContentPartPr/>
                <p14:nvPr/>
              </p14:nvContentPartPr>
              <p14:xfrm>
                <a:off x="129960" y="9241740"/>
                <a:ext cx="1243080" cy="1960560"/>
              </p14:xfrm>
            </p:contentPart>
          </mc:Choice>
          <mc:Fallback xmlns="">
            <p:pic>
              <p:nvPicPr>
                <p:cNvPr id="4167" name="Ink 4166">
                  <a:extLst>
                    <a:ext uri="{FF2B5EF4-FFF2-40B4-BE49-F238E27FC236}">
                      <a16:creationId xmlns:a16="http://schemas.microsoft.com/office/drawing/2014/main" id="{2DC87DC1-E0C8-2882-07CE-1F8D9D3DA928}"/>
                    </a:ext>
                  </a:extLst>
                </p:cNvPr>
                <p:cNvPicPr/>
                <p:nvPr/>
              </p:nvPicPr>
              <p:blipFill>
                <a:blip r:embed="rId6989"/>
                <a:stretch>
                  <a:fillRect/>
                </a:stretch>
              </p:blipFill>
              <p:spPr>
                <a:xfrm>
                  <a:off x="67320" y="8863740"/>
                  <a:ext cx="1368720" cy="27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90">
              <p14:nvContentPartPr>
                <p14:cNvPr id="4168" name="Ink 4167">
                  <a:extLst>
                    <a:ext uri="{FF2B5EF4-FFF2-40B4-BE49-F238E27FC236}">
                      <a16:creationId xmlns:a16="http://schemas.microsoft.com/office/drawing/2014/main" id="{2F64AB75-1BA0-B10E-54D7-B6D800DC01B4}"/>
                    </a:ext>
                  </a:extLst>
                </p14:cNvPr>
                <p14:cNvContentPartPr/>
                <p14:nvPr/>
              </p14:nvContentPartPr>
              <p14:xfrm>
                <a:off x="663840" y="9695340"/>
                <a:ext cx="915480" cy="1570320"/>
              </p14:xfrm>
            </p:contentPart>
          </mc:Choice>
          <mc:Fallback xmlns="">
            <p:pic>
              <p:nvPicPr>
                <p:cNvPr id="4168" name="Ink 4167">
                  <a:extLst>
                    <a:ext uri="{FF2B5EF4-FFF2-40B4-BE49-F238E27FC236}">
                      <a16:creationId xmlns:a16="http://schemas.microsoft.com/office/drawing/2014/main" id="{2F64AB75-1BA0-B10E-54D7-B6D800DC01B4}"/>
                    </a:ext>
                  </a:extLst>
                </p:cNvPr>
                <p:cNvPicPr/>
                <p:nvPr/>
              </p:nvPicPr>
              <p:blipFill>
                <a:blip r:embed="rId6991"/>
                <a:stretch>
                  <a:fillRect/>
                </a:stretch>
              </p:blipFill>
              <p:spPr>
                <a:xfrm>
                  <a:off x="600840" y="9317700"/>
                  <a:ext cx="1041120" cy="23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92">
              <p14:nvContentPartPr>
                <p14:cNvPr id="4169" name="Ink 4168">
                  <a:extLst>
                    <a:ext uri="{FF2B5EF4-FFF2-40B4-BE49-F238E27FC236}">
                      <a16:creationId xmlns:a16="http://schemas.microsoft.com/office/drawing/2014/main" id="{FAEE8AC5-1E4B-B5F6-2D76-5640D17C3964}"/>
                    </a:ext>
                  </a:extLst>
                </p14:cNvPr>
                <p14:cNvContentPartPr/>
                <p14:nvPr/>
              </p14:nvContentPartPr>
              <p14:xfrm>
                <a:off x="991440" y="9831780"/>
                <a:ext cx="978840" cy="1665360"/>
              </p14:xfrm>
            </p:contentPart>
          </mc:Choice>
          <mc:Fallback xmlns="">
            <p:pic>
              <p:nvPicPr>
                <p:cNvPr id="4169" name="Ink 4168">
                  <a:extLst>
                    <a:ext uri="{FF2B5EF4-FFF2-40B4-BE49-F238E27FC236}">
                      <a16:creationId xmlns:a16="http://schemas.microsoft.com/office/drawing/2014/main" id="{FAEE8AC5-1E4B-B5F6-2D76-5640D17C3964}"/>
                    </a:ext>
                  </a:extLst>
                </p:cNvPr>
                <p:cNvPicPr/>
                <p:nvPr/>
              </p:nvPicPr>
              <p:blipFill>
                <a:blip r:embed="rId6993"/>
                <a:stretch>
                  <a:fillRect/>
                </a:stretch>
              </p:blipFill>
              <p:spPr>
                <a:xfrm>
                  <a:off x="928440" y="9453780"/>
                  <a:ext cx="1104480" cy="242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94">
              <p14:nvContentPartPr>
                <p14:cNvPr id="4170" name="Ink 4169">
                  <a:extLst>
                    <a:ext uri="{FF2B5EF4-FFF2-40B4-BE49-F238E27FC236}">
                      <a16:creationId xmlns:a16="http://schemas.microsoft.com/office/drawing/2014/main" id="{CC338216-B297-8DBF-0445-057E32FE9393}"/>
                    </a:ext>
                  </a:extLst>
                </p14:cNvPr>
                <p14:cNvContentPartPr/>
                <p14:nvPr/>
              </p14:nvContentPartPr>
              <p14:xfrm>
                <a:off x="1297440" y="10138500"/>
                <a:ext cx="796680" cy="1272600"/>
              </p14:xfrm>
            </p:contentPart>
          </mc:Choice>
          <mc:Fallback xmlns="">
            <p:pic>
              <p:nvPicPr>
                <p:cNvPr id="4170" name="Ink 4169">
                  <a:extLst>
                    <a:ext uri="{FF2B5EF4-FFF2-40B4-BE49-F238E27FC236}">
                      <a16:creationId xmlns:a16="http://schemas.microsoft.com/office/drawing/2014/main" id="{CC338216-B297-8DBF-0445-057E32FE9393}"/>
                    </a:ext>
                  </a:extLst>
                </p:cNvPr>
                <p:cNvPicPr/>
                <p:nvPr/>
              </p:nvPicPr>
              <p:blipFill>
                <a:blip r:embed="rId6995"/>
                <a:stretch>
                  <a:fillRect/>
                </a:stretch>
              </p:blipFill>
              <p:spPr>
                <a:xfrm>
                  <a:off x="1234440" y="9760860"/>
                  <a:ext cx="922320" cy="20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96">
              <p14:nvContentPartPr>
                <p14:cNvPr id="4171" name="Ink 4170">
                  <a:extLst>
                    <a:ext uri="{FF2B5EF4-FFF2-40B4-BE49-F238E27FC236}">
                      <a16:creationId xmlns:a16="http://schemas.microsoft.com/office/drawing/2014/main" id="{57CB6B20-054E-5E22-F3A8-D115759935B7}"/>
                    </a:ext>
                  </a:extLst>
                </p14:cNvPr>
                <p14:cNvContentPartPr/>
                <p14:nvPr/>
              </p14:nvContentPartPr>
              <p14:xfrm>
                <a:off x="1180800" y="8935380"/>
                <a:ext cx="1176480" cy="2339640"/>
              </p14:xfrm>
            </p:contentPart>
          </mc:Choice>
          <mc:Fallback xmlns="">
            <p:pic>
              <p:nvPicPr>
                <p:cNvPr id="4171" name="Ink 4170">
                  <a:extLst>
                    <a:ext uri="{FF2B5EF4-FFF2-40B4-BE49-F238E27FC236}">
                      <a16:creationId xmlns:a16="http://schemas.microsoft.com/office/drawing/2014/main" id="{57CB6B20-054E-5E22-F3A8-D115759935B7}"/>
                    </a:ext>
                  </a:extLst>
                </p:cNvPr>
                <p:cNvPicPr/>
                <p:nvPr/>
              </p:nvPicPr>
              <p:blipFill>
                <a:blip r:embed="rId6997"/>
                <a:stretch>
                  <a:fillRect/>
                </a:stretch>
              </p:blipFill>
              <p:spPr>
                <a:xfrm>
                  <a:off x="1117800" y="8557740"/>
                  <a:ext cx="1302120" cy="30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98">
              <p14:nvContentPartPr>
                <p14:cNvPr id="4172" name="Ink 4171">
                  <a:extLst>
                    <a:ext uri="{FF2B5EF4-FFF2-40B4-BE49-F238E27FC236}">
                      <a16:creationId xmlns:a16="http://schemas.microsoft.com/office/drawing/2014/main" id="{7499B13A-0CF0-F359-BF46-D18A0F59477E}"/>
                    </a:ext>
                  </a:extLst>
                </p14:cNvPr>
                <p14:cNvContentPartPr/>
                <p14:nvPr/>
              </p14:nvContentPartPr>
              <p14:xfrm>
                <a:off x="1633680" y="9889020"/>
                <a:ext cx="475560" cy="618120"/>
              </p14:xfrm>
            </p:contentPart>
          </mc:Choice>
          <mc:Fallback xmlns="">
            <p:pic>
              <p:nvPicPr>
                <p:cNvPr id="4172" name="Ink 4171">
                  <a:extLst>
                    <a:ext uri="{FF2B5EF4-FFF2-40B4-BE49-F238E27FC236}">
                      <a16:creationId xmlns:a16="http://schemas.microsoft.com/office/drawing/2014/main" id="{7499B13A-0CF0-F359-BF46-D18A0F59477E}"/>
                    </a:ext>
                  </a:extLst>
                </p:cNvPr>
                <p:cNvPicPr/>
                <p:nvPr/>
              </p:nvPicPr>
              <p:blipFill>
                <a:blip r:embed="rId6999"/>
                <a:stretch>
                  <a:fillRect/>
                </a:stretch>
              </p:blipFill>
              <p:spPr>
                <a:xfrm>
                  <a:off x="1571040" y="9511020"/>
                  <a:ext cx="601200" cy="13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00">
              <p14:nvContentPartPr>
                <p14:cNvPr id="4173" name="Ink 4172">
                  <a:extLst>
                    <a:ext uri="{FF2B5EF4-FFF2-40B4-BE49-F238E27FC236}">
                      <a16:creationId xmlns:a16="http://schemas.microsoft.com/office/drawing/2014/main" id="{2D29CE35-E4CB-BC98-50FF-172A875E217B}"/>
                    </a:ext>
                  </a:extLst>
                </p14:cNvPr>
                <p14:cNvContentPartPr/>
                <p14:nvPr/>
              </p14:nvContentPartPr>
              <p14:xfrm>
                <a:off x="1070640" y="8982180"/>
                <a:ext cx="999720" cy="1718280"/>
              </p14:xfrm>
            </p:contentPart>
          </mc:Choice>
          <mc:Fallback xmlns="">
            <p:pic>
              <p:nvPicPr>
                <p:cNvPr id="4173" name="Ink 4172">
                  <a:extLst>
                    <a:ext uri="{FF2B5EF4-FFF2-40B4-BE49-F238E27FC236}">
                      <a16:creationId xmlns:a16="http://schemas.microsoft.com/office/drawing/2014/main" id="{2D29CE35-E4CB-BC98-50FF-172A875E217B}"/>
                    </a:ext>
                  </a:extLst>
                </p:cNvPr>
                <p:cNvPicPr/>
                <p:nvPr/>
              </p:nvPicPr>
              <p:blipFill>
                <a:blip r:embed="rId7001"/>
                <a:stretch>
                  <a:fillRect/>
                </a:stretch>
              </p:blipFill>
              <p:spPr>
                <a:xfrm>
                  <a:off x="1007640" y="8604540"/>
                  <a:ext cx="1125360" cy="24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02">
              <p14:nvContentPartPr>
                <p14:cNvPr id="4174" name="Ink 4173">
                  <a:extLst>
                    <a:ext uri="{FF2B5EF4-FFF2-40B4-BE49-F238E27FC236}">
                      <a16:creationId xmlns:a16="http://schemas.microsoft.com/office/drawing/2014/main" id="{CA18424A-1D89-57DE-0A05-D0139F87EC57}"/>
                    </a:ext>
                  </a:extLst>
                </p14:cNvPr>
                <p14:cNvContentPartPr/>
                <p14:nvPr/>
              </p14:nvContentPartPr>
              <p14:xfrm>
                <a:off x="1063080" y="9271980"/>
                <a:ext cx="822960" cy="1488240"/>
              </p14:xfrm>
            </p:contentPart>
          </mc:Choice>
          <mc:Fallback xmlns="">
            <p:pic>
              <p:nvPicPr>
                <p:cNvPr id="4174" name="Ink 4173">
                  <a:extLst>
                    <a:ext uri="{FF2B5EF4-FFF2-40B4-BE49-F238E27FC236}">
                      <a16:creationId xmlns:a16="http://schemas.microsoft.com/office/drawing/2014/main" id="{CA18424A-1D89-57DE-0A05-D0139F87EC57}"/>
                    </a:ext>
                  </a:extLst>
                </p:cNvPr>
                <p:cNvPicPr/>
                <p:nvPr/>
              </p:nvPicPr>
              <p:blipFill>
                <a:blip r:embed="rId7003"/>
                <a:stretch>
                  <a:fillRect/>
                </a:stretch>
              </p:blipFill>
              <p:spPr>
                <a:xfrm>
                  <a:off x="1000080" y="8894340"/>
                  <a:ext cx="948600" cy="22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04">
              <p14:nvContentPartPr>
                <p14:cNvPr id="4175" name="Ink 4174">
                  <a:extLst>
                    <a:ext uri="{FF2B5EF4-FFF2-40B4-BE49-F238E27FC236}">
                      <a16:creationId xmlns:a16="http://schemas.microsoft.com/office/drawing/2014/main" id="{DDCB0795-E619-9127-11F7-FFE3FEB78DCB}"/>
                    </a:ext>
                  </a:extLst>
                </p14:cNvPr>
                <p14:cNvContentPartPr/>
                <p14:nvPr/>
              </p14:nvContentPartPr>
              <p14:xfrm>
                <a:off x="1598040" y="10124100"/>
                <a:ext cx="407880" cy="771840"/>
              </p14:xfrm>
            </p:contentPart>
          </mc:Choice>
          <mc:Fallback xmlns="">
            <p:pic>
              <p:nvPicPr>
                <p:cNvPr id="4175" name="Ink 4174">
                  <a:extLst>
                    <a:ext uri="{FF2B5EF4-FFF2-40B4-BE49-F238E27FC236}">
                      <a16:creationId xmlns:a16="http://schemas.microsoft.com/office/drawing/2014/main" id="{DDCB0795-E619-9127-11F7-FFE3FEB78DCB}"/>
                    </a:ext>
                  </a:extLst>
                </p:cNvPr>
                <p:cNvPicPr/>
                <p:nvPr/>
              </p:nvPicPr>
              <p:blipFill>
                <a:blip r:embed="rId7005"/>
                <a:stretch>
                  <a:fillRect/>
                </a:stretch>
              </p:blipFill>
              <p:spPr>
                <a:xfrm>
                  <a:off x="1535400" y="9746100"/>
                  <a:ext cx="533520" cy="152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06">
              <p14:nvContentPartPr>
                <p14:cNvPr id="4176" name="Ink 4175">
                  <a:extLst>
                    <a:ext uri="{FF2B5EF4-FFF2-40B4-BE49-F238E27FC236}">
                      <a16:creationId xmlns:a16="http://schemas.microsoft.com/office/drawing/2014/main" id="{5312A201-6420-E005-6DD1-F45C662197F2}"/>
                    </a:ext>
                  </a:extLst>
                </p14:cNvPr>
                <p14:cNvContentPartPr/>
                <p14:nvPr/>
              </p14:nvContentPartPr>
              <p14:xfrm>
                <a:off x="1118160" y="8871300"/>
                <a:ext cx="477000" cy="904680"/>
              </p14:xfrm>
            </p:contentPart>
          </mc:Choice>
          <mc:Fallback xmlns="">
            <p:pic>
              <p:nvPicPr>
                <p:cNvPr id="4176" name="Ink 4175">
                  <a:extLst>
                    <a:ext uri="{FF2B5EF4-FFF2-40B4-BE49-F238E27FC236}">
                      <a16:creationId xmlns:a16="http://schemas.microsoft.com/office/drawing/2014/main" id="{5312A201-6420-E005-6DD1-F45C662197F2}"/>
                    </a:ext>
                  </a:extLst>
                </p:cNvPr>
                <p:cNvPicPr/>
                <p:nvPr/>
              </p:nvPicPr>
              <p:blipFill>
                <a:blip r:embed="rId7007"/>
                <a:stretch>
                  <a:fillRect/>
                </a:stretch>
              </p:blipFill>
              <p:spPr>
                <a:xfrm>
                  <a:off x="1055520" y="8493300"/>
                  <a:ext cx="602640" cy="166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08">
              <p14:nvContentPartPr>
                <p14:cNvPr id="4177" name="Ink 4176">
                  <a:extLst>
                    <a:ext uri="{FF2B5EF4-FFF2-40B4-BE49-F238E27FC236}">
                      <a16:creationId xmlns:a16="http://schemas.microsoft.com/office/drawing/2014/main" id="{91E68072-BBB8-F6B0-6529-7B69D9CD64D3}"/>
                    </a:ext>
                  </a:extLst>
                </p14:cNvPr>
                <p14:cNvContentPartPr/>
                <p14:nvPr/>
              </p14:nvContentPartPr>
              <p14:xfrm>
                <a:off x="1477800" y="8856180"/>
                <a:ext cx="352440" cy="637920"/>
              </p14:xfrm>
            </p:contentPart>
          </mc:Choice>
          <mc:Fallback xmlns="">
            <p:pic>
              <p:nvPicPr>
                <p:cNvPr id="4177" name="Ink 4176">
                  <a:extLst>
                    <a:ext uri="{FF2B5EF4-FFF2-40B4-BE49-F238E27FC236}">
                      <a16:creationId xmlns:a16="http://schemas.microsoft.com/office/drawing/2014/main" id="{91E68072-BBB8-F6B0-6529-7B69D9CD64D3}"/>
                    </a:ext>
                  </a:extLst>
                </p:cNvPr>
                <p:cNvPicPr/>
                <p:nvPr/>
              </p:nvPicPr>
              <p:blipFill>
                <a:blip r:embed="rId7009"/>
                <a:stretch>
                  <a:fillRect/>
                </a:stretch>
              </p:blipFill>
              <p:spPr>
                <a:xfrm>
                  <a:off x="1414800" y="8478180"/>
                  <a:ext cx="478080" cy="13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10">
              <p14:nvContentPartPr>
                <p14:cNvPr id="4178" name="Ink 4177">
                  <a:extLst>
                    <a:ext uri="{FF2B5EF4-FFF2-40B4-BE49-F238E27FC236}">
                      <a16:creationId xmlns:a16="http://schemas.microsoft.com/office/drawing/2014/main" id="{674A86B7-4F7E-3B6F-B991-BC7590FD95BC}"/>
                    </a:ext>
                  </a:extLst>
                </p14:cNvPr>
                <p14:cNvContentPartPr/>
                <p14:nvPr/>
              </p14:nvContentPartPr>
              <p14:xfrm>
                <a:off x="1662120" y="9188460"/>
                <a:ext cx="672120" cy="1391040"/>
              </p14:xfrm>
            </p:contentPart>
          </mc:Choice>
          <mc:Fallback xmlns="">
            <p:pic>
              <p:nvPicPr>
                <p:cNvPr id="4178" name="Ink 4177">
                  <a:extLst>
                    <a:ext uri="{FF2B5EF4-FFF2-40B4-BE49-F238E27FC236}">
                      <a16:creationId xmlns:a16="http://schemas.microsoft.com/office/drawing/2014/main" id="{674A86B7-4F7E-3B6F-B991-BC7590FD95BC}"/>
                    </a:ext>
                  </a:extLst>
                </p:cNvPr>
                <p:cNvPicPr/>
                <p:nvPr/>
              </p:nvPicPr>
              <p:blipFill>
                <a:blip r:embed="rId7011"/>
                <a:stretch>
                  <a:fillRect/>
                </a:stretch>
              </p:blipFill>
              <p:spPr>
                <a:xfrm>
                  <a:off x="1599120" y="8810460"/>
                  <a:ext cx="797760" cy="21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12">
              <p14:nvContentPartPr>
                <p14:cNvPr id="4179" name="Ink 4178">
                  <a:extLst>
                    <a:ext uri="{FF2B5EF4-FFF2-40B4-BE49-F238E27FC236}">
                      <a16:creationId xmlns:a16="http://schemas.microsoft.com/office/drawing/2014/main" id="{E8C4BD85-68ED-8F46-1E8F-DC7C234B119D}"/>
                    </a:ext>
                  </a:extLst>
                </p14:cNvPr>
                <p14:cNvContentPartPr/>
                <p14:nvPr/>
              </p14:nvContentPartPr>
              <p14:xfrm>
                <a:off x="1658880" y="8902980"/>
                <a:ext cx="118080" cy="208440"/>
              </p14:xfrm>
            </p:contentPart>
          </mc:Choice>
          <mc:Fallback xmlns="">
            <p:pic>
              <p:nvPicPr>
                <p:cNvPr id="4179" name="Ink 4178">
                  <a:extLst>
                    <a:ext uri="{FF2B5EF4-FFF2-40B4-BE49-F238E27FC236}">
                      <a16:creationId xmlns:a16="http://schemas.microsoft.com/office/drawing/2014/main" id="{E8C4BD85-68ED-8F46-1E8F-DC7C234B119D}"/>
                    </a:ext>
                  </a:extLst>
                </p:cNvPr>
                <p:cNvPicPr/>
                <p:nvPr/>
              </p:nvPicPr>
              <p:blipFill>
                <a:blip r:embed="rId7013"/>
                <a:stretch>
                  <a:fillRect/>
                </a:stretch>
              </p:blipFill>
              <p:spPr>
                <a:xfrm>
                  <a:off x="1596240" y="8525340"/>
                  <a:ext cx="243720" cy="9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14">
              <p14:nvContentPartPr>
                <p14:cNvPr id="4180" name="Ink 4179">
                  <a:extLst>
                    <a:ext uri="{FF2B5EF4-FFF2-40B4-BE49-F238E27FC236}">
                      <a16:creationId xmlns:a16="http://schemas.microsoft.com/office/drawing/2014/main" id="{4385A06B-3FB2-907D-D3DB-0F8E21D6A3D3}"/>
                    </a:ext>
                  </a:extLst>
                </p14:cNvPr>
                <p14:cNvContentPartPr/>
                <p14:nvPr/>
              </p14:nvContentPartPr>
              <p14:xfrm>
                <a:off x="1497240" y="8371980"/>
                <a:ext cx="409320" cy="730800"/>
              </p14:xfrm>
            </p:contentPart>
          </mc:Choice>
          <mc:Fallback xmlns="">
            <p:pic>
              <p:nvPicPr>
                <p:cNvPr id="4180" name="Ink 4179">
                  <a:extLst>
                    <a:ext uri="{FF2B5EF4-FFF2-40B4-BE49-F238E27FC236}">
                      <a16:creationId xmlns:a16="http://schemas.microsoft.com/office/drawing/2014/main" id="{4385A06B-3FB2-907D-D3DB-0F8E21D6A3D3}"/>
                    </a:ext>
                  </a:extLst>
                </p:cNvPr>
                <p:cNvPicPr/>
                <p:nvPr/>
              </p:nvPicPr>
              <p:blipFill>
                <a:blip r:embed="rId7015"/>
                <a:stretch>
                  <a:fillRect/>
                </a:stretch>
              </p:blipFill>
              <p:spPr>
                <a:xfrm>
                  <a:off x="1434600" y="7994340"/>
                  <a:ext cx="534960" cy="148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16">
              <p14:nvContentPartPr>
                <p14:cNvPr id="4181" name="Ink 4180">
                  <a:extLst>
                    <a:ext uri="{FF2B5EF4-FFF2-40B4-BE49-F238E27FC236}">
                      <a16:creationId xmlns:a16="http://schemas.microsoft.com/office/drawing/2014/main" id="{99EA79D5-27CA-FC6C-6DF7-FDD094F104A1}"/>
                    </a:ext>
                  </a:extLst>
                </p14:cNvPr>
                <p14:cNvContentPartPr/>
                <p14:nvPr/>
              </p14:nvContentPartPr>
              <p14:xfrm>
                <a:off x="1784520" y="8497260"/>
                <a:ext cx="1008360" cy="1983240"/>
              </p14:xfrm>
            </p:contentPart>
          </mc:Choice>
          <mc:Fallback xmlns="">
            <p:pic>
              <p:nvPicPr>
                <p:cNvPr id="4181" name="Ink 4180">
                  <a:extLst>
                    <a:ext uri="{FF2B5EF4-FFF2-40B4-BE49-F238E27FC236}">
                      <a16:creationId xmlns:a16="http://schemas.microsoft.com/office/drawing/2014/main" id="{99EA79D5-27CA-FC6C-6DF7-FDD094F104A1}"/>
                    </a:ext>
                  </a:extLst>
                </p:cNvPr>
                <p:cNvPicPr/>
                <p:nvPr/>
              </p:nvPicPr>
              <p:blipFill>
                <a:blip r:embed="rId7017"/>
                <a:stretch>
                  <a:fillRect/>
                </a:stretch>
              </p:blipFill>
              <p:spPr>
                <a:xfrm>
                  <a:off x="1721520" y="8119620"/>
                  <a:ext cx="1134000" cy="27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18">
              <p14:nvContentPartPr>
                <p14:cNvPr id="4182" name="Ink 4181">
                  <a:extLst>
                    <a:ext uri="{FF2B5EF4-FFF2-40B4-BE49-F238E27FC236}">
                      <a16:creationId xmlns:a16="http://schemas.microsoft.com/office/drawing/2014/main" id="{8A92B22E-D94E-6AAF-810A-B843263FAA1D}"/>
                    </a:ext>
                  </a:extLst>
                </p14:cNvPr>
                <p14:cNvContentPartPr/>
                <p14:nvPr/>
              </p14:nvContentPartPr>
              <p14:xfrm>
                <a:off x="1766880" y="8523900"/>
                <a:ext cx="821520" cy="1650600"/>
              </p14:xfrm>
            </p:contentPart>
          </mc:Choice>
          <mc:Fallback xmlns="">
            <p:pic>
              <p:nvPicPr>
                <p:cNvPr id="4182" name="Ink 4181">
                  <a:extLst>
                    <a:ext uri="{FF2B5EF4-FFF2-40B4-BE49-F238E27FC236}">
                      <a16:creationId xmlns:a16="http://schemas.microsoft.com/office/drawing/2014/main" id="{8A92B22E-D94E-6AAF-810A-B843263FAA1D}"/>
                    </a:ext>
                  </a:extLst>
                </p:cNvPr>
                <p:cNvPicPr/>
                <p:nvPr/>
              </p:nvPicPr>
              <p:blipFill>
                <a:blip r:embed="rId7019"/>
                <a:stretch>
                  <a:fillRect/>
                </a:stretch>
              </p:blipFill>
              <p:spPr>
                <a:xfrm>
                  <a:off x="1703880" y="8146260"/>
                  <a:ext cx="947160" cy="240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20">
              <p14:nvContentPartPr>
                <p14:cNvPr id="4183" name="Ink 4182">
                  <a:extLst>
                    <a:ext uri="{FF2B5EF4-FFF2-40B4-BE49-F238E27FC236}">
                      <a16:creationId xmlns:a16="http://schemas.microsoft.com/office/drawing/2014/main" id="{E279AFB2-D12E-755F-CB30-1EB387AB8393}"/>
                    </a:ext>
                  </a:extLst>
                </p14:cNvPr>
                <p14:cNvContentPartPr/>
                <p14:nvPr/>
              </p14:nvContentPartPr>
              <p14:xfrm>
                <a:off x="1935720" y="8697780"/>
                <a:ext cx="1032480" cy="2013120"/>
              </p14:xfrm>
            </p:contentPart>
          </mc:Choice>
          <mc:Fallback xmlns="">
            <p:pic>
              <p:nvPicPr>
                <p:cNvPr id="4183" name="Ink 4182">
                  <a:extLst>
                    <a:ext uri="{FF2B5EF4-FFF2-40B4-BE49-F238E27FC236}">
                      <a16:creationId xmlns:a16="http://schemas.microsoft.com/office/drawing/2014/main" id="{E279AFB2-D12E-755F-CB30-1EB387AB8393}"/>
                    </a:ext>
                  </a:extLst>
                </p:cNvPr>
                <p:cNvPicPr/>
                <p:nvPr/>
              </p:nvPicPr>
              <p:blipFill>
                <a:blip r:embed="rId7021"/>
                <a:stretch>
                  <a:fillRect/>
                </a:stretch>
              </p:blipFill>
              <p:spPr>
                <a:xfrm>
                  <a:off x="1872720" y="8320140"/>
                  <a:ext cx="1158120" cy="27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22">
              <p14:nvContentPartPr>
                <p14:cNvPr id="4184" name="Ink 4183">
                  <a:extLst>
                    <a:ext uri="{FF2B5EF4-FFF2-40B4-BE49-F238E27FC236}">
                      <a16:creationId xmlns:a16="http://schemas.microsoft.com/office/drawing/2014/main" id="{31510028-3917-D42A-079F-28D0FCE31A4E}"/>
                    </a:ext>
                  </a:extLst>
                </p14:cNvPr>
                <p14:cNvContentPartPr/>
                <p14:nvPr/>
              </p14:nvContentPartPr>
              <p14:xfrm>
                <a:off x="2347920" y="9174780"/>
                <a:ext cx="771120" cy="1292400"/>
              </p14:xfrm>
            </p:contentPart>
          </mc:Choice>
          <mc:Fallback xmlns="">
            <p:pic>
              <p:nvPicPr>
                <p:cNvPr id="4184" name="Ink 4183">
                  <a:extLst>
                    <a:ext uri="{FF2B5EF4-FFF2-40B4-BE49-F238E27FC236}">
                      <a16:creationId xmlns:a16="http://schemas.microsoft.com/office/drawing/2014/main" id="{31510028-3917-D42A-079F-28D0FCE31A4E}"/>
                    </a:ext>
                  </a:extLst>
                </p:cNvPr>
                <p:cNvPicPr/>
                <p:nvPr/>
              </p:nvPicPr>
              <p:blipFill>
                <a:blip r:embed="rId7023"/>
                <a:stretch>
                  <a:fillRect/>
                </a:stretch>
              </p:blipFill>
              <p:spPr>
                <a:xfrm>
                  <a:off x="2284920" y="8797140"/>
                  <a:ext cx="896760" cy="20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24">
              <p14:nvContentPartPr>
                <p14:cNvPr id="4185" name="Ink 4184">
                  <a:extLst>
                    <a:ext uri="{FF2B5EF4-FFF2-40B4-BE49-F238E27FC236}">
                      <a16:creationId xmlns:a16="http://schemas.microsoft.com/office/drawing/2014/main" id="{087F9D1F-A2E8-E836-9C5F-3BBED05E6196}"/>
                    </a:ext>
                  </a:extLst>
                </p14:cNvPr>
                <p14:cNvContentPartPr/>
                <p14:nvPr/>
              </p14:nvContentPartPr>
              <p14:xfrm>
                <a:off x="2384280" y="9175140"/>
                <a:ext cx="668520" cy="1216800"/>
              </p14:xfrm>
            </p:contentPart>
          </mc:Choice>
          <mc:Fallback xmlns="">
            <p:pic>
              <p:nvPicPr>
                <p:cNvPr id="4185" name="Ink 4184">
                  <a:extLst>
                    <a:ext uri="{FF2B5EF4-FFF2-40B4-BE49-F238E27FC236}">
                      <a16:creationId xmlns:a16="http://schemas.microsoft.com/office/drawing/2014/main" id="{087F9D1F-A2E8-E836-9C5F-3BBED05E6196}"/>
                    </a:ext>
                  </a:extLst>
                </p:cNvPr>
                <p:cNvPicPr/>
                <p:nvPr/>
              </p:nvPicPr>
              <p:blipFill>
                <a:blip r:embed="rId7025"/>
                <a:stretch>
                  <a:fillRect/>
                </a:stretch>
              </p:blipFill>
              <p:spPr>
                <a:xfrm>
                  <a:off x="2321280" y="8797140"/>
                  <a:ext cx="794160" cy="19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26">
              <p14:nvContentPartPr>
                <p14:cNvPr id="4186" name="Ink 4185">
                  <a:extLst>
                    <a:ext uri="{FF2B5EF4-FFF2-40B4-BE49-F238E27FC236}">
                      <a16:creationId xmlns:a16="http://schemas.microsoft.com/office/drawing/2014/main" id="{2764BE56-12F5-C110-501A-68D4CFC8C5C4}"/>
                    </a:ext>
                  </a:extLst>
                </p14:cNvPr>
                <p14:cNvContentPartPr/>
                <p14:nvPr/>
              </p14:nvContentPartPr>
              <p14:xfrm>
                <a:off x="2446200" y="9613260"/>
                <a:ext cx="898920" cy="1776960"/>
              </p14:xfrm>
            </p:contentPart>
          </mc:Choice>
          <mc:Fallback xmlns="">
            <p:pic>
              <p:nvPicPr>
                <p:cNvPr id="4186" name="Ink 4185">
                  <a:extLst>
                    <a:ext uri="{FF2B5EF4-FFF2-40B4-BE49-F238E27FC236}">
                      <a16:creationId xmlns:a16="http://schemas.microsoft.com/office/drawing/2014/main" id="{2764BE56-12F5-C110-501A-68D4CFC8C5C4}"/>
                    </a:ext>
                  </a:extLst>
                </p:cNvPr>
                <p:cNvPicPr/>
                <p:nvPr/>
              </p:nvPicPr>
              <p:blipFill>
                <a:blip r:embed="rId7027"/>
                <a:stretch>
                  <a:fillRect/>
                </a:stretch>
              </p:blipFill>
              <p:spPr>
                <a:xfrm>
                  <a:off x="2383560" y="9235620"/>
                  <a:ext cx="1024560" cy="253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28">
              <p14:nvContentPartPr>
                <p14:cNvPr id="4187" name="Ink 4186">
                  <a:extLst>
                    <a:ext uri="{FF2B5EF4-FFF2-40B4-BE49-F238E27FC236}">
                      <a16:creationId xmlns:a16="http://schemas.microsoft.com/office/drawing/2014/main" id="{61027C65-BD64-A17F-7B73-C11CED7F9BE7}"/>
                    </a:ext>
                  </a:extLst>
                </p14:cNvPr>
                <p14:cNvContentPartPr/>
                <p14:nvPr/>
              </p14:nvContentPartPr>
              <p14:xfrm>
                <a:off x="2596320" y="10066860"/>
                <a:ext cx="538560" cy="1184040"/>
              </p14:xfrm>
            </p:contentPart>
          </mc:Choice>
          <mc:Fallback xmlns="">
            <p:pic>
              <p:nvPicPr>
                <p:cNvPr id="4187" name="Ink 4186">
                  <a:extLst>
                    <a:ext uri="{FF2B5EF4-FFF2-40B4-BE49-F238E27FC236}">
                      <a16:creationId xmlns:a16="http://schemas.microsoft.com/office/drawing/2014/main" id="{61027C65-BD64-A17F-7B73-C11CED7F9BE7}"/>
                    </a:ext>
                  </a:extLst>
                </p:cNvPr>
                <p:cNvPicPr/>
                <p:nvPr/>
              </p:nvPicPr>
              <p:blipFill>
                <a:blip r:embed="rId7029"/>
                <a:stretch>
                  <a:fillRect/>
                </a:stretch>
              </p:blipFill>
              <p:spPr>
                <a:xfrm>
                  <a:off x="2533680" y="9689220"/>
                  <a:ext cx="664200" cy="19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30">
              <p14:nvContentPartPr>
                <p14:cNvPr id="4188" name="Ink 4187">
                  <a:extLst>
                    <a:ext uri="{FF2B5EF4-FFF2-40B4-BE49-F238E27FC236}">
                      <a16:creationId xmlns:a16="http://schemas.microsoft.com/office/drawing/2014/main" id="{CF07AB56-CA5A-1D73-97C9-603728018A01}"/>
                    </a:ext>
                  </a:extLst>
                </p14:cNvPr>
                <p14:cNvContentPartPr/>
                <p14:nvPr/>
              </p14:nvContentPartPr>
              <p14:xfrm>
                <a:off x="2625120" y="10201860"/>
                <a:ext cx="525240" cy="1071720"/>
              </p14:xfrm>
            </p:contentPart>
          </mc:Choice>
          <mc:Fallback xmlns="">
            <p:pic>
              <p:nvPicPr>
                <p:cNvPr id="4188" name="Ink 4187">
                  <a:extLst>
                    <a:ext uri="{FF2B5EF4-FFF2-40B4-BE49-F238E27FC236}">
                      <a16:creationId xmlns:a16="http://schemas.microsoft.com/office/drawing/2014/main" id="{CF07AB56-CA5A-1D73-97C9-603728018A01}"/>
                    </a:ext>
                  </a:extLst>
                </p:cNvPr>
                <p:cNvPicPr/>
                <p:nvPr/>
              </p:nvPicPr>
              <p:blipFill>
                <a:blip r:embed="rId7031"/>
                <a:stretch>
                  <a:fillRect/>
                </a:stretch>
              </p:blipFill>
              <p:spPr>
                <a:xfrm>
                  <a:off x="2562120" y="9824220"/>
                  <a:ext cx="650880" cy="18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32">
              <p14:nvContentPartPr>
                <p14:cNvPr id="4189" name="Ink 4188">
                  <a:extLst>
                    <a:ext uri="{FF2B5EF4-FFF2-40B4-BE49-F238E27FC236}">
                      <a16:creationId xmlns:a16="http://schemas.microsoft.com/office/drawing/2014/main" id="{869C8994-1FA9-3C54-F022-7FB5D42A41A2}"/>
                    </a:ext>
                  </a:extLst>
                </p14:cNvPr>
                <p14:cNvContentPartPr/>
                <p14:nvPr/>
              </p14:nvContentPartPr>
              <p14:xfrm>
                <a:off x="2504880" y="10250100"/>
                <a:ext cx="532800" cy="901080"/>
              </p14:xfrm>
            </p:contentPart>
          </mc:Choice>
          <mc:Fallback xmlns="">
            <p:pic>
              <p:nvPicPr>
                <p:cNvPr id="4189" name="Ink 4188">
                  <a:extLst>
                    <a:ext uri="{FF2B5EF4-FFF2-40B4-BE49-F238E27FC236}">
                      <a16:creationId xmlns:a16="http://schemas.microsoft.com/office/drawing/2014/main" id="{869C8994-1FA9-3C54-F022-7FB5D42A41A2}"/>
                    </a:ext>
                  </a:extLst>
                </p:cNvPr>
                <p:cNvPicPr/>
                <p:nvPr/>
              </p:nvPicPr>
              <p:blipFill>
                <a:blip r:embed="rId7033"/>
                <a:stretch>
                  <a:fillRect/>
                </a:stretch>
              </p:blipFill>
              <p:spPr>
                <a:xfrm>
                  <a:off x="2441880" y="9872100"/>
                  <a:ext cx="658440" cy="165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34">
              <p14:nvContentPartPr>
                <p14:cNvPr id="4190" name="Ink 4189">
                  <a:extLst>
                    <a:ext uri="{FF2B5EF4-FFF2-40B4-BE49-F238E27FC236}">
                      <a16:creationId xmlns:a16="http://schemas.microsoft.com/office/drawing/2014/main" id="{162D5024-1A04-49BC-9EAC-CA6E176A09B6}"/>
                    </a:ext>
                  </a:extLst>
                </p14:cNvPr>
                <p14:cNvContentPartPr/>
                <p14:nvPr/>
              </p14:nvContentPartPr>
              <p14:xfrm>
                <a:off x="2795400" y="10094220"/>
                <a:ext cx="599040" cy="981360"/>
              </p14:xfrm>
            </p:contentPart>
          </mc:Choice>
          <mc:Fallback xmlns="">
            <p:pic>
              <p:nvPicPr>
                <p:cNvPr id="4190" name="Ink 4189">
                  <a:extLst>
                    <a:ext uri="{FF2B5EF4-FFF2-40B4-BE49-F238E27FC236}">
                      <a16:creationId xmlns:a16="http://schemas.microsoft.com/office/drawing/2014/main" id="{162D5024-1A04-49BC-9EAC-CA6E176A09B6}"/>
                    </a:ext>
                  </a:extLst>
                </p:cNvPr>
                <p:cNvPicPr/>
                <p:nvPr/>
              </p:nvPicPr>
              <p:blipFill>
                <a:blip r:embed="rId7035"/>
                <a:stretch>
                  <a:fillRect/>
                </a:stretch>
              </p:blipFill>
              <p:spPr>
                <a:xfrm>
                  <a:off x="2732400" y="9716580"/>
                  <a:ext cx="724680" cy="173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36">
              <p14:nvContentPartPr>
                <p14:cNvPr id="4191" name="Ink 4190">
                  <a:extLst>
                    <a:ext uri="{FF2B5EF4-FFF2-40B4-BE49-F238E27FC236}">
                      <a16:creationId xmlns:a16="http://schemas.microsoft.com/office/drawing/2014/main" id="{36E5C80D-F5DD-A235-0CEB-CF89A328A55D}"/>
                    </a:ext>
                  </a:extLst>
                </p14:cNvPr>
                <p14:cNvContentPartPr/>
                <p14:nvPr/>
              </p14:nvContentPartPr>
              <p14:xfrm>
                <a:off x="3200400" y="10042020"/>
                <a:ext cx="765720" cy="1188360"/>
              </p14:xfrm>
            </p:contentPart>
          </mc:Choice>
          <mc:Fallback xmlns="">
            <p:pic>
              <p:nvPicPr>
                <p:cNvPr id="4191" name="Ink 4190">
                  <a:extLst>
                    <a:ext uri="{FF2B5EF4-FFF2-40B4-BE49-F238E27FC236}">
                      <a16:creationId xmlns:a16="http://schemas.microsoft.com/office/drawing/2014/main" id="{36E5C80D-F5DD-A235-0CEB-CF89A328A55D}"/>
                    </a:ext>
                  </a:extLst>
                </p:cNvPr>
                <p:cNvPicPr/>
                <p:nvPr/>
              </p:nvPicPr>
              <p:blipFill>
                <a:blip r:embed="rId7037"/>
                <a:stretch>
                  <a:fillRect/>
                </a:stretch>
              </p:blipFill>
              <p:spPr>
                <a:xfrm>
                  <a:off x="3137760" y="9664380"/>
                  <a:ext cx="891360" cy="19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38">
              <p14:nvContentPartPr>
                <p14:cNvPr id="4192" name="Ink 4191">
                  <a:extLst>
                    <a:ext uri="{FF2B5EF4-FFF2-40B4-BE49-F238E27FC236}">
                      <a16:creationId xmlns:a16="http://schemas.microsoft.com/office/drawing/2014/main" id="{00A27625-B2EB-C469-6224-E9C1316ED8C3}"/>
                    </a:ext>
                  </a:extLst>
                </p14:cNvPr>
                <p14:cNvContentPartPr/>
                <p14:nvPr/>
              </p14:nvContentPartPr>
              <p14:xfrm>
                <a:off x="3376440" y="9700740"/>
                <a:ext cx="516600" cy="1078560"/>
              </p14:xfrm>
            </p:contentPart>
          </mc:Choice>
          <mc:Fallback xmlns="">
            <p:pic>
              <p:nvPicPr>
                <p:cNvPr id="4192" name="Ink 4191">
                  <a:extLst>
                    <a:ext uri="{FF2B5EF4-FFF2-40B4-BE49-F238E27FC236}">
                      <a16:creationId xmlns:a16="http://schemas.microsoft.com/office/drawing/2014/main" id="{00A27625-B2EB-C469-6224-E9C1316ED8C3}"/>
                    </a:ext>
                  </a:extLst>
                </p:cNvPr>
                <p:cNvPicPr/>
                <p:nvPr/>
              </p:nvPicPr>
              <p:blipFill>
                <a:blip r:embed="rId7039"/>
                <a:stretch>
                  <a:fillRect/>
                </a:stretch>
              </p:blipFill>
              <p:spPr>
                <a:xfrm>
                  <a:off x="3313440" y="9323100"/>
                  <a:ext cx="642240" cy="18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40">
              <p14:nvContentPartPr>
                <p14:cNvPr id="4193" name="Ink 4192">
                  <a:extLst>
                    <a:ext uri="{FF2B5EF4-FFF2-40B4-BE49-F238E27FC236}">
                      <a16:creationId xmlns:a16="http://schemas.microsoft.com/office/drawing/2014/main" id="{0E9A3AD3-C54A-AE68-6C7F-490BAC570F6D}"/>
                    </a:ext>
                  </a:extLst>
                </p14:cNvPr>
                <p14:cNvContentPartPr/>
                <p14:nvPr/>
              </p14:nvContentPartPr>
              <p14:xfrm>
                <a:off x="3434400" y="9377100"/>
                <a:ext cx="435960" cy="777960"/>
              </p14:xfrm>
            </p:contentPart>
          </mc:Choice>
          <mc:Fallback xmlns="">
            <p:pic>
              <p:nvPicPr>
                <p:cNvPr id="4193" name="Ink 4192">
                  <a:extLst>
                    <a:ext uri="{FF2B5EF4-FFF2-40B4-BE49-F238E27FC236}">
                      <a16:creationId xmlns:a16="http://schemas.microsoft.com/office/drawing/2014/main" id="{0E9A3AD3-C54A-AE68-6C7F-490BAC570F6D}"/>
                    </a:ext>
                  </a:extLst>
                </p:cNvPr>
                <p:cNvPicPr/>
                <p:nvPr/>
              </p:nvPicPr>
              <p:blipFill>
                <a:blip r:embed="rId7041"/>
                <a:stretch>
                  <a:fillRect/>
                </a:stretch>
              </p:blipFill>
              <p:spPr>
                <a:xfrm>
                  <a:off x="3371760" y="8999100"/>
                  <a:ext cx="561600" cy="153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42">
              <p14:nvContentPartPr>
                <p14:cNvPr id="4194" name="Ink 4193">
                  <a:extLst>
                    <a:ext uri="{FF2B5EF4-FFF2-40B4-BE49-F238E27FC236}">
                      <a16:creationId xmlns:a16="http://schemas.microsoft.com/office/drawing/2014/main" id="{EA59A74B-566F-ED9F-0B6F-AE80A823ABAA}"/>
                    </a:ext>
                  </a:extLst>
                </p14:cNvPr>
                <p14:cNvContentPartPr/>
                <p14:nvPr/>
              </p14:nvContentPartPr>
              <p14:xfrm>
                <a:off x="3486960" y="8776620"/>
                <a:ext cx="685440" cy="1273320"/>
              </p14:xfrm>
            </p:contentPart>
          </mc:Choice>
          <mc:Fallback xmlns="">
            <p:pic>
              <p:nvPicPr>
                <p:cNvPr id="4194" name="Ink 4193">
                  <a:extLst>
                    <a:ext uri="{FF2B5EF4-FFF2-40B4-BE49-F238E27FC236}">
                      <a16:creationId xmlns:a16="http://schemas.microsoft.com/office/drawing/2014/main" id="{EA59A74B-566F-ED9F-0B6F-AE80A823ABAA}"/>
                    </a:ext>
                  </a:extLst>
                </p:cNvPr>
                <p:cNvPicPr/>
                <p:nvPr/>
              </p:nvPicPr>
              <p:blipFill>
                <a:blip r:embed="rId7043"/>
                <a:stretch>
                  <a:fillRect/>
                </a:stretch>
              </p:blipFill>
              <p:spPr>
                <a:xfrm>
                  <a:off x="3423960" y="8398620"/>
                  <a:ext cx="811080" cy="20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44">
              <p14:nvContentPartPr>
                <p14:cNvPr id="4195" name="Ink 4194">
                  <a:extLst>
                    <a:ext uri="{FF2B5EF4-FFF2-40B4-BE49-F238E27FC236}">
                      <a16:creationId xmlns:a16="http://schemas.microsoft.com/office/drawing/2014/main" id="{E8D7C1C0-174F-09EB-0D11-8468435076DE}"/>
                    </a:ext>
                  </a:extLst>
                </p14:cNvPr>
                <p14:cNvContentPartPr/>
                <p14:nvPr/>
              </p14:nvContentPartPr>
              <p14:xfrm>
                <a:off x="4099680" y="9012060"/>
                <a:ext cx="973800" cy="1750320"/>
              </p14:xfrm>
            </p:contentPart>
          </mc:Choice>
          <mc:Fallback xmlns="">
            <p:pic>
              <p:nvPicPr>
                <p:cNvPr id="4195" name="Ink 4194">
                  <a:extLst>
                    <a:ext uri="{FF2B5EF4-FFF2-40B4-BE49-F238E27FC236}">
                      <a16:creationId xmlns:a16="http://schemas.microsoft.com/office/drawing/2014/main" id="{E8D7C1C0-174F-09EB-0D11-8468435076DE}"/>
                    </a:ext>
                  </a:extLst>
                </p:cNvPr>
                <p:cNvPicPr/>
                <p:nvPr/>
              </p:nvPicPr>
              <p:blipFill>
                <a:blip r:embed="rId7045"/>
                <a:stretch>
                  <a:fillRect/>
                </a:stretch>
              </p:blipFill>
              <p:spPr>
                <a:xfrm>
                  <a:off x="4036680" y="8634420"/>
                  <a:ext cx="1099440" cy="250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46">
              <p14:nvContentPartPr>
                <p14:cNvPr id="4196" name="Ink 4195">
                  <a:extLst>
                    <a:ext uri="{FF2B5EF4-FFF2-40B4-BE49-F238E27FC236}">
                      <a16:creationId xmlns:a16="http://schemas.microsoft.com/office/drawing/2014/main" id="{697E55E1-D0E8-BB38-791A-5C220FE6923C}"/>
                    </a:ext>
                  </a:extLst>
                </p14:cNvPr>
                <p14:cNvContentPartPr/>
                <p14:nvPr/>
              </p14:nvContentPartPr>
              <p14:xfrm>
                <a:off x="4289760" y="8904060"/>
                <a:ext cx="646920" cy="1576440"/>
              </p14:xfrm>
            </p:contentPart>
          </mc:Choice>
          <mc:Fallback xmlns="">
            <p:pic>
              <p:nvPicPr>
                <p:cNvPr id="4196" name="Ink 4195">
                  <a:extLst>
                    <a:ext uri="{FF2B5EF4-FFF2-40B4-BE49-F238E27FC236}">
                      <a16:creationId xmlns:a16="http://schemas.microsoft.com/office/drawing/2014/main" id="{697E55E1-D0E8-BB38-791A-5C220FE6923C}"/>
                    </a:ext>
                  </a:extLst>
                </p:cNvPr>
                <p:cNvPicPr/>
                <p:nvPr/>
              </p:nvPicPr>
              <p:blipFill>
                <a:blip r:embed="rId7047"/>
                <a:stretch>
                  <a:fillRect/>
                </a:stretch>
              </p:blipFill>
              <p:spPr>
                <a:xfrm>
                  <a:off x="4226760" y="8526060"/>
                  <a:ext cx="772560" cy="23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48">
              <p14:nvContentPartPr>
                <p14:cNvPr id="4197" name="Ink 4196">
                  <a:extLst>
                    <a:ext uri="{FF2B5EF4-FFF2-40B4-BE49-F238E27FC236}">
                      <a16:creationId xmlns:a16="http://schemas.microsoft.com/office/drawing/2014/main" id="{A4F2F6A2-3E54-366D-2821-016E916C59B2}"/>
                    </a:ext>
                  </a:extLst>
                </p14:cNvPr>
                <p14:cNvContentPartPr/>
                <p14:nvPr/>
              </p14:nvContentPartPr>
              <p14:xfrm>
                <a:off x="4061160" y="9179820"/>
                <a:ext cx="309960" cy="909000"/>
              </p14:xfrm>
            </p:contentPart>
          </mc:Choice>
          <mc:Fallback xmlns="">
            <p:pic>
              <p:nvPicPr>
                <p:cNvPr id="4197" name="Ink 4196">
                  <a:extLst>
                    <a:ext uri="{FF2B5EF4-FFF2-40B4-BE49-F238E27FC236}">
                      <a16:creationId xmlns:a16="http://schemas.microsoft.com/office/drawing/2014/main" id="{A4F2F6A2-3E54-366D-2821-016E916C59B2}"/>
                    </a:ext>
                  </a:extLst>
                </p:cNvPr>
                <p:cNvPicPr/>
                <p:nvPr/>
              </p:nvPicPr>
              <p:blipFill>
                <a:blip r:embed="rId7049"/>
                <a:stretch>
                  <a:fillRect/>
                </a:stretch>
              </p:blipFill>
              <p:spPr>
                <a:xfrm>
                  <a:off x="3998160" y="8802180"/>
                  <a:ext cx="435600" cy="166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50">
              <p14:nvContentPartPr>
                <p14:cNvPr id="4198" name="Ink 4197">
                  <a:extLst>
                    <a:ext uri="{FF2B5EF4-FFF2-40B4-BE49-F238E27FC236}">
                      <a16:creationId xmlns:a16="http://schemas.microsoft.com/office/drawing/2014/main" id="{086D820B-8DD1-F217-5BFA-E7B1CAE1D69C}"/>
                    </a:ext>
                  </a:extLst>
                </p14:cNvPr>
                <p14:cNvContentPartPr/>
                <p14:nvPr/>
              </p14:nvContentPartPr>
              <p14:xfrm>
                <a:off x="4115520" y="9131580"/>
                <a:ext cx="270000" cy="571320"/>
              </p14:xfrm>
            </p:contentPart>
          </mc:Choice>
          <mc:Fallback xmlns="">
            <p:pic>
              <p:nvPicPr>
                <p:cNvPr id="4198" name="Ink 4197">
                  <a:extLst>
                    <a:ext uri="{FF2B5EF4-FFF2-40B4-BE49-F238E27FC236}">
                      <a16:creationId xmlns:a16="http://schemas.microsoft.com/office/drawing/2014/main" id="{086D820B-8DD1-F217-5BFA-E7B1CAE1D69C}"/>
                    </a:ext>
                  </a:extLst>
                </p:cNvPr>
                <p:cNvPicPr/>
                <p:nvPr/>
              </p:nvPicPr>
              <p:blipFill>
                <a:blip r:embed="rId7051"/>
                <a:stretch>
                  <a:fillRect/>
                </a:stretch>
              </p:blipFill>
              <p:spPr>
                <a:xfrm>
                  <a:off x="4052880" y="8753940"/>
                  <a:ext cx="395640" cy="13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52">
              <p14:nvContentPartPr>
                <p14:cNvPr id="4199" name="Ink 4198">
                  <a:extLst>
                    <a:ext uri="{FF2B5EF4-FFF2-40B4-BE49-F238E27FC236}">
                      <a16:creationId xmlns:a16="http://schemas.microsoft.com/office/drawing/2014/main" id="{2E3E29AC-F6B1-DAC5-15F4-5C01C35BB1D7}"/>
                    </a:ext>
                  </a:extLst>
                </p14:cNvPr>
                <p14:cNvContentPartPr/>
                <p14:nvPr/>
              </p14:nvContentPartPr>
              <p14:xfrm>
                <a:off x="4104360" y="8491860"/>
                <a:ext cx="468720" cy="1077840"/>
              </p14:xfrm>
            </p:contentPart>
          </mc:Choice>
          <mc:Fallback xmlns="">
            <p:pic>
              <p:nvPicPr>
                <p:cNvPr id="4199" name="Ink 4198">
                  <a:extLst>
                    <a:ext uri="{FF2B5EF4-FFF2-40B4-BE49-F238E27FC236}">
                      <a16:creationId xmlns:a16="http://schemas.microsoft.com/office/drawing/2014/main" id="{2E3E29AC-F6B1-DAC5-15F4-5C01C35BB1D7}"/>
                    </a:ext>
                  </a:extLst>
                </p:cNvPr>
                <p:cNvPicPr/>
                <p:nvPr/>
              </p:nvPicPr>
              <p:blipFill>
                <a:blip r:embed="rId7053"/>
                <a:stretch>
                  <a:fillRect/>
                </a:stretch>
              </p:blipFill>
              <p:spPr>
                <a:xfrm>
                  <a:off x="4041360" y="8113860"/>
                  <a:ext cx="594360" cy="18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54">
              <p14:nvContentPartPr>
                <p14:cNvPr id="4200" name="Ink 4199">
                  <a:extLst>
                    <a:ext uri="{FF2B5EF4-FFF2-40B4-BE49-F238E27FC236}">
                      <a16:creationId xmlns:a16="http://schemas.microsoft.com/office/drawing/2014/main" id="{C39B30A9-D039-92AF-B59F-D58C6575D2E6}"/>
                    </a:ext>
                  </a:extLst>
                </p14:cNvPr>
                <p14:cNvContentPartPr/>
                <p14:nvPr/>
              </p14:nvContentPartPr>
              <p14:xfrm>
                <a:off x="4065120" y="8945100"/>
                <a:ext cx="510480" cy="1270080"/>
              </p14:xfrm>
            </p:contentPart>
          </mc:Choice>
          <mc:Fallback xmlns="">
            <p:pic>
              <p:nvPicPr>
                <p:cNvPr id="4200" name="Ink 4199">
                  <a:extLst>
                    <a:ext uri="{FF2B5EF4-FFF2-40B4-BE49-F238E27FC236}">
                      <a16:creationId xmlns:a16="http://schemas.microsoft.com/office/drawing/2014/main" id="{C39B30A9-D039-92AF-B59F-D58C6575D2E6}"/>
                    </a:ext>
                  </a:extLst>
                </p:cNvPr>
                <p:cNvPicPr/>
                <p:nvPr/>
              </p:nvPicPr>
              <p:blipFill>
                <a:blip r:embed="rId7055"/>
                <a:stretch>
                  <a:fillRect/>
                </a:stretch>
              </p:blipFill>
              <p:spPr>
                <a:xfrm>
                  <a:off x="4002480" y="8567100"/>
                  <a:ext cx="636120" cy="20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56">
              <p14:nvContentPartPr>
                <p14:cNvPr id="4201" name="Ink 4200">
                  <a:extLst>
                    <a:ext uri="{FF2B5EF4-FFF2-40B4-BE49-F238E27FC236}">
                      <a16:creationId xmlns:a16="http://schemas.microsoft.com/office/drawing/2014/main" id="{656EF9D2-7D90-55CA-5E4A-4393F2B86E4C}"/>
                    </a:ext>
                  </a:extLst>
                </p14:cNvPr>
                <p14:cNvContentPartPr/>
                <p14:nvPr/>
              </p14:nvContentPartPr>
              <p14:xfrm>
                <a:off x="2687760" y="9397260"/>
                <a:ext cx="1419480" cy="1732320"/>
              </p14:xfrm>
            </p:contentPart>
          </mc:Choice>
          <mc:Fallback xmlns="">
            <p:pic>
              <p:nvPicPr>
                <p:cNvPr id="4201" name="Ink 4200">
                  <a:extLst>
                    <a:ext uri="{FF2B5EF4-FFF2-40B4-BE49-F238E27FC236}">
                      <a16:creationId xmlns:a16="http://schemas.microsoft.com/office/drawing/2014/main" id="{656EF9D2-7D90-55CA-5E4A-4393F2B86E4C}"/>
                    </a:ext>
                  </a:extLst>
                </p:cNvPr>
                <p:cNvPicPr/>
                <p:nvPr/>
              </p:nvPicPr>
              <p:blipFill>
                <a:blip r:embed="rId7057"/>
                <a:stretch>
                  <a:fillRect/>
                </a:stretch>
              </p:blipFill>
              <p:spPr>
                <a:xfrm>
                  <a:off x="2625120" y="9019620"/>
                  <a:ext cx="1545120" cy="248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58">
              <p14:nvContentPartPr>
                <p14:cNvPr id="4202" name="Ink 4201">
                  <a:extLst>
                    <a:ext uri="{FF2B5EF4-FFF2-40B4-BE49-F238E27FC236}">
                      <a16:creationId xmlns:a16="http://schemas.microsoft.com/office/drawing/2014/main" id="{A6304A46-8BF7-43A4-A289-B27DEE37496C}"/>
                    </a:ext>
                  </a:extLst>
                </p14:cNvPr>
                <p14:cNvContentPartPr/>
                <p14:nvPr/>
              </p14:nvContentPartPr>
              <p14:xfrm>
                <a:off x="2218320" y="9632700"/>
                <a:ext cx="589320" cy="907200"/>
              </p14:xfrm>
            </p:contentPart>
          </mc:Choice>
          <mc:Fallback xmlns="">
            <p:pic>
              <p:nvPicPr>
                <p:cNvPr id="4202" name="Ink 4201">
                  <a:extLst>
                    <a:ext uri="{FF2B5EF4-FFF2-40B4-BE49-F238E27FC236}">
                      <a16:creationId xmlns:a16="http://schemas.microsoft.com/office/drawing/2014/main" id="{A6304A46-8BF7-43A4-A289-B27DEE37496C}"/>
                    </a:ext>
                  </a:extLst>
                </p:cNvPr>
                <p:cNvPicPr/>
                <p:nvPr/>
              </p:nvPicPr>
              <p:blipFill>
                <a:blip r:embed="rId7059"/>
                <a:stretch>
                  <a:fillRect/>
                </a:stretch>
              </p:blipFill>
              <p:spPr>
                <a:xfrm>
                  <a:off x="2155320" y="9255060"/>
                  <a:ext cx="714960" cy="166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60">
              <p14:nvContentPartPr>
                <p14:cNvPr id="4203" name="Ink 4202">
                  <a:extLst>
                    <a:ext uri="{FF2B5EF4-FFF2-40B4-BE49-F238E27FC236}">
                      <a16:creationId xmlns:a16="http://schemas.microsoft.com/office/drawing/2014/main" id="{5A7C8EF7-7CC3-2603-E223-A7BC9B14DFE8}"/>
                    </a:ext>
                  </a:extLst>
                </p14:cNvPr>
                <p14:cNvContentPartPr/>
                <p14:nvPr/>
              </p14:nvContentPartPr>
              <p14:xfrm>
                <a:off x="2054520" y="9676980"/>
                <a:ext cx="311760" cy="613800"/>
              </p14:xfrm>
            </p:contentPart>
          </mc:Choice>
          <mc:Fallback xmlns="">
            <p:pic>
              <p:nvPicPr>
                <p:cNvPr id="4203" name="Ink 4202">
                  <a:extLst>
                    <a:ext uri="{FF2B5EF4-FFF2-40B4-BE49-F238E27FC236}">
                      <a16:creationId xmlns:a16="http://schemas.microsoft.com/office/drawing/2014/main" id="{5A7C8EF7-7CC3-2603-E223-A7BC9B14DFE8}"/>
                    </a:ext>
                  </a:extLst>
                </p:cNvPr>
                <p:cNvPicPr/>
                <p:nvPr/>
              </p:nvPicPr>
              <p:blipFill>
                <a:blip r:embed="rId7061"/>
                <a:stretch>
                  <a:fillRect/>
                </a:stretch>
              </p:blipFill>
              <p:spPr>
                <a:xfrm>
                  <a:off x="1991880" y="9298980"/>
                  <a:ext cx="437400" cy="13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62">
              <p14:nvContentPartPr>
                <p14:cNvPr id="4204" name="Ink 4203">
                  <a:extLst>
                    <a:ext uri="{FF2B5EF4-FFF2-40B4-BE49-F238E27FC236}">
                      <a16:creationId xmlns:a16="http://schemas.microsoft.com/office/drawing/2014/main" id="{6C802A3C-AB93-3F9E-8625-811DF93F5C3A}"/>
                    </a:ext>
                  </a:extLst>
                </p14:cNvPr>
                <p14:cNvContentPartPr/>
                <p14:nvPr/>
              </p14:nvContentPartPr>
              <p14:xfrm>
                <a:off x="1858680" y="9612540"/>
                <a:ext cx="815760" cy="1615320"/>
              </p14:xfrm>
            </p:contentPart>
          </mc:Choice>
          <mc:Fallback xmlns="">
            <p:pic>
              <p:nvPicPr>
                <p:cNvPr id="4204" name="Ink 4203">
                  <a:extLst>
                    <a:ext uri="{FF2B5EF4-FFF2-40B4-BE49-F238E27FC236}">
                      <a16:creationId xmlns:a16="http://schemas.microsoft.com/office/drawing/2014/main" id="{6C802A3C-AB93-3F9E-8625-811DF93F5C3A}"/>
                    </a:ext>
                  </a:extLst>
                </p:cNvPr>
                <p:cNvPicPr/>
                <p:nvPr/>
              </p:nvPicPr>
              <p:blipFill>
                <a:blip r:embed="rId7063"/>
                <a:stretch>
                  <a:fillRect/>
                </a:stretch>
              </p:blipFill>
              <p:spPr>
                <a:xfrm>
                  <a:off x="1795680" y="9234540"/>
                  <a:ext cx="941400" cy="23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64">
              <p14:nvContentPartPr>
                <p14:cNvPr id="4205" name="Ink 4204">
                  <a:extLst>
                    <a:ext uri="{FF2B5EF4-FFF2-40B4-BE49-F238E27FC236}">
                      <a16:creationId xmlns:a16="http://schemas.microsoft.com/office/drawing/2014/main" id="{8E275448-D8FC-E68C-2880-F3FE3284175D}"/>
                    </a:ext>
                  </a:extLst>
                </p14:cNvPr>
                <p14:cNvContentPartPr/>
                <p14:nvPr/>
              </p14:nvContentPartPr>
              <p14:xfrm>
                <a:off x="1752840" y="9468900"/>
                <a:ext cx="677160" cy="1338480"/>
              </p14:xfrm>
            </p:contentPart>
          </mc:Choice>
          <mc:Fallback xmlns="">
            <p:pic>
              <p:nvPicPr>
                <p:cNvPr id="4205" name="Ink 4204">
                  <a:extLst>
                    <a:ext uri="{FF2B5EF4-FFF2-40B4-BE49-F238E27FC236}">
                      <a16:creationId xmlns:a16="http://schemas.microsoft.com/office/drawing/2014/main" id="{8E275448-D8FC-E68C-2880-F3FE3284175D}"/>
                    </a:ext>
                  </a:extLst>
                </p:cNvPr>
                <p:cNvPicPr/>
                <p:nvPr/>
              </p:nvPicPr>
              <p:blipFill>
                <a:blip r:embed="rId7065"/>
                <a:stretch>
                  <a:fillRect/>
                </a:stretch>
              </p:blipFill>
              <p:spPr>
                <a:xfrm>
                  <a:off x="1690200" y="9090900"/>
                  <a:ext cx="802800" cy="20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66">
              <p14:nvContentPartPr>
                <p14:cNvPr id="4206" name="Ink 4205">
                  <a:extLst>
                    <a:ext uri="{FF2B5EF4-FFF2-40B4-BE49-F238E27FC236}">
                      <a16:creationId xmlns:a16="http://schemas.microsoft.com/office/drawing/2014/main" id="{262013FC-4697-6D4C-DDD7-1C93195A656A}"/>
                    </a:ext>
                  </a:extLst>
                </p14:cNvPr>
                <p14:cNvContentPartPr/>
                <p14:nvPr/>
              </p14:nvContentPartPr>
              <p14:xfrm>
                <a:off x="1974960" y="9992340"/>
                <a:ext cx="412560" cy="873360"/>
              </p14:xfrm>
            </p:contentPart>
          </mc:Choice>
          <mc:Fallback xmlns="">
            <p:pic>
              <p:nvPicPr>
                <p:cNvPr id="4206" name="Ink 4205">
                  <a:extLst>
                    <a:ext uri="{FF2B5EF4-FFF2-40B4-BE49-F238E27FC236}">
                      <a16:creationId xmlns:a16="http://schemas.microsoft.com/office/drawing/2014/main" id="{262013FC-4697-6D4C-DDD7-1C93195A656A}"/>
                    </a:ext>
                  </a:extLst>
                </p:cNvPr>
                <p:cNvPicPr/>
                <p:nvPr/>
              </p:nvPicPr>
              <p:blipFill>
                <a:blip r:embed="rId7067"/>
                <a:stretch>
                  <a:fillRect/>
                </a:stretch>
              </p:blipFill>
              <p:spPr>
                <a:xfrm>
                  <a:off x="1911960" y="9614340"/>
                  <a:ext cx="538200" cy="162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68">
              <p14:nvContentPartPr>
                <p14:cNvPr id="4207" name="Ink 4206">
                  <a:extLst>
                    <a:ext uri="{FF2B5EF4-FFF2-40B4-BE49-F238E27FC236}">
                      <a16:creationId xmlns:a16="http://schemas.microsoft.com/office/drawing/2014/main" id="{48123A4B-A262-18B1-FDF4-CDD0C4A9B281}"/>
                    </a:ext>
                  </a:extLst>
                </p14:cNvPr>
                <p14:cNvContentPartPr/>
                <p14:nvPr/>
              </p14:nvContentPartPr>
              <p14:xfrm>
                <a:off x="1767960" y="9418860"/>
                <a:ext cx="614160" cy="1196640"/>
              </p14:xfrm>
            </p:contentPart>
          </mc:Choice>
          <mc:Fallback xmlns="">
            <p:pic>
              <p:nvPicPr>
                <p:cNvPr id="4207" name="Ink 4206">
                  <a:extLst>
                    <a:ext uri="{FF2B5EF4-FFF2-40B4-BE49-F238E27FC236}">
                      <a16:creationId xmlns:a16="http://schemas.microsoft.com/office/drawing/2014/main" id="{48123A4B-A262-18B1-FDF4-CDD0C4A9B281}"/>
                    </a:ext>
                  </a:extLst>
                </p:cNvPr>
                <p:cNvPicPr/>
                <p:nvPr/>
              </p:nvPicPr>
              <p:blipFill>
                <a:blip r:embed="rId7069"/>
                <a:stretch>
                  <a:fillRect/>
                </a:stretch>
              </p:blipFill>
              <p:spPr>
                <a:xfrm>
                  <a:off x="1704960" y="9041220"/>
                  <a:ext cx="739800" cy="19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70">
              <p14:nvContentPartPr>
                <p14:cNvPr id="4208" name="Ink 4207">
                  <a:extLst>
                    <a:ext uri="{FF2B5EF4-FFF2-40B4-BE49-F238E27FC236}">
                      <a16:creationId xmlns:a16="http://schemas.microsoft.com/office/drawing/2014/main" id="{5E5FC8DD-9436-EE7B-8699-1B96673CA61C}"/>
                    </a:ext>
                  </a:extLst>
                </p14:cNvPr>
                <p14:cNvContentPartPr/>
                <p14:nvPr/>
              </p14:nvContentPartPr>
              <p14:xfrm>
                <a:off x="2000520" y="9445500"/>
                <a:ext cx="837000" cy="1724400"/>
              </p14:xfrm>
            </p:contentPart>
          </mc:Choice>
          <mc:Fallback xmlns="">
            <p:pic>
              <p:nvPicPr>
                <p:cNvPr id="4208" name="Ink 4207">
                  <a:extLst>
                    <a:ext uri="{FF2B5EF4-FFF2-40B4-BE49-F238E27FC236}">
                      <a16:creationId xmlns:a16="http://schemas.microsoft.com/office/drawing/2014/main" id="{5E5FC8DD-9436-EE7B-8699-1B96673CA61C}"/>
                    </a:ext>
                  </a:extLst>
                </p:cNvPr>
                <p:cNvPicPr/>
                <p:nvPr/>
              </p:nvPicPr>
              <p:blipFill>
                <a:blip r:embed="rId7071"/>
                <a:stretch>
                  <a:fillRect/>
                </a:stretch>
              </p:blipFill>
              <p:spPr>
                <a:xfrm>
                  <a:off x="1937880" y="9067500"/>
                  <a:ext cx="962640" cy="248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72">
              <p14:nvContentPartPr>
                <p14:cNvPr id="4209" name="Ink 4208">
                  <a:extLst>
                    <a:ext uri="{FF2B5EF4-FFF2-40B4-BE49-F238E27FC236}">
                      <a16:creationId xmlns:a16="http://schemas.microsoft.com/office/drawing/2014/main" id="{A8323E05-B81D-E708-EF45-1DFCFAF39138}"/>
                    </a:ext>
                  </a:extLst>
                </p14:cNvPr>
                <p14:cNvContentPartPr/>
                <p14:nvPr/>
              </p14:nvContentPartPr>
              <p14:xfrm>
                <a:off x="2341080" y="9648180"/>
                <a:ext cx="511560" cy="1235520"/>
              </p14:xfrm>
            </p:contentPart>
          </mc:Choice>
          <mc:Fallback xmlns="">
            <p:pic>
              <p:nvPicPr>
                <p:cNvPr id="4209" name="Ink 4208">
                  <a:extLst>
                    <a:ext uri="{FF2B5EF4-FFF2-40B4-BE49-F238E27FC236}">
                      <a16:creationId xmlns:a16="http://schemas.microsoft.com/office/drawing/2014/main" id="{A8323E05-B81D-E708-EF45-1DFCFAF39138}"/>
                    </a:ext>
                  </a:extLst>
                </p:cNvPr>
                <p:cNvPicPr/>
                <p:nvPr/>
              </p:nvPicPr>
              <p:blipFill>
                <a:blip r:embed="rId7073"/>
                <a:stretch>
                  <a:fillRect/>
                </a:stretch>
              </p:blipFill>
              <p:spPr>
                <a:xfrm>
                  <a:off x="2278080" y="9270180"/>
                  <a:ext cx="637200" cy="19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74">
              <p14:nvContentPartPr>
                <p14:cNvPr id="4210" name="Ink 4209">
                  <a:extLst>
                    <a:ext uri="{FF2B5EF4-FFF2-40B4-BE49-F238E27FC236}">
                      <a16:creationId xmlns:a16="http://schemas.microsoft.com/office/drawing/2014/main" id="{32853F06-C9BB-2706-CBA8-DD3F70A3A011}"/>
                    </a:ext>
                  </a:extLst>
                </p14:cNvPr>
                <p14:cNvContentPartPr/>
                <p14:nvPr/>
              </p14:nvContentPartPr>
              <p14:xfrm>
                <a:off x="968040" y="9920700"/>
                <a:ext cx="1484640" cy="1256040"/>
              </p14:xfrm>
            </p:contentPart>
          </mc:Choice>
          <mc:Fallback xmlns="">
            <p:pic>
              <p:nvPicPr>
                <p:cNvPr id="4210" name="Ink 4209">
                  <a:extLst>
                    <a:ext uri="{FF2B5EF4-FFF2-40B4-BE49-F238E27FC236}">
                      <a16:creationId xmlns:a16="http://schemas.microsoft.com/office/drawing/2014/main" id="{32853F06-C9BB-2706-CBA8-DD3F70A3A011}"/>
                    </a:ext>
                  </a:extLst>
                </p:cNvPr>
                <p:cNvPicPr/>
                <p:nvPr/>
              </p:nvPicPr>
              <p:blipFill>
                <a:blip r:embed="rId7075"/>
                <a:stretch>
                  <a:fillRect/>
                </a:stretch>
              </p:blipFill>
              <p:spPr>
                <a:xfrm>
                  <a:off x="905040" y="9543060"/>
                  <a:ext cx="1610280" cy="20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76">
              <p14:nvContentPartPr>
                <p14:cNvPr id="4211" name="Ink 4210">
                  <a:extLst>
                    <a:ext uri="{FF2B5EF4-FFF2-40B4-BE49-F238E27FC236}">
                      <a16:creationId xmlns:a16="http://schemas.microsoft.com/office/drawing/2014/main" id="{6CF8744E-10B7-3B49-F875-058B5677DBD5}"/>
                    </a:ext>
                  </a:extLst>
                </p14:cNvPr>
                <p14:cNvContentPartPr/>
                <p14:nvPr/>
              </p14:nvContentPartPr>
              <p14:xfrm>
                <a:off x="494280" y="9766260"/>
                <a:ext cx="245160" cy="718560"/>
              </p14:xfrm>
            </p:contentPart>
          </mc:Choice>
          <mc:Fallback xmlns="">
            <p:pic>
              <p:nvPicPr>
                <p:cNvPr id="4211" name="Ink 4210">
                  <a:extLst>
                    <a:ext uri="{FF2B5EF4-FFF2-40B4-BE49-F238E27FC236}">
                      <a16:creationId xmlns:a16="http://schemas.microsoft.com/office/drawing/2014/main" id="{6CF8744E-10B7-3B49-F875-058B5677DBD5}"/>
                    </a:ext>
                  </a:extLst>
                </p:cNvPr>
                <p:cNvPicPr/>
                <p:nvPr/>
              </p:nvPicPr>
              <p:blipFill>
                <a:blip r:embed="rId7077"/>
                <a:stretch>
                  <a:fillRect/>
                </a:stretch>
              </p:blipFill>
              <p:spPr>
                <a:xfrm>
                  <a:off x="431280" y="9388260"/>
                  <a:ext cx="370800" cy="14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78">
              <p14:nvContentPartPr>
                <p14:cNvPr id="4212" name="Ink 4211">
                  <a:extLst>
                    <a:ext uri="{FF2B5EF4-FFF2-40B4-BE49-F238E27FC236}">
                      <a16:creationId xmlns:a16="http://schemas.microsoft.com/office/drawing/2014/main" id="{AFC5F24C-8AE5-0F97-D24A-23636AAC2FDC}"/>
                    </a:ext>
                  </a:extLst>
                </p14:cNvPr>
                <p14:cNvContentPartPr/>
                <p14:nvPr/>
              </p14:nvContentPartPr>
              <p14:xfrm>
                <a:off x="46440" y="10003500"/>
                <a:ext cx="929880" cy="1206360"/>
              </p14:xfrm>
            </p:contentPart>
          </mc:Choice>
          <mc:Fallback xmlns="">
            <p:pic>
              <p:nvPicPr>
                <p:cNvPr id="4212" name="Ink 4211">
                  <a:extLst>
                    <a:ext uri="{FF2B5EF4-FFF2-40B4-BE49-F238E27FC236}">
                      <a16:creationId xmlns:a16="http://schemas.microsoft.com/office/drawing/2014/main" id="{AFC5F24C-8AE5-0F97-D24A-23636AAC2FDC}"/>
                    </a:ext>
                  </a:extLst>
                </p:cNvPr>
                <p:cNvPicPr/>
                <p:nvPr/>
              </p:nvPicPr>
              <p:blipFill>
                <a:blip r:embed="rId7079"/>
                <a:stretch>
                  <a:fillRect/>
                </a:stretch>
              </p:blipFill>
              <p:spPr>
                <a:xfrm>
                  <a:off x="-16200" y="9625500"/>
                  <a:ext cx="1055520" cy="19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80">
              <p14:nvContentPartPr>
                <p14:cNvPr id="4213" name="Ink 4212">
                  <a:extLst>
                    <a:ext uri="{FF2B5EF4-FFF2-40B4-BE49-F238E27FC236}">
                      <a16:creationId xmlns:a16="http://schemas.microsoft.com/office/drawing/2014/main" id="{14C32402-B9A8-F643-B1DF-1381ADB7C1E9}"/>
                    </a:ext>
                  </a:extLst>
                </p14:cNvPr>
                <p14:cNvContentPartPr/>
                <p14:nvPr/>
              </p14:nvContentPartPr>
              <p14:xfrm>
                <a:off x="-98280" y="9037260"/>
                <a:ext cx="627840" cy="1407600"/>
              </p14:xfrm>
            </p:contentPart>
          </mc:Choice>
          <mc:Fallback xmlns="">
            <p:pic>
              <p:nvPicPr>
                <p:cNvPr id="4213" name="Ink 4212">
                  <a:extLst>
                    <a:ext uri="{FF2B5EF4-FFF2-40B4-BE49-F238E27FC236}">
                      <a16:creationId xmlns:a16="http://schemas.microsoft.com/office/drawing/2014/main" id="{14C32402-B9A8-F643-B1DF-1381ADB7C1E9}"/>
                    </a:ext>
                  </a:extLst>
                </p:cNvPr>
                <p:cNvPicPr/>
                <p:nvPr/>
              </p:nvPicPr>
              <p:blipFill>
                <a:blip r:embed="rId7081"/>
                <a:stretch>
                  <a:fillRect/>
                </a:stretch>
              </p:blipFill>
              <p:spPr>
                <a:xfrm>
                  <a:off x="-160920" y="8659620"/>
                  <a:ext cx="753480" cy="21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82">
              <p14:nvContentPartPr>
                <p14:cNvPr id="4214" name="Ink 4213">
                  <a:extLst>
                    <a:ext uri="{FF2B5EF4-FFF2-40B4-BE49-F238E27FC236}">
                      <a16:creationId xmlns:a16="http://schemas.microsoft.com/office/drawing/2014/main" id="{0D693C21-9EDB-CCE8-17E3-862AC5959DEF}"/>
                    </a:ext>
                  </a:extLst>
                </p14:cNvPr>
                <p14:cNvContentPartPr/>
                <p14:nvPr/>
              </p14:nvContentPartPr>
              <p14:xfrm>
                <a:off x="-41760" y="9278100"/>
                <a:ext cx="729360" cy="1963440"/>
              </p14:xfrm>
            </p:contentPart>
          </mc:Choice>
          <mc:Fallback xmlns="">
            <p:pic>
              <p:nvPicPr>
                <p:cNvPr id="4214" name="Ink 4213">
                  <a:extLst>
                    <a:ext uri="{FF2B5EF4-FFF2-40B4-BE49-F238E27FC236}">
                      <a16:creationId xmlns:a16="http://schemas.microsoft.com/office/drawing/2014/main" id="{0D693C21-9EDB-CCE8-17E3-862AC5959DEF}"/>
                    </a:ext>
                  </a:extLst>
                </p:cNvPr>
                <p:cNvPicPr/>
                <p:nvPr/>
              </p:nvPicPr>
              <p:blipFill>
                <a:blip r:embed="rId7083"/>
                <a:stretch>
                  <a:fillRect/>
                </a:stretch>
              </p:blipFill>
              <p:spPr>
                <a:xfrm>
                  <a:off x="-104400" y="8900460"/>
                  <a:ext cx="855000" cy="27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84">
              <p14:nvContentPartPr>
                <p14:cNvPr id="4215" name="Ink 4214">
                  <a:extLst>
                    <a:ext uri="{FF2B5EF4-FFF2-40B4-BE49-F238E27FC236}">
                      <a16:creationId xmlns:a16="http://schemas.microsoft.com/office/drawing/2014/main" id="{A30FBEF8-420C-6E80-74B3-2A60FED7A3B0}"/>
                    </a:ext>
                  </a:extLst>
                </p14:cNvPr>
                <p14:cNvContentPartPr/>
                <p14:nvPr/>
              </p14:nvContentPartPr>
              <p14:xfrm>
                <a:off x="-96120" y="9419580"/>
                <a:ext cx="668160" cy="1904400"/>
              </p14:xfrm>
            </p:contentPart>
          </mc:Choice>
          <mc:Fallback xmlns="">
            <p:pic>
              <p:nvPicPr>
                <p:cNvPr id="4215" name="Ink 4214">
                  <a:extLst>
                    <a:ext uri="{FF2B5EF4-FFF2-40B4-BE49-F238E27FC236}">
                      <a16:creationId xmlns:a16="http://schemas.microsoft.com/office/drawing/2014/main" id="{A30FBEF8-420C-6E80-74B3-2A60FED7A3B0}"/>
                    </a:ext>
                  </a:extLst>
                </p:cNvPr>
                <p:cNvPicPr/>
                <p:nvPr/>
              </p:nvPicPr>
              <p:blipFill>
                <a:blip r:embed="rId7085"/>
                <a:stretch>
                  <a:fillRect/>
                </a:stretch>
              </p:blipFill>
              <p:spPr>
                <a:xfrm>
                  <a:off x="-158760" y="9041580"/>
                  <a:ext cx="793800" cy="266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86">
              <p14:nvContentPartPr>
                <p14:cNvPr id="4216" name="Ink 4215">
                  <a:extLst>
                    <a:ext uri="{FF2B5EF4-FFF2-40B4-BE49-F238E27FC236}">
                      <a16:creationId xmlns:a16="http://schemas.microsoft.com/office/drawing/2014/main" id="{ABE8DA87-B20E-6FF2-566D-AC0851922150}"/>
                    </a:ext>
                  </a:extLst>
                </p14:cNvPr>
                <p14:cNvContentPartPr/>
                <p14:nvPr/>
              </p14:nvContentPartPr>
              <p14:xfrm>
                <a:off x="51480" y="9468900"/>
                <a:ext cx="616680" cy="1376280"/>
              </p14:xfrm>
            </p:contentPart>
          </mc:Choice>
          <mc:Fallback xmlns="">
            <p:pic>
              <p:nvPicPr>
                <p:cNvPr id="4216" name="Ink 4215">
                  <a:extLst>
                    <a:ext uri="{FF2B5EF4-FFF2-40B4-BE49-F238E27FC236}">
                      <a16:creationId xmlns:a16="http://schemas.microsoft.com/office/drawing/2014/main" id="{ABE8DA87-B20E-6FF2-566D-AC0851922150}"/>
                    </a:ext>
                  </a:extLst>
                </p:cNvPr>
                <p:cNvPicPr/>
                <p:nvPr/>
              </p:nvPicPr>
              <p:blipFill>
                <a:blip r:embed="rId7087"/>
                <a:stretch>
                  <a:fillRect/>
                </a:stretch>
              </p:blipFill>
              <p:spPr>
                <a:xfrm>
                  <a:off x="-11160" y="9091260"/>
                  <a:ext cx="742320" cy="21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88">
              <p14:nvContentPartPr>
                <p14:cNvPr id="4217" name="Ink 4216">
                  <a:extLst>
                    <a:ext uri="{FF2B5EF4-FFF2-40B4-BE49-F238E27FC236}">
                      <a16:creationId xmlns:a16="http://schemas.microsoft.com/office/drawing/2014/main" id="{A30D95BA-DD40-5070-1428-9D97816F1A83}"/>
                    </a:ext>
                  </a:extLst>
                </p14:cNvPr>
                <p14:cNvContentPartPr/>
                <p14:nvPr/>
              </p14:nvContentPartPr>
              <p14:xfrm>
                <a:off x="359640" y="9075780"/>
                <a:ext cx="741600" cy="1665720"/>
              </p14:xfrm>
            </p:contentPart>
          </mc:Choice>
          <mc:Fallback xmlns="">
            <p:pic>
              <p:nvPicPr>
                <p:cNvPr id="4217" name="Ink 4216">
                  <a:extLst>
                    <a:ext uri="{FF2B5EF4-FFF2-40B4-BE49-F238E27FC236}">
                      <a16:creationId xmlns:a16="http://schemas.microsoft.com/office/drawing/2014/main" id="{A30D95BA-DD40-5070-1428-9D97816F1A83}"/>
                    </a:ext>
                  </a:extLst>
                </p:cNvPr>
                <p:cNvPicPr/>
                <p:nvPr/>
              </p:nvPicPr>
              <p:blipFill>
                <a:blip r:embed="rId7089"/>
                <a:stretch>
                  <a:fillRect/>
                </a:stretch>
              </p:blipFill>
              <p:spPr>
                <a:xfrm>
                  <a:off x="297000" y="8697780"/>
                  <a:ext cx="867240" cy="242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90">
              <p14:nvContentPartPr>
                <p14:cNvPr id="4218" name="Ink 4217">
                  <a:extLst>
                    <a:ext uri="{FF2B5EF4-FFF2-40B4-BE49-F238E27FC236}">
                      <a16:creationId xmlns:a16="http://schemas.microsoft.com/office/drawing/2014/main" id="{AD9B30BE-D12F-5D4D-F656-122258CDF9C5}"/>
                    </a:ext>
                  </a:extLst>
                </p14:cNvPr>
                <p14:cNvContentPartPr/>
                <p14:nvPr/>
              </p14:nvContentPartPr>
              <p14:xfrm>
                <a:off x="763560" y="9382500"/>
                <a:ext cx="363240" cy="932040"/>
              </p14:xfrm>
            </p:contentPart>
          </mc:Choice>
          <mc:Fallback xmlns="">
            <p:pic>
              <p:nvPicPr>
                <p:cNvPr id="4218" name="Ink 4217">
                  <a:extLst>
                    <a:ext uri="{FF2B5EF4-FFF2-40B4-BE49-F238E27FC236}">
                      <a16:creationId xmlns:a16="http://schemas.microsoft.com/office/drawing/2014/main" id="{AD9B30BE-D12F-5D4D-F656-122258CDF9C5}"/>
                    </a:ext>
                  </a:extLst>
                </p:cNvPr>
                <p:cNvPicPr/>
                <p:nvPr/>
              </p:nvPicPr>
              <p:blipFill>
                <a:blip r:embed="rId7091"/>
                <a:stretch>
                  <a:fillRect/>
                </a:stretch>
              </p:blipFill>
              <p:spPr>
                <a:xfrm>
                  <a:off x="700560" y="9004860"/>
                  <a:ext cx="488880" cy="168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92">
              <p14:nvContentPartPr>
                <p14:cNvPr id="4219" name="Ink 4218">
                  <a:extLst>
                    <a:ext uri="{FF2B5EF4-FFF2-40B4-BE49-F238E27FC236}">
                      <a16:creationId xmlns:a16="http://schemas.microsoft.com/office/drawing/2014/main" id="{351100E2-CD3A-D0F7-C29E-4C3D6AFB3831}"/>
                    </a:ext>
                  </a:extLst>
                </p14:cNvPr>
                <p14:cNvContentPartPr/>
                <p14:nvPr/>
              </p14:nvContentPartPr>
              <p14:xfrm>
                <a:off x="930600" y="9367020"/>
                <a:ext cx="1235520" cy="1797840"/>
              </p14:xfrm>
            </p:contentPart>
          </mc:Choice>
          <mc:Fallback xmlns="">
            <p:pic>
              <p:nvPicPr>
                <p:cNvPr id="4219" name="Ink 4218">
                  <a:extLst>
                    <a:ext uri="{FF2B5EF4-FFF2-40B4-BE49-F238E27FC236}">
                      <a16:creationId xmlns:a16="http://schemas.microsoft.com/office/drawing/2014/main" id="{351100E2-CD3A-D0F7-C29E-4C3D6AFB3831}"/>
                    </a:ext>
                  </a:extLst>
                </p:cNvPr>
                <p:cNvPicPr/>
                <p:nvPr/>
              </p:nvPicPr>
              <p:blipFill>
                <a:blip r:embed="rId7093"/>
                <a:stretch>
                  <a:fillRect/>
                </a:stretch>
              </p:blipFill>
              <p:spPr>
                <a:xfrm>
                  <a:off x="867600" y="8989380"/>
                  <a:ext cx="1361160" cy="255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94">
              <p14:nvContentPartPr>
                <p14:cNvPr id="4220" name="Ink 4219">
                  <a:extLst>
                    <a:ext uri="{FF2B5EF4-FFF2-40B4-BE49-F238E27FC236}">
                      <a16:creationId xmlns:a16="http://schemas.microsoft.com/office/drawing/2014/main" id="{C0C2D9D0-801C-E4A0-BD4C-CCD68B2B8873}"/>
                    </a:ext>
                  </a:extLst>
                </p14:cNvPr>
                <p14:cNvContentPartPr/>
                <p14:nvPr/>
              </p14:nvContentPartPr>
              <p14:xfrm>
                <a:off x="1325880" y="9476100"/>
                <a:ext cx="447120" cy="1128960"/>
              </p14:xfrm>
            </p:contentPart>
          </mc:Choice>
          <mc:Fallback xmlns="">
            <p:pic>
              <p:nvPicPr>
                <p:cNvPr id="4220" name="Ink 4219">
                  <a:extLst>
                    <a:ext uri="{FF2B5EF4-FFF2-40B4-BE49-F238E27FC236}">
                      <a16:creationId xmlns:a16="http://schemas.microsoft.com/office/drawing/2014/main" id="{C0C2D9D0-801C-E4A0-BD4C-CCD68B2B8873}"/>
                    </a:ext>
                  </a:extLst>
                </p:cNvPr>
                <p:cNvPicPr/>
                <p:nvPr/>
              </p:nvPicPr>
              <p:blipFill>
                <a:blip r:embed="rId7095"/>
                <a:stretch>
                  <a:fillRect/>
                </a:stretch>
              </p:blipFill>
              <p:spPr>
                <a:xfrm>
                  <a:off x="1263240" y="9098100"/>
                  <a:ext cx="572760" cy="18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96">
              <p14:nvContentPartPr>
                <p14:cNvPr id="4221" name="Ink 4220">
                  <a:extLst>
                    <a:ext uri="{FF2B5EF4-FFF2-40B4-BE49-F238E27FC236}">
                      <a16:creationId xmlns:a16="http://schemas.microsoft.com/office/drawing/2014/main" id="{09A73535-028D-A5CD-68BE-EE74877F3EBD}"/>
                    </a:ext>
                  </a:extLst>
                </p14:cNvPr>
                <p14:cNvContentPartPr/>
                <p14:nvPr/>
              </p14:nvContentPartPr>
              <p14:xfrm>
                <a:off x="1019880" y="9167580"/>
                <a:ext cx="738720" cy="1486800"/>
              </p14:xfrm>
            </p:contentPart>
          </mc:Choice>
          <mc:Fallback xmlns="">
            <p:pic>
              <p:nvPicPr>
                <p:cNvPr id="4221" name="Ink 4220">
                  <a:extLst>
                    <a:ext uri="{FF2B5EF4-FFF2-40B4-BE49-F238E27FC236}">
                      <a16:creationId xmlns:a16="http://schemas.microsoft.com/office/drawing/2014/main" id="{09A73535-028D-A5CD-68BE-EE74877F3EBD}"/>
                    </a:ext>
                  </a:extLst>
                </p:cNvPr>
                <p:cNvPicPr/>
                <p:nvPr/>
              </p:nvPicPr>
              <p:blipFill>
                <a:blip r:embed="rId7097"/>
                <a:stretch>
                  <a:fillRect/>
                </a:stretch>
              </p:blipFill>
              <p:spPr>
                <a:xfrm>
                  <a:off x="956880" y="8789580"/>
                  <a:ext cx="864360" cy="22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98">
              <p14:nvContentPartPr>
                <p14:cNvPr id="4222" name="Ink 4221">
                  <a:extLst>
                    <a:ext uri="{FF2B5EF4-FFF2-40B4-BE49-F238E27FC236}">
                      <a16:creationId xmlns:a16="http://schemas.microsoft.com/office/drawing/2014/main" id="{C7648156-2232-7088-7262-B353643576EB}"/>
                    </a:ext>
                  </a:extLst>
                </p14:cNvPr>
                <p14:cNvContentPartPr/>
                <p14:nvPr/>
              </p14:nvContentPartPr>
              <p14:xfrm>
                <a:off x="891000" y="8756460"/>
                <a:ext cx="505080" cy="1161720"/>
              </p14:xfrm>
            </p:contentPart>
          </mc:Choice>
          <mc:Fallback xmlns="">
            <p:pic>
              <p:nvPicPr>
                <p:cNvPr id="4222" name="Ink 4221">
                  <a:extLst>
                    <a:ext uri="{FF2B5EF4-FFF2-40B4-BE49-F238E27FC236}">
                      <a16:creationId xmlns:a16="http://schemas.microsoft.com/office/drawing/2014/main" id="{C7648156-2232-7088-7262-B353643576EB}"/>
                    </a:ext>
                  </a:extLst>
                </p:cNvPr>
                <p:cNvPicPr/>
                <p:nvPr/>
              </p:nvPicPr>
              <p:blipFill>
                <a:blip r:embed="rId7099"/>
                <a:stretch>
                  <a:fillRect/>
                </a:stretch>
              </p:blipFill>
              <p:spPr>
                <a:xfrm>
                  <a:off x="828000" y="8378460"/>
                  <a:ext cx="630720" cy="19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00">
              <p14:nvContentPartPr>
                <p14:cNvPr id="4223" name="Ink 4222">
                  <a:extLst>
                    <a:ext uri="{FF2B5EF4-FFF2-40B4-BE49-F238E27FC236}">
                      <a16:creationId xmlns:a16="http://schemas.microsoft.com/office/drawing/2014/main" id="{094EF736-C175-257C-8F05-59EDF0F936A5}"/>
                    </a:ext>
                  </a:extLst>
                </p14:cNvPr>
                <p14:cNvContentPartPr/>
                <p14:nvPr/>
              </p14:nvContentPartPr>
              <p14:xfrm>
                <a:off x="848880" y="8639460"/>
                <a:ext cx="245520" cy="594360"/>
              </p14:xfrm>
            </p:contentPart>
          </mc:Choice>
          <mc:Fallback xmlns="">
            <p:pic>
              <p:nvPicPr>
                <p:cNvPr id="4223" name="Ink 4222">
                  <a:extLst>
                    <a:ext uri="{FF2B5EF4-FFF2-40B4-BE49-F238E27FC236}">
                      <a16:creationId xmlns:a16="http://schemas.microsoft.com/office/drawing/2014/main" id="{094EF736-C175-257C-8F05-59EDF0F936A5}"/>
                    </a:ext>
                  </a:extLst>
                </p:cNvPr>
                <p:cNvPicPr/>
                <p:nvPr/>
              </p:nvPicPr>
              <p:blipFill>
                <a:blip r:embed="rId7101"/>
                <a:stretch>
                  <a:fillRect/>
                </a:stretch>
              </p:blipFill>
              <p:spPr>
                <a:xfrm>
                  <a:off x="785880" y="8261820"/>
                  <a:ext cx="371160" cy="13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02">
              <p14:nvContentPartPr>
                <p14:cNvPr id="4224" name="Ink 4223">
                  <a:extLst>
                    <a:ext uri="{FF2B5EF4-FFF2-40B4-BE49-F238E27FC236}">
                      <a16:creationId xmlns:a16="http://schemas.microsoft.com/office/drawing/2014/main" id="{0BB19298-8ABB-B15D-031F-E2E250433B0E}"/>
                    </a:ext>
                  </a:extLst>
                </p14:cNvPr>
                <p14:cNvContentPartPr/>
                <p14:nvPr/>
              </p14:nvContentPartPr>
              <p14:xfrm>
                <a:off x="771120" y="8841060"/>
                <a:ext cx="265320" cy="696960"/>
              </p14:xfrm>
            </p:contentPart>
          </mc:Choice>
          <mc:Fallback xmlns="">
            <p:pic>
              <p:nvPicPr>
                <p:cNvPr id="4224" name="Ink 4223">
                  <a:extLst>
                    <a:ext uri="{FF2B5EF4-FFF2-40B4-BE49-F238E27FC236}">
                      <a16:creationId xmlns:a16="http://schemas.microsoft.com/office/drawing/2014/main" id="{0BB19298-8ABB-B15D-031F-E2E250433B0E}"/>
                    </a:ext>
                  </a:extLst>
                </p:cNvPr>
                <p:cNvPicPr/>
                <p:nvPr/>
              </p:nvPicPr>
              <p:blipFill>
                <a:blip r:embed="rId7103"/>
                <a:stretch>
                  <a:fillRect/>
                </a:stretch>
              </p:blipFill>
              <p:spPr>
                <a:xfrm>
                  <a:off x="708120" y="8463060"/>
                  <a:ext cx="390960" cy="14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04">
              <p14:nvContentPartPr>
                <p14:cNvPr id="4225" name="Ink 4224">
                  <a:extLst>
                    <a:ext uri="{FF2B5EF4-FFF2-40B4-BE49-F238E27FC236}">
                      <a16:creationId xmlns:a16="http://schemas.microsoft.com/office/drawing/2014/main" id="{2205F75B-2094-CC7E-7767-2C882ECCB30F}"/>
                    </a:ext>
                  </a:extLst>
                </p14:cNvPr>
                <p14:cNvContentPartPr/>
                <p14:nvPr/>
              </p14:nvContentPartPr>
              <p14:xfrm>
                <a:off x="505440" y="8661060"/>
                <a:ext cx="293760" cy="776520"/>
              </p14:xfrm>
            </p:contentPart>
          </mc:Choice>
          <mc:Fallback xmlns="">
            <p:pic>
              <p:nvPicPr>
                <p:cNvPr id="4225" name="Ink 4224">
                  <a:extLst>
                    <a:ext uri="{FF2B5EF4-FFF2-40B4-BE49-F238E27FC236}">
                      <a16:creationId xmlns:a16="http://schemas.microsoft.com/office/drawing/2014/main" id="{2205F75B-2094-CC7E-7767-2C882ECCB30F}"/>
                    </a:ext>
                  </a:extLst>
                </p:cNvPr>
                <p:cNvPicPr/>
                <p:nvPr/>
              </p:nvPicPr>
              <p:blipFill>
                <a:blip r:embed="rId7105"/>
                <a:stretch>
                  <a:fillRect/>
                </a:stretch>
              </p:blipFill>
              <p:spPr>
                <a:xfrm>
                  <a:off x="442800" y="8283060"/>
                  <a:ext cx="419400" cy="153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06">
              <p14:nvContentPartPr>
                <p14:cNvPr id="4226" name="Ink 4225">
                  <a:extLst>
                    <a:ext uri="{FF2B5EF4-FFF2-40B4-BE49-F238E27FC236}">
                      <a16:creationId xmlns:a16="http://schemas.microsoft.com/office/drawing/2014/main" id="{BC9EA1F2-87E3-F847-C13D-2AB6A4C58D02}"/>
                    </a:ext>
                  </a:extLst>
                </p14:cNvPr>
                <p14:cNvContentPartPr/>
                <p14:nvPr/>
              </p14:nvContentPartPr>
              <p14:xfrm>
                <a:off x="344520" y="8702820"/>
                <a:ext cx="393480" cy="1115640"/>
              </p14:xfrm>
            </p:contentPart>
          </mc:Choice>
          <mc:Fallback xmlns="">
            <p:pic>
              <p:nvPicPr>
                <p:cNvPr id="4226" name="Ink 4225">
                  <a:extLst>
                    <a:ext uri="{FF2B5EF4-FFF2-40B4-BE49-F238E27FC236}">
                      <a16:creationId xmlns:a16="http://schemas.microsoft.com/office/drawing/2014/main" id="{BC9EA1F2-87E3-F847-C13D-2AB6A4C58D02}"/>
                    </a:ext>
                  </a:extLst>
                </p:cNvPr>
                <p:cNvPicPr/>
                <p:nvPr/>
              </p:nvPicPr>
              <p:blipFill>
                <a:blip r:embed="rId7107"/>
                <a:stretch>
                  <a:fillRect/>
                </a:stretch>
              </p:blipFill>
              <p:spPr>
                <a:xfrm>
                  <a:off x="281520" y="8325180"/>
                  <a:ext cx="519120" cy="18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08">
              <p14:nvContentPartPr>
                <p14:cNvPr id="4227" name="Ink 4226">
                  <a:extLst>
                    <a:ext uri="{FF2B5EF4-FFF2-40B4-BE49-F238E27FC236}">
                      <a16:creationId xmlns:a16="http://schemas.microsoft.com/office/drawing/2014/main" id="{4A8CAE54-DEF3-3750-4C01-F771B2304297}"/>
                    </a:ext>
                  </a:extLst>
                </p14:cNvPr>
                <p14:cNvContentPartPr/>
                <p14:nvPr/>
              </p14:nvContentPartPr>
              <p14:xfrm>
                <a:off x="114840" y="8595180"/>
                <a:ext cx="444600" cy="939960"/>
              </p14:xfrm>
            </p:contentPart>
          </mc:Choice>
          <mc:Fallback xmlns="">
            <p:pic>
              <p:nvPicPr>
                <p:cNvPr id="4227" name="Ink 4226">
                  <a:extLst>
                    <a:ext uri="{FF2B5EF4-FFF2-40B4-BE49-F238E27FC236}">
                      <a16:creationId xmlns:a16="http://schemas.microsoft.com/office/drawing/2014/main" id="{4A8CAE54-DEF3-3750-4C01-F771B2304297}"/>
                    </a:ext>
                  </a:extLst>
                </p:cNvPr>
                <p:cNvPicPr/>
                <p:nvPr/>
              </p:nvPicPr>
              <p:blipFill>
                <a:blip r:embed="rId7109"/>
                <a:stretch>
                  <a:fillRect/>
                </a:stretch>
              </p:blipFill>
              <p:spPr>
                <a:xfrm>
                  <a:off x="52200" y="8217180"/>
                  <a:ext cx="570240" cy="169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10">
              <p14:nvContentPartPr>
                <p14:cNvPr id="4228" name="Ink 4227">
                  <a:extLst>
                    <a:ext uri="{FF2B5EF4-FFF2-40B4-BE49-F238E27FC236}">
                      <a16:creationId xmlns:a16="http://schemas.microsoft.com/office/drawing/2014/main" id="{F953F28C-0D4C-C758-6693-3CFE49BA274C}"/>
                    </a:ext>
                  </a:extLst>
                </p14:cNvPr>
                <p14:cNvContentPartPr/>
                <p14:nvPr/>
              </p14:nvContentPartPr>
              <p14:xfrm>
                <a:off x="936720" y="9409860"/>
                <a:ext cx="293760" cy="435600"/>
              </p14:xfrm>
            </p:contentPart>
          </mc:Choice>
          <mc:Fallback xmlns="">
            <p:pic>
              <p:nvPicPr>
                <p:cNvPr id="4228" name="Ink 4227">
                  <a:extLst>
                    <a:ext uri="{FF2B5EF4-FFF2-40B4-BE49-F238E27FC236}">
                      <a16:creationId xmlns:a16="http://schemas.microsoft.com/office/drawing/2014/main" id="{F953F28C-0D4C-C758-6693-3CFE49BA274C}"/>
                    </a:ext>
                  </a:extLst>
                </p:cNvPr>
                <p:cNvPicPr/>
                <p:nvPr/>
              </p:nvPicPr>
              <p:blipFill>
                <a:blip r:embed="rId7111"/>
                <a:stretch>
                  <a:fillRect/>
                </a:stretch>
              </p:blipFill>
              <p:spPr>
                <a:xfrm>
                  <a:off x="873720" y="9031860"/>
                  <a:ext cx="419400" cy="11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12">
              <p14:nvContentPartPr>
                <p14:cNvPr id="4229" name="Ink 4228">
                  <a:extLst>
                    <a:ext uri="{FF2B5EF4-FFF2-40B4-BE49-F238E27FC236}">
                      <a16:creationId xmlns:a16="http://schemas.microsoft.com/office/drawing/2014/main" id="{E489ED59-62A3-2427-D5F7-8AD7706BB738}"/>
                    </a:ext>
                  </a:extLst>
                </p14:cNvPr>
                <p14:cNvContentPartPr/>
                <p14:nvPr/>
              </p14:nvContentPartPr>
              <p14:xfrm>
                <a:off x="2977560" y="10709820"/>
                <a:ext cx="35640" cy="13680"/>
              </p14:xfrm>
            </p:contentPart>
          </mc:Choice>
          <mc:Fallback xmlns="">
            <p:pic>
              <p:nvPicPr>
                <p:cNvPr id="4229" name="Ink 4228">
                  <a:extLst>
                    <a:ext uri="{FF2B5EF4-FFF2-40B4-BE49-F238E27FC236}">
                      <a16:creationId xmlns:a16="http://schemas.microsoft.com/office/drawing/2014/main" id="{E489ED59-62A3-2427-D5F7-8AD7706BB738}"/>
                    </a:ext>
                  </a:extLst>
                </p:cNvPr>
                <p:cNvPicPr/>
                <p:nvPr/>
              </p:nvPicPr>
              <p:blipFill>
                <a:blip r:embed="rId7113"/>
                <a:stretch>
                  <a:fillRect/>
                </a:stretch>
              </p:blipFill>
              <p:spPr>
                <a:xfrm>
                  <a:off x="2914560" y="10331820"/>
                  <a:ext cx="161280" cy="76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14">
              <p14:nvContentPartPr>
                <p14:cNvPr id="4230" name="Ink 4229">
                  <a:extLst>
                    <a:ext uri="{FF2B5EF4-FFF2-40B4-BE49-F238E27FC236}">
                      <a16:creationId xmlns:a16="http://schemas.microsoft.com/office/drawing/2014/main" id="{464E4106-8ECE-659A-8873-0AFD280CCF37}"/>
                    </a:ext>
                  </a:extLst>
                </p14:cNvPr>
                <p14:cNvContentPartPr/>
                <p14:nvPr/>
              </p14:nvContentPartPr>
              <p14:xfrm>
                <a:off x="4632120" y="7937820"/>
                <a:ext cx="182520" cy="533880"/>
              </p14:xfrm>
            </p:contentPart>
          </mc:Choice>
          <mc:Fallback xmlns="">
            <p:pic>
              <p:nvPicPr>
                <p:cNvPr id="4230" name="Ink 4229">
                  <a:extLst>
                    <a:ext uri="{FF2B5EF4-FFF2-40B4-BE49-F238E27FC236}">
                      <a16:creationId xmlns:a16="http://schemas.microsoft.com/office/drawing/2014/main" id="{464E4106-8ECE-659A-8873-0AFD280CCF37}"/>
                    </a:ext>
                  </a:extLst>
                </p:cNvPr>
                <p:cNvPicPr/>
                <p:nvPr/>
              </p:nvPicPr>
              <p:blipFill>
                <a:blip r:embed="rId7115"/>
                <a:stretch>
                  <a:fillRect/>
                </a:stretch>
              </p:blipFill>
              <p:spPr>
                <a:xfrm>
                  <a:off x="4569120" y="7560180"/>
                  <a:ext cx="308160" cy="12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16">
              <p14:nvContentPartPr>
                <p14:cNvPr id="4231" name="Ink 4230">
                  <a:extLst>
                    <a:ext uri="{FF2B5EF4-FFF2-40B4-BE49-F238E27FC236}">
                      <a16:creationId xmlns:a16="http://schemas.microsoft.com/office/drawing/2014/main" id="{92F975FA-55AB-F3DD-95FE-95C9FC81CD50}"/>
                    </a:ext>
                  </a:extLst>
                </p14:cNvPr>
                <p14:cNvContentPartPr/>
                <p14:nvPr/>
              </p14:nvContentPartPr>
              <p14:xfrm>
                <a:off x="4938840" y="8524260"/>
                <a:ext cx="536040" cy="1124640"/>
              </p14:xfrm>
            </p:contentPart>
          </mc:Choice>
          <mc:Fallback xmlns="">
            <p:pic>
              <p:nvPicPr>
                <p:cNvPr id="4231" name="Ink 4230">
                  <a:extLst>
                    <a:ext uri="{FF2B5EF4-FFF2-40B4-BE49-F238E27FC236}">
                      <a16:creationId xmlns:a16="http://schemas.microsoft.com/office/drawing/2014/main" id="{92F975FA-55AB-F3DD-95FE-95C9FC81CD50}"/>
                    </a:ext>
                  </a:extLst>
                </p:cNvPr>
                <p:cNvPicPr/>
                <p:nvPr/>
              </p:nvPicPr>
              <p:blipFill>
                <a:blip r:embed="rId7117"/>
                <a:stretch>
                  <a:fillRect/>
                </a:stretch>
              </p:blipFill>
              <p:spPr>
                <a:xfrm>
                  <a:off x="4875840" y="8146260"/>
                  <a:ext cx="661680" cy="18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18">
              <p14:nvContentPartPr>
                <p14:cNvPr id="4232" name="Ink 4231">
                  <a:extLst>
                    <a:ext uri="{FF2B5EF4-FFF2-40B4-BE49-F238E27FC236}">
                      <a16:creationId xmlns:a16="http://schemas.microsoft.com/office/drawing/2014/main" id="{7B1B5431-5AD9-D983-8209-2F425B551D21}"/>
                    </a:ext>
                  </a:extLst>
                </p14:cNvPr>
                <p14:cNvContentPartPr/>
                <p14:nvPr/>
              </p14:nvContentPartPr>
              <p14:xfrm>
                <a:off x="4672800" y="7746660"/>
                <a:ext cx="987840" cy="2217240"/>
              </p14:xfrm>
            </p:contentPart>
          </mc:Choice>
          <mc:Fallback xmlns="">
            <p:pic>
              <p:nvPicPr>
                <p:cNvPr id="4232" name="Ink 4231">
                  <a:extLst>
                    <a:ext uri="{FF2B5EF4-FFF2-40B4-BE49-F238E27FC236}">
                      <a16:creationId xmlns:a16="http://schemas.microsoft.com/office/drawing/2014/main" id="{7B1B5431-5AD9-D983-8209-2F425B551D21}"/>
                    </a:ext>
                  </a:extLst>
                </p:cNvPr>
                <p:cNvPicPr/>
                <p:nvPr/>
              </p:nvPicPr>
              <p:blipFill>
                <a:blip r:embed="rId7119"/>
                <a:stretch>
                  <a:fillRect/>
                </a:stretch>
              </p:blipFill>
              <p:spPr>
                <a:xfrm>
                  <a:off x="4610160" y="7368660"/>
                  <a:ext cx="1113480" cy="29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20">
              <p14:nvContentPartPr>
                <p14:cNvPr id="4233" name="Ink 4232">
                  <a:extLst>
                    <a:ext uri="{FF2B5EF4-FFF2-40B4-BE49-F238E27FC236}">
                      <a16:creationId xmlns:a16="http://schemas.microsoft.com/office/drawing/2014/main" id="{99A86637-61C8-067B-9448-207CE1FBEF3F}"/>
                    </a:ext>
                  </a:extLst>
                </p14:cNvPr>
                <p14:cNvContentPartPr/>
                <p14:nvPr/>
              </p14:nvContentPartPr>
              <p14:xfrm>
                <a:off x="4773240" y="7547220"/>
                <a:ext cx="548280" cy="1609200"/>
              </p14:xfrm>
            </p:contentPart>
          </mc:Choice>
          <mc:Fallback xmlns="">
            <p:pic>
              <p:nvPicPr>
                <p:cNvPr id="4233" name="Ink 4232">
                  <a:extLst>
                    <a:ext uri="{FF2B5EF4-FFF2-40B4-BE49-F238E27FC236}">
                      <a16:creationId xmlns:a16="http://schemas.microsoft.com/office/drawing/2014/main" id="{99A86637-61C8-067B-9448-207CE1FBEF3F}"/>
                    </a:ext>
                  </a:extLst>
                </p:cNvPr>
                <p:cNvPicPr/>
                <p:nvPr/>
              </p:nvPicPr>
              <p:blipFill>
                <a:blip r:embed="rId7121"/>
                <a:stretch>
                  <a:fillRect/>
                </a:stretch>
              </p:blipFill>
              <p:spPr>
                <a:xfrm>
                  <a:off x="4710240" y="7169220"/>
                  <a:ext cx="673920" cy="236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22">
              <p14:nvContentPartPr>
                <p14:cNvPr id="4234" name="Ink 4233">
                  <a:extLst>
                    <a:ext uri="{FF2B5EF4-FFF2-40B4-BE49-F238E27FC236}">
                      <a16:creationId xmlns:a16="http://schemas.microsoft.com/office/drawing/2014/main" id="{8597BE55-A14F-C9F3-A190-767D2132BAA6}"/>
                    </a:ext>
                  </a:extLst>
                </p14:cNvPr>
                <p14:cNvContentPartPr/>
                <p14:nvPr/>
              </p14:nvContentPartPr>
              <p14:xfrm>
                <a:off x="5003280" y="8225100"/>
                <a:ext cx="906840" cy="1863720"/>
              </p14:xfrm>
            </p:contentPart>
          </mc:Choice>
          <mc:Fallback xmlns="">
            <p:pic>
              <p:nvPicPr>
                <p:cNvPr id="4234" name="Ink 4233">
                  <a:extLst>
                    <a:ext uri="{FF2B5EF4-FFF2-40B4-BE49-F238E27FC236}">
                      <a16:creationId xmlns:a16="http://schemas.microsoft.com/office/drawing/2014/main" id="{8597BE55-A14F-C9F3-A190-767D2132BAA6}"/>
                    </a:ext>
                  </a:extLst>
                </p:cNvPr>
                <p:cNvPicPr/>
                <p:nvPr/>
              </p:nvPicPr>
              <p:blipFill>
                <a:blip r:embed="rId7123"/>
                <a:stretch>
                  <a:fillRect/>
                </a:stretch>
              </p:blipFill>
              <p:spPr>
                <a:xfrm>
                  <a:off x="4940640" y="7847460"/>
                  <a:ext cx="1032480" cy="261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24">
              <p14:nvContentPartPr>
                <p14:cNvPr id="4235" name="Ink 4234">
                  <a:extLst>
                    <a:ext uri="{FF2B5EF4-FFF2-40B4-BE49-F238E27FC236}">
                      <a16:creationId xmlns:a16="http://schemas.microsoft.com/office/drawing/2014/main" id="{9DACC928-9802-5F9B-9CCE-AFC235549ECD}"/>
                    </a:ext>
                  </a:extLst>
                </p14:cNvPr>
                <p14:cNvContentPartPr/>
                <p14:nvPr/>
              </p14:nvContentPartPr>
              <p14:xfrm>
                <a:off x="5229720" y="8220780"/>
                <a:ext cx="588240" cy="1584720"/>
              </p14:xfrm>
            </p:contentPart>
          </mc:Choice>
          <mc:Fallback xmlns="">
            <p:pic>
              <p:nvPicPr>
                <p:cNvPr id="4235" name="Ink 4234">
                  <a:extLst>
                    <a:ext uri="{FF2B5EF4-FFF2-40B4-BE49-F238E27FC236}">
                      <a16:creationId xmlns:a16="http://schemas.microsoft.com/office/drawing/2014/main" id="{9DACC928-9802-5F9B-9CCE-AFC235549ECD}"/>
                    </a:ext>
                  </a:extLst>
                </p:cNvPr>
                <p:cNvPicPr/>
                <p:nvPr/>
              </p:nvPicPr>
              <p:blipFill>
                <a:blip r:embed="rId7125"/>
                <a:stretch>
                  <a:fillRect/>
                </a:stretch>
              </p:blipFill>
              <p:spPr>
                <a:xfrm>
                  <a:off x="5167080" y="7842780"/>
                  <a:ext cx="713880" cy="23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26">
              <p14:nvContentPartPr>
                <p14:cNvPr id="4236" name="Ink 4235">
                  <a:extLst>
                    <a:ext uri="{FF2B5EF4-FFF2-40B4-BE49-F238E27FC236}">
                      <a16:creationId xmlns:a16="http://schemas.microsoft.com/office/drawing/2014/main" id="{DEA6E075-FF4C-574D-7C25-E9B5031ECADC}"/>
                    </a:ext>
                  </a:extLst>
                </p14:cNvPr>
                <p14:cNvContentPartPr/>
                <p14:nvPr/>
              </p14:nvContentPartPr>
              <p14:xfrm>
                <a:off x="5551560" y="8756820"/>
                <a:ext cx="645840" cy="1338480"/>
              </p14:xfrm>
            </p:contentPart>
          </mc:Choice>
          <mc:Fallback xmlns="">
            <p:pic>
              <p:nvPicPr>
                <p:cNvPr id="4236" name="Ink 4235">
                  <a:extLst>
                    <a:ext uri="{FF2B5EF4-FFF2-40B4-BE49-F238E27FC236}">
                      <a16:creationId xmlns:a16="http://schemas.microsoft.com/office/drawing/2014/main" id="{DEA6E075-FF4C-574D-7C25-E9B5031ECADC}"/>
                    </a:ext>
                  </a:extLst>
                </p:cNvPr>
                <p:cNvPicPr/>
                <p:nvPr/>
              </p:nvPicPr>
              <p:blipFill>
                <a:blip r:embed="rId7127"/>
                <a:stretch>
                  <a:fillRect/>
                </a:stretch>
              </p:blipFill>
              <p:spPr>
                <a:xfrm>
                  <a:off x="5488560" y="8379180"/>
                  <a:ext cx="771480" cy="20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28">
              <p14:nvContentPartPr>
                <p14:cNvPr id="4237" name="Ink 4236">
                  <a:extLst>
                    <a:ext uri="{FF2B5EF4-FFF2-40B4-BE49-F238E27FC236}">
                      <a16:creationId xmlns:a16="http://schemas.microsoft.com/office/drawing/2014/main" id="{893457D2-746F-D296-6976-37516B438332}"/>
                    </a:ext>
                  </a:extLst>
                </p14:cNvPr>
                <p14:cNvContentPartPr/>
                <p14:nvPr/>
              </p14:nvContentPartPr>
              <p14:xfrm>
                <a:off x="5565600" y="8362620"/>
                <a:ext cx="893160" cy="1982880"/>
              </p14:xfrm>
            </p:contentPart>
          </mc:Choice>
          <mc:Fallback xmlns="">
            <p:pic>
              <p:nvPicPr>
                <p:cNvPr id="4237" name="Ink 4236">
                  <a:extLst>
                    <a:ext uri="{FF2B5EF4-FFF2-40B4-BE49-F238E27FC236}">
                      <a16:creationId xmlns:a16="http://schemas.microsoft.com/office/drawing/2014/main" id="{893457D2-746F-D296-6976-37516B438332}"/>
                    </a:ext>
                  </a:extLst>
                </p:cNvPr>
                <p:cNvPicPr/>
                <p:nvPr/>
              </p:nvPicPr>
              <p:blipFill>
                <a:blip r:embed="rId7129"/>
                <a:stretch>
                  <a:fillRect/>
                </a:stretch>
              </p:blipFill>
              <p:spPr>
                <a:xfrm>
                  <a:off x="5502600" y="7984620"/>
                  <a:ext cx="1018800" cy="27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30">
              <p14:nvContentPartPr>
                <p14:cNvPr id="4238" name="Ink 4237">
                  <a:extLst>
                    <a:ext uri="{FF2B5EF4-FFF2-40B4-BE49-F238E27FC236}">
                      <a16:creationId xmlns:a16="http://schemas.microsoft.com/office/drawing/2014/main" id="{EEBAD856-AEB2-4649-E598-23D8AB0C4325}"/>
                    </a:ext>
                  </a:extLst>
                </p14:cNvPr>
                <p14:cNvContentPartPr/>
                <p14:nvPr/>
              </p14:nvContentPartPr>
              <p14:xfrm>
                <a:off x="5711040" y="8299980"/>
                <a:ext cx="613440" cy="1530360"/>
              </p14:xfrm>
            </p:contentPart>
          </mc:Choice>
          <mc:Fallback xmlns="">
            <p:pic>
              <p:nvPicPr>
                <p:cNvPr id="4238" name="Ink 4237">
                  <a:extLst>
                    <a:ext uri="{FF2B5EF4-FFF2-40B4-BE49-F238E27FC236}">
                      <a16:creationId xmlns:a16="http://schemas.microsoft.com/office/drawing/2014/main" id="{EEBAD856-AEB2-4649-E598-23D8AB0C4325}"/>
                    </a:ext>
                  </a:extLst>
                </p:cNvPr>
                <p:cNvPicPr/>
                <p:nvPr/>
              </p:nvPicPr>
              <p:blipFill>
                <a:blip r:embed="rId7131"/>
                <a:stretch>
                  <a:fillRect/>
                </a:stretch>
              </p:blipFill>
              <p:spPr>
                <a:xfrm>
                  <a:off x="5648400" y="7921980"/>
                  <a:ext cx="739080" cy="22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32">
              <p14:nvContentPartPr>
                <p14:cNvPr id="4239" name="Ink 4238">
                  <a:extLst>
                    <a:ext uri="{FF2B5EF4-FFF2-40B4-BE49-F238E27FC236}">
                      <a16:creationId xmlns:a16="http://schemas.microsoft.com/office/drawing/2014/main" id="{59A1EA1D-776F-EB49-02D3-5924A27C6B69}"/>
                    </a:ext>
                  </a:extLst>
                </p14:cNvPr>
                <p14:cNvContentPartPr/>
                <p14:nvPr/>
              </p14:nvContentPartPr>
              <p14:xfrm>
                <a:off x="5875200" y="8281260"/>
                <a:ext cx="653400" cy="1627920"/>
              </p14:xfrm>
            </p:contentPart>
          </mc:Choice>
          <mc:Fallback xmlns="">
            <p:pic>
              <p:nvPicPr>
                <p:cNvPr id="4239" name="Ink 4238">
                  <a:extLst>
                    <a:ext uri="{FF2B5EF4-FFF2-40B4-BE49-F238E27FC236}">
                      <a16:creationId xmlns:a16="http://schemas.microsoft.com/office/drawing/2014/main" id="{59A1EA1D-776F-EB49-02D3-5924A27C6B69}"/>
                    </a:ext>
                  </a:extLst>
                </p:cNvPr>
                <p:cNvPicPr/>
                <p:nvPr/>
              </p:nvPicPr>
              <p:blipFill>
                <a:blip r:embed="rId7133"/>
                <a:stretch>
                  <a:fillRect/>
                </a:stretch>
              </p:blipFill>
              <p:spPr>
                <a:xfrm>
                  <a:off x="5812560" y="7903620"/>
                  <a:ext cx="779040" cy="23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34">
              <p14:nvContentPartPr>
                <p14:cNvPr id="4240" name="Ink 4239">
                  <a:extLst>
                    <a:ext uri="{FF2B5EF4-FFF2-40B4-BE49-F238E27FC236}">
                      <a16:creationId xmlns:a16="http://schemas.microsoft.com/office/drawing/2014/main" id="{5EC806F9-4496-9A3C-B744-16974F90F236}"/>
                    </a:ext>
                  </a:extLst>
                </p14:cNvPr>
                <p14:cNvContentPartPr/>
                <p14:nvPr/>
              </p14:nvContentPartPr>
              <p14:xfrm>
                <a:off x="6267600" y="8522460"/>
                <a:ext cx="459360" cy="1221840"/>
              </p14:xfrm>
            </p:contentPart>
          </mc:Choice>
          <mc:Fallback xmlns="">
            <p:pic>
              <p:nvPicPr>
                <p:cNvPr id="4240" name="Ink 4239">
                  <a:extLst>
                    <a:ext uri="{FF2B5EF4-FFF2-40B4-BE49-F238E27FC236}">
                      <a16:creationId xmlns:a16="http://schemas.microsoft.com/office/drawing/2014/main" id="{5EC806F9-4496-9A3C-B744-16974F90F236}"/>
                    </a:ext>
                  </a:extLst>
                </p:cNvPr>
                <p:cNvPicPr/>
                <p:nvPr/>
              </p:nvPicPr>
              <p:blipFill>
                <a:blip r:embed="rId7135"/>
                <a:stretch>
                  <a:fillRect/>
                </a:stretch>
              </p:blipFill>
              <p:spPr>
                <a:xfrm>
                  <a:off x="6204600" y="8144460"/>
                  <a:ext cx="585000" cy="19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36">
              <p14:nvContentPartPr>
                <p14:cNvPr id="4241" name="Ink 4240">
                  <a:extLst>
                    <a:ext uri="{FF2B5EF4-FFF2-40B4-BE49-F238E27FC236}">
                      <a16:creationId xmlns:a16="http://schemas.microsoft.com/office/drawing/2014/main" id="{A3E371CC-D03A-16D8-F618-2A0A8064C540}"/>
                    </a:ext>
                  </a:extLst>
                </p14:cNvPr>
                <p14:cNvContentPartPr/>
                <p14:nvPr/>
              </p14:nvContentPartPr>
              <p14:xfrm>
                <a:off x="6022800" y="7789860"/>
                <a:ext cx="1020600" cy="1773000"/>
              </p14:xfrm>
            </p:contentPart>
          </mc:Choice>
          <mc:Fallback xmlns="">
            <p:pic>
              <p:nvPicPr>
                <p:cNvPr id="4241" name="Ink 4240">
                  <a:extLst>
                    <a:ext uri="{FF2B5EF4-FFF2-40B4-BE49-F238E27FC236}">
                      <a16:creationId xmlns:a16="http://schemas.microsoft.com/office/drawing/2014/main" id="{A3E371CC-D03A-16D8-F618-2A0A8064C540}"/>
                    </a:ext>
                  </a:extLst>
                </p:cNvPr>
                <p:cNvPicPr/>
                <p:nvPr/>
              </p:nvPicPr>
              <p:blipFill>
                <a:blip r:embed="rId7137"/>
                <a:stretch>
                  <a:fillRect/>
                </a:stretch>
              </p:blipFill>
              <p:spPr>
                <a:xfrm>
                  <a:off x="5960160" y="7412220"/>
                  <a:ext cx="1146240" cy="252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38">
              <p14:nvContentPartPr>
                <p14:cNvPr id="4242" name="Ink 4241">
                  <a:extLst>
                    <a:ext uri="{FF2B5EF4-FFF2-40B4-BE49-F238E27FC236}">
                      <a16:creationId xmlns:a16="http://schemas.microsoft.com/office/drawing/2014/main" id="{47D9C0F1-81CE-4DBA-A2C6-8D8023473F6D}"/>
                    </a:ext>
                  </a:extLst>
                </p14:cNvPr>
                <p14:cNvContentPartPr/>
                <p14:nvPr/>
              </p14:nvContentPartPr>
              <p14:xfrm>
                <a:off x="6667200" y="8133300"/>
                <a:ext cx="301320" cy="586080"/>
              </p14:xfrm>
            </p:contentPart>
          </mc:Choice>
          <mc:Fallback xmlns="">
            <p:pic>
              <p:nvPicPr>
                <p:cNvPr id="4242" name="Ink 4241">
                  <a:extLst>
                    <a:ext uri="{FF2B5EF4-FFF2-40B4-BE49-F238E27FC236}">
                      <a16:creationId xmlns:a16="http://schemas.microsoft.com/office/drawing/2014/main" id="{47D9C0F1-81CE-4DBA-A2C6-8D8023473F6D}"/>
                    </a:ext>
                  </a:extLst>
                </p:cNvPr>
                <p:cNvPicPr/>
                <p:nvPr/>
              </p:nvPicPr>
              <p:blipFill>
                <a:blip r:embed="rId7139"/>
                <a:stretch>
                  <a:fillRect/>
                </a:stretch>
              </p:blipFill>
              <p:spPr>
                <a:xfrm>
                  <a:off x="6604200" y="7755300"/>
                  <a:ext cx="426960" cy="13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40">
              <p14:nvContentPartPr>
                <p14:cNvPr id="4243" name="Ink 4242">
                  <a:extLst>
                    <a:ext uri="{FF2B5EF4-FFF2-40B4-BE49-F238E27FC236}">
                      <a16:creationId xmlns:a16="http://schemas.microsoft.com/office/drawing/2014/main" id="{DD937189-0F3B-6979-65D3-C8799EFBA38D}"/>
                    </a:ext>
                  </a:extLst>
                </p14:cNvPr>
                <p14:cNvContentPartPr/>
                <p14:nvPr/>
              </p14:nvContentPartPr>
              <p14:xfrm>
                <a:off x="6585480" y="7921980"/>
                <a:ext cx="540360" cy="1085760"/>
              </p14:xfrm>
            </p:contentPart>
          </mc:Choice>
          <mc:Fallback xmlns="">
            <p:pic>
              <p:nvPicPr>
                <p:cNvPr id="4243" name="Ink 4242">
                  <a:extLst>
                    <a:ext uri="{FF2B5EF4-FFF2-40B4-BE49-F238E27FC236}">
                      <a16:creationId xmlns:a16="http://schemas.microsoft.com/office/drawing/2014/main" id="{DD937189-0F3B-6979-65D3-C8799EFBA38D}"/>
                    </a:ext>
                  </a:extLst>
                </p:cNvPr>
                <p:cNvPicPr/>
                <p:nvPr/>
              </p:nvPicPr>
              <p:blipFill>
                <a:blip r:embed="rId7141"/>
                <a:stretch>
                  <a:fillRect/>
                </a:stretch>
              </p:blipFill>
              <p:spPr>
                <a:xfrm>
                  <a:off x="6522840" y="7544340"/>
                  <a:ext cx="666000" cy="18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42">
              <p14:nvContentPartPr>
                <p14:cNvPr id="4244" name="Ink 4243">
                  <a:extLst>
                    <a:ext uri="{FF2B5EF4-FFF2-40B4-BE49-F238E27FC236}">
                      <a16:creationId xmlns:a16="http://schemas.microsoft.com/office/drawing/2014/main" id="{D83DF4E6-AB77-9121-5DB4-9FEF082C2F0B}"/>
                    </a:ext>
                  </a:extLst>
                </p14:cNvPr>
                <p14:cNvContentPartPr/>
                <p14:nvPr/>
              </p14:nvContentPartPr>
              <p14:xfrm>
                <a:off x="6599160" y="7840620"/>
                <a:ext cx="411480" cy="1074240"/>
              </p14:xfrm>
            </p:contentPart>
          </mc:Choice>
          <mc:Fallback xmlns="">
            <p:pic>
              <p:nvPicPr>
                <p:cNvPr id="4244" name="Ink 4243">
                  <a:extLst>
                    <a:ext uri="{FF2B5EF4-FFF2-40B4-BE49-F238E27FC236}">
                      <a16:creationId xmlns:a16="http://schemas.microsoft.com/office/drawing/2014/main" id="{D83DF4E6-AB77-9121-5DB4-9FEF082C2F0B}"/>
                    </a:ext>
                  </a:extLst>
                </p:cNvPr>
                <p:cNvPicPr/>
                <p:nvPr/>
              </p:nvPicPr>
              <p:blipFill>
                <a:blip r:embed="rId7143"/>
                <a:stretch>
                  <a:fillRect/>
                </a:stretch>
              </p:blipFill>
              <p:spPr>
                <a:xfrm>
                  <a:off x="6536160" y="7462980"/>
                  <a:ext cx="537120" cy="18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44">
              <p14:nvContentPartPr>
                <p14:cNvPr id="4245" name="Ink 4244">
                  <a:extLst>
                    <a:ext uri="{FF2B5EF4-FFF2-40B4-BE49-F238E27FC236}">
                      <a16:creationId xmlns:a16="http://schemas.microsoft.com/office/drawing/2014/main" id="{37836673-AC5C-7F4E-0406-982672228940}"/>
                    </a:ext>
                  </a:extLst>
                </p14:cNvPr>
                <p14:cNvContentPartPr/>
                <p14:nvPr/>
              </p14:nvContentPartPr>
              <p14:xfrm>
                <a:off x="6539040" y="8238420"/>
                <a:ext cx="350280" cy="877680"/>
              </p14:xfrm>
            </p:contentPart>
          </mc:Choice>
          <mc:Fallback xmlns="">
            <p:pic>
              <p:nvPicPr>
                <p:cNvPr id="4245" name="Ink 4244">
                  <a:extLst>
                    <a:ext uri="{FF2B5EF4-FFF2-40B4-BE49-F238E27FC236}">
                      <a16:creationId xmlns:a16="http://schemas.microsoft.com/office/drawing/2014/main" id="{37836673-AC5C-7F4E-0406-982672228940}"/>
                    </a:ext>
                  </a:extLst>
                </p:cNvPr>
                <p:cNvPicPr/>
                <p:nvPr/>
              </p:nvPicPr>
              <p:blipFill>
                <a:blip r:embed="rId7145"/>
                <a:stretch>
                  <a:fillRect/>
                </a:stretch>
              </p:blipFill>
              <p:spPr>
                <a:xfrm>
                  <a:off x="6476400" y="7860780"/>
                  <a:ext cx="475920" cy="163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46">
              <p14:nvContentPartPr>
                <p14:cNvPr id="4246" name="Ink 4245">
                  <a:extLst>
                    <a:ext uri="{FF2B5EF4-FFF2-40B4-BE49-F238E27FC236}">
                      <a16:creationId xmlns:a16="http://schemas.microsoft.com/office/drawing/2014/main" id="{9137B88B-0C21-EC5B-7733-552FD0C7B6F6}"/>
                    </a:ext>
                  </a:extLst>
                </p14:cNvPr>
                <p14:cNvContentPartPr/>
                <p14:nvPr/>
              </p14:nvContentPartPr>
              <p14:xfrm>
                <a:off x="5289120" y="9069660"/>
                <a:ext cx="1424160" cy="1586160"/>
              </p14:xfrm>
            </p:contentPart>
          </mc:Choice>
          <mc:Fallback xmlns="">
            <p:pic>
              <p:nvPicPr>
                <p:cNvPr id="4246" name="Ink 4245">
                  <a:extLst>
                    <a:ext uri="{FF2B5EF4-FFF2-40B4-BE49-F238E27FC236}">
                      <a16:creationId xmlns:a16="http://schemas.microsoft.com/office/drawing/2014/main" id="{9137B88B-0C21-EC5B-7733-552FD0C7B6F6}"/>
                    </a:ext>
                  </a:extLst>
                </p:cNvPr>
                <p:cNvPicPr/>
                <p:nvPr/>
              </p:nvPicPr>
              <p:blipFill>
                <a:blip r:embed="rId7147"/>
                <a:stretch>
                  <a:fillRect/>
                </a:stretch>
              </p:blipFill>
              <p:spPr>
                <a:xfrm>
                  <a:off x="5226480" y="8691660"/>
                  <a:ext cx="1549800" cy="23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48">
              <p14:nvContentPartPr>
                <p14:cNvPr id="4247" name="Ink 4246">
                  <a:extLst>
                    <a:ext uri="{FF2B5EF4-FFF2-40B4-BE49-F238E27FC236}">
                      <a16:creationId xmlns:a16="http://schemas.microsoft.com/office/drawing/2014/main" id="{88FAC164-6F62-DEAF-B133-7E1D40BD4892}"/>
                    </a:ext>
                  </a:extLst>
                </p14:cNvPr>
                <p14:cNvContentPartPr/>
                <p14:nvPr/>
              </p14:nvContentPartPr>
              <p14:xfrm>
                <a:off x="4678200" y="9081900"/>
                <a:ext cx="1239480" cy="1918800"/>
              </p14:xfrm>
            </p:contentPart>
          </mc:Choice>
          <mc:Fallback xmlns="">
            <p:pic>
              <p:nvPicPr>
                <p:cNvPr id="4247" name="Ink 4246">
                  <a:extLst>
                    <a:ext uri="{FF2B5EF4-FFF2-40B4-BE49-F238E27FC236}">
                      <a16:creationId xmlns:a16="http://schemas.microsoft.com/office/drawing/2014/main" id="{88FAC164-6F62-DEAF-B133-7E1D40BD4892}"/>
                    </a:ext>
                  </a:extLst>
                </p:cNvPr>
                <p:cNvPicPr/>
                <p:nvPr/>
              </p:nvPicPr>
              <p:blipFill>
                <a:blip r:embed="rId7149"/>
                <a:stretch>
                  <a:fillRect/>
                </a:stretch>
              </p:blipFill>
              <p:spPr>
                <a:xfrm>
                  <a:off x="4615560" y="8703900"/>
                  <a:ext cx="1365120" cy="267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50">
              <p14:nvContentPartPr>
                <p14:cNvPr id="4248" name="Ink 4247">
                  <a:extLst>
                    <a:ext uri="{FF2B5EF4-FFF2-40B4-BE49-F238E27FC236}">
                      <a16:creationId xmlns:a16="http://schemas.microsoft.com/office/drawing/2014/main" id="{730814DE-FF70-FA9F-DE0A-AB908594BADF}"/>
                    </a:ext>
                  </a:extLst>
                </p14:cNvPr>
                <p14:cNvContentPartPr/>
                <p14:nvPr/>
              </p14:nvContentPartPr>
              <p14:xfrm>
                <a:off x="4460760" y="9297180"/>
                <a:ext cx="979920" cy="1751040"/>
              </p14:xfrm>
            </p:contentPart>
          </mc:Choice>
          <mc:Fallback xmlns="">
            <p:pic>
              <p:nvPicPr>
                <p:cNvPr id="4248" name="Ink 4247">
                  <a:extLst>
                    <a:ext uri="{FF2B5EF4-FFF2-40B4-BE49-F238E27FC236}">
                      <a16:creationId xmlns:a16="http://schemas.microsoft.com/office/drawing/2014/main" id="{730814DE-FF70-FA9F-DE0A-AB908594BADF}"/>
                    </a:ext>
                  </a:extLst>
                </p:cNvPr>
                <p:cNvPicPr/>
                <p:nvPr/>
              </p:nvPicPr>
              <p:blipFill>
                <a:blip r:embed="rId7151"/>
                <a:stretch>
                  <a:fillRect/>
                </a:stretch>
              </p:blipFill>
              <p:spPr>
                <a:xfrm>
                  <a:off x="4397760" y="8919180"/>
                  <a:ext cx="1105560" cy="250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52">
              <p14:nvContentPartPr>
                <p14:cNvPr id="4249" name="Ink 4248">
                  <a:extLst>
                    <a:ext uri="{FF2B5EF4-FFF2-40B4-BE49-F238E27FC236}">
                      <a16:creationId xmlns:a16="http://schemas.microsoft.com/office/drawing/2014/main" id="{722E87BF-EF5A-9210-9C58-51352AFD5D42}"/>
                    </a:ext>
                  </a:extLst>
                </p14:cNvPr>
                <p14:cNvContentPartPr/>
                <p14:nvPr/>
              </p14:nvContentPartPr>
              <p14:xfrm>
                <a:off x="2718720" y="9063900"/>
                <a:ext cx="2243160" cy="2298600"/>
              </p14:xfrm>
            </p:contentPart>
          </mc:Choice>
          <mc:Fallback xmlns="">
            <p:pic>
              <p:nvPicPr>
                <p:cNvPr id="4249" name="Ink 4248">
                  <a:extLst>
                    <a:ext uri="{FF2B5EF4-FFF2-40B4-BE49-F238E27FC236}">
                      <a16:creationId xmlns:a16="http://schemas.microsoft.com/office/drawing/2014/main" id="{722E87BF-EF5A-9210-9C58-51352AFD5D42}"/>
                    </a:ext>
                  </a:extLst>
                </p:cNvPr>
                <p:cNvPicPr/>
                <p:nvPr/>
              </p:nvPicPr>
              <p:blipFill>
                <a:blip r:embed="rId7153"/>
                <a:stretch>
                  <a:fillRect/>
                </a:stretch>
              </p:blipFill>
              <p:spPr>
                <a:xfrm>
                  <a:off x="2656080" y="8685900"/>
                  <a:ext cx="2368800" cy="30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54">
              <p14:nvContentPartPr>
                <p14:cNvPr id="4250" name="Ink 4249">
                  <a:extLst>
                    <a:ext uri="{FF2B5EF4-FFF2-40B4-BE49-F238E27FC236}">
                      <a16:creationId xmlns:a16="http://schemas.microsoft.com/office/drawing/2014/main" id="{B1ED342B-73F7-D4A4-828D-5FB44BB20B05}"/>
                    </a:ext>
                  </a:extLst>
                </p14:cNvPr>
                <p14:cNvContentPartPr/>
                <p14:nvPr/>
              </p14:nvContentPartPr>
              <p14:xfrm>
                <a:off x="2373480" y="8650260"/>
                <a:ext cx="462240" cy="1927440"/>
              </p14:xfrm>
            </p:contentPart>
          </mc:Choice>
          <mc:Fallback xmlns="">
            <p:pic>
              <p:nvPicPr>
                <p:cNvPr id="4250" name="Ink 4249">
                  <a:extLst>
                    <a:ext uri="{FF2B5EF4-FFF2-40B4-BE49-F238E27FC236}">
                      <a16:creationId xmlns:a16="http://schemas.microsoft.com/office/drawing/2014/main" id="{B1ED342B-73F7-D4A4-828D-5FB44BB20B05}"/>
                    </a:ext>
                  </a:extLst>
                </p:cNvPr>
                <p:cNvPicPr/>
                <p:nvPr/>
              </p:nvPicPr>
              <p:blipFill>
                <a:blip r:embed="rId7155"/>
                <a:stretch>
                  <a:fillRect/>
                </a:stretch>
              </p:blipFill>
              <p:spPr>
                <a:xfrm>
                  <a:off x="2310480" y="8272620"/>
                  <a:ext cx="587880" cy="268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56">
              <p14:nvContentPartPr>
                <p14:cNvPr id="4251" name="Ink 4250">
                  <a:extLst>
                    <a:ext uri="{FF2B5EF4-FFF2-40B4-BE49-F238E27FC236}">
                      <a16:creationId xmlns:a16="http://schemas.microsoft.com/office/drawing/2014/main" id="{10EB84BE-82B8-DA58-BAC5-CC3FE5BDCC53}"/>
                    </a:ext>
                  </a:extLst>
                </p14:cNvPr>
                <p14:cNvContentPartPr/>
                <p14:nvPr/>
              </p14:nvContentPartPr>
              <p14:xfrm>
                <a:off x="939960" y="9331740"/>
                <a:ext cx="2022480" cy="1963440"/>
              </p14:xfrm>
            </p:contentPart>
          </mc:Choice>
          <mc:Fallback xmlns="">
            <p:pic>
              <p:nvPicPr>
                <p:cNvPr id="4251" name="Ink 4250">
                  <a:extLst>
                    <a:ext uri="{FF2B5EF4-FFF2-40B4-BE49-F238E27FC236}">
                      <a16:creationId xmlns:a16="http://schemas.microsoft.com/office/drawing/2014/main" id="{10EB84BE-82B8-DA58-BAC5-CC3FE5BDCC53}"/>
                    </a:ext>
                  </a:extLst>
                </p:cNvPr>
                <p:cNvPicPr/>
                <p:nvPr/>
              </p:nvPicPr>
              <p:blipFill>
                <a:blip r:embed="rId7157"/>
                <a:stretch>
                  <a:fillRect/>
                </a:stretch>
              </p:blipFill>
              <p:spPr>
                <a:xfrm>
                  <a:off x="877320" y="8954100"/>
                  <a:ext cx="2148120" cy="27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58">
              <p14:nvContentPartPr>
                <p14:cNvPr id="4252" name="Ink 4251">
                  <a:extLst>
                    <a:ext uri="{FF2B5EF4-FFF2-40B4-BE49-F238E27FC236}">
                      <a16:creationId xmlns:a16="http://schemas.microsoft.com/office/drawing/2014/main" id="{1C3B3AA6-CC1C-C908-8C0B-BABD0914144E}"/>
                    </a:ext>
                  </a:extLst>
                </p14:cNvPr>
                <p14:cNvContentPartPr/>
                <p14:nvPr/>
              </p14:nvContentPartPr>
              <p14:xfrm>
                <a:off x="501480" y="9984060"/>
                <a:ext cx="123480" cy="600840"/>
              </p14:xfrm>
            </p:contentPart>
          </mc:Choice>
          <mc:Fallback xmlns="">
            <p:pic>
              <p:nvPicPr>
                <p:cNvPr id="4252" name="Ink 4251">
                  <a:extLst>
                    <a:ext uri="{FF2B5EF4-FFF2-40B4-BE49-F238E27FC236}">
                      <a16:creationId xmlns:a16="http://schemas.microsoft.com/office/drawing/2014/main" id="{1C3B3AA6-CC1C-C908-8C0B-BABD0914144E}"/>
                    </a:ext>
                  </a:extLst>
                </p:cNvPr>
                <p:cNvPicPr/>
                <p:nvPr/>
              </p:nvPicPr>
              <p:blipFill>
                <a:blip r:embed="rId7159"/>
                <a:stretch>
                  <a:fillRect/>
                </a:stretch>
              </p:blipFill>
              <p:spPr>
                <a:xfrm>
                  <a:off x="438480" y="9606420"/>
                  <a:ext cx="249120" cy="135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56" name="Group 4255">
            <a:extLst>
              <a:ext uri="{FF2B5EF4-FFF2-40B4-BE49-F238E27FC236}">
                <a16:creationId xmlns:a16="http://schemas.microsoft.com/office/drawing/2014/main" id="{BE7AD6B8-5B22-861C-F50D-EF64A9B8116A}"/>
              </a:ext>
            </a:extLst>
          </p:cNvPr>
          <p:cNvGrpSpPr/>
          <p:nvPr/>
        </p:nvGrpSpPr>
        <p:grpSpPr>
          <a:xfrm>
            <a:off x="144182" y="3835092"/>
            <a:ext cx="2801160" cy="1431720"/>
            <a:chOff x="144182" y="3835092"/>
            <a:chExt cx="2801160" cy="143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60">
              <p14:nvContentPartPr>
                <p14:cNvPr id="4254" name="Ink 4253">
                  <a:extLst>
                    <a:ext uri="{FF2B5EF4-FFF2-40B4-BE49-F238E27FC236}">
                      <a16:creationId xmlns:a16="http://schemas.microsoft.com/office/drawing/2014/main" id="{05F424A8-D5F4-B0C7-CDF9-5A6B8F818242}"/>
                    </a:ext>
                  </a:extLst>
                </p14:cNvPr>
                <p14:cNvContentPartPr/>
                <p14:nvPr/>
              </p14:nvContentPartPr>
              <p14:xfrm>
                <a:off x="2761022" y="4091412"/>
                <a:ext cx="25920" cy="67680"/>
              </p14:xfrm>
            </p:contentPart>
          </mc:Choice>
          <mc:Fallback xmlns="">
            <p:pic>
              <p:nvPicPr>
                <p:cNvPr id="4254" name="Ink 4253">
                  <a:extLst>
                    <a:ext uri="{FF2B5EF4-FFF2-40B4-BE49-F238E27FC236}">
                      <a16:creationId xmlns:a16="http://schemas.microsoft.com/office/drawing/2014/main" id="{05F424A8-D5F4-B0C7-CDF9-5A6B8F818242}"/>
                    </a:ext>
                  </a:extLst>
                </p:cNvPr>
                <p:cNvPicPr/>
                <p:nvPr/>
              </p:nvPicPr>
              <p:blipFill>
                <a:blip r:embed="rId7161"/>
                <a:stretch>
                  <a:fillRect/>
                </a:stretch>
              </p:blipFill>
              <p:spPr>
                <a:xfrm>
                  <a:off x="2743022" y="4073772"/>
                  <a:ext cx="615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2">
              <p14:nvContentPartPr>
                <p14:cNvPr id="4255" name="Ink 4254">
                  <a:extLst>
                    <a:ext uri="{FF2B5EF4-FFF2-40B4-BE49-F238E27FC236}">
                      <a16:creationId xmlns:a16="http://schemas.microsoft.com/office/drawing/2014/main" id="{079DC269-287B-E158-7E76-90F30560D35A}"/>
                    </a:ext>
                  </a:extLst>
                </p14:cNvPr>
                <p14:cNvContentPartPr/>
                <p14:nvPr/>
              </p14:nvContentPartPr>
              <p14:xfrm>
                <a:off x="144182" y="3835092"/>
                <a:ext cx="2801160" cy="1431720"/>
              </p14:xfrm>
            </p:contentPart>
          </mc:Choice>
          <mc:Fallback xmlns="">
            <p:pic>
              <p:nvPicPr>
                <p:cNvPr id="4255" name="Ink 4254">
                  <a:extLst>
                    <a:ext uri="{FF2B5EF4-FFF2-40B4-BE49-F238E27FC236}">
                      <a16:creationId xmlns:a16="http://schemas.microsoft.com/office/drawing/2014/main" id="{079DC269-287B-E158-7E76-90F30560D35A}"/>
                    </a:ext>
                  </a:extLst>
                </p:cNvPr>
                <p:cNvPicPr/>
                <p:nvPr/>
              </p:nvPicPr>
              <p:blipFill>
                <a:blip r:embed="rId7163"/>
                <a:stretch>
                  <a:fillRect/>
                </a:stretch>
              </p:blipFill>
              <p:spPr>
                <a:xfrm>
                  <a:off x="126542" y="3817092"/>
                  <a:ext cx="2836800" cy="146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164">
            <p14:nvContentPartPr>
              <p14:cNvPr id="4257" name="Ink 4256">
                <a:extLst>
                  <a:ext uri="{FF2B5EF4-FFF2-40B4-BE49-F238E27FC236}">
                    <a16:creationId xmlns:a16="http://schemas.microsoft.com/office/drawing/2014/main" id="{BF166A87-BB6F-6784-E089-70F5B0D01D72}"/>
                  </a:ext>
                </a:extLst>
              </p14:cNvPr>
              <p14:cNvContentPartPr/>
              <p14:nvPr/>
            </p14:nvContentPartPr>
            <p14:xfrm>
              <a:off x="615062" y="2780169"/>
              <a:ext cx="16560" cy="42480"/>
            </p14:xfrm>
          </p:contentPart>
        </mc:Choice>
        <mc:Fallback xmlns="">
          <p:pic>
            <p:nvPicPr>
              <p:cNvPr id="4257" name="Ink 4256">
                <a:extLst>
                  <a:ext uri="{FF2B5EF4-FFF2-40B4-BE49-F238E27FC236}">
                    <a16:creationId xmlns:a16="http://schemas.microsoft.com/office/drawing/2014/main" id="{BF166A87-BB6F-6784-E089-70F5B0D01D72}"/>
                  </a:ext>
                </a:extLst>
              </p:cNvPr>
              <p:cNvPicPr/>
              <p:nvPr/>
            </p:nvPicPr>
            <p:blipFill>
              <a:blip r:embed="rId7165"/>
              <a:stretch>
                <a:fillRect/>
              </a:stretch>
            </p:blipFill>
            <p:spPr>
              <a:xfrm>
                <a:off x="597422" y="2762169"/>
                <a:ext cx="5220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66">
            <p14:nvContentPartPr>
              <p14:cNvPr id="4269" name="Ink 4268">
                <a:extLst>
                  <a:ext uri="{FF2B5EF4-FFF2-40B4-BE49-F238E27FC236}">
                    <a16:creationId xmlns:a16="http://schemas.microsoft.com/office/drawing/2014/main" id="{4BD31476-54EB-5495-9D5E-EB737142F92D}"/>
                  </a:ext>
                </a:extLst>
              </p14:cNvPr>
              <p14:cNvContentPartPr/>
              <p14:nvPr/>
            </p14:nvContentPartPr>
            <p14:xfrm>
              <a:off x="4141982" y="1377609"/>
              <a:ext cx="11520" cy="55800"/>
            </p14:xfrm>
          </p:contentPart>
        </mc:Choice>
        <mc:Fallback xmlns="">
          <p:pic>
            <p:nvPicPr>
              <p:cNvPr id="4269" name="Ink 4268">
                <a:extLst>
                  <a:ext uri="{FF2B5EF4-FFF2-40B4-BE49-F238E27FC236}">
                    <a16:creationId xmlns:a16="http://schemas.microsoft.com/office/drawing/2014/main" id="{4BD31476-54EB-5495-9D5E-EB737142F92D}"/>
                  </a:ext>
                </a:extLst>
              </p:cNvPr>
              <p:cNvPicPr/>
              <p:nvPr/>
            </p:nvPicPr>
            <p:blipFill>
              <a:blip r:embed="rId7167"/>
              <a:stretch>
                <a:fillRect/>
              </a:stretch>
            </p:blipFill>
            <p:spPr>
              <a:xfrm>
                <a:off x="4123982" y="1359969"/>
                <a:ext cx="4716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68">
            <p14:nvContentPartPr>
              <p14:cNvPr id="4270" name="Ink 4269">
                <a:extLst>
                  <a:ext uri="{FF2B5EF4-FFF2-40B4-BE49-F238E27FC236}">
                    <a16:creationId xmlns:a16="http://schemas.microsoft.com/office/drawing/2014/main" id="{E0814EA5-2212-1219-B644-A5E11887B91E}"/>
                  </a:ext>
                </a:extLst>
              </p14:cNvPr>
              <p14:cNvContentPartPr/>
              <p14:nvPr/>
            </p14:nvContentPartPr>
            <p14:xfrm>
              <a:off x="5255102" y="1151169"/>
              <a:ext cx="23040" cy="82800"/>
            </p14:xfrm>
          </p:contentPart>
        </mc:Choice>
        <mc:Fallback xmlns="">
          <p:pic>
            <p:nvPicPr>
              <p:cNvPr id="4270" name="Ink 4269">
                <a:extLst>
                  <a:ext uri="{FF2B5EF4-FFF2-40B4-BE49-F238E27FC236}">
                    <a16:creationId xmlns:a16="http://schemas.microsoft.com/office/drawing/2014/main" id="{E0814EA5-2212-1219-B644-A5E11887B91E}"/>
                  </a:ext>
                </a:extLst>
              </p:cNvPr>
              <p:cNvPicPr/>
              <p:nvPr/>
            </p:nvPicPr>
            <p:blipFill>
              <a:blip r:embed="rId7169"/>
              <a:stretch>
                <a:fillRect/>
              </a:stretch>
            </p:blipFill>
            <p:spPr>
              <a:xfrm>
                <a:off x="5237102" y="1133529"/>
                <a:ext cx="58680" cy="11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274" name="Group 4273">
            <a:extLst>
              <a:ext uri="{FF2B5EF4-FFF2-40B4-BE49-F238E27FC236}">
                <a16:creationId xmlns:a16="http://schemas.microsoft.com/office/drawing/2014/main" id="{C19A85AB-567D-81AD-D5D8-9E5B564A94FB}"/>
              </a:ext>
            </a:extLst>
          </p:cNvPr>
          <p:cNvGrpSpPr/>
          <p:nvPr/>
        </p:nvGrpSpPr>
        <p:grpSpPr>
          <a:xfrm>
            <a:off x="5748302" y="1457529"/>
            <a:ext cx="145440" cy="126000"/>
            <a:chOff x="5748302" y="1457529"/>
            <a:chExt cx="145440" cy="12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70">
              <p14:nvContentPartPr>
                <p14:cNvPr id="4271" name="Ink 4270">
                  <a:extLst>
                    <a:ext uri="{FF2B5EF4-FFF2-40B4-BE49-F238E27FC236}">
                      <a16:creationId xmlns:a16="http://schemas.microsoft.com/office/drawing/2014/main" id="{978D8BFE-30F4-0FF0-ECB4-CFEB0D52D015}"/>
                    </a:ext>
                  </a:extLst>
                </p14:cNvPr>
                <p14:cNvContentPartPr/>
                <p14:nvPr/>
              </p14:nvContentPartPr>
              <p14:xfrm>
                <a:off x="5748302" y="1457529"/>
                <a:ext cx="9720" cy="19080"/>
              </p14:xfrm>
            </p:contentPart>
          </mc:Choice>
          <mc:Fallback xmlns="">
            <p:pic>
              <p:nvPicPr>
                <p:cNvPr id="4271" name="Ink 4270">
                  <a:extLst>
                    <a:ext uri="{FF2B5EF4-FFF2-40B4-BE49-F238E27FC236}">
                      <a16:creationId xmlns:a16="http://schemas.microsoft.com/office/drawing/2014/main" id="{978D8BFE-30F4-0FF0-ECB4-CFEB0D52D015}"/>
                    </a:ext>
                  </a:extLst>
                </p:cNvPr>
                <p:cNvPicPr/>
                <p:nvPr/>
              </p:nvPicPr>
              <p:blipFill>
                <a:blip r:embed="rId7171"/>
                <a:stretch>
                  <a:fillRect/>
                </a:stretch>
              </p:blipFill>
              <p:spPr>
                <a:xfrm>
                  <a:off x="5730662" y="1439889"/>
                  <a:ext cx="453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2">
              <p14:nvContentPartPr>
                <p14:cNvPr id="4272" name="Ink 4271">
                  <a:extLst>
                    <a:ext uri="{FF2B5EF4-FFF2-40B4-BE49-F238E27FC236}">
                      <a16:creationId xmlns:a16="http://schemas.microsoft.com/office/drawing/2014/main" id="{AE7E63E5-04FB-97A3-3016-96AA5995375F}"/>
                    </a:ext>
                  </a:extLst>
                </p14:cNvPr>
                <p14:cNvContentPartPr/>
                <p14:nvPr/>
              </p14:nvContentPartPr>
              <p14:xfrm>
                <a:off x="5887262" y="1581369"/>
                <a:ext cx="6480" cy="2160"/>
              </p14:xfrm>
            </p:contentPart>
          </mc:Choice>
          <mc:Fallback xmlns="">
            <p:pic>
              <p:nvPicPr>
                <p:cNvPr id="4272" name="Ink 4271">
                  <a:extLst>
                    <a:ext uri="{FF2B5EF4-FFF2-40B4-BE49-F238E27FC236}">
                      <a16:creationId xmlns:a16="http://schemas.microsoft.com/office/drawing/2014/main" id="{AE7E63E5-04FB-97A3-3016-96AA5995375F}"/>
                    </a:ext>
                  </a:extLst>
                </p:cNvPr>
                <p:cNvPicPr/>
                <p:nvPr/>
              </p:nvPicPr>
              <p:blipFill>
                <a:blip r:embed="rId7173"/>
                <a:stretch>
                  <a:fillRect/>
                </a:stretch>
              </p:blipFill>
              <p:spPr>
                <a:xfrm>
                  <a:off x="5869262" y="1563369"/>
                  <a:ext cx="42120" cy="3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174">
            <p14:nvContentPartPr>
              <p14:cNvPr id="4273" name="Ink 4272">
                <a:extLst>
                  <a:ext uri="{FF2B5EF4-FFF2-40B4-BE49-F238E27FC236}">
                    <a16:creationId xmlns:a16="http://schemas.microsoft.com/office/drawing/2014/main" id="{95782466-C8CF-C05D-DD9A-11634A160048}"/>
                  </a:ext>
                </a:extLst>
              </p14:cNvPr>
              <p14:cNvContentPartPr/>
              <p14:nvPr/>
            </p14:nvContentPartPr>
            <p14:xfrm>
              <a:off x="5850542" y="1182849"/>
              <a:ext cx="360" cy="3240"/>
            </p14:xfrm>
          </p:contentPart>
        </mc:Choice>
        <mc:Fallback xmlns="">
          <p:pic>
            <p:nvPicPr>
              <p:cNvPr id="4273" name="Ink 4272">
                <a:extLst>
                  <a:ext uri="{FF2B5EF4-FFF2-40B4-BE49-F238E27FC236}">
                    <a16:creationId xmlns:a16="http://schemas.microsoft.com/office/drawing/2014/main" id="{95782466-C8CF-C05D-DD9A-11634A160048}"/>
                  </a:ext>
                </a:extLst>
              </p:cNvPr>
              <p:cNvPicPr/>
              <p:nvPr/>
            </p:nvPicPr>
            <p:blipFill>
              <a:blip r:embed="rId7175"/>
              <a:stretch>
                <a:fillRect/>
              </a:stretch>
            </p:blipFill>
            <p:spPr>
              <a:xfrm>
                <a:off x="5832542" y="1164849"/>
                <a:ext cx="3600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76">
            <p14:nvContentPartPr>
              <p14:cNvPr id="4276" name="Ink 4275">
                <a:extLst>
                  <a:ext uri="{FF2B5EF4-FFF2-40B4-BE49-F238E27FC236}">
                    <a16:creationId xmlns:a16="http://schemas.microsoft.com/office/drawing/2014/main" id="{547A11E0-1140-3B58-8348-5872BC91CD18}"/>
                  </a:ext>
                </a:extLst>
              </p14:cNvPr>
              <p14:cNvContentPartPr/>
              <p14:nvPr/>
            </p14:nvContentPartPr>
            <p14:xfrm>
              <a:off x="4092302" y="1723209"/>
              <a:ext cx="720" cy="2880"/>
            </p14:xfrm>
          </p:contentPart>
        </mc:Choice>
        <mc:Fallback xmlns="">
          <p:pic>
            <p:nvPicPr>
              <p:cNvPr id="4276" name="Ink 4275">
                <a:extLst>
                  <a:ext uri="{FF2B5EF4-FFF2-40B4-BE49-F238E27FC236}">
                    <a16:creationId xmlns:a16="http://schemas.microsoft.com/office/drawing/2014/main" id="{547A11E0-1140-3B58-8348-5872BC91CD18}"/>
                  </a:ext>
                </a:extLst>
              </p:cNvPr>
              <p:cNvPicPr/>
              <p:nvPr/>
            </p:nvPicPr>
            <p:blipFill>
              <a:blip r:embed="rId7177"/>
              <a:stretch>
                <a:fillRect/>
              </a:stretch>
            </p:blipFill>
            <p:spPr>
              <a:xfrm>
                <a:off x="4074302" y="1705209"/>
                <a:ext cx="3636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280" name="Group 4279">
            <a:extLst>
              <a:ext uri="{FF2B5EF4-FFF2-40B4-BE49-F238E27FC236}">
                <a16:creationId xmlns:a16="http://schemas.microsoft.com/office/drawing/2014/main" id="{38113028-037A-BB8D-A319-D4F2AAB9C58D}"/>
              </a:ext>
            </a:extLst>
          </p:cNvPr>
          <p:cNvGrpSpPr/>
          <p:nvPr/>
        </p:nvGrpSpPr>
        <p:grpSpPr>
          <a:xfrm>
            <a:off x="199982" y="1123089"/>
            <a:ext cx="3521520" cy="2563560"/>
            <a:chOff x="199982" y="1123089"/>
            <a:chExt cx="3521520" cy="256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78">
              <p14:nvContentPartPr>
                <p14:cNvPr id="4258" name="Ink 4257">
                  <a:extLst>
                    <a:ext uri="{FF2B5EF4-FFF2-40B4-BE49-F238E27FC236}">
                      <a16:creationId xmlns:a16="http://schemas.microsoft.com/office/drawing/2014/main" id="{C4C793D6-7CF4-5CC2-3E43-6EC1E257AC30}"/>
                    </a:ext>
                  </a:extLst>
                </p14:cNvPr>
                <p14:cNvContentPartPr/>
                <p14:nvPr/>
              </p14:nvContentPartPr>
              <p14:xfrm>
                <a:off x="199982" y="1144329"/>
                <a:ext cx="3326760" cy="2205000"/>
              </p14:xfrm>
            </p:contentPart>
          </mc:Choice>
          <mc:Fallback xmlns="">
            <p:pic>
              <p:nvPicPr>
                <p:cNvPr id="4258" name="Ink 4257">
                  <a:extLst>
                    <a:ext uri="{FF2B5EF4-FFF2-40B4-BE49-F238E27FC236}">
                      <a16:creationId xmlns:a16="http://schemas.microsoft.com/office/drawing/2014/main" id="{C4C793D6-7CF4-5CC2-3E43-6EC1E257AC30}"/>
                    </a:ext>
                  </a:extLst>
                </p:cNvPr>
                <p:cNvPicPr/>
                <p:nvPr/>
              </p:nvPicPr>
              <p:blipFill>
                <a:blip r:embed="rId7179"/>
                <a:stretch>
                  <a:fillRect/>
                </a:stretch>
              </p:blipFill>
              <p:spPr>
                <a:xfrm>
                  <a:off x="181982" y="1126329"/>
                  <a:ext cx="3362400" cy="22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0">
              <p14:nvContentPartPr>
                <p14:cNvPr id="4260" name="Ink 4259">
                  <a:extLst>
                    <a:ext uri="{FF2B5EF4-FFF2-40B4-BE49-F238E27FC236}">
                      <a16:creationId xmlns:a16="http://schemas.microsoft.com/office/drawing/2014/main" id="{576A483B-802F-88C1-6DE5-F3E03F869884}"/>
                    </a:ext>
                  </a:extLst>
                </p14:cNvPr>
                <p14:cNvContentPartPr/>
                <p14:nvPr/>
              </p14:nvContentPartPr>
              <p14:xfrm>
                <a:off x="330302" y="3130809"/>
                <a:ext cx="686880" cy="330480"/>
              </p14:xfrm>
            </p:contentPart>
          </mc:Choice>
          <mc:Fallback xmlns="">
            <p:pic>
              <p:nvPicPr>
                <p:cNvPr id="4260" name="Ink 4259">
                  <a:extLst>
                    <a:ext uri="{FF2B5EF4-FFF2-40B4-BE49-F238E27FC236}">
                      <a16:creationId xmlns:a16="http://schemas.microsoft.com/office/drawing/2014/main" id="{576A483B-802F-88C1-6DE5-F3E03F869884}"/>
                    </a:ext>
                  </a:extLst>
                </p:cNvPr>
                <p:cNvPicPr/>
                <p:nvPr/>
              </p:nvPicPr>
              <p:blipFill>
                <a:blip r:embed="rId7181"/>
                <a:stretch>
                  <a:fillRect/>
                </a:stretch>
              </p:blipFill>
              <p:spPr>
                <a:xfrm>
                  <a:off x="312302" y="3113169"/>
                  <a:ext cx="72252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2">
              <p14:nvContentPartPr>
                <p14:cNvPr id="4262" name="Ink 4261">
                  <a:extLst>
                    <a:ext uri="{FF2B5EF4-FFF2-40B4-BE49-F238E27FC236}">
                      <a16:creationId xmlns:a16="http://schemas.microsoft.com/office/drawing/2014/main" id="{95E211A6-A09E-161F-EB41-5C64EFD1B99F}"/>
                    </a:ext>
                  </a:extLst>
                </p14:cNvPr>
                <p14:cNvContentPartPr/>
                <p14:nvPr/>
              </p14:nvContentPartPr>
              <p14:xfrm>
                <a:off x="770942" y="1146849"/>
                <a:ext cx="18000" cy="26280"/>
              </p14:xfrm>
            </p:contentPart>
          </mc:Choice>
          <mc:Fallback xmlns="">
            <p:pic>
              <p:nvPicPr>
                <p:cNvPr id="4262" name="Ink 4261">
                  <a:extLst>
                    <a:ext uri="{FF2B5EF4-FFF2-40B4-BE49-F238E27FC236}">
                      <a16:creationId xmlns:a16="http://schemas.microsoft.com/office/drawing/2014/main" id="{95E211A6-A09E-161F-EB41-5C64EFD1B99F}"/>
                    </a:ext>
                  </a:extLst>
                </p:cNvPr>
                <p:cNvPicPr/>
                <p:nvPr/>
              </p:nvPicPr>
              <p:blipFill>
                <a:blip r:embed="rId7183"/>
                <a:stretch>
                  <a:fillRect/>
                </a:stretch>
              </p:blipFill>
              <p:spPr>
                <a:xfrm>
                  <a:off x="752942" y="1129209"/>
                  <a:ext cx="536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4">
              <p14:nvContentPartPr>
                <p14:cNvPr id="4263" name="Ink 4262">
                  <a:extLst>
                    <a:ext uri="{FF2B5EF4-FFF2-40B4-BE49-F238E27FC236}">
                      <a16:creationId xmlns:a16="http://schemas.microsoft.com/office/drawing/2014/main" id="{C2D214F3-C7DB-6668-7F0C-926D0B4B6E52}"/>
                    </a:ext>
                  </a:extLst>
                </p14:cNvPr>
                <p14:cNvContentPartPr/>
                <p14:nvPr/>
              </p14:nvContentPartPr>
              <p14:xfrm>
                <a:off x="1899902" y="2865849"/>
                <a:ext cx="402840" cy="542880"/>
              </p14:xfrm>
            </p:contentPart>
          </mc:Choice>
          <mc:Fallback xmlns="">
            <p:pic>
              <p:nvPicPr>
                <p:cNvPr id="4263" name="Ink 4262">
                  <a:extLst>
                    <a:ext uri="{FF2B5EF4-FFF2-40B4-BE49-F238E27FC236}">
                      <a16:creationId xmlns:a16="http://schemas.microsoft.com/office/drawing/2014/main" id="{C2D214F3-C7DB-6668-7F0C-926D0B4B6E52}"/>
                    </a:ext>
                  </a:extLst>
                </p:cNvPr>
                <p:cNvPicPr/>
                <p:nvPr/>
              </p:nvPicPr>
              <p:blipFill>
                <a:blip r:embed="rId7185"/>
                <a:stretch>
                  <a:fillRect/>
                </a:stretch>
              </p:blipFill>
              <p:spPr>
                <a:xfrm>
                  <a:off x="1881902" y="2847849"/>
                  <a:ext cx="438480" cy="57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6">
              <p14:nvContentPartPr>
                <p14:cNvPr id="4264" name="Ink 4263">
                  <a:extLst>
                    <a:ext uri="{FF2B5EF4-FFF2-40B4-BE49-F238E27FC236}">
                      <a16:creationId xmlns:a16="http://schemas.microsoft.com/office/drawing/2014/main" id="{CF2CEC8A-873C-E986-77E5-EFAFDFD8DFF6}"/>
                    </a:ext>
                  </a:extLst>
                </p14:cNvPr>
                <p14:cNvContentPartPr/>
                <p14:nvPr/>
              </p14:nvContentPartPr>
              <p14:xfrm>
                <a:off x="2437022" y="3356169"/>
                <a:ext cx="3240" cy="4320"/>
              </p14:xfrm>
            </p:contentPart>
          </mc:Choice>
          <mc:Fallback xmlns="">
            <p:pic>
              <p:nvPicPr>
                <p:cNvPr id="4264" name="Ink 4263">
                  <a:extLst>
                    <a:ext uri="{FF2B5EF4-FFF2-40B4-BE49-F238E27FC236}">
                      <a16:creationId xmlns:a16="http://schemas.microsoft.com/office/drawing/2014/main" id="{CF2CEC8A-873C-E986-77E5-EFAFDFD8DFF6}"/>
                    </a:ext>
                  </a:extLst>
                </p:cNvPr>
                <p:cNvPicPr/>
                <p:nvPr/>
              </p:nvPicPr>
              <p:blipFill>
                <a:blip r:embed="rId7187"/>
                <a:stretch>
                  <a:fillRect/>
                </a:stretch>
              </p:blipFill>
              <p:spPr>
                <a:xfrm>
                  <a:off x="2419022" y="3338529"/>
                  <a:ext cx="388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8">
              <p14:nvContentPartPr>
                <p14:cNvPr id="4266" name="Ink 4265">
                  <a:extLst>
                    <a:ext uri="{FF2B5EF4-FFF2-40B4-BE49-F238E27FC236}">
                      <a16:creationId xmlns:a16="http://schemas.microsoft.com/office/drawing/2014/main" id="{448DA7D5-6232-0336-DB8C-53053D4A4E12}"/>
                    </a:ext>
                  </a:extLst>
                </p14:cNvPr>
                <p14:cNvContentPartPr/>
                <p14:nvPr/>
              </p14:nvContentPartPr>
              <p14:xfrm>
                <a:off x="2553302" y="3652089"/>
                <a:ext cx="20160" cy="34560"/>
              </p14:xfrm>
            </p:contentPart>
          </mc:Choice>
          <mc:Fallback xmlns="">
            <p:pic>
              <p:nvPicPr>
                <p:cNvPr id="4266" name="Ink 4265">
                  <a:extLst>
                    <a:ext uri="{FF2B5EF4-FFF2-40B4-BE49-F238E27FC236}">
                      <a16:creationId xmlns:a16="http://schemas.microsoft.com/office/drawing/2014/main" id="{448DA7D5-6232-0336-DB8C-53053D4A4E12}"/>
                    </a:ext>
                  </a:extLst>
                </p:cNvPr>
                <p:cNvPicPr/>
                <p:nvPr/>
              </p:nvPicPr>
              <p:blipFill>
                <a:blip r:embed="rId7189"/>
                <a:stretch>
                  <a:fillRect/>
                </a:stretch>
              </p:blipFill>
              <p:spPr>
                <a:xfrm>
                  <a:off x="2535302" y="3634449"/>
                  <a:ext cx="558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0">
              <p14:nvContentPartPr>
                <p14:cNvPr id="4267" name="Ink 4266">
                  <a:extLst>
                    <a:ext uri="{FF2B5EF4-FFF2-40B4-BE49-F238E27FC236}">
                      <a16:creationId xmlns:a16="http://schemas.microsoft.com/office/drawing/2014/main" id="{92C58F5E-907A-070E-A521-FAB5F65B6CE0}"/>
                    </a:ext>
                  </a:extLst>
                </p14:cNvPr>
                <p14:cNvContentPartPr/>
                <p14:nvPr/>
              </p14:nvContentPartPr>
              <p14:xfrm>
                <a:off x="1377182" y="3210369"/>
                <a:ext cx="14760" cy="18360"/>
              </p14:xfrm>
            </p:contentPart>
          </mc:Choice>
          <mc:Fallback xmlns="">
            <p:pic>
              <p:nvPicPr>
                <p:cNvPr id="4267" name="Ink 4266">
                  <a:extLst>
                    <a:ext uri="{FF2B5EF4-FFF2-40B4-BE49-F238E27FC236}">
                      <a16:creationId xmlns:a16="http://schemas.microsoft.com/office/drawing/2014/main" id="{92C58F5E-907A-070E-A521-FAB5F65B6CE0}"/>
                    </a:ext>
                  </a:extLst>
                </p:cNvPr>
                <p:cNvPicPr/>
                <p:nvPr/>
              </p:nvPicPr>
              <p:blipFill>
                <a:blip r:embed="rId7191"/>
                <a:stretch>
                  <a:fillRect/>
                </a:stretch>
              </p:blipFill>
              <p:spPr>
                <a:xfrm>
                  <a:off x="1359182" y="3192729"/>
                  <a:ext cx="504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2">
              <p14:nvContentPartPr>
                <p14:cNvPr id="4275" name="Ink 4274">
                  <a:extLst>
                    <a:ext uri="{FF2B5EF4-FFF2-40B4-BE49-F238E27FC236}">
                      <a16:creationId xmlns:a16="http://schemas.microsoft.com/office/drawing/2014/main" id="{04E184F5-3975-33E5-C8EA-11840E45505E}"/>
                    </a:ext>
                  </a:extLst>
                </p14:cNvPr>
                <p14:cNvContentPartPr/>
                <p14:nvPr/>
              </p14:nvContentPartPr>
              <p14:xfrm>
                <a:off x="3704222" y="1388769"/>
                <a:ext cx="17280" cy="8640"/>
              </p14:xfrm>
            </p:contentPart>
          </mc:Choice>
          <mc:Fallback xmlns="">
            <p:pic>
              <p:nvPicPr>
                <p:cNvPr id="4275" name="Ink 4274">
                  <a:extLst>
                    <a:ext uri="{FF2B5EF4-FFF2-40B4-BE49-F238E27FC236}">
                      <a16:creationId xmlns:a16="http://schemas.microsoft.com/office/drawing/2014/main" id="{04E184F5-3975-33E5-C8EA-11840E45505E}"/>
                    </a:ext>
                  </a:extLst>
                </p:cNvPr>
                <p:cNvPicPr/>
                <p:nvPr/>
              </p:nvPicPr>
              <p:blipFill>
                <a:blip r:embed="rId7193"/>
                <a:stretch>
                  <a:fillRect/>
                </a:stretch>
              </p:blipFill>
              <p:spPr>
                <a:xfrm>
                  <a:off x="3686582" y="1370769"/>
                  <a:ext cx="529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4">
              <p14:nvContentPartPr>
                <p14:cNvPr id="4277" name="Ink 4276">
                  <a:extLst>
                    <a:ext uri="{FF2B5EF4-FFF2-40B4-BE49-F238E27FC236}">
                      <a16:creationId xmlns:a16="http://schemas.microsoft.com/office/drawing/2014/main" id="{E00860ED-7C5A-DA94-EA68-0051580F941B}"/>
                    </a:ext>
                  </a:extLst>
                </p14:cNvPr>
                <p14:cNvContentPartPr/>
                <p14:nvPr/>
              </p14:nvContentPartPr>
              <p14:xfrm>
                <a:off x="3017342" y="2033529"/>
                <a:ext cx="5760" cy="2880"/>
              </p14:xfrm>
            </p:contentPart>
          </mc:Choice>
          <mc:Fallback xmlns="">
            <p:pic>
              <p:nvPicPr>
                <p:cNvPr id="4277" name="Ink 4276">
                  <a:extLst>
                    <a:ext uri="{FF2B5EF4-FFF2-40B4-BE49-F238E27FC236}">
                      <a16:creationId xmlns:a16="http://schemas.microsoft.com/office/drawing/2014/main" id="{E00860ED-7C5A-DA94-EA68-0051580F941B}"/>
                    </a:ext>
                  </a:extLst>
                </p:cNvPr>
                <p:cNvPicPr/>
                <p:nvPr/>
              </p:nvPicPr>
              <p:blipFill>
                <a:blip r:embed="rId7195"/>
                <a:stretch>
                  <a:fillRect/>
                </a:stretch>
              </p:blipFill>
              <p:spPr>
                <a:xfrm>
                  <a:off x="2999702" y="2015889"/>
                  <a:ext cx="414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6">
              <p14:nvContentPartPr>
                <p14:cNvPr id="4278" name="Ink 4277">
                  <a:extLst>
                    <a:ext uri="{FF2B5EF4-FFF2-40B4-BE49-F238E27FC236}">
                      <a16:creationId xmlns:a16="http://schemas.microsoft.com/office/drawing/2014/main" id="{390E1DC3-A808-0E2C-2128-AE6DBA538E24}"/>
                    </a:ext>
                  </a:extLst>
                </p14:cNvPr>
                <p14:cNvContentPartPr/>
                <p14:nvPr/>
              </p14:nvContentPartPr>
              <p14:xfrm>
                <a:off x="2424422" y="2138649"/>
                <a:ext cx="6480" cy="8280"/>
              </p14:xfrm>
            </p:contentPart>
          </mc:Choice>
          <mc:Fallback xmlns="">
            <p:pic>
              <p:nvPicPr>
                <p:cNvPr id="4278" name="Ink 4277">
                  <a:extLst>
                    <a:ext uri="{FF2B5EF4-FFF2-40B4-BE49-F238E27FC236}">
                      <a16:creationId xmlns:a16="http://schemas.microsoft.com/office/drawing/2014/main" id="{390E1DC3-A808-0E2C-2128-AE6DBA538E24}"/>
                    </a:ext>
                  </a:extLst>
                </p:cNvPr>
                <p:cNvPicPr/>
                <p:nvPr/>
              </p:nvPicPr>
              <p:blipFill>
                <a:blip r:embed="rId7197"/>
                <a:stretch>
                  <a:fillRect/>
                </a:stretch>
              </p:blipFill>
              <p:spPr>
                <a:xfrm>
                  <a:off x="2406422" y="2121009"/>
                  <a:ext cx="421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8">
              <p14:nvContentPartPr>
                <p14:cNvPr id="4279" name="Ink 4278">
                  <a:extLst>
                    <a:ext uri="{FF2B5EF4-FFF2-40B4-BE49-F238E27FC236}">
                      <a16:creationId xmlns:a16="http://schemas.microsoft.com/office/drawing/2014/main" id="{29544420-1FEB-FA57-67A2-9DD8FAE2023F}"/>
                    </a:ext>
                  </a:extLst>
                </p14:cNvPr>
                <p14:cNvContentPartPr/>
                <p14:nvPr/>
              </p14:nvContentPartPr>
              <p14:xfrm>
                <a:off x="359822" y="1123089"/>
                <a:ext cx="3270960" cy="2043360"/>
              </p14:xfrm>
            </p:contentPart>
          </mc:Choice>
          <mc:Fallback xmlns="">
            <p:pic>
              <p:nvPicPr>
                <p:cNvPr id="4279" name="Ink 4278">
                  <a:extLst>
                    <a:ext uri="{FF2B5EF4-FFF2-40B4-BE49-F238E27FC236}">
                      <a16:creationId xmlns:a16="http://schemas.microsoft.com/office/drawing/2014/main" id="{29544420-1FEB-FA57-67A2-9DD8FAE2023F}"/>
                    </a:ext>
                  </a:extLst>
                </p:cNvPr>
                <p:cNvPicPr/>
                <p:nvPr/>
              </p:nvPicPr>
              <p:blipFill>
                <a:blip r:embed="rId7199"/>
                <a:stretch>
                  <a:fillRect/>
                </a:stretch>
              </p:blipFill>
              <p:spPr>
                <a:xfrm>
                  <a:off x="342182" y="1105449"/>
                  <a:ext cx="3306600" cy="207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200">
            <p14:nvContentPartPr>
              <p14:cNvPr id="4281" name="Ink 4280">
                <a:extLst>
                  <a:ext uri="{FF2B5EF4-FFF2-40B4-BE49-F238E27FC236}">
                    <a16:creationId xmlns:a16="http://schemas.microsoft.com/office/drawing/2014/main" id="{4BE28CB9-1874-BD62-C290-6951D4667F0E}"/>
                  </a:ext>
                </a:extLst>
              </p14:cNvPr>
              <p14:cNvContentPartPr/>
              <p14:nvPr/>
            </p14:nvContentPartPr>
            <p14:xfrm>
              <a:off x="3914102" y="1989483"/>
              <a:ext cx="300960" cy="150840"/>
            </p14:xfrm>
          </p:contentPart>
        </mc:Choice>
        <mc:Fallback xmlns="">
          <p:pic>
            <p:nvPicPr>
              <p:cNvPr id="4281" name="Ink 4280">
                <a:extLst>
                  <a:ext uri="{FF2B5EF4-FFF2-40B4-BE49-F238E27FC236}">
                    <a16:creationId xmlns:a16="http://schemas.microsoft.com/office/drawing/2014/main" id="{4BE28CB9-1874-BD62-C290-6951D4667F0E}"/>
                  </a:ext>
                </a:extLst>
              </p:cNvPr>
              <p:cNvPicPr/>
              <p:nvPr/>
            </p:nvPicPr>
            <p:blipFill>
              <a:blip r:embed="rId7201"/>
              <a:stretch>
                <a:fillRect/>
              </a:stretch>
            </p:blipFill>
            <p:spPr>
              <a:xfrm>
                <a:off x="3851102" y="1611843"/>
                <a:ext cx="426600" cy="90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202">
            <p14:nvContentPartPr>
              <p14:cNvPr id="4288" name="Ink 4287">
                <a:extLst>
                  <a:ext uri="{FF2B5EF4-FFF2-40B4-BE49-F238E27FC236}">
                    <a16:creationId xmlns:a16="http://schemas.microsoft.com/office/drawing/2014/main" id="{21ED5AF0-C6E7-E139-4DDD-A3DB3706992D}"/>
                  </a:ext>
                </a:extLst>
              </p14:cNvPr>
              <p14:cNvContentPartPr/>
              <p14:nvPr/>
            </p14:nvContentPartPr>
            <p14:xfrm>
              <a:off x="3826622" y="2002803"/>
              <a:ext cx="369000" cy="299160"/>
            </p14:xfrm>
          </p:contentPart>
        </mc:Choice>
        <mc:Fallback xmlns="">
          <p:pic>
            <p:nvPicPr>
              <p:cNvPr id="4288" name="Ink 4287">
                <a:extLst>
                  <a:ext uri="{FF2B5EF4-FFF2-40B4-BE49-F238E27FC236}">
                    <a16:creationId xmlns:a16="http://schemas.microsoft.com/office/drawing/2014/main" id="{21ED5AF0-C6E7-E139-4DDD-A3DB3706992D}"/>
                  </a:ext>
                </a:extLst>
              </p:cNvPr>
              <p:cNvPicPr/>
              <p:nvPr/>
            </p:nvPicPr>
            <p:blipFill>
              <a:blip r:embed="rId7203"/>
              <a:stretch>
                <a:fillRect/>
              </a:stretch>
            </p:blipFill>
            <p:spPr>
              <a:xfrm>
                <a:off x="3763622" y="1625163"/>
                <a:ext cx="494640" cy="105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291" name="Group 4290">
            <a:extLst>
              <a:ext uri="{FF2B5EF4-FFF2-40B4-BE49-F238E27FC236}">
                <a16:creationId xmlns:a16="http://schemas.microsoft.com/office/drawing/2014/main" id="{47FE37B3-3838-1E0D-812D-E456DE9B7A6B}"/>
              </a:ext>
            </a:extLst>
          </p:cNvPr>
          <p:cNvGrpSpPr/>
          <p:nvPr/>
        </p:nvGrpSpPr>
        <p:grpSpPr>
          <a:xfrm>
            <a:off x="930422" y="3482763"/>
            <a:ext cx="310320" cy="384840"/>
            <a:chOff x="930422" y="3482763"/>
            <a:chExt cx="310320" cy="384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04">
              <p14:nvContentPartPr>
                <p14:cNvPr id="4289" name="Ink 4288">
                  <a:extLst>
                    <a:ext uri="{FF2B5EF4-FFF2-40B4-BE49-F238E27FC236}">
                      <a16:creationId xmlns:a16="http://schemas.microsoft.com/office/drawing/2014/main" id="{94C05E44-2757-6A52-D178-3AB788567C02}"/>
                    </a:ext>
                  </a:extLst>
                </p14:cNvPr>
                <p14:cNvContentPartPr/>
                <p14:nvPr/>
              </p14:nvContentPartPr>
              <p14:xfrm>
                <a:off x="930422" y="3482763"/>
                <a:ext cx="310320" cy="384840"/>
              </p14:xfrm>
            </p:contentPart>
          </mc:Choice>
          <mc:Fallback xmlns="">
            <p:pic>
              <p:nvPicPr>
                <p:cNvPr id="4289" name="Ink 4288">
                  <a:extLst>
                    <a:ext uri="{FF2B5EF4-FFF2-40B4-BE49-F238E27FC236}">
                      <a16:creationId xmlns:a16="http://schemas.microsoft.com/office/drawing/2014/main" id="{94C05E44-2757-6A52-D178-3AB788567C02}"/>
                    </a:ext>
                  </a:extLst>
                </p:cNvPr>
                <p:cNvPicPr/>
                <p:nvPr/>
              </p:nvPicPr>
              <p:blipFill>
                <a:blip r:embed="rId7205"/>
                <a:stretch>
                  <a:fillRect/>
                </a:stretch>
              </p:blipFill>
              <p:spPr>
                <a:xfrm>
                  <a:off x="867422" y="3104763"/>
                  <a:ext cx="435960" cy="11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06">
              <p14:nvContentPartPr>
                <p14:cNvPr id="4290" name="Ink 4289">
                  <a:extLst>
                    <a:ext uri="{FF2B5EF4-FFF2-40B4-BE49-F238E27FC236}">
                      <a16:creationId xmlns:a16="http://schemas.microsoft.com/office/drawing/2014/main" id="{29FEFE28-43FB-EF1D-F89E-93FAF364F490}"/>
                    </a:ext>
                  </a:extLst>
                </p14:cNvPr>
                <p14:cNvContentPartPr/>
                <p14:nvPr/>
              </p14:nvContentPartPr>
              <p14:xfrm>
                <a:off x="1102142" y="3526683"/>
                <a:ext cx="53280" cy="49680"/>
              </p14:xfrm>
            </p:contentPart>
          </mc:Choice>
          <mc:Fallback xmlns="">
            <p:pic>
              <p:nvPicPr>
                <p:cNvPr id="4290" name="Ink 4289">
                  <a:extLst>
                    <a:ext uri="{FF2B5EF4-FFF2-40B4-BE49-F238E27FC236}">
                      <a16:creationId xmlns:a16="http://schemas.microsoft.com/office/drawing/2014/main" id="{29FEFE28-43FB-EF1D-F89E-93FAF364F490}"/>
                    </a:ext>
                  </a:extLst>
                </p:cNvPr>
                <p:cNvPicPr/>
                <p:nvPr/>
              </p:nvPicPr>
              <p:blipFill>
                <a:blip r:embed="rId7207"/>
                <a:stretch>
                  <a:fillRect/>
                </a:stretch>
              </p:blipFill>
              <p:spPr>
                <a:xfrm>
                  <a:off x="1039142" y="3149043"/>
                  <a:ext cx="178920" cy="80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08">
            <p14:nvContentPartPr>
              <p14:cNvPr id="4292" name="Ink 4291">
                <a:extLst>
                  <a:ext uri="{FF2B5EF4-FFF2-40B4-BE49-F238E27FC236}">
                    <a16:creationId xmlns:a16="http://schemas.microsoft.com/office/drawing/2014/main" id="{6AD95D04-BE83-F122-B18F-247E6FEB77FC}"/>
                  </a:ext>
                </a:extLst>
              </p14:cNvPr>
              <p14:cNvContentPartPr/>
              <p14:nvPr/>
            </p14:nvContentPartPr>
            <p14:xfrm>
              <a:off x="2036465" y="415532"/>
              <a:ext cx="8280" cy="51120"/>
            </p14:xfrm>
          </p:contentPart>
        </mc:Choice>
        <mc:Fallback xmlns="">
          <p:pic>
            <p:nvPicPr>
              <p:cNvPr id="4292" name="Ink 4291">
                <a:extLst>
                  <a:ext uri="{FF2B5EF4-FFF2-40B4-BE49-F238E27FC236}">
                    <a16:creationId xmlns:a16="http://schemas.microsoft.com/office/drawing/2014/main" id="{6AD95D04-BE83-F122-B18F-247E6FEB77FC}"/>
                  </a:ext>
                </a:extLst>
              </p:cNvPr>
              <p:cNvPicPr/>
              <p:nvPr/>
            </p:nvPicPr>
            <p:blipFill>
              <a:blip r:embed="rId7209"/>
              <a:stretch>
                <a:fillRect/>
              </a:stretch>
            </p:blipFill>
            <p:spPr>
              <a:xfrm>
                <a:off x="2018825" y="397532"/>
                <a:ext cx="4392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10">
            <p14:nvContentPartPr>
              <p14:cNvPr id="4294" name="Ink 4293">
                <a:extLst>
                  <a:ext uri="{FF2B5EF4-FFF2-40B4-BE49-F238E27FC236}">
                    <a16:creationId xmlns:a16="http://schemas.microsoft.com/office/drawing/2014/main" id="{C3A51B0B-D22C-5C6A-15D6-81180881755C}"/>
                  </a:ext>
                </a:extLst>
              </p14:cNvPr>
              <p14:cNvContentPartPr/>
              <p14:nvPr/>
            </p14:nvContentPartPr>
            <p14:xfrm>
              <a:off x="416825" y="347852"/>
              <a:ext cx="131040" cy="458280"/>
            </p14:xfrm>
          </p:contentPart>
        </mc:Choice>
        <mc:Fallback xmlns="">
          <p:pic>
            <p:nvPicPr>
              <p:cNvPr id="4294" name="Ink 4293">
                <a:extLst>
                  <a:ext uri="{FF2B5EF4-FFF2-40B4-BE49-F238E27FC236}">
                    <a16:creationId xmlns:a16="http://schemas.microsoft.com/office/drawing/2014/main" id="{C3A51B0B-D22C-5C6A-15D6-81180881755C}"/>
                  </a:ext>
                </a:extLst>
              </p:cNvPr>
              <p:cNvPicPr/>
              <p:nvPr/>
            </p:nvPicPr>
            <p:blipFill>
              <a:blip r:embed="rId7211"/>
              <a:stretch>
                <a:fillRect/>
              </a:stretch>
            </p:blipFill>
            <p:spPr>
              <a:xfrm>
                <a:off x="399185" y="329852"/>
                <a:ext cx="166680" cy="49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298" name="Group 4297">
            <a:extLst>
              <a:ext uri="{FF2B5EF4-FFF2-40B4-BE49-F238E27FC236}">
                <a16:creationId xmlns:a16="http://schemas.microsoft.com/office/drawing/2014/main" id="{F511857B-6321-B929-D645-7AD93933277F}"/>
              </a:ext>
            </a:extLst>
          </p:cNvPr>
          <p:cNvGrpSpPr/>
          <p:nvPr/>
        </p:nvGrpSpPr>
        <p:grpSpPr>
          <a:xfrm>
            <a:off x="2774105" y="146252"/>
            <a:ext cx="3375720" cy="636840"/>
            <a:chOff x="2774105" y="146252"/>
            <a:chExt cx="3375720" cy="63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2">
              <p14:nvContentPartPr>
                <p14:cNvPr id="4293" name="Ink 4292">
                  <a:extLst>
                    <a:ext uri="{FF2B5EF4-FFF2-40B4-BE49-F238E27FC236}">
                      <a16:creationId xmlns:a16="http://schemas.microsoft.com/office/drawing/2014/main" id="{25D6961C-D668-F407-9417-0D1E45FD0BB7}"/>
                    </a:ext>
                  </a:extLst>
                </p14:cNvPr>
                <p14:cNvContentPartPr/>
                <p14:nvPr/>
              </p14:nvContentPartPr>
              <p14:xfrm>
                <a:off x="3055985" y="158852"/>
                <a:ext cx="2529360" cy="457920"/>
              </p14:xfrm>
            </p:contentPart>
          </mc:Choice>
          <mc:Fallback xmlns="">
            <p:pic>
              <p:nvPicPr>
                <p:cNvPr id="4293" name="Ink 4292">
                  <a:extLst>
                    <a:ext uri="{FF2B5EF4-FFF2-40B4-BE49-F238E27FC236}">
                      <a16:creationId xmlns:a16="http://schemas.microsoft.com/office/drawing/2014/main" id="{25D6961C-D668-F407-9417-0D1E45FD0BB7}"/>
                    </a:ext>
                  </a:extLst>
                </p:cNvPr>
                <p:cNvPicPr/>
                <p:nvPr/>
              </p:nvPicPr>
              <p:blipFill>
                <a:blip r:embed="rId7213"/>
                <a:stretch>
                  <a:fillRect/>
                </a:stretch>
              </p:blipFill>
              <p:spPr>
                <a:xfrm>
                  <a:off x="3038345" y="141212"/>
                  <a:ext cx="256500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14">
              <p14:nvContentPartPr>
                <p14:cNvPr id="4295" name="Ink 4294">
                  <a:extLst>
                    <a:ext uri="{FF2B5EF4-FFF2-40B4-BE49-F238E27FC236}">
                      <a16:creationId xmlns:a16="http://schemas.microsoft.com/office/drawing/2014/main" id="{12DF3CBF-32C6-C577-1778-5256CA987FEC}"/>
                    </a:ext>
                  </a:extLst>
                </p14:cNvPr>
                <p14:cNvContentPartPr/>
                <p14:nvPr/>
              </p14:nvContentPartPr>
              <p14:xfrm>
                <a:off x="3164345" y="449372"/>
                <a:ext cx="2985480" cy="333720"/>
              </p14:xfrm>
            </p:contentPart>
          </mc:Choice>
          <mc:Fallback xmlns="">
            <p:pic>
              <p:nvPicPr>
                <p:cNvPr id="4295" name="Ink 4294">
                  <a:extLst>
                    <a:ext uri="{FF2B5EF4-FFF2-40B4-BE49-F238E27FC236}">
                      <a16:creationId xmlns:a16="http://schemas.microsoft.com/office/drawing/2014/main" id="{12DF3CBF-32C6-C577-1778-5256CA987FEC}"/>
                    </a:ext>
                  </a:extLst>
                </p:cNvPr>
                <p:cNvPicPr/>
                <p:nvPr/>
              </p:nvPicPr>
              <p:blipFill>
                <a:blip r:embed="rId7215"/>
                <a:stretch>
                  <a:fillRect/>
                </a:stretch>
              </p:blipFill>
              <p:spPr>
                <a:xfrm>
                  <a:off x="3146705" y="431372"/>
                  <a:ext cx="302112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16">
              <p14:nvContentPartPr>
                <p14:cNvPr id="4296" name="Ink 4295">
                  <a:extLst>
                    <a:ext uri="{FF2B5EF4-FFF2-40B4-BE49-F238E27FC236}">
                      <a16:creationId xmlns:a16="http://schemas.microsoft.com/office/drawing/2014/main" id="{9D29BE32-577C-8EFC-6362-E034A3DF17AB}"/>
                    </a:ext>
                  </a:extLst>
                </p14:cNvPr>
                <p14:cNvContentPartPr/>
                <p14:nvPr/>
              </p14:nvContentPartPr>
              <p14:xfrm>
                <a:off x="2774105" y="146252"/>
                <a:ext cx="17280" cy="29880"/>
              </p14:xfrm>
            </p:contentPart>
          </mc:Choice>
          <mc:Fallback xmlns="">
            <p:pic>
              <p:nvPicPr>
                <p:cNvPr id="4296" name="Ink 4295">
                  <a:extLst>
                    <a:ext uri="{FF2B5EF4-FFF2-40B4-BE49-F238E27FC236}">
                      <a16:creationId xmlns:a16="http://schemas.microsoft.com/office/drawing/2014/main" id="{9D29BE32-577C-8EFC-6362-E034A3DF17AB}"/>
                    </a:ext>
                  </a:extLst>
                </p:cNvPr>
                <p:cNvPicPr/>
                <p:nvPr/>
              </p:nvPicPr>
              <p:blipFill>
                <a:blip r:embed="rId7217"/>
                <a:stretch>
                  <a:fillRect/>
                </a:stretch>
              </p:blipFill>
              <p:spPr>
                <a:xfrm>
                  <a:off x="2756465" y="128612"/>
                  <a:ext cx="529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18">
              <p14:nvContentPartPr>
                <p14:cNvPr id="4297" name="Ink 4296">
                  <a:extLst>
                    <a:ext uri="{FF2B5EF4-FFF2-40B4-BE49-F238E27FC236}">
                      <a16:creationId xmlns:a16="http://schemas.microsoft.com/office/drawing/2014/main" id="{6D30E92B-6D62-AE3E-8CD9-CA03EA7C97C3}"/>
                    </a:ext>
                  </a:extLst>
                </p14:cNvPr>
                <p14:cNvContentPartPr/>
                <p14:nvPr/>
              </p14:nvContentPartPr>
              <p14:xfrm>
                <a:off x="3249305" y="434252"/>
                <a:ext cx="331200" cy="305640"/>
              </p14:xfrm>
            </p:contentPart>
          </mc:Choice>
          <mc:Fallback xmlns="">
            <p:pic>
              <p:nvPicPr>
                <p:cNvPr id="4297" name="Ink 4296">
                  <a:extLst>
                    <a:ext uri="{FF2B5EF4-FFF2-40B4-BE49-F238E27FC236}">
                      <a16:creationId xmlns:a16="http://schemas.microsoft.com/office/drawing/2014/main" id="{6D30E92B-6D62-AE3E-8CD9-CA03EA7C97C3}"/>
                    </a:ext>
                  </a:extLst>
                </p:cNvPr>
                <p:cNvPicPr/>
                <p:nvPr/>
              </p:nvPicPr>
              <p:blipFill>
                <a:blip r:embed="rId7219"/>
                <a:stretch>
                  <a:fillRect/>
                </a:stretch>
              </p:blipFill>
              <p:spPr>
                <a:xfrm>
                  <a:off x="3231665" y="416612"/>
                  <a:ext cx="366840" cy="34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20">
            <p14:nvContentPartPr>
              <p14:cNvPr id="4299" name="Ink 4298">
                <a:extLst>
                  <a:ext uri="{FF2B5EF4-FFF2-40B4-BE49-F238E27FC236}">
                    <a16:creationId xmlns:a16="http://schemas.microsoft.com/office/drawing/2014/main" id="{5A396E9F-B040-0225-F74E-A8B89B6F32D4}"/>
                  </a:ext>
                </a:extLst>
              </p14:cNvPr>
              <p14:cNvContentPartPr/>
              <p14:nvPr/>
            </p14:nvContentPartPr>
            <p14:xfrm>
              <a:off x="2292425" y="607052"/>
              <a:ext cx="37440" cy="9720"/>
            </p14:xfrm>
          </p:contentPart>
        </mc:Choice>
        <mc:Fallback xmlns="">
          <p:pic>
            <p:nvPicPr>
              <p:cNvPr id="4299" name="Ink 4298">
                <a:extLst>
                  <a:ext uri="{FF2B5EF4-FFF2-40B4-BE49-F238E27FC236}">
                    <a16:creationId xmlns:a16="http://schemas.microsoft.com/office/drawing/2014/main" id="{5A396E9F-B040-0225-F74E-A8B89B6F32D4}"/>
                  </a:ext>
                </a:extLst>
              </p:cNvPr>
              <p:cNvPicPr/>
              <p:nvPr/>
            </p:nvPicPr>
            <p:blipFill>
              <a:blip r:embed="rId7221"/>
              <a:stretch>
                <a:fillRect/>
              </a:stretch>
            </p:blipFill>
            <p:spPr>
              <a:xfrm>
                <a:off x="2274425" y="589412"/>
                <a:ext cx="7308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22">
            <p14:nvContentPartPr>
              <p14:cNvPr id="4303" name="Ink 4302">
                <a:extLst>
                  <a:ext uri="{FF2B5EF4-FFF2-40B4-BE49-F238E27FC236}">
                    <a16:creationId xmlns:a16="http://schemas.microsoft.com/office/drawing/2014/main" id="{8A58C1FE-17AF-983C-405A-175D1855FA40}"/>
                  </a:ext>
                </a:extLst>
              </p14:cNvPr>
              <p14:cNvContentPartPr/>
              <p14:nvPr/>
            </p14:nvContentPartPr>
            <p14:xfrm>
              <a:off x="6215954" y="4686342"/>
              <a:ext cx="20880" cy="45360"/>
            </p14:xfrm>
          </p:contentPart>
        </mc:Choice>
        <mc:Fallback xmlns="">
          <p:pic>
            <p:nvPicPr>
              <p:cNvPr id="4303" name="Ink 4302">
                <a:extLst>
                  <a:ext uri="{FF2B5EF4-FFF2-40B4-BE49-F238E27FC236}">
                    <a16:creationId xmlns:a16="http://schemas.microsoft.com/office/drawing/2014/main" id="{8A58C1FE-17AF-983C-405A-175D1855FA40}"/>
                  </a:ext>
                </a:extLst>
              </p:cNvPr>
              <p:cNvPicPr/>
              <p:nvPr/>
            </p:nvPicPr>
            <p:blipFill>
              <a:blip r:embed="rId7223"/>
              <a:stretch>
                <a:fillRect/>
              </a:stretch>
            </p:blipFill>
            <p:spPr>
              <a:xfrm>
                <a:off x="6197954" y="4668342"/>
                <a:ext cx="5652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24">
            <p14:nvContentPartPr>
              <p14:cNvPr id="4304" name="Ink 4303">
                <a:extLst>
                  <a:ext uri="{FF2B5EF4-FFF2-40B4-BE49-F238E27FC236}">
                    <a16:creationId xmlns:a16="http://schemas.microsoft.com/office/drawing/2014/main" id="{00FAA061-D2F0-BCAC-1759-CFFE717E4D97}"/>
                  </a:ext>
                </a:extLst>
              </p14:cNvPr>
              <p14:cNvContentPartPr/>
              <p14:nvPr/>
            </p14:nvContentPartPr>
            <p14:xfrm>
              <a:off x="6643994" y="5373222"/>
              <a:ext cx="30240" cy="29880"/>
            </p14:xfrm>
          </p:contentPart>
        </mc:Choice>
        <mc:Fallback xmlns="">
          <p:pic>
            <p:nvPicPr>
              <p:cNvPr id="4304" name="Ink 4303">
                <a:extLst>
                  <a:ext uri="{FF2B5EF4-FFF2-40B4-BE49-F238E27FC236}">
                    <a16:creationId xmlns:a16="http://schemas.microsoft.com/office/drawing/2014/main" id="{00FAA061-D2F0-BCAC-1759-CFFE717E4D97}"/>
                  </a:ext>
                </a:extLst>
              </p:cNvPr>
              <p:cNvPicPr/>
              <p:nvPr/>
            </p:nvPicPr>
            <p:blipFill>
              <a:blip r:embed="rId7225"/>
              <a:stretch>
                <a:fillRect/>
              </a:stretch>
            </p:blipFill>
            <p:spPr>
              <a:xfrm>
                <a:off x="6626354" y="5355582"/>
                <a:ext cx="6588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26">
            <p14:nvContentPartPr>
              <p14:cNvPr id="4305" name="Ink 4304">
                <a:extLst>
                  <a:ext uri="{FF2B5EF4-FFF2-40B4-BE49-F238E27FC236}">
                    <a16:creationId xmlns:a16="http://schemas.microsoft.com/office/drawing/2014/main" id="{8CB0A6D2-B51D-E782-C8D2-E3EEA07321F8}"/>
                  </a:ext>
                </a:extLst>
              </p14:cNvPr>
              <p14:cNvContentPartPr/>
              <p14:nvPr/>
            </p14:nvContentPartPr>
            <p14:xfrm>
              <a:off x="5936234" y="5694702"/>
              <a:ext cx="42480" cy="75240"/>
            </p14:xfrm>
          </p:contentPart>
        </mc:Choice>
        <mc:Fallback xmlns="">
          <p:pic>
            <p:nvPicPr>
              <p:cNvPr id="4305" name="Ink 4304">
                <a:extLst>
                  <a:ext uri="{FF2B5EF4-FFF2-40B4-BE49-F238E27FC236}">
                    <a16:creationId xmlns:a16="http://schemas.microsoft.com/office/drawing/2014/main" id="{8CB0A6D2-B51D-E782-C8D2-E3EEA07321F8}"/>
                  </a:ext>
                </a:extLst>
              </p:cNvPr>
              <p:cNvPicPr/>
              <p:nvPr/>
            </p:nvPicPr>
            <p:blipFill>
              <a:blip r:embed="rId7227"/>
              <a:stretch>
                <a:fillRect/>
              </a:stretch>
            </p:blipFill>
            <p:spPr>
              <a:xfrm>
                <a:off x="5918594" y="5676702"/>
                <a:ext cx="7812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28">
            <p14:nvContentPartPr>
              <p14:cNvPr id="4306" name="Ink 4305">
                <a:extLst>
                  <a:ext uri="{FF2B5EF4-FFF2-40B4-BE49-F238E27FC236}">
                    <a16:creationId xmlns:a16="http://schemas.microsoft.com/office/drawing/2014/main" id="{91F48A56-9504-0942-FB14-39FD75C72907}"/>
                  </a:ext>
                </a:extLst>
              </p14:cNvPr>
              <p14:cNvContentPartPr/>
              <p14:nvPr/>
            </p14:nvContentPartPr>
            <p14:xfrm>
              <a:off x="6690794" y="3419862"/>
              <a:ext cx="28080" cy="46440"/>
            </p14:xfrm>
          </p:contentPart>
        </mc:Choice>
        <mc:Fallback xmlns="">
          <p:pic>
            <p:nvPicPr>
              <p:cNvPr id="4306" name="Ink 4305">
                <a:extLst>
                  <a:ext uri="{FF2B5EF4-FFF2-40B4-BE49-F238E27FC236}">
                    <a16:creationId xmlns:a16="http://schemas.microsoft.com/office/drawing/2014/main" id="{91F48A56-9504-0942-FB14-39FD75C72907}"/>
                  </a:ext>
                </a:extLst>
              </p:cNvPr>
              <p:cNvPicPr/>
              <p:nvPr/>
            </p:nvPicPr>
            <p:blipFill>
              <a:blip r:embed="rId7229"/>
              <a:stretch>
                <a:fillRect/>
              </a:stretch>
            </p:blipFill>
            <p:spPr>
              <a:xfrm>
                <a:off x="6672794" y="3401862"/>
                <a:ext cx="63720" cy="8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312" name="Group 4311">
            <a:extLst>
              <a:ext uri="{FF2B5EF4-FFF2-40B4-BE49-F238E27FC236}">
                <a16:creationId xmlns:a16="http://schemas.microsoft.com/office/drawing/2014/main" id="{4BBE2C6D-9959-4DFA-7627-E018C1C889E9}"/>
              </a:ext>
            </a:extLst>
          </p:cNvPr>
          <p:cNvGrpSpPr/>
          <p:nvPr/>
        </p:nvGrpSpPr>
        <p:grpSpPr>
          <a:xfrm>
            <a:off x="5943434" y="4553862"/>
            <a:ext cx="352080" cy="320760"/>
            <a:chOff x="5943434" y="4553862"/>
            <a:chExt cx="352080" cy="32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30">
              <p14:nvContentPartPr>
                <p14:cNvPr id="4307" name="Ink 4306">
                  <a:extLst>
                    <a:ext uri="{FF2B5EF4-FFF2-40B4-BE49-F238E27FC236}">
                      <a16:creationId xmlns:a16="http://schemas.microsoft.com/office/drawing/2014/main" id="{2F16B07D-0E5F-6057-EC4F-1667094789E4}"/>
                    </a:ext>
                  </a:extLst>
                </p14:cNvPr>
                <p14:cNvContentPartPr/>
                <p14:nvPr/>
              </p14:nvContentPartPr>
              <p14:xfrm>
                <a:off x="5943434" y="4870302"/>
                <a:ext cx="6120" cy="3600"/>
              </p14:xfrm>
            </p:contentPart>
          </mc:Choice>
          <mc:Fallback xmlns="">
            <p:pic>
              <p:nvPicPr>
                <p:cNvPr id="4307" name="Ink 4306">
                  <a:extLst>
                    <a:ext uri="{FF2B5EF4-FFF2-40B4-BE49-F238E27FC236}">
                      <a16:creationId xmlns:a16="http://schemas.microsoft.com/office/drawing/2014/main" id="{2F16B07D-0E5F-6057-EC4F-1667094789E4}"/>
                    </a:ext>
                  </a:extLst>
                </p:cNvPr>
                <p:cNvPicPr/>
                <p:nvPr/>
              </p:nvPicPr>
              <p:blipFill>
                <a:blip r:embed="rId7231"/>
                <a:stretch>
                  <a:fillRect/>
                </a:stretch>
              </p:blipFill>
              <p:spPr>
                <a:xfrm>
                  <a:off x="5925434" y="4852662"/>
                  <a:ext cx="417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2">
              <p14:nvContentPartPr>
                <p14:cNvPr id="4308" name="Ink 4307">
                  <a:extLst>
                    <a:ext uri="{FF2B5EF4-FFF2-40B4-BE49-F238E27FC236}">
                      <a16:creationId xmlns:a16="http://schemas.microsoft.com/office/drawing/2014/main" id="{DA04CDF2-C8FD-890B-A05C-00D6E89E0668}"/>
                    </a:ext>
                  </a:extLst>
                </p14:cNvPr>
                <p14:cNvContentPartPr/>
                <p14:nvPr/>
              </p14:nvContentPartPr>
              <p14:xfrm>
                <a:off x="6043154" y="4553862"/>
                <a:ext cx="6120" cy="8640"/>
              </p14:xfrm>
            </p:contentPart>
          </mc:Choice>
          <mc:Fallback xmlns="">
            <p:pic>
              <p:nvPicPr>
                <p:cNvPr id="4308" name="Ink 4307">
                  <a:extLst>
                    <a:ext uri="{FF2B5EF4-FFF2-40B4-BE49-F238E27FC236}">
                      <a16:creationId xmlns:a16="http://schemas.microsoft.com/office/drawing/2014/main" id="{DA04CDF2-C8FD-890B-A05C-00D6E89E0668}"/>
                    </a:ext>
                  </a:extLst>
                </p:cNvPr>
                <p:cNvPicPr/>
                <p:nvPr/>
              </p:nvPicPr>
              <p:blipFill>
                <a:blip r:embed="rId7233"/>
                <a:stretch>
                  <a:fillRect/>
                </a:stretch>
              </p:blipFill>
              <p:spPr>
                <a:xfrm>
                  <a:off x="6025154" y="4535862"/>
                  <a:ext cx="417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4">
              <p14:nvContentPartPr>
                <p14:cNvPr id="4309" name="Ink 4308">
                  <a:extLst>
                    <a:ext uri="{FF2B5EF4-FFF2-40B4-BE49-F238E27FC236}">
                      <a16:creationId xmlns:a16="http://schemas.microsoft.com/office/drawing/2014/main" id="{F4D2415A-780D-78B5-D0DB-0D24C740C42F}"/>
                    </a:ext>
                  </a:extLst>
                </p14:cNvPr>
                <p14:cNvContentPartPr/>
                <p14:nvPr/>
              </p14:nvContentPartPr>
              <p14:xfrm>
                <a:off x="6289034" y="4856262"/>
                <a:ext cx="6480" cy="18360"/>
              </p14:xfrm>
            </p:contentPart>
          </mc:Choice>
          <mc:Fallback xmlns="">
            <p:pic>
              <p:nvPicPr>
                <p:cNvPr id="4309" name="Ink 4308">
                  <a:extLst>
                    <a:ext uri="{FF2B5EF4-FFF2-40B4-BE49-F238E27FC236}">
                      <a16:creationId xmlns:a16="http://schemas.microsoft.com/office/drawing/2014/main" id="{F4D2415A-780D-78B5-D0DB-0D24C740C42F}"/>
                    </a:ext>
                  </a:extLst>
                </p:cNvPr>
                <p:cNvPicPr/>
                <p:nvPr/>
              </p:nvPicPr>
              <p:blipFill>
                <a:blip r:embed="rId7235"/>
                <a:stretch>
                  <a:fillRect/>
                </a:stretch>
              </p:blipFill>
              <p:spPr>
                <a:xfrm>
                  <a:off x="6271034" y="4838262"/>
                  <a:ext cx="42120" cy="5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36">
            <p14:nvContentPartPr>
              <p14:cNvPr id="4310" name="Ink 4309">
                <a:extLst>
                  <a:ext uri="{FF2B5EF4-FFF2-40B4-BE49-F238E27FC236}">
                    <a16:creationId xmlns:a16="http://schemas.microsoft.com/office/drawing/2014/main" id="{5A756FCD-42B0-D69B-7E07-41324656CCB4}"/>
                  </a:ext>
                </a:extLst>
              </p14:cNvPr>
              <p14:cNvContentPartPr/>
              <p14:nvPr/>
            </p14:nvContentPartPr>
            <p14:xfrm>
              <a:off x="6092474" y="5317062"/>
              <a:ext cx="8640" cy="3600"/>
            </p14:xfrm>
          </p:contentPart>
        </mc:Choice>
        <mc:Fallback xmlns="">
          <p:pic>
            <p:nvPicPr>
              <p:cNvPr id="4310" name="Ink 4309">
                <a:extLst>
                  <a:ext uri="{FF2B5EF4-FFF2-40B4-BE49-F238E27FC236}">
                    <a16:creationId xmlns:a16="http://schemas.microsoft.com/office/drawing/2014/main" id="{5A756FCD-42B0-D69B-7E07-41324656CCB4}"/>
                  </a:ext>
                </a:extLst>
              </p:cNvPr>
              <p:cNvPicPr/>
              <p:nvPr/>
            </p:nvPicPr>
            <p:blipFill>
              <a:blip r:embed="rId7237"/>
              <a:stretch>
                <a:fillRect/>
              </a:stretch>
            </p:blipFill>
            <p:spPr>
              <a:xfrm>
                <a:off x="6074474" y="5299062"/>
                <a:ext cx="4428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38">
            <p14:nvContentPartPr>
              <p14:cNvPr id="4311" name="Ink 4310">
                <a:extLst>
                  <a:ext uri="{FF2B5EF4-FFF2-40B4-BE49-F238E27FC236}">
                    <a16:creationId xmlns:a16="http://schemas.microsoft.com/office/drawing/2014/main" id="{507A0A5B-095E-A02C-0EBA-E7B7BEB316EC}"/>
                  </a:ext>
                </a:extLst>
              </p14:cNvPr>
              <p14:cNvContentPartPr/>
              <p14:nvPr/>
            </p14:nvContentPartPr>
            <p14:xfrm>
              <a:off x="6150074" y="6134622"/>
              <a:ext cx="6840" cy="17640"/>
            </p14:xfrm>
          </p:contentPart>
        </mc:Choice>
        <mc:Fallback xmlns="">
          <p:pic>
            <p:nvPicPr>
              <p:cNvPr id="4311" name="Ink 4310">
                <a:extLst>
                  <a:ext uri="{FF2B5EF4-FFF2-40B4-BE49-F238E27FC236}">
                    <a16:creationId xmlns:a16="http://schemas.microsoft.com/office/drawing/2014/main" id="{507A0A5B-095E-A02C-0EBA-E7B7BEB316EC}"/>
                  </a:ext>
                </a:extLst>
              </p:cNvPr>
              <p:cNvPicPr/>
              <p:nvPr/>
            </p:nvPicPr>
            <p:blipFill>
              <a:blip r:embed="rId7239"/>
              <a:stretch>
                <a:fillRect/>
              </a:stretch>
            </p:blipFill>
            <p:spPr>
              <a:xfrm>
                <a:off x="6132434" y="6116622"/>
                <a:ext cx="4248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40">
            <p14:nvContentPartPr>
              <p14:cNvPr id="4313" name="Ink 4312">
                <a:extLst>
                  <a:ext uri="{FF2B5EF4-FFF2-40B4-BE49-F238E27FC236}">
                    <a16:creationId xmlns:a16="http://schemas.microsoft.com/office/drawing/2014/main" id="{A36B0004-FEFA-C52A-864C-84AC03B3FE10}"/>
                  </a:ext>
                </a:extLst>
              </p14:cNvPr>
              <p14:cNvContentPartPr/>
              <p14:nvPr/>
            </p14:nvContentPartPr>
            <p14:xfrm>
              <a:off x="6625634" y="6381222"/>
              <a:ext cx="7200" cy="10800"/>
            </p14:xfrm>
          </p:contentPart>
        </mc:Choice>
        <mc:Fallback xmlns="">
          <p:pic>
            <p:nvPicPr>
              <p:cNvPr id="4313" name="Ink 4312">
                <a:extLst>
                  <a:ext uri="{FF2B5EF4-FFF2-40B4-BE49-F238E27FC236}">
                    <a16:creationId xmlns:a16="http://schemas.microsoft.com/office/drawing/2014/main" id="{A36B0004-FEFA-C52A-864C-84AC03B3FE10}"/>
                  </a:ext>
                </a:extLst>
              </p:cNvPr>
              <p:cNvPicPr/>
              <p:nvPr/>
            </p:nvPicPr>
            <p:blipFill>
              <a:blip r:embed="rId7241"/>
              <a:stretch>
                <a:fillRect/>
              </a:stretch>
            </p:blipFill>
            <p:spPr>
              <a:xfrm>
                <a:off x="6607994" y="6363582"/>
                <a:ext cx="4284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316" name="Group 4315">
            <a:extLst>
              <a:ext uri="{FF2B5EF4-FFF2-40B4-BE49-F238E27FC236}">
                <a16:creationId xmlns:a16="http://schemas.microsoft.com/office/drawing/2014/main" id="{AC707615-9EFB-4196-FAF2-FEB22A13EDD6}"/>
              </a:ext>
            </a:extLst>
          </p:cNvPr>
          <p:cNvGrpSpPr/>
          <p:nvPr/>
        </p:nvGrpSpPr>
        <p:grpSpPr>
          <a:xfrm>
            <a:off x="5401634" y="6288342"/>
            <a:ext cx="240480" cy="117360"/>
            <a:chOff x="5401634" y="6288342"/>
            <a:chExt cx="240480" cy="11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42">
              <p14:nvContentPartPr>
                <p14:cNvPr id="4314" name="Ink 4313">
                  <a:extLst>
                    <a:ext uri="{FF2B5EF4-FFF2-40B4-BE49-F238E27FC236}">
                      <a16:creationId xmlns:a16="http://schemas.microsoft.com/office/drawing/2014/main" id="{648E3E81-A892-B6F5-8754-56C5EFFC4B7A}"/>
                    </a:ext>
                  </a:extLst>
                </p14:cNvPr>
                <p14:cNvContentPartPr/>
                <p14:nvPr/>
              </p14:nvContentPartPr>
              <p14:xfrm>
                <a:off x="5635634" y="6400662"/>
                <a:ext cx="6480" cy="5040"/>
              </p14:xfrm>
            </p:contentPart>
          </mc:Choice>
          <mc:Fallback xmlns="">
            <p:pic>
              <p:nvPicPr>
                <p:cNvPr id="4314" name="Ink 4313">
                  <a:extLst>
                    <a:ext uri="{FF2B5EF4-FFF2-40B4-BE49-F238E27FC236}">
                      <a16:creationId xmlns:a16="http://schemas.microsoft.com/office/drawing/2014/main" id="{648E3E81-A892-B6F5-8754-56C5EFFC4B7A}"/>
                    </a:ext>
                  </a:extLst>
                </p:cNvPr>
                <p:cNvPicPr/>
                <p:nvPr/>
              </p:nvPicPr>
              <p:blipFill>
                <a:blip r:embed="rId7243"/>
                <a:stretch>
                  <a:fillRect/>
                </a:stretch>
              </p:blipFill>
              <p:spPr>
                <a:xfrm>
                  <a:off x="5617634" y="6383022"/>
                  <a:ext cx="421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4">
              <p14:nvContentPartPr>
                <p14:cNvPr id="4315" name="Ink 4314">
                  <a:extLst>
                    <a:ext uri="{FF2B5EF4-FFF2-40B4-BE49-F238E27FC236}">
                      <a16:creationId xmlns:a16="http://schemas.microsoft.com/office/drawing/2014/main" id="{08F821F5-53A1-0873-088A-F46429E9D726}"/>
                    </a:ext>
                  </a:extLst>
                </p14:cNvPr>
                <p14:cNvContentPartPr/>
                <p14:nvPr/>
              </p14:nvContentPartPr>
              <p14:xfrm>
                <a:off x="5401634" y="6288342"/>
                <a:ext cx="6480" cy="14040"/>
              </p14:xfrm>
            </p:contentPart>
          </mc:Choice>
          <mc:Fallback xmlns="">
            <p:pic>
              <p:nvPicPr>
                <p:cNvPr id="4315" name="Ink 4314">
                  <a:extLst>
                    <a:ext uri="{FF2B5EF4-FFF2-40B4-BE49-F238E27FC236}">
                      <a16:creationId xmlns:a16="http://schemas.microsoft.com/office/drawing/2014/main" id="{08F821F5-53A1-0873-088A-F46429E9D726}"/>
                    </a:ext>
                  </a:extLst>
                </p:cNvPr>
                <p:cNvPicPr/>
                <p:nvPr/>
              </p:nvPicPr>
              <p:blipFill>
                <a:blip r:embed="rId7245"/>
                <a:stretch>
                  <a:fillRect/>
                </a:stretch>
              </p:blipFill>
              <p:spPr>
                <a:xfrm>
                  <a:off x="5383634" y="6270702"/>
                  <a:ext cx="42120" cy="4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18" name="Group 4317">
            <a:extLst>
              <a:ext uri="{FF2B5EF4-FFF2-40B4-BE49-F238E27FC236}">
                <a16:creationId xmlns:a16="http://schemas.microsoft.com/office/drawing/2014/main" id="{A1D4BC97-00A7-DECF-9783-76D6094174C1}"/>
              </a:ext>
            </a:extLst>
          </p:cNvPr>
          <p:cNvGrpSpPr/>
          <p:nvPr/>
        </p:nvGrpSpPr>
        <p:grpSpPr>
          <a:xfrm>
            <a:off x="3003314" y="5291502"/>
            <a:ext cx="473400" cy="380520"/>
            <a:chOff x="3003314" y="5291502"/>
            <a:chExt cx="473400" cy="38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46">
              <p14:nvContentPartPr>
                <p14:cNvPr id="4300" name="Ink 4299">
                  <a:extLst>
                    <a:ext uri="{FF2B5EF4-FFF2-40B4-BE49-F238E27FC236}">
                      <a16:creationId xmlns:a16="http://schemas.microsoft.com/office/drawing/2014/main" id="{59B15A29-C251-0BA7-D842-0A678F64FDE9}"/>
                    </a:ext>
                  </a:extLst>
                </p14:cNvPr>
                <p14:cNvContentPartPr/>
                <p14:nvPr/>
              </p14:nvContentPartPr>
              <p14:xfrm>
                <a:off x="3438194" y="5291502"/>
                <a:ext cx="38520" cy="62640"/>
              </p14:xfrm>
            </p:contentPart>
          </mc:Choice>
          <mc:Fallback xmlns="">
            <p:pic>
              <p:nvPicPr>
                <p:cNvPr id="4300" name="Ink 4299">
                  <a:extLst>
                    <a:ext uri="{FF2B5EF4-FFF2-40B4-BE49-F238E27FC236}">
                      <a16:creationId xmlns:a16="http://schemas.microsoft.com/office/drawing/2014/main" id="{59B15A29-C251-0BA7-D842-0A678F64FDE9}"/>
                    </a:ext>
                  </a:extLst>
                </p:cNvPr>
                <p:cNvPicPr/>
                <p:nvPr/>
              </p:nvPicPr>
              <p:blipFill>
                <a:blip r:embed="rId7247"/>
                <a:stretch>
                  <a:fillRect/>
                </a:stretch>
              </p:blipFill>
              <p:spPr>
                <a:xfrm>
                  <a:off x="3420554" y="5273862"/>
                  <a:ext cx="741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8">
              <p14:nvContentPartPr>
                <p14:cNvPr id="4301" name="Ink 4300">
                  <a:extLst>
                    <a:ext uri="{FF2B5EF4-FFF2-40B4-BE49-F238E27FC236}">
                      <a16:creationId xmlns:a16="http://schemas.microsoft.com/office/drawing/2014/main" id="{7C7F3CE0-ED2E-FD76-AA8B-23E5B54EE5CA}"/>
                    </a:ext>
                  </a:extLst>
                </p14:cNvPr>
                <p14:cNvContentPartPr/>
                <p14:nvPr/>
              </p14:nvContentPartPr>
              <p14:xfrm>
                <a:off x="3299954" y="5655102"/>
                <a:ext cx="5400" cy="16920"/>
              </p14:xfrm>
            </p:contentPart>
          </mc:Choice>
          <mc:Fallback xmlns="">
            <p:pic>
              <p:nvPicPr>
                <p:cNvPr id="4301" name="Ink 4300">
                  <a:extLst>
                    <a:ext uri="{FF2B5EF4-FFF2-40B4-BE49-F238E27FC236}">
                      <a16:creationId xmlns:a16="http://schemas.microsoft.com/office/drawing/2014/main" id="{7C7F3CE0-ED2E-FD76-AA8B-23E5B54EE5CA}"/>
                    </a:ext>
                  </a:extLst>
                </p:cNvPr>
                <p:cNvPicPr/>
                <p:nvPr/>
              </p:nvPicPr>
              <p:blipFill>
                <a:blip r:embed="rId7249"/>
                <a:stretch>
                  <a:fillRect/>
                </a:stretch>
              </p:blipFill>
              <p:spPr>
                <a:xfrm>
                  <a:off x="3282314" y="5637102"/>
                  <a:ext cx="410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0">
              <p14:nvContentPartPr>
                <p14:cNvPr id="4317" name="Ink 4316">
                  <a:extLst>
                    <a:ext uri="{FF2B5EF4-FFF2-40B4-BE49-F238E27FC236}">
                      <a16:creationId xmlns:a16="http://schemas.microsoft.com/office/drawing/2014/main" id="{0B5602D5-4949-F869-C875-539DC68DE0D0}"/>
                    </a:ext>
                  </a:extLst>
                </p14:cNvPr>
                <p14:cNvContentPartPr/>
                <p14:nvPr/>
              </p14:nvContentPartPr>
              <p14:xfrm>
                <a:off x="3003314" y="5530542"/>
                <a:ext cx="4680" cy="8640"/>
              </p14:xfrm>
            </p:contentPart>
          </mc:Choice>
          <mc:Fallback xmlns="">
            <p:pic>
              <p:nvPicPr>
                <p:cNvPr id="4317" name="Ink 4316">
                  <a:extLst>
                    <a:ext uri="{FF2B5EF4-FFF2-40B4-BE49-F238E27FC236}">
                      <a16:creationId xmlns:a16="http://schemas.microsoft.com/office/drawing/2014/main" id="{0B5602D5-4949-F869-C875-539DC68DE0D0}"/>
                    </a:ext>
                  </a:extLst>
                </p:cNvPr>
                <p:cNvPicPr/>
                <p:nvPr/>
              </p:nvPicPr>
              <p:blipFill>
                <a:blip r:embed="rId7251"/>
                <a:stretch>
                  <a:fillRect/>
                </a:stretch>
              </p:blipFill>
              <p:spPr>
                <a:xfrm>
                  <a:off x="2985674" y="5512542"/>
                  <a:ext cx="40320" cy="4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52">
            <p14:nvContentPartPr>
              <p14:cNvPr id="4319" name="Ink 4318">
                <a:extLst>
                  <a:ext uri="{FF2B5EF4-FFF2-40B4-BE49-F238E27FC236}">
                    <a16:creationId xmlns:a16="http://schemas.microsoft.com/office/drawing/2014/main" id="{33E41984-DBFD-3D9D-80E4-4CF4D12287B1}"/>
                  </a:ext>
                </a:extLst>
              </p14:cNvPr>
              <p14:cNvContentPartPr/>
              <p14:nvPr/>
            </p14:nvContentPartPr>
            <p14:xfrm>
              <a:off x="3226514" y="3593742"/>
              <a:ext cx="3600" cy="13320"/>
            </p14:xfrm>
          </p:contentPart>
        </mc:Choice>
        <mc:Fallback xmlns="">
          <p:pic>
            <p:nvPicPr>
              <p:cNvPr id="4319" name="Ink 4318">
                <a:extLst>
                  <a:ext uri="{FF2B5EF4-FFF2-40B4-BE49-F238E27FC236}">
                    <a16:creationId xmlns:a16="http://schemas.microsoft.com/office/drawing/2014/main" id="{33E41984-DBFD-3D9D-80E4-4CF4D12287B1}"/>
                  </a:ext>
                </a:extLst>
              </p:cNvPr>
              <p:cNvPicPr/>
              <p:nvPr/>
            </p:nvPicPr>
            <p:blipFill>
              <a:blip r:embed="rId7253"/>
              <a:stretch>
                <a:fillRect/>
              </a:stretch>
            </p:blipFill>
            <p:spPr>
              <a:xfrm>
                <a:off x="3208874" y="3575742"/>
                <a:ext cx="3924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54">
            <p14:nvContentPartPr>
              <p14:cNvPr id="4320" name="Ink 4319">
                <a:extLst>
                  <a:ext uri="{FF2B5EF4-FFF2-40B4-BE49-F238E27FC236}">
                    <a16:creationId xmlns:a16="http://schemas.microsoft.com/office/drawing/2014/main" id="{F2BDC800-A824-49C5-017A-7B5A7FF7B200}"/>
                  </a:ext>
                </a:extLst>
              </p14:cNvPr>
              <p14:cNvContentPartPr/>
              <p14:nvPr/>
            </p14:nvContentPartPr>
            <p14:xfrm>
              <a:off x="5266025" y="7020917"/>
              <a:ext cx="1116360" cy="304200"/>
            </p14:xfrm>
          </p:contentPart>
        </mc:Choice>
        <mc:Fallback xmlns="">
          <p:pic>
            <p:nvPicPr>
              <p:cNvPr id="4320" name="Ink 4319">
                <a:extLst>
                  <a:ext uri="{FF2B5EF4-FFF2-40B4-BE49-F238E27FC236}">
                    <a16:creationId xmlns:a16="http://schemas.microsoft.com/office/drawing/2014/main" id="{F2BDC800-A824-49C5-017A-7B5A7FF7B200}"/>
                  </a:ext>
                </a:extLst>
              </p:cNvPr>
              <p:cNvPicPr/>
              <p:nvPr/>
            </p:nvPicPr>
            <p:blipFill>
              <a:blip r:embed="rId7255"/>
              <a:stretch>
                <a:fillRect/>
              </a:stretch>
            </p:blipFill>
            <p:spPr>
              <a:xfrm>
                <a:off x="5248385" y="7003277"/>
                <a:ext cx="1152000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56">
            <p14:nvContentPartPr>
              <p14:cNvPr id="4321" name="Ink 4320">
                <a:extLst>
                  <a:ext uri="{FF2B5EF4-FFF2-40B4-BE49-F238E27FC236}">
                    <a16:creationId xmlns:a16="http://schemas.microsoft.com/office/drawing/2014/main" id="{F15F45F8-5775-6C42-32D7-A724220418B6}"/>
                  </a:ext>
                </a:extLst>
              </p14:cNvPr>
              <p14:cNvContentPartPr/>
              <p14:nvPr/>
            </p14:nvContentPartPr>
            <p14:xfrm>
              <a:off x="4864265" y="7229717"/>
              <a:ext cx="3960" cy="6480"/>
            </p14:xfrm>
          </p:contentPart>
        </mc:Choice>
        <mc:Fallback xmlns="">
          <p:pic>
            <p:nvPicPr>
              <p:cNvPr id="4321" name="Ink 4320">
                <a:extLst>
                  <a:ext uri="{FF2B5EF4-FFF2-40B4-BE49-F238E27FC236}">
                    <a16:creationId xmlns:a16="http://schemas.microsoft.com/office/drawing/2014/main" id="{F15F45F8-5775-6C42-32D7-A724220418B6}"/>
                  </a:ext>
                </a:extLst>
              </p:cNvPr>
              <p:cNvPicPr/>
              <p:nvPr/>
            </p:nvPicPr>
            <p:blipFill>
              <a:blip r:embed="rId7257"/>
              <a:stretch>
                <a:fillRect/>
              </a:stretch>
            </p:blipFill>
            <p:spPr>
              <a:xfrm>
                <a:off x="4846625" y="7212077"/>
                <a:ext cx="3960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58">
            <p14:nvContentPartPr>
              <p14:cNvPr id="4322" name="Ink 4321">
                <a:extLst>
                  <a:ext uri="{FF2B5EF4-FFF2-40B4-BE49-F238E27FC236}">
                    <a16:creationId xmlns:a16="http://schemas.microsoft.com/office/drawing/2014/main" id="{4AA99D8C-CB00-78B7-1E93-705A378A036E}"/>
                  </a:ext>
                </a:extLst>
              </p14:cNvPr>
              <p14:cNvContentPartPr/>
              <p14:nvPr/>
            </p14:nvContentPartPr>
            <p14:xfrm>
              <a:off x="6269480" y="7661828"/>
              <a:ext cx="18360" cy="15840"/>
            </p14:xfrm>
          </p:contentPart>
        </mc:Choice>
        <mc:Fallback xmlns="">
          <p:pic>
            <p:nvPicPr>
              <p:cNvPr id="4322" name="Ink 4321">
                <a:extLst>
                  <a:ext uri="{FF2B5EF4-FFF2-40B4-BE49-F238E27FC236}">
                    <a16:creationId xmlns:a16="http://schemas.microsoft.com/office/drawing/2014/main" id="{4AA99D8C-CB00-78B7-1E93-705A378A036E}"/>
                  </a:ext>
                </a:extLst>
              </p:cNvPr>
              <p:cNvPicPr/>
              <p:nvPr/>
            </p:nvPicPr>
            <p:blipFill>
              <a:blip r:embed="rId7259"/>
              <a:stretch>
                <a:fillRect/>
              </a:stretch>
            </p:blipFill>
            <p:spPr>
              <a:xfrm>
                <a:off x="6251480" y="7643828"/>
                <a:ext cx="54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60">
            <p14:nvContentPartPr>
              <p14:cNvPr id="4323" name="Ink 4322">
                <a:extLst>
                  <a:ext uri="{FF2B5EF4-FFF2-40B4-BE49-F238E27FC236}">
                    <a16:creationId xmlns:a16="http://schemas.microsoft.com/office/drawing/2014/main" id="{CF943F7D-12DC-16F1-3E23-A358112366D8}"/>
                  </a:ext>
                </a:extLst>
              </p14:cNvPr>
              <p14:cNvContentPartPr/>
              <p14:nvPr/>
            </p14:nvContentPartPr>
            <p14:xfrm>
              <a:off x="5171120" y="7829948"/>
              <a:ext cx="1080" cy="9000"/>
            </p14:xfrm>
          </p:contentPart>
        </mc:Choice>
        <mc:Fallback xmlns="">
          <p:pic>
            <p:nvPicPr>
              <p:cNvPr id="4323" name="Ink 4322">
                <a:extLst>
                  <a:ext uri="{FF2B5EF4-FFF2-40B4-BE49-F238E27FC236}">
                    <a16:creationId xmlns:a16="http://schemas.microsoft.com/office/drawing/2014/main" id="{CF943F7D-12DC-16F1-3E23-A358112366D8}"/>
                  </a:ext>
                </a:extLst>
              </p:cNvPr>
              <p:cNvPicPr/>
              <p:nvPr/>
            </p:nvPicPr>
            <p:blipFill>
              <a:blip r:embed="rId7261"/>
              <a:stretch>
                <a:fillRect/>
              </a:stretch>
            </p:blipFill>
            <p:spPr>
              <a:xfrm>
                <a:off x="5153480" y="7812308"/>
                <a:ext cx="36720" cy="4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326" name="Group 4325">
            <a:extLst>
              <a:ext uri="{FF2B5EF4-FFF2-40B4-BE49-F238E27FC236}">
                <a16:creationId xmlns:a16="http://schemas.microsoft.com/office/drawing/2014/main" id="{5B3F527A-B5E7-E7A3-0D17-E1AFA3A32762}"/>
              </a:ext>
            </a:extLst>
          </p:cNvPr>
          <p:cNvGrpSpPr/>
          <p:nvPr/>
        </p:nvGrpSpPr>
        <p:grpSpPr>
          <a:xfrm>
            <a:off x="4563800" y="7915268"/>
            <a:ext cx="38160" cy="550440"/>
            <a:chOff x="4563800" y="7915268"/>
            <a:chExt cx="38160" cy="55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62">
              <p14:nvContentPartPr>
                <p14:cNvPr id="4324" name="Ink 4323">
                  <a:extLst>
                    <a:ext uri="{FF2B5EF4-FFF2-40B4-BE49-F238E27FC236}">
                      <a16:creationId xmlns:a16="http://schemas.microsoft.com/office/drawing/2014/main" id="{A0A1B3A5-2A8A-123F-7110-161F8DC87EEA}"/>
                    </a:ext>
                  </a:extLst>
                </p14:cNvPr>
                <p14:cNvContentPartPr/>
                <p14:nvPr/>
              </p14:nvContentPartPr>
              <p14:xfrm>
                <a:off x="4563800" y="7915268"/>
                <a:ext cx="25200" cy="427320"/>
              </p14:xfrm>
            </p:contentPart>
          </mc:Choice>
          <mc:Fallback xmlns="">
            <p:pic>
              <p:nvPicPr>
                <p:cNvPr id="4324" name="Ink 4323">
                  <a:extLst>
                    <a:ext uri="{FF2B5EF4-FFF2-40B4-BE49-F238E27FC236}">
                      <a16:creationId xmlns:a16="http://schemas.microsoft.com/office/drawing/2014/main" id="{A0A1B3A5-2A8A-123F-7110-161F8DC87EEA}"/>
                    </a:ext>
                  </a:extLst>
                </p:cNvPr>
                <p:cNvPicPr/>
                <p:nvPr/>
              </p:nvPicPr>
              <p:blipFill>
                <a:blip r:embed="rId7263"/>
                <a:stretch>
                  <a:fillRect/>
                </a:stretch>
              </p:blipFill>
              <p:spPr>
                <a:xfrm>
                  <a:off x="4546160" y="7897628"/>
                  <a:ext cx="6084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4">
              <p14:nvContentPartPr>
                <p14:cNvPr id="4325" name="Ink 4324">
                  <a:extLst>
                    <a:ext uri="{FF2B5EF4-FFF2-40B4-BE49-F238E27FC236}">
                      <a16:creationId xmlns:a16="http://schemas.microsoft.com/office/drawing/2014/main" id="{2E071EC4-60EF-198E-6B07-EDA30DC37456}"/>
                    </a:ext>
                  </a:extLst>
                </p14:cNvPr>
                <p14:cNvContentPartPr/>
                <p14:nvPr/>
              </p14:nvContentPartPr>
              <p14:xfrm>
                <a:off x="4590440" y="8447348"/>
                <a:ext cx="11520" cy="18360"/>
              </p14:xfrm>
            </p:contentPart>
          </mc:Choice>
          <mc:Fallback xmlns="">
            <p:pic>
              <p:nvPicPr>
                <p:cNvPr id="4325" name="Ink 4324">
                  <a:extLst>
                    <a:ext uri="{FF2B5EF4-FFF2-40B4-BE49-F238E27FC236}">
                      <a16:creationId xmlns:a16="http://schemas.microsoft.com/office/drawing/2014/main" id="{2E071EC4-60EF-198E-6B07-EDA30DC37456}"/>
                    </a:ext>
                  </a:extLst>
                </p:cNvPr>
                <p:cNvPicPr/>
                <p:nvPr/>
              </p:nvPicPr>
              <p:blipFill>
                <a:blip r:embed="rId7265"/>
                <a:stretch>
                  <a:fillRect/>
                </a:stretch>
              </p:blipFill>
              <p:spPr>
                <a:xfrm>
                  <a:off x="4572800" y="8429348"/>
                  <a:ext cx="47160" cy="5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66">
            <p14:nvContentPartPr>
              <p14:cNvPr id="4327" name="Ink 4326">
                <a:extLst>
                  <a:ext uri="{FF2B5EF4-FFF2-40B4-BE49-F238E27FC236}">
                    <a16:creationId xmlns:a16="http://schemas.microsoft.com/office/drawing/2014/main" id="{99813833-9DF2-DB1C-3C69-54890BC51A20}"/>
                  </a:ext>
                </a:extLst>
              </p14:cNvPr>
              <p14:cNvContentPartPr/>
              <p14:nvPr/>
            </p14:nvContentPartPr>
            <p14:xfrm>
              <a:off x="3969440" y="7878188"/>
              <a:ext cx="15120" cy="5760"/>
            </p14:xfrm>
          </p:contentPart>
        </mc:Choice>
        <mc:Fallback xmlns="">
          <p:pic>
            <p:nvPicPr>
              <p:cNvPr id="4327" name="Ink 4326">
                <a:extLst>
                  <a:ext uri="{FF2B5EF4-FFF2-40B4-BE49-F238E27FC236}">
                    <a16:creationId xmlns:a16="http://schemas.microsoft.com/office/drawing/2014/main" id="{99813833-9DF2-DB1C-3C69-54890BC51A20}"/>
                  </a:ext>
                </a:extLst>
              </p:cNvPr>
              <p:cNvPicPr/>
              <p:nvPr/>
            </p:nvPicPr>
            <p:blipFill>
              <a:blip r:embed="rId7267"/>
              <a:stretch>
                <a:fillRect/>
              </a:stretch>
            </p:blipFill>
            <p:spPr>
              <a:xfrm>
                <a:off x="3951800" y="7860548"/>
                <a:ext cx="5076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68">
            <p14:nvContentPartPr>
              <p14:cNvPr id="4328" name="Ink 4327">
                <a:extLst>
                  <a:ext uri="{FF2B5EF4-FFF2-40B4-BE49-F238E27FC236}">
                    <a16:creationId xmlns:a16="http://schemas.microsoft.com/office/drawing/2014/main" id="{D16BF10E-ED46-F062-DF04-D790EA59C5B5}"/>
                  </a:ext>
                </a:extLst>
              </p14:cNvPr>
              <p14:cNvContentPartPr/>
              <p14:nvPr/>
            </p14:nvContentPartPr>
            <p14:xfrm>
              <a:off x="3599000" y="8219108"/>
              <a:ext cx="3600" cy="6840"/>
            </p14:xfrm>
          </p:contentPart>
        </mc:Choice>
        <mc:Fallback xmlns="">
          <p:pic>
            <p:nvPicPr>
              <p:cNvPr id="4328" name="Ink 4327">
                <a:extLst>
                  <a:ext uri="{FF2B5EF4-FFF2-40B4-BE49-F238E27FC236}">
                    <a16:creationId xmlns:a16="http://schemas.microsoft.com/office/drawing/2014/main" id="{D16BF10E-ED46-F062-DF04-D790EA59C5B5}"/>
                  </a:ext>
                </a:extLst>
              </p:cNvPr>
              <p:cNvPicPr/>
              <p:nvPr/>
            </p:nvPicPr>
            <p:blipFill>
              <a:blip r:embed="rId7269"/>
              <a:stretch>
                <a:fillRect/>
              </a:stretch>
            </p:blipFill>
            <p:spPr>
              <a:xfrm>
                <a:off x="3581360" y="8201108"/>
                <a:ext cx="3924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70">
            <p14:nvContentPartPr>
              <p14:cNvPr id="4329" name="Ink 4328">
                <a:extLst>
                  <a:ext uri="{FF2B5EF4-FFF2-40B4-BE49-F238E27FC236}">
                    <a16:creationId xmlns:a16="http://schemas.microsoft.com/office/drawing/2014/main" id="{9053DC1E-832F-4DD8-594E-466886AD596A}"/>
                  </a:ext>
                </a:extLst>
              </p14:cNvPr>
              <p14:cNvContentPartPr/>
              <p14:nvPr/>
            </p14:nvContentPartPr>
            <p14:xfrm>
              <a:off x="4974920" y="8415668"/>
              <a:ext cx="7920" cy="13320"/>
            </p14:xfrm>
          </p:contentPart>
        </mc:Choice>
        <mc:Fallback xmlns="">
          <p:pic>
            <p:nvPicPr>
              <p:cNvPr id="4329" name="Ink 4328">
                <a:extLst>
                  <a:ext uri="{FF2B5EF4-FFF2-40B4-BE49-F238E27FC236}">
                    <a16:creationId xmlns:a16="http://schemas.microsoft.com/office/drawing/2014/main" id="{9053DC1E-832F-4DD8-594E-466886AD596A}"/>
                  </a:ext>
                </a:extLst>
              </p:cNvPr>
              <p:cNvPicPr/>
              <p:nvPr/>
            </p:nvPicPr>
            <p:blipFill>
              <a:blip r:embed="rId7271"/>
              <a:stretch>
                <a:fillRect/>
              </a:stretch>
            </p:blipFill>
            <p:spPr>
              <a:xfrm>
                <a:off x="4957280" y="8398028"/>
                <a:ext cx="4356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72">
            <p14:nvContentPartPr>
              <p14:cNvPr id="4330" name="Ink 4329">
                <a:extLst>
                  <a:ext uri="{FF2B5EF4-FFF2-40B4-BE49-F238E27FC236}">
                    <a16:creationId xmlns:a16="http://schemas.microsoft.com/office/drawing/2014/main" id="{4FFC9FD4-2B8C-B794-8E1C-519D8C5E6DA8}"/>
                  </a:ext>
                </a:extLst>
              </p14:cNvPr>
              <p14:cNvContentPartPr/>
              <p14:nvPr/>
            </p14:nvContentPartPr>
            <p14:xfrm>
              <a:off x="5878520" y="8298668"/>
              <a:ext cx="7920" cy="17280"/>
            </p14:xfrm>
          </p:contentPart>
        </mc:Choice>
        <mc:Fallback xmlns="">
          <p:pic>
            <p:nvPicPr>
              <p:cNvPr id="4330" name="Ink 4329">
                <a:extLst>
                  <a:ext uri="{FF2B5EF4-FFF2-40B4-BE49-F238E27FC236}">
                    <a16:creationId xmlns:a16="http://schemas.microsoft.com/office/drawing/2014/main" id="{4FFC9FD4-2B8C-B794-8E1C-519D8C5E6DA8}"/>
                  </a:ext>
                </a:extLst>
              </p:cNvPr>
              <p:cNvPicPr/>
              <p:nvPr/>
            </p:nvPicPr>
            <p:blipFill>
              <a:blip r:embed="rId7273"/>
              <a:stretch>
                <a:fillRect/>
              </a:stretch>
            </p:blipFill>
            <p:spPr>
              <a:xfrm>
                <a:off x="5860880" y="8281028"/>
                <a:ext cx="4356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74">
            <p14:nvContentPartPr>
              <p14:cNvPr id="4331" name="Ink 4330">
                <a:extLst>
                  <a:ext uri="{FF2B5EF4-FFF2-40B4-BE49-F238E27FC236}">
                    <a16:creationId xmlns:a16="http://schemas.microsoft.com/office/drawing/2014/main" id="{8AFC8E8F-7924-A34B-907D-7FD1950D02D8}"/>
                  </a:ext>
                </a:extLst>
              </p14:cNvPr>
              <p14:cNvContentPartPr/>
              <p14:nvPr/>
            </p14:nvContentPartPr>
            <p14:xfrm>
              <a:off x="5562440" y="7549148"/>
              <a:ext cx="18360" cy="3600"/>
            </p14:xfrm>
          </p:contentPart>
        </mc:Choice>
        <mc:Fallback xmlns="">
          <p:pic>
            <p:nvPicPr>
              <p:cNvPr id="4331" name="Ink 4330">
                <a:extLst>
                  <a:ext uri="{FF2B5EF4-FFF2-40B4-BE49-F238E27FC236}">
                    <a16:creationId xmlns:a16="http://schemas.microsoft.com/office/drawing/2014/main" id="{8AFC8E8F-7924-A34B-907D-7FD1950D02D8}"/>
                  </a:ext>
                </a:extLst>
              </p:cNvPr>
              <p:cNvPicPr/>
              <p:nvPr/>
            </p:nvPicPr>
            <p:blipFill>
              <a:blip r:embed="rId7275"/>
              <a:stretch>
                <a:fillRect/>
              </a:stretch>
            </p:blipFill>
            <p:spPr>
              <a:xfrm>
                <a:off x="5544800" y="7531508"/>
                <a:ext cx="540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76">
            <p14:nvContentPartPr>
              <p14:cNvPr id="4332" name="Ink 4331">
                <a:extLst>
                  <a:ext uri="{FF2B5EF4-FFF2-40B4-BE49-F238E27FC236}">
                    <a16:creationId xmlns:a16="http://schemas.microsoft.com/office/drawing/2014/main" id="{8A019644-62A6-DFDF-32D1-C99571430A84}"/>
                  </a:ext>
                </a:extLst>
              </p14:cNvPr>
              <p14:cNvContentPartPr/>
              <p14:nvPr/>
            </p14:nvContentPartPr>
            <p14:xfrm>
              <a:off x="5766200" y="7192028"/>
              <a:ext cx="9360" cy="1440"/>
            </p14:xfrm>
          </p:contentPart>
        </mc:Choice>
        <mc:Fallback xmlns="">
          <p:pic>
            <p:nvPicPr>
              <p:cNvPr id="4332" name="Ink 4331">
                <a:extLst>
                  <a:ext uri="{FF2B5EF4-FFF2-40B4-BE49-F238E27FC236}">
                    <a16:creationId xmlns:a16="http://schemas.microsoft.com/office/drawing/2014/main" id="{8A019644-62A6-DFDF-32D1-C99571430A84}"/>
                  </a:ext>
                </a:extLst>
              </p:cNvPr>
              <p:cNvPicPr/>
              <p:nvPr/>
            </p:nvPicPr>
            <p:blipFill>
              <a:blip r:embed="rId7277"/>
              <a:stretch>
                <a:fillRect/>
              </a:stretch>
            </p:blipFill>
            <p:spPr>
              <a:xfrm>
                <a:off x="5748560" y="7174028"/>
                <a:ext cx="450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78">
            <p14:nvContentPartPr>
              <p14:cNvPr id="4333" name="Ink 4332">
                <a:extLst>
                  <a:ext uri="{FF2B5EF4-FFF2-40B4-BE49-F238E27FC236}">
                    <a16:creationId xmlns:a16="http://schemas.microsoft.com/office/drawing/2014/main" id="{035C9DA7-701A-A0E5-9346-33771E46A4D2}"/>
                  </a:ext>
                </a:extLst>
              </p14:cNvPr>
              <p14:cNvContentPartPr/>
              <p14:nvPr/>
            </p14:nvContentPartPr>
            <p14:xfrm>
              <a:off x="5891120" y="7878548"/>
              <a:ext cx="4320" cy="9720"/>
            </p14:xfrm>
          </p:contentPart>
        </mc:Choice>
        <mc:Fallback xmlns="">
          <p:pic>
            <p:nvPicPr>
              <p:cNvPr id="4333" name="Ink 4332">
                <a:extLst>
                  <a:ext uri="{FF2B5EF4-FFF2-40B4-BE49-F238E27FC236}">
                    <a16:creationId xmlns:a16="http://schemas.microsoft.com/office/drawing/2014/main" id="{035C9DA7-701A-A0E5-9346-33771E46A4D2}"/>
                  </a:ext>
                </a:extLst>
              </p:cNvPr>
              <p:cNvPicPr/>
              <p:nvPr/>
            </p:nvPicPr>
            <p:blipFill>
              <a:blip r:embed="rId7279"/>
              <a:stretch>
                <a:fillRect/>
              </a:stretch>
            </p:blipFill>
            <p:spPr>
              <a:xfrm>
                <a:off x="5873480" y="7860908"/>
                <a:ext cx="3996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80">
            <p14:nvContentPartPr>
              <p14:cNvPr id="4334" name="Ink 4333">
                <a:extLst>
                  <a:ext uri="{FF2B5EF4-FFF2-40B4-BE49-F238E27FC236}">
                    <a16:creationId xmlns:a16="http://schemas.microsoft.com/office/drawing/2014/main" id="{17FAC7A8-71D3-6757-5D2C-6502D4BFD34D}"/>
                  </a:ext>
                </a:extLst>
              </p14:cNvPr>
              <p14:cNvContentPartPr/>
              <p14:nvPr/>
            </p14:nvContentPartPr>
            <p14:xfrm>
              <a:off x="1962080" y="7975748"/>
              <a:ext cx="5760" cy="1800"/>
            </p14:xfrm>
          </p:contentPart>
        </mc:Choice>
        <mc:Fallback xmlns="">
          <p:pic>
            <p:nvPicPr>
              <p:cNvPr id="4334" name="Ink 4333">
                <a:extLst>
                  <a:ext uri="{FF2B5EF4-FFF2-40B4-BE49-F238E27FC236}">
                    <a16:creationId xmlns:a16="http://schemas.microsoft.com/office/drawing/2014/main" id="{17FAC7A8-71D3-6757-5D2C-6502D4BFD34D}"/>
                  </a:ext>
                </a:extLst>
              </p:cNvPr>
              <p:cNvPicPr/>
              <p:nvPr/>
            </p:nvPicPr>
            <p:blipFill>
              <a:blip r:embed="rId7281"/>
              <a:stretch>
                <a:fillRect/>
              </a:stretch>
            </p:blipFill>
            <p:spPr>
              <a:xfrm>
                <a:off x="1944080" y="7958108"/>
                <a:ext cx="4140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82">
            <p14:nvContentPartPr>
              <p14:cNvPr id="4335" name="Ink 4334">
                <a:extLst>
                  <a:ext uri="{FF2B5EF4-FFF2-40B4-BE49-F238E27FC236}">
                    <a16:creationId xmlns:a16="http://schemas.microsoft.com/office/drawing/2014/main" id="{AEA36934-6D1A-C8D3-4383-5AAB1786AD67}"/>
                  </a:ext>
                </a:extLst>
              </p14:cNvPr>
              <p14:cNvContentPartPr/>
              <p14:nvPr/>
            </p14:nvContentPartPr>
            <p14:xfrm>
              <a:off x="2354120" y="7908428"/>
              <a:ext cx="720" cy="2880"/>
            </p14:xfrm>
          </p:contentPart>
        </mc:Choice>
        <mc:Fallback xmlns="">
          <p:pic>
            <p:nvPicPr>
              <p:cNvPr id="4335" name="Ink 4334">
                <a:extLst>
                  <a:ext uri="{FF2B5EF4-FFF2-40B4-BE49-F238E27FC236}">
                    <a16:creationId xmlns:a16="http://schemas.microsoft.com/office/drawing/2014/main" id="{AEA36934-6D1A-C8D3-4383-5AAB1786AD67}"/>
                  </a:ext>
                </a:extLst>
              </p:cNvPr>
              <p:cNvPicPr/>
              <p:nvPr/>
            </p:nvPicPr>
            <p:blipFill>
              <a:blip r:embed="rId7283"/>
              <a:stretch>
                <a:fillRect/>
              </a:stretch>
            </p:blipFill>
            <p:spPr>
              <a:xfrm>
                <a:off x="2336480" y="7890788"/>
                <a:ext cx="3636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84">
            <p14:nvContentPartPr>
              <p14:cNvPr id="4336" name="Ink 4335">
                <a:extLst>
                  <a:ext uri="{FF2B5EF4-FFF2-40B4-BE49-F238E27FC236}">
                    <a16:creationId xmlns:a16="http://schemas.microsoft.com/office/drawing/2014/main" id="{D043D386-6D1D-F286-08E4-8AD32011B0FF}"/>
                  </a:ext>
                </a:extLst>
              </p14:cNvPr>
              <p14:cNvContentPartPr/>
              <p14:nvPr/>
            </p14:nvContentPartPr>
            <p14:xfrm>
              <a:off x="2486960" y="8570828"/>
              <a:ext cx="3960" cy="5760"/>
            </p14:xfrm>
          </p:contentPart>
        </mc:Choice>
        <mc:Fallback xmlns="">
          <p:pic>
            <p:nvPicPr>
              <p:cNvPr id="4336" name="Ink 4335">
                <a:extLst>
                  <a:ext uri="{FF2B5EF4-FFF2-40B4-BE49-F238E27FC236}">
                    <a16:creationId xmlns:a16="http://schemas.microsoft.com/office/drawing/2014/main" id="{D043D386-6D1D-F286-08E4-8AD32011B0FF}"/>
                  </a:ext>
                </a:extLst>
              </p:cNvPr>
              <p:cNvPicPr/>
              <p:nvPr/>
            </p:nvPicPr>
            <p:blipFill>
              <a:blip r:embed="rId7285"/>
              <a:stretch>
                <a:fillRect/>
              </a:stretch>
            </p:blipFill>
            <p:spPr>
              <a:xfrm>
                <a:off x="2468960" y="8552828"/>
                <a:ext cx="3960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86">
            <p14:nvContentPartPr>
              <p14:cNvPr id="4337" name="Ink 4336">
                <a:extLst>
                  <a:ext uri="{FF2B5EF4-FFF2-40B4-BE49-F238E27FC236}">
                    <a16:creationId xmlns:a16="http://schemas.microsoft.com/office/drawing/2014/main" id="{8AA609A1-C9CA-3A74-D3B5-BC75B6827A9C}"/>
                  </a:ext>
                </a:extLst>
              </p14:cNvPr>
              <p14:cNvContentPartPr/>
              <p14:nvPr/>
            </p14:nvContentPartPr>
            <p14:xfrm>
              <a:off x="3425480" y="8487308"/>
              <a:ext cx="3600" cy="4680"/>
            </p14:xfrm>
          </p:contentPart>
        </mc:Choice>
        <mc:Fallback xmlns="">
          <p:pic>
            <p:nvPicPr>
              <p:cNvPr id="4337" name="Ink 4336">
                <a:extLst>
                  <a:ext uri="{FF2B5EF4-FFF2-40B4-BE49-F238E27FC236}">
                    <a16:creationId xmlns:a16="http://schemas.microsoft.com/office/drawing/2014/main" id="{8AA609A1-C9CA-3A74-D3B5-BC75B6827A9C}"/>
                  </a:ext>
                </a:extLst>
              </p:cNvPr>
              <p:cNvPicPr/>
              <p:nvPr/>
            </p:nvPicPr>
            <p:blipFill>
              <a:blip r:embed="rId7287"/>
              <a:stretch>
                <a:fillRect/>
              </a:stretch>
            </p:blipFill>
            <p:spPr>
              <a:xfrm>
                <a:off x="3407840" y="8469668"/>
                <a:ext cx="392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88">
            <p14:nvContentPartPr>
              <p14:cNvPr id="4338" name="Ink 4337">
                <a:extLst>
                  <a:ext uri="{FF2B5EF4-FFF2-40B4-BE49-F238E27FC236}">
                    <a16:creationId xmlns:a16="http://schemas.microsoft.com/office/drawing/2014/main" id="{58805444-0E26-495E-989D-81B1730E3BB6}"/>
                  </a:ext>
                </a:extLst>
              </p14:cNvPr>
              <p14:cNvContentPartPr/>
              <p14:nvPr/>
            </p14:nvContentPartPr>
            <p14:xfrm>
              <a:off x="1213151" y="8986554"/>
              <a:ext cx="11160" cy="32760"/>
            </p14:xfrm>
          </p:contentPart>
        </mc:Choice>
        <mc:Fallback xmlns="">
          <p:pic>
            <p:nvPicPr>
              <p:cNvPr id="4338" name="Ink 4337">
                <a:extLst>
                  <a:ext uri="{FF2B5EF4-FFF2-40B4-BE49-F238E27FC236}">
                    <a16:creationId xmlns:a16="http://schemas.microsoft.com/office/drawing/2014/main" id="{58805444-0E26-495E-989D-81B1730E3BB6}"/>
                  </a:ext>
                </a:extLst>
              </p:cNvPr>
              <p:cNvPicPr/>
              <p:nvPr/>
            </p:nvPicPr>
            <p:blipFill>
              <a:blip r:embed="rId7289"/>
              <a:stretch>
                <a:fillRect/>
              </a:stretch>
            </p:blipFill>
            <p:spPr>
              <a:xfrm>
                <a:off x="1195151" y="8968554"/>
                <a:ext cx="46800" cy="6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41" name="Group 4340">
            <a:extLst>
              <a:ext uri="{FF2B5EF4-FFF2-40B4-BE49-F238E27FC236}">
                <a16:creationId xmlns:a16="http://schemas.microsoft.com/office/drawing/2014/main" id="{284AE517-4719-7E9A-4198-31DD759E3A74}"/>
              </a:ext>
            </a:extLst>
          </p:cNvPr>
          <p:cNvGrpSpPr/>
          <p:nvPr/>
        </p:nvGrpSpPr>
        <p:grpSpPr>
          <a:xfrm>
            <a:off x="1151591" y="9266634"/>
            <a:ext cx="600120" cy="627840"/>
            <a:chOff x="1151591" y="9266634"/>
            <a:chExt cx="600120" cy="62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90">
              <p14:nvContentPartPr>
                <p14:cNvPr id="4339" name="Ink 4338">
                  <a:extLst>
                    <a:ext uri="{FF2B5EF4-FFF2-40B4-BE49-F238E27FC236}">
                      <a16:creationId xmlns:a16="http://schemas.microsoft.com/office/drawing/2014/main" id="{867ECAAF-8763-029B-8AB6-1EF10FA2CB4C}"/>
                    </a:ext>
                  </a:extLst>
                </p14:cNvPr>
                <p14:cNvContentPartPr/>
                <p14:nvPr/>
              </p14:nvContentPartPr>
              <p14:xfrm>
                <a:off x="1151591" y="9266634"/>
                <a:ext cx="16200" cy="51480"/>
              </p14:xfrm>
            </p:contentPart>
          </mc:Choice>
          <mc:Fallback xmlns="">
            <p:pic>
              <p:nvPicPr>
                <p:cNvPr id="4339" name="Ink 4338">
                  <a:extLst>
                    <a:ext uri="{FF2B5EF4-FFF2-40B4-BE49-F238E27FC236}">
                      <a16:creationId xmlns:a16="http://schemas.microsoft.com/office/drawing/2014/main" id="{867ECAAF-8763-029B-8AB6-1EF10FA2CB4C}"/>
                    </a:ext>
                  </a:extLst>
                </p:cNvPr>
                <p:cNvPicPr/>
                <p:nvPr/>
              </p:nvPicPr>
              <p:blipFill>
                <a:blip r:embed="rId7291"/>
                <a:stretch>
                  <a:fillRect/>
                </a:stretch>
              </p:blipFill>
              <p:spPr>
                <a:xfrm>
                  <a:off x="1133591" y="9248994"/>
                  <a:ext cx="518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2">
              <p14:nvContentPartPr>
                <p14:cNvPr id="4340" name="Ink 4339">
                  <a:extLst>
                    <a:ext uri="{FF2B5EF4-FFF2-40B4-BE49-F238E27FC236}">
                      <a16:creationId xmlns:a16="http://schemas.microsoft.com/office/drawing/2014/main" id="{5FB1E380-BFE2-73DD-4960-51C606552F34}"/>
                    </a:ext>
                  </a:extLst>
                </p14:cNvPr>
                <p14:cNvContentPartPr/>
                <p14:nvPr/>
              </p14:nvContentPartPr>
              <p14:xfrm>
                <a:off x="1332671" y="9432594"/>
                <a:ext cx="419040" cy="461880"/>
              </p14:xfrm>
            </p:contentPart>
          </mc:Choice>
          <mc:Fallback xmlns="">
            <p:pic>
              <p:nvPicPr>
                <p:cNvPr id="4340" name="Ink 4339">
                  <a:extLst>
                    <a:ext uri="{FF2B5EF4-FFF2-40B4-BE49-F238E27FC236}">
                      <a16:creationId xmlns:a16="http://schemas.microsoft.com/office/drawing/2014/main" id="{5FB1E380-BFE2-73DD-4960-51C606552F34}"/>
                    </a:ext>
                  </a:extLst>
                </p:cNvPr>
                <p:cNvPicPr/>
                <p:nvPr/>
              </p:nvPicPr>
              <p:blipFill>
                <a:blip r:embed="rId7293"/>
                <a:stretch>
                  <a:fillRect/>
                </a:stretch>
              </p:blipFill>
              <p:spPr>
                <a:xfrm>
                  <a:off x="1315031" y="9414954"/>
                  <a:ext cx="454680" cy="49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94">
            <p14:nvContentPartPr>
              <p14:cNvPr id="4342" name="Ink 4341">
                <a:extLst>
                  <a:ext uri="{FF2B5EF4-FFF2-40B4-BE49-F238E27FC236}">
                    <a16:creationId xmlns:a16="http://schemas.microsoft.com/office/drawing/2014/main" id="{1A1DA070-58C1-AEFF-F2B7-ED6AB14B66DF}"/>
                  </a:ext>
                </a:extLst>
              </p14:cNvPr>
              <p14:cNvContentPartPr/>
              <p14:nvPr/>
            </p14:nvContentPartPr>
            <p14:xfrm>
              <a:off x="2100911" y="10404234"/>
              <a:ext cx="8280" cy="18720"/>
            </p14:xfrm>
          </p:contentPart>
        </mc:Choice>
        <mc:Fallback xmlns="">
          <p:pic>
            <p:nvPicPr>
              <p:cNvPr id="4342" name="Ink 4341">
                <a:extLst>
                  <a:ext uri="{FF2B5EF4-FFF2-40B4-BE49-F238E27FC236}">
                    <a16:creationId xmlns:a16="http://schemas.microsoft.com/office/drawing/2014/main" id="{1A1DA070-58C1-AEFF-F2B7-ED6AB14B66DF}"/>
                  </a:ext>
                </a:extLst>
              </p:cNvPr>
              <p:cNvPicPr/>
              <p:nvPr/>
            </p:nvPicPr>
            <p:blipFill>
              <a:blip r:embed="rId7295"/>
              <a:stretch>
                <a:fillRect/>
              </a:stretch>
            </p:blipFill>
            <p:spPr>
              <a:xfrm>
                <a:off x="2083271" y="10386234"/>
                <a:ext cx="439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96">
            <p14:nvContentPartPr>
              <p14:cNvPr id="4343" name="Ink 4342">
                <a:extLst>
                  <a:ext uri="{FF2B5EF4-FFF2-40B4-BE49-F238E27FC236}">
                    <a16:creationId xmlns:a16="http://schemas.microsoft.com/office/drawing/2014/main" id="{1D2185FA-0A47-17E8-6B65-B1B80E21D98E}"/>
                  </a:ext>
                </a:extLst>
              </p14:cNvPr>
              <p14:cNvContentPartPr/>
              <p14:nvPr/>
            </p14:nvContentPartPr>
            <p14:xfrm>
              <a:off x="2371991" y="8960994"/>
              <a:ext cx="685080" cy="1185480"/>
            </p14:xfrm>
          </p:contentPart>
        </mc:Choice>
        <mc:Fallback xmlns="">
          <p:pic>
            <p:nvPicPr>
              <p:cNvPr id="4343" name="Ink 4342">
                <a:extLst>
                  <a:ext uri="{FF2B5EF4-FFF2-40B4-BE49-F238E27FC236}">
                    <a16:creationId xmlns:a16="http://schemas.microsoft.com/office/drawing/2014/main" id="{1D2185FA-0A47-17E8-6B65-B1B80E21D98E}"/>
                  </a:ext>
                </a:extLst>
              </p:cNvPr>
              <p:cNvPicPr/>
              <p:nvPr/>
            </p:nvPicPr>
            <p:blipFill>
              <a:blip r:embed="rId7297"/>
              <a:stretch>
                <a:fillRect/>
              </a:stretch>
            </p:blipFill>
            <p:spPr>
              <a:xfrm>
                <a:off x="2353991" y="8942994"/>
                <a:ext cx="720720" cy="122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346" name="Group 4345">
            <a:extLst>
              <a:ext uri="{FF2B5EF4-FFF2-40B4-BE49-F238E27FC236}">
                <a16:creationId xmlns:a16="http://schemas.microsoft.com/office/drawing/2014/main" id="{E2A2FE40-24EA-771E-E97E-162FE5993168}"/>
              </a:ext>
            </a:extLst>
          </p:cNvPr>
          <p:cNvGrpSpPr/>
          <p:nvPr/>
        </p:nvGrpSpPr>
        <p:grpSpPr>
          <a:xfrm>
            <a:off x="4184591" y="8913474"/>
            <a:ext cx="312120" cy="1559160"/>
            <a:chOff x="4184591" y="8913474"/>
            <a:chExt cx="312120" cy="15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98">
              <p14:nvContentPartPr>
                <p14:cNvPr id="4344" name="Ink 4343">
                  <a:extLst>
                    <a:ext uri="{FF2B5EF4-FFF2-40B4-BE49-F238E27FC236}">
                      <a16:creationId xmlns:a16="http://schemas.microsoft.com/office/drawing/2014/main" id="{DE870010-76DB-94F9-C4A7-9AC82C5F4FE3}"/>
                    </a:ext>
                  </a:extLst>
                </p14:cNvPr>
                <p14:cNvContentPartPr/>
                <p14:nvPr/>
              </p14:nvContentPartPr>
              <p14:xfrm>
                <a:off x="4184591" y="10010034"/>
                <a:ext cx="6480" cy="9360"/>
              </p14:xfrm>
            </p:contentPart>
          </mc:Choice>
          <mc:Fallback xmlns="">
            <p:pic>
              <p:nvPicPr>
                <p:cNvPr id="4344" name="Ink 4343">
                  <a:extLst>
                    <a:ext uri="{FF2B5EF4-FFF2-40B4-BE49-F238E27FC236}">
                      <a16:creationId xmlns:a16="http://schemas.microsoft.com/office/drawing/2014/main" id="{DE870010-76DB-94F9-C4A7-9AC82C5F4FE3}"/>
                    </a:ext>
                  </a:extLst>
                </p:cNvPr>
                <p:cNvPicPr/>
                <p:nvPr/>
              </p:nvPicPr>
              <p:blipFill>
                <a:blip r:embed="rId7299"/>
                <a:stretch>
                  <a:fillRect/>
                </a:stretch>
              </p:blipFill>
              <p:spPr>
                <a:xfrm>
                  <a:off x="4166951" y="9992034"/>
                  <a:ext cx="421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0">
              <p14:nvContentPartPr>
                <p14:cNvPr id="4345" name="Ink 4344">
                  <a:extLst>
                    <a:ext uri="{FF2B5EF4-FFF2-40B4-BE49-F238E27FC236}">
                      <a16:creationId xmlns:a16="http://schemas.microsoft.com/office/drawing/2014/main" id="{D46F947F-19A7-61C5-5055-4E2FC527C598}"/>
                    </a:ext>
                  </a:extLst>
                </p14:cNvPr>
                <p14:cNvContentPartPr/>
                <p14:nvPr/>
              </p14:nvContentPartPr>
              <p14:xfrm>
                <a:off x="4341551" y="8913474"/>
                <a:ext cx="155160" cy="1559160"/>
              </p14:xfrm>
            </p:contentPart>
          </mc:Choice>
          <mc:Fallback xmlns="">
            <p:pic>
              <p:nvPicPr>
                <p:cNvPr id="4345" name="Ink 4344">
                  <a:extLst>
                    <a:ext uri="{FF2B5EF4-FFF2-40B4-BE49-F238E27FC236}">
                      <a16:creationId xmlns:a16="http://schemas.microsoft.com/office/drawing/2014/main" id="{D46F947F-19A7-61C5-5055-4E2FC527C598}"/>
                    </a:ext>
                  </a:extLst>
                </p:cNvPr>
                <p:cNvPicPr/>
                <p:nvPr/>
              </p:nvPicPr>
              <p:blipFill>
                <a:blip r:embed="rId7301"/>
                <a:stretch>
                  <a:fillRect/>
                </a:stretch>
              </p:blipFill>
              <p:spPr>
                <a:xfrm>
                  <a:off x="4323551" y="8895834"/>
                  <a:ext cx="190800" cy="159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302">
            <p14:nvContentPartPr>
              <p14:cNvPr id="4347" name="Ink 4346">
                <a:extLst>
                  <a:ext uri="{FF2B5EF4-FFF2-40B4-BE49-F238E27FC236}">
                    <a16:creationId xmlns:a16="http://schemas.microsoft.com/office/drawing/2014/main" id="{9A19A8A6-64DA-1D2C-AD64-CFB5C46DAD3D}"/>
                  </a:ext>
                </a:extLst>
              </p14:cNvPr>
              <p14:cNvContentPartPr/>
              <p14:nvPr/>
            </p14:nvContentPartPr>
            <p14:xfrm>
              <a:off x="4900631" y="9486234"/>
              <a:ext cx="8640" cy="42480"/>
            </p14:xfrm>
          </p:contentPart>
        </mc:Choice>
        <mc:Fallback xmlns="">
          <p:pic>
            <p:nvPicPr>
              <p:cNvPr id="4347" name="Ink 4346">
                <a:extLst>
                  <a:ext uri="{FF2B5EF4-FFF2-40B4-BE49-F238E27FC236}">
                    <a16:creationId xmlns:a16="http://schemas.microsoft.com/office/drawing/2014/main" id="{9A19A8A6-64DA-1D2C-AD64-CFB5C46DAD3D}"/>
                  </a:ext>
                </a:extLst>
              </p:cNvPr>
              <p:cNvPicPr/>
              <p:nvPr/>
            </p:nvPicPr>
            <p:blipFill>
              <a:blip r:embed="rId7303"/>
              <a:stretch>
                <a:fillRect/>
              </a:stretch>
            </p:blipFill>
            <p:spPr>
              <a:xfrm>
                <a:off x="4882991" y="9468234"/>
                <a:ext cx="4428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04">
            <p14:nvContentPartPr>
              <p14:cNvPr id="4348" name="Ink 4347">
                <a:extLst>
                  <a:ext uri="{FF2B5EF4-FFF2-40B4-BE49-F238E27FC236}">
                    <a16:creationId xmlns:a16="http://schemas.microsoft.com/office/drawing/2014/main" id="{BD51E10C-AF30-F6CF-55A4-A1F512CF75E3}"/>
                  </a:ext>
                </a:extLst>
              </p14:cNvPr>
              <p14:cNvContentPartPr/>
              <p14:nvPr/>
            </p14:nvContentPartPr>
            <p14:xfrm>
              <a:off x="5237231" y="9866034"/>
              <a:ext cx="729000" cy="363600"/>
            </p14:xfrm>
          </p:contentPart>
        </mc:Choice>
        <mc:Fallback xmlns="">
          <p:pic>
            <p:nvPicPr>
              <p:cNvPr id="4348" name="Ink 4347">
                <a:extLst>
                  <a:ext uri="{FF2B5EF4-FFF2-40B4-BE49-F238E27FC236}">
                    <a16:creationId xmlns:a16="http://schemas.microsoft.com/office/drawing/2014/main" id="{BD51E10C-AF30-F6CF-55A4-A1F512CF75E3}"/>
                  </a:ext>
                </a:extLst>
              </p:cNvPr>
              <p:cNvPicPr/>
              <p:nvPr/>
            </p:nvPicPr>
            <p:blipFill>
              <a:blip r:embed="rId7305"/>
              <a:stretch>
                <a:fillRect/>
              </a:stretch>
            </p:blipFill>
            <p:spPr>
              <a:xfrm>
                <a:off x="5219231" y="9848034"/>
                <a:ext cx="764640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06">
            <p14:nvContentPartPr>
              <p14:cNvPr id="4349" name="Ink 4348">
                <a:extLst>
                  <a:ext uri="{FF2B5EF4-FFF2-40B4-BE49-F238E27FC236}">
                    <a16:creationId xmlns:a16="http://schemas.microsoft.com/office/drawing/2014/main" id="{00D7A193-819D-4271-C68D-42C5437BE638}"/>
                  </a:ext>
                </a:extLst>
              </p14:cNvPr>
              <p14:cNvContentPartPr/>
              <p14:nvPr/>
            </p14:nvContentPartPr>
            <p14:xfrm>
              <a:off x="348071" y="9530154"/>
              <a:ext cx="12960" cy="10080"/>
            </p14:xfrm>
          </p:contentPart>
        </mc:Choice>
        <mc:Fallback xmlns="">
          <p:pic>
            <p:nvPicPr>
              <p:cNvPr id="4349" name="Ink 4348">
                <a:extLst>
                  <a:ext uri="{FF2B5EF4-FFF2-40B4-BE49-F238E27FC236}">
                    <a16:creationId xmlns:a16="http://schemas.microsoft.com/office/drawing/2014/main" id="{00D7A193-819D-4271-C68D-42C5437BE638}"/>
                  </a:ext>
                </a:extLst>
              </p:cNvPr>
              <p:cNvPicPr/>
              <p:nvPr/>
            </p:nvPicPr>
            <p:blipFill>
              <a:blip r:embed="rId7307"/>
              <a:stretch>
                <a:fillRect/>
              </a:stretch>
            </p:blipFill>
            <p:spPr>
              <a:xfrm>
                <a:off x="330431" y="9512154"/>
                <a:ext cx="4860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08">
            <p14:nvContentPartPr>
              <p14:cNvPr id="4350" name="Ink 4349">
                <a:extLst>
                  <a:ext uri="{FF2B5EF4-FFF2-40B4-BE49-F238E27FC236}">
                    <a16:creationId xmlns:a16="http://schemas.microsoft.com/office/drawing/2014/main" id="{F8B19F1D-71EB-F2C0-934F-7752B6C02A3A}"/>
                  </a:ext>
                </a:extLst>
              </p14:cNvPr>
              <p14:cNvContentPartPr/>
              <p14:nvPr/>
            </p14:nvContentPartPr>
            <p14:xfrm>
              <a:off x="593231" y="10210194"/>
              <a:ext cx="19440" cy="17280"/>
            </p14:xfrm>
          </p:contentPart>
        </mc:Choice>
        <mc:Fallback xmlns="">
          <p:pic>
            <p:nvPicPr>
              <p:cNvPr id="4350" name="Ink 4349">
                <a:extLst>
                  <a:ext uri="{FF2B5EF4-FFF2-40B4-BE49-F238E27FC236}">
                    <a16:creationId xmlns:a16="http://schemas.microsoft.com/office/drawing/2014/main" id="{F8B19F1D-71EB-F2C0-934F-7752B6C02A3A}"/>
                  </a:ext>
                </a:extLst>
              </p:cNvPr>
              <p:cNvPicPr/>
              <p:nvPr/>
            </p:nvPicPr>
            <p:blipFill>
              <a:blip r:embed="rId7309"/>
              <a:stretch>
                <a:fillRect/>
              </a:stretch>
            </p:blipFill>
            <p:spPr>
              <a:xfrm>
                <a:off x="575591" y="10192194"/>
                <a:ext cx="550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10">
            <p14:nvContentPartPr>
              <p14:cNvPr id="4351" name="Ink 4350">
                <a:extLst>
                  <a:ext uri="{FF2B5EF4-FFF2-40B4-BE49-F238E27FC236}">
                    <a16:creationId xmlns:a16="http://schemas.microsoft.com/office/drawing/2014/main" id="{F5C4BF95-C7BC-8DC8-76F6-38CBC1963B0C}"/>
                  </a:ext>
                </a:extLst>
              </p14:cNvPr>
              <p14:cNvContentPartPr/>
              <p14:nvPr/>
            </p14:nvContentPartPr>
            <p14:xfrm>
              <a:off x="527711" y="8280594"/>
              <a:ext cx="14400" cy="4320"/>
            </p14:xfrm>
          </p:contentPart>
        </mc:Choice>
        <mc:Fallback xmlns="">
          <p:pic>
            <p:nvPicPr>
              <p:cNvPr id="4351" name="Ink 4350">
                <a:extLst>
                  <a:ext uri="{FF2B5EF4-FFF2-40B4-BE49-F238E27FC236}">
                    <a16:creationId xmlns:a16="http://schemas.microsoft.com/office/drawing/2014/main" id="{F5C4BF95-C7BC-8DC8-76F6-38CBC1963B0C}"/>
                  </a:ext>
                </a:extLst>
              </p:cNvPr>
              <p:cNvPicPr/>
              <p:nvPr/>
            </p:nvPicPr>
            <p:blipFill>
              <a:blip r:embed="rId7311"/>
              <a:stretch>
                <a:fillRect/>
              </a:stretch>
            </p:blipFill>
            <p:spPr>
              <a:xfrm>
                <a:off x="510071" y="8262954"/>
                <a:ext cx="50040" cy="3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355" name="Group 4354">
            <a:extLst>
              <a:ext uri="{FF2B5EF4-FFF2-40B4-BE49-F238E27FC236}">
                <a16:creationId xmlns:a16="http://schemas.microsoft.com/office/drawing/2014/main" id="{CAC338AB-3576-E189-AF68-FDA2EF13E785}"/>
              </a:ext>
            </a:extLst>
          </p:cNvPr>
          <p:cNvGrpSpPr/>
          <p:nvPr/>
        </p:nvGrpSpPr>
        <p:grpSpPr>
          <a:xfrm>
            <a:off x="112806" y="7198006"/>
            <a:ext cx="328680" cy="64080"/>
            <a:chOff x="112806" y="7198006"/>
            <a:chExt cx="328680" cy="6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12">
              <p14:nvContentPartPr>
                <p14:cNvPr id="4352" name="Ink 4351">
                  <a:extLst>
                    <a:ext uri="{FF2B5EF4-FFF2-40B4-BE49-F238E27FC236}">
                      <a16:creationId xmlns:a16="http://schemas.microsoft.com/office/drawing/2014/main" id="{DD5F0DC2-4267-AD71-AD9D-D3CCDA4B1F0D}"/>
                    </a:ext>
                  </a:extLst>
                </p14:cNvPr>
                <p14:cNvContentPartPr/>
                <p14:nvPr/>
              </p14:nvContentPartPr>
              <p14:xfrm>
                <a:off x="112806" y="7198006"/>
                <a:ext cx="16200" cy="12600"/>
              </p14:xfrm>
            </p:contentPart>
          </mc:Choice>
          <mc:Fallback xmlns="">
            <p:pic>
              <p:nvPicPr>
                <p:cNvPr id="4352" name="Ink 4351">
                  <a:extLst>
                    <a:ext uri="{FF2B5EF4-FFF2-40B4-BE49-F238E27FC236}">
                      <a16:creationId xmlns:a16="http://schemas.microsoft.com/office/drawing/2014/main" id="{DD5F0DC2-4267-AD71-AD9D-D3CCDA4B1F0D}"/>
                    </a:ext>
                  </a:extLst>
                </p:cNvPr>
                <p:cNvPicPr/>
                <p:nvPr/>
              </p:nvPicPr>
              <p:blipFill>
                <a:blip r:embed="rId7313"/>
                <a:stretch>
                  <a:fillRect/>
                </a:stretch>
              </p:blipFill>
              <p:spPr>
                <a:xfrm>
                  <a:off x="95166" y="7180366"/>
                  <a:ext cx="518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4">
              <p14:nvContentPartPr>
                <p14:cNvPr id="4353" name="Ink 4352">
                  <a:extLst>
                    <a:ext uri="{FF2B5EF4-FFF2-40B4-BE49-F238E27FC236}">
                      <a16:creationId xmlns:a16="http://schemas.microsoft.com/office/drawing/2014/main" id="{204323C9-88A8-9D97-26F0-91A1A3D21A8A}"/>
                    </a:ext>
                  </a:extLst>
                </p14:cNvPr>
                <p14:cNvContentPartPr/>
                <p14:nvPr/>
              </p14:nvContentPartPr>
              <p14:xfrm>
                <a:off x="405486" y="7259926"/>
                <a:ext cx="36000" cy="2160"/>
              </p14:xfrm>
            </p:contentPart>
          </mc:Choice>
          <mc:Fallback xmlns="">
            <p:pic>
              <p:nvPicPr>
                <p:cNvPr id="4353" name="Ink 4352">
                  <a:extLst>
                    <a:ext uri="{FF2B5EF4-FFF2-40B4-BE49-F238E27FC236}">
                      <a16:creationId xmlns:a16="http://schemas.microsoft.com/office/drawing/2014/main" id="{204323C9-88A8-9D97-26F0-91A1A3D21A8A}"/>
                    </a:ext>
                  </a:extLst>
                </p:cNvPr>
                <p:cNvPicPr/>
                <p:nvPr/>
              </p:nvPicPr>
              <p:blipFill>
                <a:blip r:embed="rId7315"/>
                <a:stretch>
                  <a:fillRect/>
                </a:stretch>
              </p:blipFill>
              <p:spPr>
                <a:xfrm>
                  <a:off x="387486" y="7241926"/>
                  <a:ext cx="71640" cy="3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316">
            <p14:nvContentPartPr>
              <p14:cNvPr id="4354" name="Ink 4353">
                <a:extLst>
                  <a:ext uri="{FF2B5EF4-FFF2-40B4-BE49-F238E27FC236}">
                    <a16:creationId xmlns:a16="http://schemas.microsoft.com/office/drawing/2014/main" id="{8183038D-FE86-579E-7FBB-2AC46FFCAE3A}"/>
                  </a:ext>
                </a:extLst>
              </p14:cNvPr>
              <p14:cNvContentPartPr/>
              <p14:nvPr/>
            </p14:nvContentPartPr>
            <p14:xfrm>
              <a:off x="243486" y="5676286"/>
              <a:ext cx="10080" cy="9720"/>
            </p14:xfrm>
          </p:contentPart>
        </mc:Choice>
        <mc:Fallback xmlns="">
          <p:pic>
            <p:nvPicPr>
              <p:cNvPr id="4354" name="Ink 4353">
                <a:extLst>
                  <a:ext uri="{FF2B5EF4-FFF2-40B4-BE49-F238E27FC236}">
                    <a16:creationId xmlns:a16="http://schemas.microsoft.com/office/drawing/2014/main" id="{8183038D-FE86-579E-7FBB-2AC46FFCAE3A}"/>
                  </a:ext>
                </a:extLst>
              </p:cNvPr>
              <p:cNvPicPr/>
              <p:nvPr/>
            </p:nvPicPr>
            <p:blipFill>
              <a:blip r:embed="rId7317"/>
              <a:stretch>
                <a:fillRect/>
              </a:stretch>
            </p:blipFill>
            <p:spPr>
              <a:xfrm>
                <a:off x="225846" y="5658286"/>
                <a:ext cx="45720" cy="4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377" name="Group 4376">
            <a:extLst>
              <a:ext uri="{FF2B5EF4-FFF2-40B4-BE49-F238E27FC236}">
                <a16:creationId xmlns:a16="http://schemas.microsoft.com/office/drawing/2014/main" id="{DCA88F97-5413-CC26-E776-EE7F85469466}"/>
              </a:ext>
            </a:extLst>
          </p:cNvPr>
          <p:cNvGrpSpPr/>
          <p:nvPr/>
        </p:nvGrpSpPr>
        <p:grpSpPr>
          <a:xfrm>
            <a:off x="4812042" y="8630146"/>
            <a:ext cx="1465560" cy="837000"/>
            <a:chOff x="4812042" y="8630146"/>
            <a:chExt cx="1465560" cy="83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18">
              <p14:nvContentPartPr>
                <p14:cNvPr id="4365" name="Ink 4364">
                  <a:extLst>
                    <a:ext uri="{FF2B5EF4-FFF2-40B4-BE49-F238E27FC236}">
                      <a16:creationId xmlns:a16="http://schemas.microsoft.com/office/drawing/2014/main" id="{ED6B5EC2-3A45-0C01-446F-6610F322B0E4}"/>
                    </a:ext>
                  </a:extLst>
                </p14:cNvPr>
                <p14:cNvContentPartPr/>
                <p14:nvPr/>
              </p14:nvContentPartPr>
              <p14:xfrm>
                <a:off x="4812042" y="8641306"/>
                <a:ext cx="162720" cy="213480"/>
              </p14:xfrm>
            </p:contentPart>
          </mc:Choice>
          <mc:Fallback xmlns="">
            <p:pic>
              <p:nvPicPr>
                <p:cNvPr id="4365" name="Ink 4364">
                  <a:extLst>
                    <a:ext uri="{FF2B5EF4-FFF2-40B4-BE49-F238E27FC236}">
                      <a16:creationId xmlns:a16="http://schemas.microsoft.com/office/drawing/2014/main" id="{ED6B5EC2-3A45-0C01-446F-6610F322B0E4}"/>
                    </a:ext>
                  </a:extLst>
                </p:cNvPr>
                <p:cNvPicPr/>
                <p:nvPr/>
              </p:nvPicPr>
              <p:blipFill>
                <a:blip r:embed="rId7319"/>
                <a:stretch>
                  <a:fillRect/>
                </a:stretch>
              </p:blipFill>
              <p:spPr>
                <a:xfrm>
                  <a:off x="4803042" y="8632306"/>
                  <a:ext cx="1803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0">
              <p14:nvContentPartPr>
                <p14:cNvPr id="4366" name="Ink 4365">
                  <a:extLst>
                    <a:ext uri="{FF2B5EF4-FFF2-40B4-BE49-F238E27FC236}">
                      <a16:creationId xmlns:a16="http://schemas.microsoft.com/office/drawing/2014/main" id="{FE2F3864-941C-B393-62FC-58F72826FCA3}"/>
                    </a:ext>
                  </a:extLst>
                </p14:cNvPr>
                <p14:cNvContentPartPr/>
                <p14:nvPr/>
              </p14:nvContentPartPr>
              <p14:xfrm>
                <a:off x="4972242" y="8630146"/>
                <a:ext cx="206640" cy="217440"/>
              </p14:xfrm>
            </p:contentPart>
          </mc:Choice>
          <mc:Fallback xmlns="">
            <p:pic>
              <p:nvPicPr>
                <p:cNvPr id="4366" name="Ink 4365">
                  <a:extLst>
                    <a:ext uri="{FF2B5EF4-FFF2-40B4-BE49-F238E27FC236}">
                      <a16:creationId xmlns:a16="http://schemas.microsoft.com/office/drawing/2014/main" id="{FE2F3864-941C-B393-62FC-58F72826FCA3}"/>
                    </a:ext>
                  </a:extLst>
                </p:cNvPr>
                <p:cNvPicPr/>
                <p:nvPr/>
              </p:nvPicPr>
              <p:blipFill>
                <a:blip r:embed="rId7321"/>
                <a:stretch>
                  <a:fillRect/>
                </a:stretch>
              </p:blipFill>
              <p:spPr>
                <a:xfrm>
                  <a:off x="4963242" y="8621146"/>
                  <a:ext cx="2242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2">
              <p14:nvContentPartPr>
                <p14:cNvPr id="4367" name="Ink 4366">
                  <a:extLst>
                    <a:ext uri="{FF2B5EF4-FFF2-40B4-BE49-F238E27FC236}">
                      <a16:creationId xmlns:a16="http://schemas.microsoft.com/office/drawing/2014/main" id="{7EC18345-6703-7031-472C-4740910B3EFD}"/>
                    </a:ext>
                  </a:extLst>
                </p14:cNvPr>
                <p14:cNvContentPartPr/>
                <p14:nvPr/>
              </p14:nvContentPartPr>
              <p14:xfrm>
                <a:off x="5057922" y="8775226"/>
                <a:ext cx="218880" cy="290880"/>
              </p14:xfrm>
            </p:contentPart>
          </mc:Choice>
          <mc:Fallback xmlns="">
            <p:pic>
              <p:nvPicPr>
                <p:cNvPr id="4367" name="Ink 4366">
                  <a:extLst>
                    <a:ext uri="{FF2B5EF4-FFF2-40B4-BE49-F238E27FC236}">
                      <a16:creationId xmlns:a16="http://schemas.microsoft.com/office/drawing/2014/main" id="{7EC18345-6703-7031-472C-4740910B3EFD}"/>
                    </a:ext>
                  </a:extLst>
                </p:cNvPr>
                <p:cNvPicPr/>
                <p:nvPr/>
              </p:nvPicPr>
              <p:blipFill>
                <a:blip r:embed="rId7323"/>
                <a:stretch>
                  <a:fillRect/>
                </a:stretch>
              </p:blipFill>
              <p:spPr>
                <a:xfrm>
                  <a:off x="5049282" y="8766586"/>
                  <a:ext cx="23652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4">
              <p14:nvContentPartPr>
                <p14:cNvPr id="4368" name="Ink 4367">
                  <a:extLst>
                    <a:ext uri="{FF2B5EF4-FFF2-40B4-BE49-F238E27FC236}">
                      <a16:creationId xmlns:a16="http://schemas.microsoft.com/office/drawing/2014/main" id="{D89F1E06-F1CA-8AA0-2E31-627FD5E632B6}"/>
                    </a:ext>
                  </a:extLst>
                </p14:cNvPr>
                <p14:cNvContentPartPr/>
                <p14:nvPr/>
              </p14:nvContentPartPr>
              <p14:xfrm>
                <a:off x="5316762" y="8739586"/>
                <a:ext cx="443880" cy="109800"/>
              </p14:xfrm>
            </p:contentPart>
          </mc:Choice>
          <mc:Fallback xmlns="">
            <p:pic>
              <p:nvPicPr>
                <p:cNvPr id="4368" name="Ink 4367">
                  <a:extLst>
                    <a:ext uri="{FF2B5EF4-FFF2-40B4-BE49-F238E27FC236}">
                      <a16:creationId xmlns:a16="http://schemas.microsoft.com/office/drawing/2014/main" id="{D89F1E06-F1CA-8AA0-2E31-627FD5E632B6}"/>
                    </a:ext>
                  </a:extLst>
                </p:cNvPr>
                <p:cNvPicPr/>
                <p:nvPr/>
              </p:nvPicPr>
              <p:blipFill>
                <a:blip r:embed="rId7325"/>
                <a:stretch>
                  <a:fillRect/>
                </a:stretch>
              </p:blipFill>
              <p:spPr>
                <a:xfrm>
                  <a:off x="5307762" y="8730586"/>
                  <a:ext cx="4615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6">
              <p14:nvContentPartPr>
                <p14:cNvPr id="4369" name="Ink 4368">
                  <a:extLst>
                    <a:ext uri="{FF2B5EF4-FFF2-40B4-BE49-F238E27FC236}">
                      <a16:creationId xmlns:a16="http://schemas.microsoft.com/office/drawing/2014/main" id="{71C2AA37-C53B-FF89-27A0-E4B697B65E2B}"/>
                    </a:ext>
                  </a:extLst>
                </p14:cNvPr>
                <p14:cNvContentPartPr/>
                <p14:nvPr/>
              </p14:nvContentPartPr>
              <p14:xfrm>
                <a:off x="5773242" y="8786386"/>
                <a:ext cx="146160" cy="72720"/>
              </p14:xfrm>
            </p:contentPart>
          </mc:Choice>
          <mc:Fallback xmlns="">
            <p:pic>
              <p:nvPicPr>
                <p:cNvPr id="4369" name="Ink 4368">
                  <a:extLst>
                    <a:ext uri="{FF2B5EF4-FFF2-40B4-BE49-F238E27FC236}">
                      <a16:creationId xmlns:a16="http://schemas.microsoft.com/office/drawing/2014/main" id="{71C2AA37-C53B-FF89-27A0-E4B697B65E2B}"/>
                    </a:ext>
                  </a:extLst>
                </p:cNvPr>
                <p:cNvPicPr/>
                <p:nvPr/>
              </p:nvPicPr>
              <p:blipFill>
                <a:blip r:embed="rId7327"/>
                <a:stretch>
                  <a:fillRect/>
                </a:stretch>
              </p:blipFill>
              <p:spPr>
                <a:xfrm>
                  <a:off x="5764242" y="8777746"/>
                  <a:ext cx="1638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8">
              <p14:nvContentPartPr>
                <p14:cNvPr id="4371" name="Ink 4370">
                  <a:extLst>
                    <a:ext uri="{FF2B5EF4-FFF2-40B4-BE49-F238E27FC236}">
                      <a16:creationId xmlns:a16="http://schemas.microsoft.com/office/drawing/2014/main" id="{3A3129C4-5E33-1C90-BCEB-D95D6FD4E45A}"/>
                    </a:ext>
                  </a:extLst>
                </p14:cNvPr>
                <p14:cNvContentPartPr/>
                <p14:nvPr/>
              </p14:nvContentPartPr>
              <p14:xfrm>
                <a:off x="5137842" y="9004186"/>
                <a:ext cx="245880" cy="462960"/>
              </p14:xfrm>
            </p:contentPart>
          </mc:Choice>
          <mc:Fallback xmlns="">
            <p:pic>
              <p:nvPicPr>
                <p:cNvPr id="4371" name="Ink 4370">
                  <a:extLst>
                    <a:ext uri="{FF2B5EF4-FFF2-40B4-BE49-F238E27FC236}">
                      <a16:creationId xmlns:a16="http://schemas.microsoft.com/office/drawing/2014/main" id="{3A3129C4-5E33-1C90-BCEB-D95D6FD4E45A}"/>
                    </a:ext>
                  </a:extLst>
                </p:cNvPr>
                <p:cNvPicPr/>
                <p:nvPr/>
              </p:nvPicPr>
              <p:blipFill>
                <a:blip r:embed="rId7329"/>
                <a:stretch>
                  <a:fillRect/>
                </a:stretch>
              </p:blipFill>
              <p:spPr>
                <a:xfrm>
                  <a:off x="5128842" y="8995546"/>
                  <a:ext cx="26352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0">
              <p14:nvContentPartPr>
                <p14:cNvPr id="4372" name="Ink 4371">
                  <a:extLst>
                    <a:ext uri="{FF2B5EF4-FFF2-40B4-BE49-F238E27FC236}">
                      <a16:creationId xmlns:a16="http://schemas.microsoft.com/office/drawing/2014/main" id="{B7C3247F-A652-EF2D-5EAD-17C804E0C617}"/>
                    </a:ext>
                  </a:extLst>
                </p14:cNvPr>
                <p14:cNvContentPartPr/>
                <p14:nvPr/>
              </p14:nvContentPartPr>
              <p14:xfrm>
                <a:off x="5417202" y="9122626"/>
                <a:ext cx="202680" cy="85680"/>
              </p14:xfrm>
            </p:contentPart>
          </mc:Choice>
          <mc:Fallback xmlns="">
            <p:pic>
              <p:nvPicPr>
                <p:cNvPr id="4372" name="Ink 4371">
                  <a:extLst>
                    <a:ext uri="{FF2B5EF4-FFF2-40B4-BE49-F238E27FC236}">
                      <a16:creationId xmlns:a16="http://schemas.microsoft.com/office/drawing/2014/main" id="{B7C3247F-A652-EF2D-5EAD-17C804E0C617}"/>
                    </a:ext>
                  </a:extLst>
                </p:cNvPr>
                <p:cNvPicPr/>
                <p:nvPr/>
              </p:nvPicPr>
              <p:blipFill>
                <a:blip r:embed="rId7331"/>
                <a:stretch>
                  <a:fillRect/>
                </a:stretch>
              </p:blipFill>
              <p:spPr>
                <a:xfrm>
                  <a:off x="5408562" y="9113986"/>
                  <a:ext cx="2203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2">
              <p14:nvContentPartPr>
                <p14:cNvPr id="4373" name="Ink 4372">
                  <a:extLst>
                    <a:ext uri="{FF2B5EF4-FFF2-40B4-BE49-F238E27FC236}">
                      <a16:creationId xmlns:a16="http://schemas.microsoft.com/office/drawing/2014/main" id="{6108B330-A94C-868C-4ED2-9EEBBA819D5B}"/>
                    </a:ext>
                  </a:extLst>
                </p14:cNvPr>
                <p14:cNvContentPartPr/>
                <p14:nvPr/>
              </p14:nvContentPartPr>
              <p14:xfrm>
                <a:off x="5648682" y="9124426"/>
                <a:ext cx="180000" cy="98280"/>
              </p14:xfrm>
            </p:contentPart>
          </mc:Choice>
          <mc:Fallback xmlns="">
            <p:pic>
              <p:nvPicPr>
                <p:cNvPr id="4373" name="Ink 4372">
                  <a:extLst>
                    <a:ext uri="{FF2B5EF4-FFF2-40B4-BE49-F238E27FC236}">
                      <a16:creationId xmlns:a16="http://schemas.microsoft.com/office/drawing/2014/main" id="{6108B330-A94C-868C-4ED2-9EEBBA819D5B}"/>
                    </a:ext>
                  </a:extLst>
                </p:cNvPr>
                <p:cNvPicPr/>
                <p:nvPr/>
              </p:nvPicPr>
              <p:blipFill>
                <a:blip r:embed="rId7333"/>
                <a:stretch>
                  <a:fillRect/>
                </a:stretch>
              </p:blipFill>
              <p:spPr>
                <a:xfrm>
                  <a:off x="5640042" y="9115426"/>
                  <a:ext cx="1976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4">
              <p14:nvContentPartPr>
                <p14:cNvPr id="4374" name="Ink 4373">
                  <a:extLst>
                    <a:ext uri="{FF2B5EF4-FFF2-40B4-BE49-F238E27FC236}">
                      <a16:creationId xmlns:a16="http://schemas.microsoft.com/office/drawing/2014/main" id="{9874D365-0872-E3C4-7616-A7CF34439380}"/>
                    </a:ext>
                  </a:extLst>
                </p14:cNvPr>
                <p14:cNvContentPartPr/>
                <p14:nvPr/>
              </p14:nvContentPartPr>
              <p14:xfrm>
                <a:off x="5840922" y="9122986"/>
                <a:ext cx="92880" cy="91800"/>
              </p14:xfrm>
            </p:contentPart>
          </mc:Choice>
          <mc:Fallback xmlns="">
            <p:pic>
              <p:nvPicPr>
                <p:cNvPr id="4374" name="Ink 4373">
                  <a:extLst>
                    <a:ext uri="{FF2B5EF4-FFF2-40B4-BE49-F238E27FC236}">
                      <a16:creationId xmlns:a16="http://schemas.microsoft.com/office/drawing/2014/main" id="{9874D365-0872-E3C4-7616-A7CF34439380}"/>
                    </a:ext>
                  </a:extLst>
                </p:cNvPr>
                <p:cNvPicPr/>
                <p:nvPr/>
              </p:nvPicPr>
              <p:blipFill>
                <a:blip r:embed="rId7335"/>
                <a:stretch>
                  <a:fillRect/>
                </a:stretch>
              </p:blipFill>
              <p:spPr>
                <a:xfrm>
                  <a:off x="5831922" y="9114346"/>
                  <a:ext cx="1105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6">
              <p14:nvContentPartPr>
                <p14:cNvPr id="4376" name="Ink 4375">
                  <a:extLst>
                    <a:ext uri="{FF2B5EF4-FFF2-40B4-BE49-F238E27FC236}">
                      <a16:creationId xmlns:a16="http://schemas.microsoft.com/office/drawing/2014/main" id="{24E24434-D264-619D-CDE1-5DEE038D2A7B}"/>
                    </a:ext>
                  </a:extLst>
                </p14:cNvPr>
                <p14:cNvContentPartPr/>
                <p14:nvPr/>
              </p14:nvContentPartPr>
              <p14:xfrm>
                <a:off x="5949282" y="8947306"/>
                <a:ext cx="328320" cy="276120"/>
              </p14:xfrm>
            </p:contentPart>
          </mc:Choice>
          <mc:Fallback xmlns="">
            <p:pic>
              <p:nvPicPr>
                <p:cNvPr id="4376" name="Ink 4375">
                  <a:extLst>
                    <a:ext uri="{FF2B5EF4-FFF2-40B4-BE49-F238E27FC236}">
                      <a16:creationId xmlns:a16="http://schemas.microsoft.com/office/drawing/2014/main" id="{24E24434-D264-619D-CDE1-5DEE038D2A7B}"/>
                    </a:ext>
                  </a:extLst>
                </p:cNvPr>
                <p:cNvPicPr/>
                <p:nvPr/>
              </p:nvPicPr>
              <p:blipFill>
                <a:blip r:embed="rId7337"/>
                <a:stretch>
                  <a:fillRect/>
                </a:stretch>
              </p:blipFill>
              <p:spPr>
                <a:xfrm>
                  <a:off x="5940642" y="8938306"/>
                  <a:ext cx="345960" cy="29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338">
            <p14:nvContentPartPr>
              <p14:cNvPr id="4378" name="Ink 4377">
                <a:extLst>
                  <a:ext uri="{FF2B5EF4-FFF2-40B4-BE49-F238E27FC236}">
                    <a16:creationId xmlns:a16="http://schemas.microsoft.com/office/drawing/2014/main" id="{EE0FF2EC-7860-F8A2-A640-BE6011B4F94A}"/>
                  </a:ext>
                </a:extLst>
              </p14:cNvPr>
              <p14:cNvContentPartPr/>
              <p14:nvPr/>
            </p14:nvContentPartPr>
            <p14:xfrm>
              <a:off x="5561562" y="9690346"/>
              <a:ext cx="1036800" cy="580320"/>
            </p14:xfrm>
          </p:contentPart>
        </mc:Choice>
        <mc:Fallback xmlns="">
          <p:pic>
            <p:nvPicPr>
              <p:cNvPr id="4378" name="Ink 4377">
                <a:extLst>
                  <a:ext uri="{FF2B5EF4-FFF2-40B4-BE49-F238E27FC236}">
                    <a16:creationId xmlns:a16="http://schemas.microsoft.com/office/drawing/2014/main" id="{EE0FF2EC-7860-F8A2-A640-BE6011B4F94A}"/>
                  </a:ext>
                </a:extLst>
              </p:cNvPr>
              <p:cNvPicPr/>
              <p:nvPr/>
            </p:nvPicPr>
            <p:blipFill>
              <a:blip r:embed="rId7339"/>
              <a:stretch>
                <a:fillRect/>
              </a:stretch>
            </p:blipFill>
            <p:spPr>
              <a:xfrm>
                <a:off x="5552562" y="9681346"/>
                <a:ext cx="1054440" cy="59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4051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Ryan White</dc:creator>
  <cp:lastModifiedBy>Ryan White</cp:lastModifiedBy>
  <cp:revision>5</cp:revision>
  <dcterms:created xsi:type="dcterms:W3CDTF">2025-09-14T03:57:48Z</dcterms:created>
  <dcterms:modified xsi:type="dcterms:W3CDTF">2025-09-14T05:30:38Z</dcterms:modified>
</cp:coreProperties>
</file>